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9290-9A44-40A1-B592-268C3FBA9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334BE-C134-485D-8C21-3DEBFE549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C672-B4B9-451A-B729-2C94C803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B1AB-C7DC-482A-B5BD-9C96010F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428C1-9C4D-4510-826D-280E0162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0FDC-8513-4115-99B6-6D5D5A3C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FD09D-FBAC-4CC4-B644-91CBC3E7B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236A-959E-4082-90BB-F1F26754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C5CD-0A28-433A-8081-7177FE16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A9C2-9AF6-4C18-95A7-3F6A4582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684EF-886A-4921-AE1C-0FFAAD828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6311-4574-44F5-99D1-75429927C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63A6-2E0B-4EFD-8534-75CBEA5E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6781-1C38-43F5-B94E-796F8815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7F8A-BB6C-4B7B-9B1E-48ACC87D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0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  <a:prstGeom prst="rect">
            <a:avLst/>
          </a:prstGeom>
          <a:noFill/>
        </p:spPr>
        <p:txBody>
          <a:bodyPr wrap="square" lIns="45720" tIns="45720" rIns="45720" bIns="45720" rtlCol="0">
            <a:noAutofit/>
          </a:bodyPr>
          <a:lstStyle>
            <a:lvl1pPr algn="l">
              <a:defRPr lang="en-US" sz="2800" b="1" i="0" spc="-67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 defTabSz="609468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2648" y="1295400"/>
            <a:ext cx="11629879" cy="4814888"/>
          </a:xfrm>
          <a:prstGeom prst="rect">
            <a:avLst/>
          </a:prstGeom>
        </p:spPr>
        <p:txBody>
          <a:bodyPr lIns="0" tIns="0" rIns="0" bIns="0"/>
          <a:lstStyle>
            <a:lvl1pPr algn="l">
              <a:spcBef>
                <a:spcPts val="1200"/>
              </a:spcBef>
              <a:defRPr sz="1400" b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6000" indent="-216000">
              <a:spcBef>
                <a:spcPts val="1200"/>
              </a:spcBef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32000" indent="-216000">
              <a:spcBef>
                <a:spcPts val="1200"/>
              </a:spcBef>
              <a:tabLst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8000" indent="-216000">
              <a:spcBef>
                <a:spcPts val="12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8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65">
          <p15:clr>
            <a:srgbClr val="FBAE40"/>
          </p15:clr>
        </p15:guide>
        <p15:guide id="3" pos="7502">
          <p15:clr>
            <a:srgbClr val="FBAE40"/>
          </p15:clr>
        </p15:guide>
        <p15:guide id="4" orient="horz" pos="816">
          <p15:clr>
            <a:srgbClr val="FBAE40"/>
          </p15:clr>
        </p15:guide>
        <p15:guide id="5" orient="horz" pos="96">
          <p15:clr>
            <a:srgbClr val="FBAE40"/>
          </p15:clr>
        </p15:guide>
        <p15:guide id="6" orient="horz" pos="384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87DE-D1EC-427D-B297-4CCA4B4B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C2DF-D9CC-40EA-ACC1-A08D39B4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0306-EA1A-4EB9-863F-1416F5AC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927D-7C0E-4A88-8855-AB25940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A551-E842-43B8-934F-D5337876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1C36-87DE-49A6-8A40-A419FB0A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B1EA-6543-4023-9DD6-D778A492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5E1A-A815-4912-995B-722694E9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00AC-1AD8-45D1-AB58-504F055F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8BAD-237B-403A-9C35-EB4410C1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06F6-3BCE-4257-B13B-5F8146C7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42F3-A5D5-471D-AF88-DB231AA89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57DDE-E9E0-4E7B-903E-9120D8945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12D1-6756-4C5D-B29A-D879F77A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BDB75-FAE1-44A2-A2D5-0B980E20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900E-DADB-4A64-92E5-40F2B864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952F-CB81-4966-B55C-E3484E23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EFD6E-AFAC-4C77-B4AA-8C0A9D7F0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3796-3CE0-4AD3-99F0-C2A1E683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309D-E953-422F-9B81-028B04124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EA3A-8DEB-4CD6-89BF-FB0B6B76E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4B6EB-B9CD-40F9-A5CF-AE6D3B3B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3ADB6-4D82-49A6-9641-D1CDA233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4F538-3370-40CF-B62B-5EA835A7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267A-FC21-4704-BC69-8EB86A31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38E2-C5D1-422C-8DDB-3B9505F0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060AC-3018-4A0E-A805-02C63DA6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98BB3-9A6C-44A1-BFA4-9273AA90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211F3-2A65-4C55-9E41-F8AE3C9A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EF871-9A12-4DC0-8518-34B4494D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5F32-F0A3-4769-8F3B-CCB49D82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6767-9D3E-4689-B9FB-B6C7EB16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01F2-7D15-4975-A6EF-3DD37884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6DEF2-CD28-4EE7-B218-CDFCA9C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DCAB1-5C6A-4460-BCCD-E42A870A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E77B0-A9CD-4FAB-8F0A-AE3BDE55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5D100-A492-4D9B-8444-1E51AE0F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E4E-8341-4EBC-9FCB-985AB18C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655CF-F42F-4273-87E8-EB94428AA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5BE45-89A6-4023-9438-89D3BAFB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CC0D7-5A41-4849-907D-7983EFF0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E236-A7AE-4B87-A794-A02BDC1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43518-9710-433A-9029-A291B95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0E4E7-B99C-4020-861C-108C70C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1096F-C826-4FE0-8337-03F56F7E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2C560-5F65-456A-8D2B-55BEF2916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59EF-2AE2-4908-B921-ACA69AC7191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7576-82E2-4F47-B940-304950556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EAD4-8020-4B14-A2E7-74FA094F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B2DE-8DD5-4F8D-9AF6-CAD7BDE1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267ACE2-A785-404A-BCBD-17E5EA57C079}"/>
              </a:ext>
            </a:extLst>
          </p:cNvPr>
          <p:cNvSpPr/>
          <p:nvPr/>
        </p:nvSpPr>
        <p:spPr>
          <a:xfrm>
            <a:off x="3677025" y="1668945"/>
            <a:ext cx="8004961" cy="4983576"/>
          </a:xfrm>
          <a:prstGeom prst="roundRect">
            <a:avLst>
              <a:gd name="adj" fmla="val 26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706596-93FE-4DDD-9A50-80E11775A525}"/>
              </a:ext>
            </a:extLst>
          </p:cNvPr>
          <p:cNvSpPr/>
          <p:nvPr/>
        </p:nvSpPr>
        <p:spPr>
          <a:xfrm>
            <a:off x="3924673" y="1885212"/>
            <a:ext cx="7493237" cy="856456"/>
          </a:xfrm>
          <a:prstGeom prst="roundRect">
            <a:avLst>
              <a:gd name="adj" fmla="val 58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2A069B-2C67-405B-A37C-61FFF124D04E}"/>
              </a:ext>
            </a:extLst>
          </p:cNvPr>
          <p:cNvSpPr/>
          <p:nvPr/>
        </p:nvSpPr>
        <p:spPr>
          <a:xfrm>
            <a:off x="531694" y="1671994"/>
            <a:ext cx="1953833" cy="2494586"/>
          </a:xfrm>
          <a:prstGeom prst="roundRect">
            <a:avLst>
              <a:gd name="adj" fmla="val 58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0D87A-BB8F-4825-9619-C5455FC2A639}"/>
              </a:ext>
            </a:extLst>
          </p:cNvPr>
          <p:cNvSpPr txBox="1"/>
          <p:nvPr/>
        </p:nvSpPr>
        <p:spPr>
          <a:xfrm>
            <a:off x="473503" y="1679666"/>
            <a:ext cx="207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Test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03090-C629-4FA4-A073-CC9989653F56}"/>
              </a:ext>
            </a:extLst>
          </p:cNvPr>
          <p:cNvSpPr txBox="1"/>
          <p:nvPr/>
        </p:nvSpPr>
        <p:spPr>
          <a:xfrm>
            <a:off x="787308" y="2025892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pPr algn="ctr"/>
            <a:r>
              <a:rPr lang="en-US" sz="1400" dirty="0"/>
              <a:t>Test Suites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FD33B-36C4-4F9E-B846-E96C1A52427C}"/>
              </a:ext>
            </a:extLst>
          </p:cNvPr>
          <p:cNvSpPr txBox="1"/>
          <p:nvPr/>
        </p:nvSpPr>
        <p:spPr>
          <a:xfrm>
            <a:off x="787307" y="2445162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Test Plans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F262E-FF6C-498A-B1F8-19255A93CB31}"/>
              </a:ext>
            </a:extLst>
          </p:cNvPr>
          <p:cNvSpPr txBox="1"/>
          <p:nvPr/>
        </p:nvSpPr>
        <p:spPr>
          <a:xfrm>
            <a:off x="787307" y="2864432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Test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D51E2-D071-49DF-B10F-9408791FDB02}"/>
              </a:ext>
            </a:extLst>
          </p:cNvPr>
          <p:cNvSpPr txBox="1"/>
          <p:nvPr/>
        </p:nvSpPr>
        <p:spPr>
          <a:xfrm>
            <a:off x="787307" y="3283702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Test Execution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B6D9A-C00E-41AD-8C6E-B824FCC35C83}"/>
              </a:ext>
            </a:extLst>
          </p:cNvPr>
          <p:cNvSpPr txBox="1"/>
          <p:nvPr/>
        </p:nvSpPr>
        <p:spPr>
          <a:xfrm>
            <a:off x="787307" y="3702972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User Journeys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B0672F7-B243-4BD0-9AA5-B7167E81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91" y="178550"/>
            <a:ext cx="9423037" cy="52322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“Try on”- Smart Test Automation Framework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96161A-DB74-410F-BC6B-4FC602D7BC94}"/>
              </a:ext>
            </a:extLst>
          </p:cNvPr>
          <p:cNvSpPr/>
          <p:nvPr/>
        </p:nvSpPr>
        <p:spPr>
          <a:xfrm>
            <a:off x="523244" y="4368830"/>
            <a:ext cx="1953833" cy="2140036"/>
          </a:xfrm>
          <a:prstGeom prst="roundRect">
            <a:avLst>
              <a:gd name="adj" fmla="val 58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13B1B-E027-4B13-848A-5E25196F3C28}"/>
              </a:ext>
            </a:extLst>
          </p:cNvPr>
          <p:cNvSpPr txBox="1"/>
          <p:nvPr/>
        </p:nvSpPr>
        <p:spPr>
          <a:xfrm>
            <a:off x="465053" y="4368830"/>
            <a:ext cx="207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Benefits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7B187-C771-41F7-96EB-DA104A6560CC}"/>
              </a:ext>
            </a:extLst>
          </p:cNvPr>
          <p:cNvSpPr txBox="1"/>
          <p:nvPr/>
        </p:nvSpPr>
        <p:spPr>
          <a:xfrm>
            <a:off x="787307" y="4734276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pPr algn="ctr"/>
            <a:r>
              <a:rPr lang="en-US" sz="1400" dirty="0"/>
              <a:t>Quick deploy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E6923-F5D5-424E-88EC-465AA12C8D44}"/>
              </a:ext>
            </a:extLst>
          </p:cNvPr>
          <p:cNvSpPr txBox="1"/>
          <p:nvPr/>
        </p:nvSpPr>
        <p:spPr>
          <a:xfrm>
            <a:off x="787306" y="5153546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Configurable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B6828-948B-4263-9C86-0E594CCA14C4}"/>
              </a:ext>
            </a:extLst>
          </p:cNvPr>
          <p:cNvSpPr txBox="1"/>
          <p:nvPr/>
        </p:nvSpPr>
        <p:spPr>
          <a:xfrm>
            <a:off x="787306" y="5572816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Multi-validation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89034-D7B6-44AA-9997-92D91830EBCB}"/>
              </a:ext>
            </a:extLst>
          </p:cNvPr>
          <p:cNvSpPr txBox="1"/>
          <p:nvPr/>
        </p:nvSpPr>
        <p:spPr>
          <a:xfrm>
            <a:off x="787306" y="5992086"/>
            <a:ext cx="1450571" cy="33855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Generalized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73DF1B-5599-4511-8998-4DA1D377A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41"/>
          <a:stretch/>
        </p:blipFill>
        <p:spPr>
          <a:xfrm>
            <a:off x="2557964" y="2687383"/>
            <a:ext cx="676733" cy="328365"/>
          </a:xfrm>
          <a:prstGeom prst="rect">
            <a:avLst/>
          </a:prstGeom>
        </p:spPr>
      </p:pic>
      <p:pic>
        <p:nvPicPr>
          <p:cNvPr id="22" name="Picture 2" descr="Browser, circle, opera, round icon icon - Free download">
            <a:extLst>
              <a:ext uri="{FF2B5EF4-FFF2-40B4-BE49-F238E27FC236}">
                <a16:creationId xmlns:a16="http://schemas.microsoft.com/office/drawing/2014/main" id="{F9DA3672-5142-4912-941E-8ABE17BE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36" y="2733099"/>
            <a:ext cx="266023" cy="26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ECAF8D-B7DC-422F-AD53-73AEBE979B10}"/>
              </a:ext>
            </a:extLst>
          </p:cNvPr>
          <p:cNvSpPr txBox="1"/>
          <p:nvPr/>
        </p:nvSpPr>
        <p:spPr>
          <a:xfrm>
            <a:off x="5130026" y="2029950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Common libraries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46AD2B-365A-459B-BA1D-554EF5CCCB37}"/>
              </a:ext>
            </a:extLst>
          </p:cNvPr>
          <p:cNvSpPr txBox="1"/>
          <p:nvPr/>
        </p:nvSpPr>
        <p:spPr>
          <a:xfrm>
            <a:off x="6670652" y="2029950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journey </a:t>
            </a:r>
            <a:r>
              <a:rPr lang="en-US" sz="1400" dirty="0" err="1"/>
              <a:t>Xpaths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9B4759-F8E7-4F46-8D45-2487AE4022E4}"/>
              </a:ext>
            </a:extLst>
          </p:cNvPr>
          <p:cNvSpPr txBox="1"/>
          <p:nvPr/>
        </p:nvSpPr>
        <p:spPr>
          <a:xfrm>
            <a:off x="8211278" y="2029950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</a:t>
            </a:r>
          </a:p>
          <a:p>
            <a:pPr algn="ctr"/>
            <a:r>
              <a:rPr lang="en-US" sz="1400" dirty="0"/>
              <a:t>libraries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89FF7-3E4D-423A-89C5-9A213398492A}"/>
              </a:ext>
            </a:extLst>
          </p:cNvPr>
          <p:cNvSpPr txBox="1"/>
          <p:nvPr/>
        </p:nvSpPr>
        <p:spPr>
          <a:xfrm>
            <a:off x="9751904" y="2029950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</a:t>
            </a:r>
          </a:p>
          <a:p>
            <a:pPr algn="ctr"/>
            <a:r>
              <a:rPr lang="en-US" sz="1400" dirty="0"/>
              <a:t>libraries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EDFF97-F2C8-4BC3-9724-A8166DAE0B90}"/>
              </a:ext>
            </a:extLst>
          </p:cNvPr>
          <p:cNvSpPr txBox="1"/>
          <p:nvPr/>
        </p:nvSpPr>
        <p:spPr>
          <a:xfrm>
            <a:off x="3916112" y="2397443"/>
            <a:ext cx="131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Config. file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EC3267-24E6-4E15-B553-3F729129678D}"/>
              </a:ext>
            </a:extLst>
          </p:cNvPr>
          <p:cNvCxnSpPr/>
          <p:nvPr/>
        </p:nvCxnSpPr>
        <p:spPr>
          <a:xfrm>
            <a:off x="2518756" y="2565268"/>
            <a:ext cx="1161551" cy="118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E19C5B2-0117-44AE-9F1B-C70C779B89FA}"/>
              </a:ext>
            </a:extLst>
          </p:cNvPr>
          <p:cNvSpPr/>
          <p:nvPr/>
        </p:nvSpPr>
        <p:spPr>
          <a:xfrm>
            <a:off x="3924673" y="2977598"/>
            <a:ext cx="7493237" cy="856456"/>
          </a:xfrm>
          <a:prstGeom prst="roundRect">
            <a:avLst>
              <a:gd name="adj" fmla="val 58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996B49-90D8-4BF2-8C7B-4174B345E372}"/>
              </a:ext>
            </a:extLst>
          </p:cNvPr>
          <p:cNvSpPr txBox="1"/>
          <p:nvPr/>
        </p:nvSpPr>
        <p:spPr>
          <a:xfrm>
            <a:off x="5598013" y="3085276"/>
            <a:ext cx="49744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Test</a:t>
            </a:r>
            <a:r>
              <a:rPr lang="en-US" sz="1400" dirty="0"/>
              <a:t>: Category | Products | Shades |Makeup Placements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9FF5D2-32D4-4A81-94FC-647A23D0B766}"/>
              </a:ext>
            </a:extLst>
          </p:cNvPr>
          <p:cNvSpPr txBox="1"/>
          <p:nvPr/>
        </p:nvSpPr>
        <p:spPr>
          <a:xfrm>
            <a:off x="3867868" y="3532224"/>
            <a:ext cx="140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Launch Script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A5DEAC-A523-448A-85DB-9EF1EDB2E707}"/>
              </a:ext>
            </a:extLst>
          </p:cNvPr>
          <p:cNvSpPr/>
          <p:nvPr/>
        </p:nvSpPr>
        <p:spPr>
          <a:xfrm>
            <a:off x="3924673" y="4069984"/>
            <a:ext cx="7493237" cy="1474633"/>
          </a:xfrm>
          <a:prstGeom prst="roundRect">
            <a:avLst>
              <a:gd name="adj" fmla="val 58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9D64FC-E008-4036-9AB2-D555B45EAA20}"/>
              </a:ext>
            </a:extLst>
          </p:cNvPr>
          <p:cNvSpPr txBox="1"/>
          <p:nvPr/>
        </p:nvSpPr>
        <p:spPr>
          <a:xfrm>
            <a:off x="4227688" y="4205930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Test </a:t>
            </a:r>
          </a:p>
          <a:p>
            <a:pPr algn="ctr"/>
            <a:r>
              <a:rPr lang="en-US" sz="1400" dirty="0"/>
              <a:t>Images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22A38-D56E-4224-9A0B-51DD144F610E}"/>
              </a:ext>
            </a:extLst>
          </p:cNvPr>
          <p:cNvSpPr txBox="1"/>
          <p:nvPr/>
        </p:nvSpPr>
        <p:spPr>
          <a:xfrm>
            <a:off x="6062684" y="4205930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Real-time User Preferences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852FD5-9E93-4B02-A44F-005B32F01C0D}"/>
              </a:ext>
            </a:extLst>
          </p:cNvPr>
          <p:cNvSpPr txBox="1"/>
          <p:nvPr/>
        </p:nvSpPr>
        <p:spPr>
          <a:xfrm>
            <a:off x="7891737" y="4205930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Optimization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419362-3930-41EF-9D61-00F4A94F09E0}"/>
              </a:ext>
            </a:extLst>
          </p:cNvPr>
          <p:cNvSpPr txBox="1"/>
          <p:nvPr/>
        </p:nvSpPr>
        <p:spPr>
          <a:xfrm>
            <a:off x="9720790" y="4862213"/>
            <a:ext cx="14415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</a:t>
            </a:r>
          </a:p>
          <a:p>
            <a:pPr algn="ctr"/>
            <a:r>
              <a:rPr lang="en-US" sz="1400" dirty="0"/>
              <a:t>(Step, Self, Cross)</a:t>
            </a:r>
          </a:p>
        </p:txBody>
      </p:sp>
      <p:pic>
        <p:nvPicPr>
          <p:cNvPr id="1028" name="Picture 4" descr="Free Config File Icon of Line style - Available in SVG, PNG, EPS, AI &amp; Icon  fonts">
            <a:extLst>
              <a:ext uri="{FF2B5EF4-FFF2-40B4-BE49-F238E27FC236}">
                <a16:creationId xmlns:a16="http://schemas.microsoft.com/office/drawing/2014/main" id="{568F0C4C-987A-4F3E-99AD-FFB28EE0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88" y="1854915"/>
            <a:ext cx="643126" cy="6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ing, document, files, programming, script icon - Download on Iconfinder">
            <a:extLst>
              <a:ext uri="{FF2B5EF4-FFF2-40B4-BE49-F238E27FC236}">
                <a16:creationId xmlns:a16="http://schemas.microsoft.com/office/drawing/2014/main" id="{54FBB2BC-1B9F-429D-AC0F-18A771A0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26" y="3042465"/>
            <a:ext cx="551749" cy="56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4CB405A-A4A6-4DE7-B4DC-8176CB49C4CF}"/>
              </a:ext>
            </a:extLst>
          </p:cNvPr>
          <p:cNvSpPr txBox="1"/>
          <p:nvPr/>
        </p:nvSpPr>
        <p:spPr>
          <a:xfrm>
            <a:off x="5621263" y="3449574"/>
            <a:ext cx="49511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Functions</a:t>
            </a:r>
            <a:r>
              <a:rPr lang="en-US" sz="1400" dirty="0"/>
              <a:t>: Business | Generic | Extended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67A2DD-CFD6-442C-9599-2C6976314938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7671292" y="2741668"/>
            <a:ext cx="0" cy="235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4C287F-97C3-4306-B293-6D8BFE68918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7671292" y="3834054"/>
            <a:ext cx="0" cy="235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2E2F79-D58D-477F-AA0F-25CEFAC7B2EE}"/>
              </a:ext>
            </a:extLst>
          </p:cNvPr>
          <p:cNvSpPr txBox="1"/>
          <p:nvPr/>
        </p:nvSpPr>
        <p:spPr>
          <a:xfrm>
            <a:off x="4227688" y="4862213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Language independency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C8D5E0-3ED2-4BE7-BA87-CC5355683AEC}"/>
              </a:ext>
            </a:extLst>
          </p:cNvPr>
          <p:cNvSpPr txBox="1"/>
          <p:nvPr/>
        </p:nvSpPr>
        <p:spPr>
          <a:xfrm>
            <a:off x="6062684" y="4862213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latin typeface="Calibri"/>
              </a:rPr>
              <a:t>Parallel Processing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26B194-1229-4148-B5AD-0E4462ADEE82}"/>
              </a:ext>
            </a:extLst>
          </p:cNvPr>
          <p:cNvSpPr txBox="1"/>
          <p:nvPr/>
        </p:nvSpPr>
        <p:spPr>
          <a:xfrm>
            <a:off x="7891737" y="4862213"/>
            <a:ext cx="1410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latin typeface="Calibri"/>
              </a:rPr>
              <a:t>Common Exceptions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FCBF6E-DA38-4FB4-BDFE-608F193E81BF}"/>
              </a:ext>
            </a:extLst>
          </p:cNvPr>
          <p:cNvSpPr txBox="1"/>
          <p:nvPr/>
        </p:nvSpPr>
        <p:spPr>
          <a:xfrm>
            <a:off x="9720789" y="4205930"/>
            <a:ext cx="14415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latin typeface="Calibri"/>
              </a:rPr>
              <a:t>Test Environment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323D5DE-7A8D-40B2-A30F-214CFD8DAE7E}"/>
              </a:ext>
            </a:extLst>
          </p:cNvPr>
          <p:cNvSpPr/>
          <p:nvPr/>
        </p:nvSpPr>
        <p:spPr>
          <a:xfrm>
            <a:off x="3924673" y="5792344"/>
            <a:ext cx="7493237" cy="652253"/>
          </a:xfrm>
          <a:prstGeom prst="roundRect">
            <a:avLst>
              <a:gd name="adj" fmla="val 58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393EB0-3A07-4A18-8A27-429604C0FE36}"/>
              </a:ext>
            </a:extLst>
          </p:cNvPr>
          <p:cNvSpPr txBox="1"/>
          <p:nvPr/>
        </p:nvSpPr>
        <p:spPr>
          <a:xfrm>
            <a:off x="4227689" y="5977781"/>
            <a:ext cx="1410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D25067-75A6-4E59-9178-5F465BB9A66F}"/>
              </a:ext>
            </a:extLst>
          </p:cNvPr>
          <p:cNvSpPr txBox="1"/>
          <p:nvPr/>
        </p:nvSpPr>
        <p:spPr>
          <a:xfrm>
            <a:off x="6056742" y="5973801"/>
            <a:ext cx="1410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Logs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C76658-2D7D-497C-A414-3A8152FC1ACD}"/>
              </a:ext>
            </a:extLst>
          </p:cNvPr>
          <p:cNvSpPr txBox="1"/>
          <p:nvPr/>
        </p:nvSpPr>
        <p:spPr>
          <a:xfrm>
            <a:off x="7885795" y="5967948"/>
            <a:ext cx="1410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Notifications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8259F8-2540-44D4-A4D6-4DBF8072E583}"/>
              </a:ext>
            </a:extLst>
          </p:cNvPr>
          <p:cNvSpPr txBox="1"/>
          <p:nvPr/>
        </p:nvSpPr>
        <p:spPr>
          <a:xfrm>
            <a:off x="9714848" y="5967948"/>
            <a:ext cx="14103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ABB0A2-8719-486D-AE87-0FCFB94F508A}"/>
              </a:ext>
            </a:extLst>
          </p:cNvPr>
          <p:cNvCxnSpPr>
            <a:cxnSpLocks/>
            <a:stCxn id="41" idx="2"/>
            <a:endCxn id="67" idx="0"/>
          </p:cNvCxnSpPr>
          <p:nvPr/>
        </p:nvCxnSpPr>
        <p:spPr>
          <a:xfrm>
            <a:off x="7671292" y="5544617"/>
            <a:ext cx="0" cy="247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7A16C8-AF30-4385-8EE1-2A6449A9EC22}"/>
              </a:ext>
            </a:extLst>
          </p:cNvPr>
          <p:cNvSpPr/>
          <p:nvPr/>
        </p:nvSpPr>
        <p:spPr>
          <a:xfrm>
            <a:off x="564923" y="872836"/>
            <a:ext cx="11117063" cy="5551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9F191F-4674-4032-95B9-213FC51E7B17}"/>
              </a:ext>
            </a:extLst>
          </p:cNvPr>
          <p:cNvSpPr txBox="1"/>
          <p:nvPr/>
        </p:nvSpPr>
        <p:spPr>
          <a:xfrm>
            <a:off x="629112" y="884657"/>
            <a:ext cx="1373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Extraction of </a:t>
            </a:r>
            <a:r>
              <a:rPr lang="en-US" sz="1400" dirty="0"/>
              <a:t>Products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9243D2-E361-4E7D-ABC9-E3E9633A6B3D}"/>
              </a:ext>
            </a:extLst>
          </p:cNvPr>
          <p:cNvSpPr txBox="1"/>
          <p:nvPr/>
        </p:nvSpPr>
        <p:spPr>
          <a:xfrm>
            <a:off x="2148602" y="880279"/>
            <a:ext cx="1330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Icons and Color shades info.</a:t>
            </a:r>
            <a:endParaRPr lang="en-US" sz="1400" dirty="0">
              <a:effectLst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878A36-5A84-472B-B3EB-E31850C8DBD5}"/>
              </a:ext>
            </a:extLst>
          </p:cNvPr>
          <p:cNvSpPr txBox="1"/>
          <p:nvPr/>
        </p:nvSpPr>
        <p:spPr>
          <a:xfrm>
            <a:off x="3667531" y="876593"/>
            <a:ext cx="1607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Random or preferred selection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FAFF7F-FE10-4C92-9052-F73FA2490229}"/>
              </a:ext>
            </a:extLst>
          </p:cNvPr>
          <p:cNvSpPr txBox="1"/>
          <p:nvPr/>
        </p:nvSpPr>
        <p:spPr>
          <a:xfrm>
            <a:off x="5236401" y="876593"/>
            <a:ext cx="1373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User Journey automation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3E531C-89A4-4CCD-8784-446D82288AE8}"/>
              </a:ext>
            </a:extLst>
          </p:cNvPr>
          <p:cNvSpPr txBox="1"/>
          <p:nvPr/>
        </p:nvSpPr>
        <p:spPr>
          <a:xfrm>
            <a:off x="6761938" y="902254"/>
            <a:ext cx="1373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Facial landmark identification</a:t>
            </a:r>
            <a:endParaRPr lang="en-US" sz="1400" dirty="0">
              <a:effectLst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857524-E4DB-494E-AD23-4DD3E23F6240}"/>
              </a:ext>
            </a:extLst>
          </p:cNvPr>
          <p:cNvSpPr txBox="1"/>
          <p:nvPr/>
        </p:nvSpPr>
        <p:spPr>
          <a:xfrm>
            <a:off x="8233513" y="902254"/>
            <a:ext cx="1437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</a:rPr>
              <a:t>Try on – shade color matching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A16364-3104-4375-A9CB-850C58BC1F3F}"/>
              </a:ext>
            </a:extLst>
          </p:cNvPr>
          <p:cNvSpPr txBox="1"/>
          <p:nvPr/>
        </p:nvSpPr>
        <p:spPr>
          <a:xfrm>
            <a:off x="9705328" y="902254"/>
            <a:ext cx="1660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Try on – placement verification</a:t>
            </a:r>
            <a:endParaRPr lang="en-US" sz="1400" dirty="0">
              <a:effectLst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C9B3BF-BA59-49D1-95B9-9DC25E554597}"/>
              </a:ext>
            </a:extLst>
          </p:cNvPr>
          <p:cNvCxnSpPr/>
          <p:nvPr/>
        </p:nvCxnSpPr>
        <p:spPr>
          <a:xfrm>
            <a:off x="2002790" y="902254"/>
            <a:ext cx="0" cy="4975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70548FC-D84F-4D3A-BF10-DB1E6C8AABB2}"/>
              </a:ext>
            </a:extLst>
          </p:cNvPr>
          <p:cNvCxnSpPr/>
          <p:nvPr/>
        </p:nvCxnSpPr>
        <p:spPr>
          <a:xfrm>
            <a:off x="3605561" y="902254"/>
            <a:ext cx="0" cy="4975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D4A64B-1778-4803-B1BB-6C61B546FC05}"/>
              </a:ext>
            </a:extLst>
          </p:cNvPr>
          <p:cNvCxnSpPr/>
          <p:nvPr/>
        </p:nvCxnSpPr>
        <p:spPr>
          <a:xfrm>
            <a:off x="5298370" y="897568"/>
            <a:ext cx="0" cy="4975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7446DA-F41F-48B3-BD1E-40199F7F3282}"/>
              </a:ext>
            </a:extLst>
          </p:cNvPr>
          <p:cNvCxnSpPr/>
          <p:nvPr/>
        </p:nvCxnSpPr>
        <p:spPr>
          <a:xfrm>
            <a:off x="6610079" y="897487"/>
            <a:ext cx="0" cy="4975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845126-51AC-4D97-8005-6A91138AB581}"/>
              </a:ext>
            </a:extLst>
          </p:cNvPr>
          <p:cNvCxnSpPr/>
          <p:nvPr/>
        </p:nvCxnSpPr>
        <p:spPr>
          <a:xfrm>
            <a:off x="8306609" y="904384"/>
            <a:ext cx="0" cy="4975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D41B2E9-5199-4F6D-8E46-488CC354C6C7}"/>
              </a:ext>
            </a:extLst>
          </p:cNvPr>
          <p:cNvCxnSpPr/>
          <p:nvPr/>
        </p:nvCxnSpPr>
        <p:spPr>
          <a:xfrm>
            <a:off x="9621671" y="904383"/>
            <a:ext cx="0" cy="4975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116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“Try on”- Smart Test Automation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Rajegowda</dc:creator>
  <cp:lastModifiedBy>Rakesh Rajegowda</cp:lastModifiedBy>
  <cp:revision>7</cp:revision>
  <dcterms:created xsi:type="dcterms:W3CDTF">2021-06-24T10:13:31Z</dcterms:created>
  <dcterms:modified xsi:type="dcterms:W3CDTF">2021-06-25T04:07:03Z</dcterms:modified>
</cp:coreProperties>
</file>