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9" r:id="rId12"/>
    <p:sldId id="260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C09A-5021-4F1F-9529-7106347AC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135" y="1286256"/>
            <a:ext cx="7879080" cy="3255264"/>
          </a:xfrm>
        </p:spPr>
        <p:txBody>
          <a:bodyPr>
            <a:normAutofit/>
          </a:bodyPr>
          <a:lstStyle/>
          <a:p>
            <a:r>
              <a:rPr lang="en-US" sz="4800" dirty="0"/>
              <a:t>HW (Tableau) – </a:t>
            </a:r>
            <a:r>
              <a:rPr lang="en-US" sz="4800" dirty="0" err="1"/>
              <a:t>Citibikes</a:t>
            </a:r>
            <a:r>
              <a:rPr lang="en-US" sz="4800" dirty="0"/>
              <a:t> in NYC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75015-D939-4541-80BD-117DBA888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3175" y="4760976"/>
            <a:ext cx="2085145" cy="914400"/>
          </a:xfrm>
        </p:spPr>
        <p:txBody>
          <a:bodyPr>
            <a:normAutofit/>
          </a:bodyPr>
          <a:lstStyle/>
          <a:p>
            <a:r>
              <a:rPr lang="en-US" sz="4400" dirty="0"/>
              <a:t>Raj Ray</a:t>
            </a:r>
          </a:p>
        </p:txBody>
      </p:sp>
    </p:spTree>
    <p:extLst>
      <p:ext uri="{BB962C8B-B14F-4D97-AF65-F5344CB8AC3E}">
        <p14:creationId xmlns:p14="http://schemas.microsoft.com/office/powerpoint/2010/main" val="136101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1184CC-885E-4AD6-AA3E-4FC711AA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2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F851DF-5CE3-4895-BBF9-21CACCC8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2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AE464-15CB-4C49-B4CE-C032B476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58F29E-F85F-47FD-B7A8-B079196C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774E70-C57A-45D7-BCEA-3A0D187D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3AEC84-E547-4B9E-89CC-5EE244C8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w of parked motorcycles sitting in front of a blue motorcycle&#10;&#10;Description generated with very high confidence">
            <a:extLst>
              <a:ext uri="{FF2B5EF4-FFF2-40B4-BE49-F238E27FC236}">
                <a16:creationId xmlns:a16="http://schemas.microsoft.com/office/drawing/2014/main" id="{F622BD64-DB7D-4519-9B87-24B9D7A00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622300"/>
            <a:ext cx="78105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592891-67EF-4F13-96EC-21E627E4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0" y="237201"/>
            <a:ext cx="11800700" cy="71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2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4384E1-1B5F-4A22-8759-83D400B5C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6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490417-54CE-440C-87B0-FC6CF351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5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1B63A6-948D-42DB-8D02-A3FBACC6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2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B15645-37B0-4ED8-B6BE-EAB9F774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9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E9C919-B4E1-44B8-BA35-D5453213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2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6DB6EC-6B7E-4AAF-9299-C44D9FE4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403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43</TotalTime>
  <Words>10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HW (Tableau) – Citibikes in NYC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(Tableau) – Citibikes in NYC</dc:title>
  <dc:creator>R R</dc:creator>
  <cp:lastModifiedBy>R R</cp:lastModifiedBy>
  <cp:revision>6</cp:revision>
  <dcterms:created xsi:type="dcterms:W3CDTF">2018-04-22T20:05:38Z</dcterms:created>
  <dcterms:modified xsi:type="dcterms:W3CDTF">2018-04-22T20:49:00Z</dcterms:modified>
</cp:coreProperties>
</file>