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1"/>
    <p:sldMasterId id="2147485221" r:id="rId2"/>
    <p:sldMasterId id="2147485236" r:id="rId3"/>
  </p:sldMasterIdLst>
  <p:notesMasterIdLst>
    <p:notesMasterId r:id="rId20"/>
  </p:notesMasterIdLst>
  <p:handoutMasterIdLst>
    <p:handoutMasterId r:id="rId21"/>
  </p:handoutMasterIdLst>
  <p:sldIdLst>
    <p:sldId id="256" r:id="rId4"/>
    <p:sldId id="445" r:id="rId5"/>
    <p:sldId id="465" r:id="rId6"/>
    <p:sldId id="458" r:id="rId7"/>
    <p:sldId id="455" r:id="rId8"/>
    <p:sldId id="467" r:id="rId9"/>
    <p:sldId id="457" r:id="rId10"/>
    <p:sldId id="459" r:id="rId11"/>
    <p:sldId id="460" r:id="rId12"/>
    <p:sldId id="461" r:id="rId13"/>
    <p:sldId id="446" r:id="rId14"/>
    <p:sldId id="466" r:id="rId15"/>
    <p:sldId id="462" r:id="rId16"/>
    <p:sldId id="463" r:id="rId17"/>
    <p:sldId id="453" r:id="rId18"/>
    <p:sldId id="464" r:id="rId19"/>
  </p:sldIdLst>
  <p:sldSz cx="10058400" cy="7772400"/>
  <p:notesSz cx="7026275" cy="9312275"/>
  <p:custDataLst>
    <p:tags r:id="rId22"/>
  </p:custDataLst>
  <p:defaultTextStyle>
    <a:defPPr>
      <a:defRPr lang="en-US"/>
    </a:defPPr>
    <a:lvl1pPr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1pPr>
    <a:lvl2pPr marL="506413" indent="-49213"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2pPr>
    <a:lvl3pPr marL="1016000" indent="-101600"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3pPr>
    <a:lvl4pPr marL="1525588" indent="-153988"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4pPr>
    <a:lvl5pPr marL="2035175" indent="-206375"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orient="horz" pos="895">
          <p15:clr>
            <a:srgbClr val="A4A3A4"/>
          </p15:clr>
        </p15:guide>
        <p15:guide id="3" orient="horz" pos="1952">
          <p15:clr>
            <a:srgbClr val="A4A3A4"/>
          </p15:clr>
        </p15:guide>
        <p15:guide id="4" orient="horz" pos="4491">
          <p15:clr>
            <a:srgbClr val="A4A3A4"/>
          </p15:clr>
        </p15:guide>
        <p15:guide id="5" orient="horz" pos="1093">
          <p15:clr>
            <a:srgbClr val="A4A3A4"/>
          </p15:clr>
        </p15:guide>
        <p15:guide id="6" orient="horz" pos="2090">
          <p15:clr>
            <a:srgbClr val="A4A3A4"/>
          </p15:clr>
        </p15:guide>
        <p15:guide id="7" pos="3168">
          <p15:clr>
            <a:srgbClr val="A4A3A4"/>
          </p15:clr>
        </p15:guide>
        <p15:guide id="8" pos="288">
          <p15:clr>
            <a:srgbClr val="A4A3A4"/>
          </p15:clr>
        </p15:guide>
        <p15:guide id="9" pos="354">
          <p15:clr>
            <a:srgbClr val="A4A3A4"/>
          </p15:clr>
        </p15:guide>
        <p15:guide id="10" pos="1746">
          <p15:clr>
            <a:srgbClr val="A4A3A4"/>
          </p15:clr>
        </p15:guide>
        <p15:guide id="11" pos="5962">
          <p15:clr>
            <a:srgbClr val="A4A3A4"/>
          </p15:clr>
        </p15:guide>
        <p15:guide id="12" pos="5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1"/>
    <a:srgbClr val="5E8AB4"/>
    <a:srgbClr val="A0A0A0"/>
    <a:srgbClr val="7293D4"/>
    <a:srgbClr val="AF94A3"/>
    <a:srgbClr val="646464"/>
    <a:srgbClr val="53284F"/>
    <a:srgbClr val="003B71"/>
    <a:srgbClr val="A38C9A"/>
    <a:srgbClr val="646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09" autoAdjust="0"/>
    <p:restoredTop sz="99878" autoAdjust="0"/>
  </p:normalViewPr>
  <p:slideViewPr>
    <p:cSldViewPr snapToGrid="0" showGuides="1">
      <p:cViewPr>
        <p:scale>
          <a:sx n="50" d="100"/>
          <a:sy n="50" d="100"/>
        </p:scale>
        <p:origin x="1732" y="276"/>
      </p:cViewPr>
      <p:guideLst>
        <p:guide orient="horz" pos="2448"/>
        <p:guide orient="horz" pos="895"/>
        <p:guide orient="horz" pos="1952"/>
        <p:guide orient="horz" pos="4491"/>
        <p:guide orient="horz" pos="1093"/>
        <p:guide orient="horz" pos="2090"/>
        <p:guide pos="3168"/>
        <p:guide pos="288"/>
        <p:guide pos="354"/>
        <p:guide pos="1746"/>
        <p:guide pos="5962"/>
        <p:guide pos="57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gs" Target="tags/tag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5356" cy="465932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</a:bodyPr>
          <a:lstStyle>
            <a:lvl1pPr defTabSz="519889"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329" y="0"/>
            <a:ext cx="3045356" cy="465932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</a:bodyPr>
          <a:lstStyle>
            <a:lvl1pPr algn="r" defTabSz="508845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FDC5874-342C-44A5-BA97-512D12314DBA}" type="datetime1">
              <a:rPr lang="en-US"/>
              <a:pPr>
                <a:defRPr/>
              </a:pPr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343"/>
            <a:ext cx="3045356" cy="464342"/>
          </a:xfrm>
          <a:prstGeom prst="rect">
            <a:avLst/>
          </a:prstGeom>
        </p:spPr>
        <p:txBody>
          <a:bodyPr vert="horz" wrap="square" lIns="93320" tIns="46659" rIns="93320" bIns="46659" numCol="1" anchor="b" anchorCtr="0" compatLnSpc="1">
            <a:prstTxWarp prst="textNoShape">
              <a:avLst/>
            </a:prstTxWarp>
          </a:bodyPr>
          <a:lstStyle>
            <a:lvl1pPr defTabSz="519889"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329" y="8846343"/>
            <a:ext cx="3045356" cy="464342"/>
          </a:xfrm>
          <a:prstGeom prst="rect">
            <a:avLst/>
          </a:prstGeom>
        </p:spPr>
        <p:txBody>
          <a:bodyPr vert="horz" wrap="square" lIns="93320" tIns="46659" rIns="93320" bIns="46659" numCol="1" anchor="b" anchorCtr="0" compatLnSpc="1">
            <a:prstTxWarp prst="textNoShape">
              <a:avLst/>
            </a:prstTxWarp>
          </a:bodyPr>
          <a:lstStyle>
            <a:lvl1pPr algn="r" defTabSz="508845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BCB0BC3-B008-4065-9AB8-074998AD73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44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5356" cy="465932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</a:bodyPr>
          <a:lstStyle>
            <a:lvl1pPr defTabSz="519889"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329" y="0"/>
            <a:ext cx="3045356" cy="465932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</a:bodyPr>
          <a:lstStyle>
            <a:lvl1pPr algn="r" defTabSz="508845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415A747-DDE0-474D-8E7D-BA41CF96CC4F}" type="datetime1">
              <a:rPr lang="en-US"/>
              <a:pPr>
                <a:defRPr/>
              </a:pPr>
              <a:t>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696913"/>
            <a:ext cx="452120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0" tIns="46659" rIns="93320" bIns="4665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3264" y="4422377"/>
            <a:ext cx="5619747" cy="4191796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343"/>
            <a:ext cx="3045356" cy="464342"/>
          </a:xfrm>
          <a:prstGeom prst="rect">
            <a:avLst/>
          </a:prstGeom>
        </p:spPr>
        <p:txBody>
          <a:bodyPr vert="horz" wrap="square" lIns="93320" tIns="46659" rIns="93320" bIns="46659" numCol="1" anchor="b" anchorCtr="0" compatLnSpc="1">
            <a:prstTxWarp prst="textNoShape">
              <a:avLst/>
            </a:prstTxWarp>
          </a:bodyPr>
          <a:lstStyle>
            <a:lvl1pPr defTabSz="519889"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329" y="8846343"/>
            <a:ext cx="3045356" cy="464342"/>
          </a:xfrm>
          <a:prstGeom prst="rect">
            <a:avLst/>
          </a:prstGeom>
        </p:spPr>
        <p:txBody>
          <a:bodyPr vert="horz" wrap="square" lIns="93320" tIns="46659" rIns="93320" bIns="46659" numCol="1" anchor="b" anchorCtr="0" compatLnSpc="1">
            <a:prstTxWarp prst="textNoShape">
              <a:avLst/>
            </a:prstTxWarp>
          </a:bodyPr>
          <a:lstStyle>
            <a:lvl1pPr algn="r" defTabSz="508845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39B1303-6E99-4791-B826-6A4E11E04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36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1pPr>
    <a:lvl2pPr marL="506413"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2pPr>
    <a:lvl3pPr marL="1016000"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3pPr>
    <a:lvl4pPr marL="1525588"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4pPr>
    <a:lvl5pPr marL="2035175"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5pPr>
    <a:lvl6pPr marL="2546466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4F81BD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128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4F81BD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4F81BD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in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CoverDivider_25Feb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37"/>
          <p:cNvSpPr>
            <a:spLocks noGrp="1"/>
          </p:cNvSpPr>
          <p:nvPr>
            <p:ph type="title"/>
          </p:nvPr>
        </p:nvSpPr>
        <p:spPr>
          <a:xfrm>
            <a:off x="877824" y="2987026"/>
            <a:ext cx="7102394" cy="1823012"/>
          </a:xfrm>
          <a:prstGeom prst="rect">
            <a:avLst/>
          </a:prstGeom>
        </p:spPr>
        <p:txBody>
          <a:bodyPr anchor="t"/>
          <a:lstStyle>
            <a:lvl1pPr algn="l"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877824" y="6492240"/>
            <a:ext cx="4753075" cy="274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rgbClr val="5A5A5A"/>
                </a:solidFill>
              </a:defRPr>
            </a:lvl2pPr>
            <a:lvl3pPr>
              <a:defRPr sz="1600">
                <a:solidFill>
                  <a:srgbClr val="5A5A5A"/>
                </a:solidFill>
              </a:defRPr>
            </a:lvl3pPr>
            <a:lvl4pPr>
              <a:defRPr sz="1600">
                <a:solidFill>
                  <a:srgbClr val="5A5A5A"/>
                </a:solidFill>
              </a:defRPr>
            </a:lvl4pPr>
            <a:lvl5pPr>
              <a:defRPr sz="1600">
                <a:solidFill>
                  <a:srgbClr val="5A5A5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77824" y="2477729"/>
            <a:ext cx="2859088" cy="43341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+mj-lt"/>
              </a:defRPr>
            </a:lvl1pPr>
            <a:lvl2pPr marL="457093" indent="0">
              <a:buNone/>
              <a:defRPr sz="1200">
                <a:solidFill>
                  <a:schemeClr val="bg1"/>
                </a:solidFill>
              </a:defRPr>
            </a:lvl2pPr>
            <a:lvl3pPr marL="914187" indent="0">
              <a:buNone/>
              <a:defRPr sz="1200">
                <a:solidFill>
                  <a:schemeClr val="bg1"/>
                </a:solidFill>
              </a:defRPr>
            </a:lvl3pPr>
            <a:lvl4pPr marL="1371279" indent="0">
              <a:buNone/>
              <a:defRPr sz="1200">
                <a:solidFill>
                  <a:schemeClr val="bg1"/>
                </a:solidFill>
              </a:defRPr>
            </a:lvl4pPr>
            <a:lvl5pPr marL="1828372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877824" y="5351464"/>
            <a:ext cx="4753074" cy="2713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>
              <a:defRPr sz="1600">
                <a:solidFill>
                  <a:srgbClr val="5A5A5A"/>
                </a:solidFill>
              </a:defRPr>
            </a:lvl2pPr>
            <a:lvl3pPr>
              <a:defRPr sz="1600">
                <a:solidFill>
                  <a:srgbClr val="5A5A5A"/>
                </a:solidFill>
              </a:defRPr>
            </a:lvl3pPr>
            <a:lvl4pPr>
              <a:defRPr sz="1600">
                <a:solidFill>
                  <a:srgbClr val="5A5A5A"/>
                </a:solidFill>
              </a:defRPr>
            </a:lvl4pPr>
            <a:lvl5pPr>
              <a:defRPr sz="1600">
                <a:solidFill>
                  <a:srgbClr val="5A5A5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77888" y="5622815"/>
            <a:ext cx="4752975" cy="52387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 or Sub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Divider_Final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77824" y="2990088"/>
            <a:ext cx="5908669" cy="1877247"/>
          </a:xfrm>
        </p:spPr>
        <p:txBody>
          <a:bodyPr anchor="t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77824" y="2007237"/>
            <a:ext cx="5908667" cy="927000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0"/>
              </a:spcAft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9236075" y="7259638"/>
            <a:ext cx="365125" cy="146050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DD7F7D85-5FB1-4F7C-9E94-0E0AC289C1D7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8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4386263" cy="5486400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buSzPct val="80000"/>
              <a:defRPr/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/>
            </a:lvl4pPr>
            <a:lvl5pPr marL="690563" indent="-173038"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13"/>
          <p:cNvSpPr>
            <a:spLocks noGrp="1"/>
          </p:cNvSpPr>
          <p:nvPr>
            <p:ph sz="quarter" idx="14"/>
          </p:nvPr>
        </p:nvSpPr>
        <p:spPr>
          <a:xfrm>
            <a:off x="5210175" y="1371600"/>
            <a:ext cx="4391026" cy="5486400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lvl1pPr>
            <a:lvl2pPr>
              <a:lnSpc>
                <a:spcPct val="1100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buSzPct val="80000"/>
              <a:defRPr>
                <a:solidFill>
                  <a:schemeClr val="accent2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4386263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6504"/>
            <a:ext cx="4386263" cy="5120640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2"/>
          </p:nvPr>
        </p:nvSpPr>
        <p:spPr>
          <a:xfrm>
            <a:off x="5210177" y="1371600"/>
            <a:ext cx="4387851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3"/>
          </p:nvPr>
        </p:nvSpPr>
        <p:spPr>
          <a:xfrm>
            <a:off x="5210177" y="1746504"/>
            <a:ext cx="4387851" cy="5120640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8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4386263" cy="5486400"/>
          </a:xfrm>
        </p:spPr>
        <p:txBody>
          <a:bodyPr/>
          <a:lstStyle>
            <a:lvl1pPr marL="171450" indent="-171450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lvl1pPr>
            <a:lvl2pPr marL="346075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517525" indent="-171450">
              <a:lnSpc>
                <a:spcPct val="11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/>
            </a:lvl3pPr>
            <a:lvl4pPr marL="690563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854075" indent="-173038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13"/>
          <p:cNvSpPr>
            <a:spLocks noGrp="1"/>
          </p:cNvSpPr>
          <p:nvPr>
            <p:ph sz="quarter" idx="14"/>
          </p:nvPr>
        </p:nvSpPr>
        <p:spPr>
          <a:xfrm>
            <a:off x="5210175" y="1371600"/>
            <a:ext cx="4391026" cy="5486400"/>
          </a:xfrm>
        </p:spPr>
        <p:txBody>
          <a:bodyPr/>
          <a:lstStyle>
            <a:lvl1pPr marL="171450" indent="-171450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1pPr>
            <a:lvl2pPr marL="346075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2pPr>
            <a:lvl3pPr marL="517525" indent="-171450">
              <a:lnSpc>
                <a:spcPct val="11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3pPr>
            <a:lvl4pPr marL="690563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4pPr>
            <a:lvl5pPr marL="854075" indent="-173736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4386263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6504"/>
            <a:ext cx="4386263" cy="4730496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  <a:lvl6pPr marL="854075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itchFamily="2" charset="2"/>
              <a:buChar char="§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2"/>
          </p:nvPr>
        </p:nvSpPr>
        <p:spPr>
          <a:xfrm>
            <a:off x="5210177" y="1371600"/>
            <a:ext cx="4387851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3"/>
          </p:nvPr>
        </p:nvSpPr>
        <p:spPr>
          <a:xfrm>
            <a:off x="5210177" y="1746504"/>
            <a:ext cx="4387851" cy="4730496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5pPr>
            <a:lvl6pPr marL="854075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pitchFamily="2" charset="2"/>
              <a:buChar char="§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568123" y="1415098"/>
            <a:ext cx="3017520" cy="5440680"/>
          </a:xfrm>
          <a:solidFill>
            <a:schemeClr val="bg2"/>
          </a:solidFill>
        </p:spPr>
        <p:txBody>
          <a:bodyPr lIns="164592" tIns="164592" rIns="164592" bIns="164592"/>
          <a:lstStyle>
            <a:lvl1pPr marL="0" indent="4761" algn="ctr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454024" y="1371600"/>
            <a:ext cx="5760720" cy="548640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398588"/>
          <a:ext cx="9144000" cy="5436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6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595274"/>
            <a:ext cx="8778240" cy="50749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0"/>
            <a:ext cx="4203383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quarter" idx="14"/>
          </p:nvPr>
        </p:nvSpPr>
        <p:spPr>
          <a:xfrm>
            <a:off x="5212081" y="1600200"/>
            <a:ext cx="4206558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375" y="1398588"/>
          <a:ext cx="9144003" cy="5436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99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2684145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3688080" y="1600200"/>
            <a:ext cx="2684145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5"/>
          </p:nvPr>
        </p:nvSpPr>
        <p:spPr>
          <a:xfrm>
            <a:off x="6736080" y="1600200"/>
            <a:ext cx="2684145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4-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0375" y="1400175"/>
          <a:ext cx="9143998" cy="5371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8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406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4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609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5208588" y="1600202"/>
            <a:ext cx="4210052" cy="23317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Content Placeholder 13"/>
          <p:cNvSpPr>
            <a:spLocks noGrp="1"/>
          </p:cNvSpPr>
          <p:nvPr>
            <p:ph sz="quarter" idx="17"/>
          </p:nvPr>
        </p:nvSpPr>
        <p:spPr>
          <a:xfrm>
            <a:off x="642939" y="1600201"/>
            <a:ext cx="4200524" cy="23317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18"/>
          </p:nvPr>
        </p:nvSpPr>
        <p:spPr>
          <a:xfrm>
            <a:off x="5208588" y="4315270"/>
            <a:ext cx="4210052" cy="23317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19"/>
          </p:nvPr>
        </p:nvSpPr>
        <p:spPr>
          <a:xfrm>
            <a:off x="642939" y="4315269"/>
            <a:ext cx="4200524" cy="23317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2"/>
                </a:solidFill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599"/>
            <a:ext cx="9144000" cy="548640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rgbClr val="646464"/>
                </a:solidFill>
              </a:defRPr>
            </a:lvl1pPr>
            <a:lvl2pPr marL="173736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Wingdings" pitchFamily="2" charset="2"/>
              <a:buChar char="§"/>
              <a:defRPr sz="1200">
                <a:solidFill>
                  <a:srgbClr val="646464"/>
                </a:solidFill>
              </a:defRPr>
            </a:lvl2pPr>
            <a:lvl3pPr marL="346075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 sz="1200">
                <a:solidFill>
                  <a:srgbClr val="646464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rgbClr val="646464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/>
              <a:defRPr sz="1200">
                <a:solidFill>
                  <a:srgbClr val="64646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Lef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2743200" cy="5048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3777930" y="1600200"/>
            <a:ext cx="5623560" cy="5048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Righ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3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9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5669280" cy="5048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6669743" y="1600200"/>
            <a:ext cx="2743200" cy="5048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2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667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0"/>
            <a:ext cx="8778558" cy="2381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4"/>
          </p:nvPr>
        </p:nvSpPr>
        <p:spPr>
          <a:xfrm>
            <a:off x="640083" y="4305303"/>
            <a:ext cx="8778558" cy="2352674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3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141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3"/>
            <a:ext cx="8778558" cy="1483659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quarter" idx="14"/>
          </p:nvPr>
        </p:nvSpPr>
        <p:spPr>
          <a:xfrm>
            <a:off x="639765" y="3411072"/>
            <a:ext cx="8778875" cy="1483659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5"/>
          </p:nvPr>
        </p:nvSpPr>
        <p:spPr>
          <a:xfrm>
            <a:off x="639766" y="5204013"/>
            <a:ext cx="8778875" cy="1483659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Bio-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1" y="4114801"/>
            <a:ext cx="4203384" cy="2533651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/>
            </a:lvl2pPr>
            <a:lvl3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3pPr>
            <a:lvl4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4pPr>
            <a:lvl5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39766" y="1600199"/>
            <a:ext cx="4203700" cy="228600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212081" y="1600198"/>
            <a:ext cx="4206558" cy="228600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7"/>
          </p:nvPr>
        </p:nvSpPr>
        <p:spPr>
          <a:xfrm>
            <a:off x="5212082" y="4114801"/>
            <a:ext cx="4206560" cy="2533651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/>
            </a:lvl2pPr>
            <a:lvl3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3pPr>
            <a:lvl4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4pPr>
            <a:lvl5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Bio-3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60375" y="1400175"/>
          <a:ext cx="9149081" cy="543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6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8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125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2"/>
            <a:ext cx="1592132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2585423" y="1600202"/>
            <a:ext cx="6833217" cy="1474694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5"/>
          </p:nvPr>
        </p:nvSpPr>
        <p:spPr>
          <a:xfrm>
            <a:off x="640083" y="3402108"/>
            <a:ext cx="1592132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6"/>
          </p:nvPr>
        </p:nvSpPr>
        <p:spPr>
          <a:xfrm>
            <a:off x="2585423" y="3402108"/>
            <a:ext cx="6833217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7"/>
          </p:nvPr>
        </p:nvSpPr>
        <p:spPr>
          <a:xfrm>
            <a:off x="639765" y="5212977"/>
            <a:ext cx="1592132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18"/>
          </p:nvPr>
        </p:nvSpPr>
        <p:spPr>
          <a:xfrm>
            <a:off x="2585105" y="5212977"/>
            <a:ext cx="6833217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Tomb-21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60375" y="1400175"/>
          <a:ext cx="9145591" cy="54540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-Tombstones-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47813" y="2597150"/>
          <a:ext cx="7044312" cy="2576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651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454024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73736" indent="-173736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7472" indent="-173736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46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827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3604833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74625" indent="-1746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7472" indent="-173736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51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33"/>
          </p:nvPr>
        </p:nvSpPr>
        <p:spPr>
          <a:xfrm>
            <a:off x="6755641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74625" indent="-1746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2900" indent="-169863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51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4"/>
          </p:nvPr>
        </p:nvSpPr>
        <p:spPr>
          <a:xfrm>
            <a:off x="454025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604833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755641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-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457200" y="1412240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1792068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10000"/>
              </a:lnSpc>
              <a:spcBef>
                <a:spcPts val="600"/>
              </a:spcBef>
              <a:defRPr sz="1000"/>
            </a:lvl1pPr>
            <a:lvl2pPr>
              <a:lnSpc>
                <a:spcPct val="110000"/>
              </a:lnSpc>
              <a:spcBef>
                <a:spcPts val="600"/>
              </a:spcBef>
              <a:defRPr sz="1000"/>
            </a:lvl2pPr>
            <a:lvl3pPr>
              <a:lnSpc>
                <a:spcPct val="110000"/>
              </a:lnSpc>
              <a:spcBef>
                <a:spcPts val="600"/>
              </a:spcBef>
              <a:defRPr sz="1000"/>
            </a:lvl3pPr>
            <a:lvl4pPr>
              <a:lnSpc>
                <a:spcPct val="110000"/>
              </a:lnSpc>
              <a:spcBef>
                <a:spcPts val="600"/>
              </a:spcBef>
              <a:defRPr sz="1000"/>
            </a:lvl4pPr>
            <a:lvl5pPr>
              <a:lnSpc>
                <a:spcPct val="110000"/>
              </a:lnSpc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457200" y="4317207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5197892" y="1412240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5197892" y="1792068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10000"/>
              </a:lnSpc>
              <a:spcBef>
                <a:spcPts val="600"/>
              </a:spcBef>
              <a:defRPr sz="1000"/>
            </a:lvl1pPr>
            <a:lvl2pPr>
              <a:lnSpc>
                <a:spcPct val="110000"/>
              </a:lnSpc>
              <a:spcBef>
                <a:spcPts val="600"/>
              </a:spcBef>
              <a:defRPr sz="1000"/>
            </a:lvl2pPr>
            <a:lvl3pPr>
              <a:lnSpc>
                <a:spcPct val="110000"/>
              </a:lnSpc>
              <a:spcBef>
                <a:spcPts val="600"/>
              </a:spcBef>
              <a:defRPr sz="1000"/>
            </a:lvl3pPr>
            <a:lvl4pPr>
              <a:lnSpc>
                <a:spcPct val="110000"/>
              </a:lnSpc>
              <a:spcBef>
                <a:spcPts val="600"/>
              </a:spcBef>
              <a:defRPr sz="1000"/>
            </a:lvl4pPr>
            <a:lvl5pPr>
              <a:lnSpc>
                <a:spcPct val="110000"/>
              </a:lnSpc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32"/>
          </p:nvPr>
        </p:nvSpPr>
        <p:spPr>
          <a:xfrm>
            <a:off x="457200" y="4697034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10000"/>
              </a:lnSpc>
              <a:spcBef>
                <a:spcPts val="600"/>
              </a:spcBef>
              <a:defRPr sz="1000"/>
            </a:lvl1pPr>
            <a:lvl2pPr>
              <a:lnSpc>
                <a:spcPct val="110000"/>
              </a:lnSpc>
              <a:spcBef>
                <a:spcPts val="600"/>
              </a:spcBef>
              <a:defRPr sz="1000"/>
            </a:lvl2pPr>
            <a:lvl3pPr>
              <a:lnSpc>
                <a:spcPct val="110000"/>
              </a:lnSpc>
              <a:spcBef>
                <a:spcPts val="600"/>
              </a:spcBef>
              <a:defRPr sz="1000"/>
            </a:lvl3pPr>
            <a:lvl4pPr>
              <a:lnSpc>
                <a:spcPct val="110000"/>
              </a:lnSpc>
              <a:spcBef>
                <a:spcPts val="600"/>
              </a:spcBef>
              <a:defRPr sz="1000"/>
            </a:lvl4pPr>
            <a:lvl5pPr>
              <a:lnSpc>
                <a:spcPct val="110000"/>
              </a:lnSpc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5197892" y="4317207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5197892" y="4697034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10000"/>
              </a:lnSpc>
              <a:spcBef>
                <a:spcPts val="600"/>
              </a:spcBef>
              <a:defRPr sz="1000"/>
            </a:lvl1pPr>
            <a:lvl2pPr>
              <a:lnSpc>
                <a:spcPct val="110000"/>
              </a:lnSpc>
              <a:spcBef>
                <a:spcPts val="600"/>
              </a:spcBef>
              <a:defRPr sz="1000"/>
            </a:lvl2pPr>
            <a:lvl3pPr>
              <a:lnSpc>
                <a:spcPct val="110000"/>
              </a:lnSpc>
              <a:spcBef>
                <a:spcPts val="600"/>
              </a:spcBef>
              <a:defRPr sz="1000"/>
            </a:lvl3pPr>
            <a:lvl4pPr>
              <a:lnSpc>
                <a:spcPct val="110000"/>
              </a:lnSpc>
              <a:spcBef>
                <a:spcPts val="600"/>
              </a:spcBef>
              <a:defRPr sz="1000"/>
            </a:lvl4pPr>
            <a:lvl5pPr>
              <a:lnSpc>
                <a:spcPct val="110000"/>
              </a:lnSpc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9144000" cy="276226"/>
          </a:xfrm>
          <a:prstGeom prst="rect">
            <a:avLst/>
          </a:prstGeom>
        </p:spPr>
        <p:txBody>
          <a:bodyPr/>
          <a:lstStyle>
            <a:lvl1pPr marL="0" indent="0"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9822"/>
            <a:ext cx="9144000" cy="512064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600"/>
              </a:spcBef>
              <a:defRPr sz="1200"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defRPr sz="1200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buSzPct val="80000"/>
              <a:defRPr sz="1200">
                <a:solidFill>
                  <a:schemeClr val="accent2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 sz="1200">
                <a:solidFill>
                  <a:schemeClr val="accent2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s-3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463925" y="1917700"/>
            <a:ext cx="0" cy="4937125"/>
          </a:xfrm>
          <a:prstGeom prst="line">
            <a:avLst/>
          </a:prstGeom>
          <a:noFill/>
          <a:ln w="6350">
            <a:solidFill>
              <a:schemeClr val="accent3"/>
            </a:solidFill>
            <a:round/>
            <a:headEnd/>
            <a:tailEnd/>
          </a:ln>
        </p:spPr>
        <p:txBody>
          <a:bodyPr lIns="101882" tIns="50941" rIns="101882" bIns="50941"/>
          <a:lstStyle/>
          <a:p>
            <a:pPr defTabSz="507880">
              <a:defRPr/>
            </a:pPr>
            <a:endParaRPr lang="en-US" sz="1000">
              <a:solidFill>
                <a:srgbClr val="53284F"/>
              </a:solidFill>
              <a:ea typeface="MS PGothic"/>
              <a:cs typeface="MS PGothic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592888" y="1917700"/>
            <a:ext cx="0" cy="4937125"/>
          </a:xfrm>
          <a:prstGeom prst="line">
            <a:avLst/>
          </a:prstGeom>
          <a:noFill/>
          <a:ln w="6350">
            <a:solidFill>
              <a:schemeClr val="accent3"/>
            </a:solidFill>
            <a:round/>
            <a:headEnd/>
            <a:tailEnd/>
          </a:ln>
        </p:spPr>
        <p:txBody>
          <a:bodyPr lIns="101882" tIns="50941" rIns="101882" bIns="50941"/>
          <a:lstStyle/>
          <a:p>
            <a:pPr defTabSz="507880">
              <a:defRPr/>
            </a:pPr>
            <a:endParaRPr lang="en-US" sz="1000">
              <a:solidFill>
                <a:srgbClr val="53284F"/>
              </a:solidFill>
              <a:ea typeface="MS PGothic"/>
              <a:cs typeface="MS PGothic"/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454024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28650" indent="-1111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3583813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30936" indent="-109728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33"/>
          </p:nvPr>
        </p:nvSpPr>
        <p:spPr>
          <a:xfrm>
            <a:off x="6713601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30936" indent="-109728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4"/>
          </p:nvPr>
        </p:nvSpPr>
        <p:spPr>
          <a:xfrm>
            <a:off x="454025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583813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713601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459105" y="1412240"/>
            <a:ext cx="9144000" cy="320040"/>
          </a:xfrm>
          <a:prstGeom prst="rect">
            <a:avLst/>
          </a:prstGeo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spcBef>
                <a:spcPts val="0"/>
              </a:spcBef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1" y="1371600"/>
            <a:ext cx="9144000" cy="5426075"/>
          </a:xfrm>
        </p:spPr>
        <p:txBody>
          <a:bodyPr numCol="2" spcCol="292539"/>
          <a:lstStyle>
            <a:lvl1pPr marL="0" indent="0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2pPr>
            <a:lvl3pPr marL="393192" indent="-16506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3pPr>
            <a:lvl4pPr marL="630936" indent="-16459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4pPr>
            <a:lvl5pPr marL="859536" indent="-16459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6248400" y="7239000"/>
            <a:ext cx="2982686" cy="217714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overDivider_Final5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877888" y="2987675"/>
            <a:ext cx="59213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algn="l" defTabSz="506413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tx2"/>
                </a:solidFill>
                <a:latin typeface="Arial" charset="0"/>
                <a:ea typeface="+mj-ea"/>
                <a:cs typeface="Arial"/>
              </a:defRPr>
            </a:lvl1pPr>
            <a:lvl2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09233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6pPr>
            <a:lvl7pPr marL="1018467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7pPr>
            <a:lvl8pPr marL="1527701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8pPr>
            <a:lvl9pPr marL="2036935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53284F"/>
                </a:solidFill>
                <a:cs typeface="Arial" charset="0"/>
              </a:rPr>
              <a:t>Thank you.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Composite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90832522"/>
              </p:ext>
            </p:extLst>
          </p:nvPr>
        </p:nvGraphicFramePr>
        <p:xfrm>
          <a:off x="460379" y="1346381"/>
          <a:ext cx="9144000" cy="4878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51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>
            <a:endCxn id="44" idx="2"/>
          </p:cNvCxnSpPr>
          <p:nvPr userDrawn="1"/>
        </p:nvCxnSpPr>
        <p:spPr>
          <a:xfrm>
            <a:off x="6210949" y="1346382"/>
            <a:ext cx="999" cy="2626498"/>
          </a:xfrm>
          <a:prstGeom prst="line">
            <a:avLst/>
          </a:prstGeom>
          <a:noFill/>
          <a:ln w="6350" cap="flat" cmpd="sng" algn="ctr">
            <a:solidFill>
              <a:srgbClr val="A0A0A0"/>
            </a:solidFill>
            <a:prstDash val="solid"/>
          </a:ln>
          <a:effectLst/>
        </p:spPr>
      </p:cxnSp>
      <p:cxnSp>
        <p:nvCxnSpPr>
          <p:cNvPr id="31" name="Straight Connector 30"/>
          <p:cNvCxnSpPr/>
          <p:nvPr userDrawn="1"/>
        </p:nvCxnSpPr>
        <p:spPr>
          <a:xfrm flipH="1">
            <a:off x="499563" y="3883160"/>
            <a:ext cx="9060200" cy="102"/>
          </a:xfrm>
          <a:prstGeom prst="line">
            <a:avLst/>
          </a:prstGeom>
          <a:noFill/>
          <a:ln w="6350" cap="flat" cmpd="sng" algn="ctr">
            <a:solidFill>
              <a:srgbClr val="A0A0A0"/>
            </a:solidFill>
            <a:prstDash val="solid"/>
          </a:ln>
          <a:effectLst/>
        </p:spPr>
      </p:cxnSp>
      <p:sp>
        <p:nvSpPr>
          <p:cNvPr id="32" name="Rectangle 31"/>
          <p:cNvSpPr/>
          <p:nvPr userDrawn="1"/>
        </p:nvSpPr>
        <p:spPr>
          <a:xfrm>
            <a:off x="369299" y="3790001"/>
            <a:ext cx="182881" cy="1828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6120507" y="1255904"/>
            <a:ext cx="182881" cy="1828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641351" y="1541539"/>
            <a:ext cx="5394960" cy="2157548"/>
          </a:xfrm>
          <a:prstGeom prst="rect">
            <a:avLst/>
          </a:prstGeom>
          <a:solidFill>
            <a:srgbClr val="E1E1E1"/>
          </a:solidFill>
          <a:ln w="6350" cap="flat" cmpd="sng" algn="ctr">
            <a:noFill/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9513734" y="3790001"/>
            <a:ext cx="182881" cy="1828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6120507" y="3790001"/>
            <a:ext cx="182881" cy="1828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457202" y="6817360"/>
            <a:ext cx="9140825" cy="29622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rgbClr val="646464"/>
                </a:solidFill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4404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in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CoverDivider_25Feb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37"/>
          <p:cNvSpPr>
            <a:spLocks noGrp="1"/>
          </p:cNvSpPr>
          <p:nvPr>
            <p:ph type="title"/>
          </p:nvPr>
        </p:nvSpPr>
        <p:spPr>
          <a:xfrm>
            <a:off x="877824" y="2987026"/>
            <a:ext cx="7102394" cy="1823012"/>
          </a:xfrm>
          <a:prstGeom prst="rect">
            <a:avLst/>
          </a:prstGeom>
        </p:spPr>
        <p:txBody>
          <a:bodyPr anchor="t"/>
          <a:lstStyle>
            <a:lvl1pPr algn="l"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877824" y="6492240"/>
            <a:ext cx="4753075" cy="274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rgbClr val="5A5A5A"/>
                </a:solidFill>
              </a:defRPr>
            </a:lvl2pPr>
            <a:lvl3pPr>
              <a:defRPr sz="1600">
                <a:solidFill>
                  <a:srgbClr val="5A5A5A"/>
                </a:solidFill>
              </a:defRPr>
            </a:lvl3pPr>
            <a:lvl4pPr>
              <a:defRPr sz="1600">
                <a:solidFill>
                  <a:srgbClr val="5A5A5A"/>
                </a:solidFill>
              </a:defRPr>
            </a:lvl4pPr>
            <a:lvl5pPr>
              <a:defRPr sz="1600">
                <a:solidFill>
                  <a:srgbClr val="5A5A5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77824" y="2477729"/>
            <a:ext cx="2859088" cy="43341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+mj-lt"/>
              </a:defRPr>
            </a:lvl1pPr>
            <a:lvl2pPr marL="457093" indent="0">
              <a:buNone/>
              <a:defRPr sz="1200">
                <a:solidFill>
                  <a:schemeClr val="bg1"/>
                </a:solidFill>
              </a:defRPr>
            </a:lvl2pPr>
            <a:lvl3pPr marL="914187" indent="0">
              <a:buNone/>
              <a:defRPr sz="1200">
                <a:solidFill>
                  <a:schemeClr val="bg1"/>
                </a:solidFill>
              </a:defRPr>
            </a:lvl3pPr>
            <a:lvl4pPr marL="1371279" indent="0">
              <a:buNone/>
              <a:defRPr sz="1200">
                <a:solidFill>
                  <a:schemeClr val="bg1"/>
                </a:solidFill>
              </a:defRPr>
            </a:lvl4pPr>
            <a:lvl5pPr marL="1828372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877824" y="5351464"/>
            <a:ext cx="4753074" cy="2713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>
              <a:defRPr sz="1600">
                <a:solidFill>
                  <a:srgbClr val="5A5A5A"/>
                </a:solidFill>
              </a:defRPr>
            </a:lvl2pPr>
            <a:lvl3pPr>
              <a:defRPr sz="1600">
                <a:solidFill>
                  <a:srgbClr val="5A5A5A"/>
                </a:solidFill>
              </a:defRPr>
            </a:lvl3pPr>
            <a:lvl4pPr>
              <a:defRPr sz="1600">
                <a:solidFill>
                  <a:srgbClr val="5A5A5A"/>
                </a:solidFill>
              </a:defRPr>
            </a:lvl4pPr>
            <a:lvl5pPr>
              <a:defRPr sz="1600">
                <a:solidFill>
                  <a:srgbClr val="5A5A5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77888" y="5622815"/>
            <a:ext cx="4752975" cy="52387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2"/>
                </a:solidFill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599"/>
            <a:ext cx="9144000" cy="548640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rgbClr val="646464"/>
                </a:solidFill>
              </a:defRPr>
            </a:lvl1pPr>
            <a:lvl2pPr marL="173736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Wingdings" pitchFamily="2" charset="2"/>
              <a:buChar char="§"/>
              <a:defRPr sz="1200">
                <a:solidFill>
                  <a:srgbClr val="646464"/>
                </a:solidFill>
              </a:defRPr>
            </a:lvl2pPr>
            <a:lvl3pPr marL="346075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 sz="1200">
                <a:solidFill>
                  <a:srgbClr val="646464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rgbClr val="646464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/>
              <a:defRPr sz="1200">
                <a:solidFill>
                  <a:srgbClr val="64646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9144000" cy="276226"/>
          </a:xfrm>
          <a:prstGeom prst="rect">
            <a:avLst/>
          </a:prstGeom>
        </p:spPr>
        <p:txBody>
          <a:bodyPr/>
          <a:lstStyle>
            <a:lvl1pPr marL="0" indent="0"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9822"/>
            <a:ext cx="9144000" cy="5120640"/>
          </a:xfrm>
        </p:spPr>
        <p:txBody>
          <a:bodyPr/>
          <a:lstStyle>
            <a:lvl1pPr marL="0" indent="0">
              <a:spcBef>
                <a:spcPts val="600"/>
              </a:spcBef>
              <a:defRPr sz="1200" b="0">
                <a:solidFill>
                  <a:schemeClr val="accent2"/>
                </a:solidFill>
              </a:defRPr>
            </a:lvl1pPr>
            <a:lvl2pPr marL="171450" indent="-171450">
              <a:spcBef>
                <a:spcPts val="600"/>
              </a:spcBef>
              <a:defRPr sz="1200">
                <a:solidFill>
                  <a:schemeClr val="accent2"/>
                </a:solidFill>
              </a:defRPr>
            </a:lvl2pPr>
            <a:lvl3pPr>
              <a:spcBef>
                <a:spcPts val="600"/>
              </a:spcBef>
              <a:buSzPct val="80000"/>
              <a:defRPr sz="1200">
                <a:solidFill>
                  <a:schemeClr val="accent2"/>
                </a:solidFill>
              </a:defRPr>
            </a:lvl3pPr>
            <a:lvl4pPr marL="517525" indent="-171450">
              <a:spcBef>
                <a:spcPts val="600"/>
              </a:spcBef>
              <a:defRPr sz="1200">
                <a:solidFill>
                  <a:schemeClr val="accent2"/>
                </a:solidFill>
              </a:defRPr>
            </a:lvl4pPr>
            <a:lvl5pPr marL="690563" indent="-173038">
              <a:spcBef>
                <a:spcPts val="600"/>
              </a:spcBef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371600"/>
            <a:ext cx="9144000" cy="5486400"/>
          </a:xfrm>
        </p:spPr>
        <p:txBody>
          <a:bodyPr/>
          <a:lstStyle>
            <a:lvl1pPr marL="174625" indent="-174625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1pPr>
            <a:lvl2pPr marL="346075" indent="-17303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2pPr>
            <a:lvl3pPr marL="517525" indent="-171450"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§"/>
              <a:tabLst/>
              <a:defRPr sz="1200">
                <a:solidFill>
                  <a:schemeClr val="accent2"/>
                </a:solidFill>
              </a:defRPr>
            </a:lvl3pPr>
            <a:lvl4pPr marL="690563" indent="-17303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4pPr>
            <a:lvl5pPr marL="854075" indent="-163513"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9144000" cy="276226"/>
          </a:xfrm>
          <a:prstGeom prst="rect">
            <a:avLst/>
          </a:prstGeom>
        </p:spPr>
        <p:txBody>
          <a:bodyPr/>
          <a:lstStyle>
            <a:lvl1pPr marL="0" indent="0"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9821"/>
            <a:ext cx="9144000" cy="5120640"/>
          </a:xfrm>
        </p:spPr>
        <p:txBody>
          <a:bodyPr/>
          <a:lstStyle>
            <a:lvl1pPr marL="173038" indent="-173038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200" b="0">
                <a:solidFill>
                  <a:schemeClr val="accent2"/>
                </a:solidFill>
              </a:defRPr>
            </a:lvl1pPr>
            <a:lvl2pPr marL="346075" indent="-173038">
              <a:spcBef>
                <a:spcPts val="600"/>
              </a:spcBef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2pPr>
            <a:lvl3pPr marL="517525" indent="-171450">
              <a:spcBef>
                <a:spcPts val="600"/>
              </a:spcBef>
              <a:buSzPct val="7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3pPr>
            <a:lvl4pPr marL="690563" indent="-173038">
              <a:spcBef>
                <a:spcPts val="600"/>
              </a:spcBef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4pPr>
            <a:lvl5pPr marL="854075" indent="-163513">
              <a:spcBef>
                <a:spcPts val="600"/>
              </a:spcBef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371600"/>
            <a:ext cx="9144000" cy="5486400"/>
          </a:xfrm>
        </p:spPr>
        <p:txBody>
          <a:bodyPr/>
          <a:lstStyle>
            <a:lvl1pPr marL="174625" indent="-174625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1pPr>
            <a:lvl2pPr marL="346075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2pPr>
            <a:lvl3pPr marL="517525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§"/>
              <a:tabLst/>
              <a:defRPr sz="1200">
                <a:solidFill>
                  <a:schemeClr val="accent2"/>
                </a:solidFill>
              </a:defRPr>
            </a:lvl3pPr>
            <a:lvl4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4pPr>
            <a:lvl5pPr marL="854075" indent="-163513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y Guggenhe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809750"/>
          <a:ext cx="9144000" cy="476859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71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746375" y="1724025"/>
            <a:ext cx="182563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46375" y="2671763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6375" y="3630613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6375" y="4587875"/>
            <a:ext cx="182563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46375" y="5545138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46375" y="6484938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1475" y="1724025"/>
            <a:ext cx="184150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1475" y="267176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1475" y="363061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1475" y="4587875"/>
            <a:ext cx="184150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1475" y="55451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1475" y="64849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528175" y="1724025"/>
            <a:ext cx="184150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528175" y="267176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528175" y="363061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528175" y="4587875"/>
            <a:ext cx="184150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528175" y="55451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528175" y="64849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Divider_25Feb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4"/>
          <p:cNvSpPr>
            <a:spLocks noGrp="1"/>
          </p:cNvSpPr>
          <p:nvPr>
            <p:ph type="title"/>
          </p:nvPr>
        </p:nvSpPr>
        <p:spPr>
          <a:xfrm>
            <a:off x="877824" y="3054393"/>
            <a:ext cx="5908669" cy="1877247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77824" y="2047877"/>
            <a:ext cx="5908667" cy="927000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 or Sub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Divider_Final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77824" y="2990088"/>
            <a:ext cx="5908669" cy="1877247"/>
          </a:xfrm>
        </p:spPr>
        <p:txBody>
          <a:bodyPr anchor="t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77824" y="2007237"/>
            <a:ext cx="5908667" cy="927000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0"/>
              </a:spcAft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9236075" y="7259494"/>
            <a:ext cx="365125" cy="146194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08CC3D70-D35E-440D-9C32-FD105A0EB22F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8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4386263" cy="5486400"/>
          </a:xfrm>
        </p:spPr>
        <p:txBody>
          <a:bodyPr/>
          <a:lstStyle>
            <a:lvl3pPr>
              <a:buSzPct val="80000"/>
              <a:defRPr/>
            </a:lvl3pPr>
            <a:lvl4pPr marL="517525" indent="-171450">
              <a:defRPr/>
            </a:lvl4pPr>
            <a:lvl5pPr marL="690563" indent="-173038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13"/>
          <p:cNvSpPr>
            <a:spLocks noGrp="1"/>
          </p:cNvSpPr>
          <p:nvPr>
            <p:ph sz="quarter" idx="14"/>
          </p:nvPr>
        </p:nvSpPr>
        <p:spPr>
          <a:xfrm>
            <a:off x="5210175" y="1371600"/>
            <a:ext cx="4391026" cy="5486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buSzPct val="80000"/>
              <a:defRPr>
                <a:solidFill>
                  <a:schemeClr val="accent2"/>
                </a:solidFill>
              </a:defRPr>
            </a:lvl3pPr>
            <a:lvl4pPr marL="517525" indent="-171450">
              <a:defRPr>
                <a:solidFill>
                  <a:schemeClr val="accent2"/>
                </a:solidFill>
              </a:defRPr>
            </a:lvl4pPr>
            <a:lvl5pPr marL="690563" indent="-173038"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4386263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6504"/>
            <a:ext cx="4386263" cy="5120640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2"/>
          </p:nvPr>
        </p:nvSpPr>
        <p:spPr>
          <a:xfrm>
            <a:off x="5210177" y="1371600"/>
            <a:ext cx="4387851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3"/>
          </p:nvPr>
        </p:nvSpPr>
        <p:spPr>
          <a:xfrm>
            <a:off x="5210177" y="1746504"/>
            <a:ext cx="4387851" cy="5120640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8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4386263" cy="5486400"/>
          </a:xfrm>
        </p:spPr>
        <p:txBody>
          <a:bodyPr/>
          <a:lstStyle>
            <a:lvl1pPr marL="171450" indent="-171450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lvl1pPr>
            <a:lvl2pPr marL="346075" indent="-173038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517525" indent="-171450">
              <a:spcBef>
                <a:spcPts val="600"/>
              </a:spcBef>
              <a:buSzPct val="80000"/>
              <a:buFont typeface="Wingdings" pitchFamily="2" charset="2"/>
              <a:buChar char="§"/>
              <a:defRPr/>
            </a:lvl3pPr>
            <a:lvl4pPr marL="690563" indent="-173038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854075" indent="-173038">
              <a:spcBef>
                <a:spcPts val="600"/>
              </a:spcBef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13"/>
          <p:cNvSpPr>
            <a:spLocks noGrp="1"/>
          </p:cNvSpPr>
          <p:nvPr>
            <p:ph sz="quarter" idx="14"/>
          </p:nvPr>
        </p:nvSpPr>
        <p:spPr>
          <a:xfrm>
            <a:off x="5210175" y="1371600"/>
            <a:ext cx="4391026" cy="5486400"/>
          </a:xfrm>
        </p:spPr>
        <p:txBody>
          <a:bodyPr/>
          <a:lstStyle>
            <a:lvl1pPr marL="171450" indent="-171450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1pPr>
            <a:lvl2pPr marL="346075" indent="-173038">
              <a:spcBef>
                <a:spcPts val="600"/>
              </a:spcBef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2pPr>
            <a:lvl3pPr marL="517525" indent="-171450">
              <a:spcBef>
                <a:spcPts val="600"/>
              </a:spcBef>
              <a:buSzPct val="80000"/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3pPr>
            <a:lvl4pPr marL="690563" indent="-173038">
              <a:spcBef>
                <a:spcPts val="600"/>
              </a:spcBef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4pPr>
            <a:lvl5pPr marL="854075" indent="-173736">
              <a:spcBef>
                <a:spcPts val="600"/>
              </a:spcBef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4386263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6504"/>
            <a:ext cx="4386263" cy="4730496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  <a:lvl6pPr marL="854075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itchFamily="2" charset="2"/>
              <a:buChar char="§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2"/>
          </p:nvPr>
        </p:nvSpPr>
        <p:spPr>
          <a:xfrm>
            <a:off x="5210177" y="1371600"/>
            <a:ext cx="4387851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3"/>
          </p:nvPr>
        </p:nvSpPr>
        <p:spPr>
          <a:xfrm>
            <a:off x="5210177" y="1746504"/>
            <a:ext cx="4387851" cy="4730496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5pPr>
            <a:lvl6pPr marL="854075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pitchFamily="2" charset="2"/>
              <a:buChar char="§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568123" y="1415098"/>
            <a:ext cx="3017520" cy="5440680"/>
          </a:xfrm>
          <a:solidFill>
            <a:schemeClr val="bg2"/>
          </a:solidFill>
        </p:spPr>
        <p:txBody>
          <a:bodyPr lIns="164592" tIns="164592" rIns="164592" bIns="164592"/>
          <a:lstStyle>
            <a:lvl1pPr marL="0" indent="4761" algn="ctr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454024" y="1371600"/>
            <a:ext cx="5760720" cy="548640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398588"/>
          <a:ext cx="9144000" cy="5436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6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595274"/>
            <a:ext cx="8778240" cy="507492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9144000" cy="276226"/>
          </a:xfrm>
          <a:prstGeom prst="rect">
            <a:avLst/>
          </a:prstGeom>
        </p:spPr>
        <p:txBody>
          <a:bodyPr/>
          <a:lstStyle>
            <a:lvl1pPr marL="0" indent="0"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9821"/>
            <a:ext cx="9144000" cy="5120640"/>
          </a:xfrm>
        </p:spPr>
        <p:txBody>
          <a:bodyPr/>
          <a:lstStyle>
            <a:lvl1pPr marL="173038" indent="-173038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200" b="0">
                <a:solidFill>
                  <a:schemeClr val="accent2"/>
                </a:solidFill>
              </a:defRPr>
            </a:lvl1pPr>
            <a:lvl2pPr marL="346075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2pPr>
            <a:lvl3pPr marL="517525" indent="-171450">
              <a:lnSpc>
                <a:spcPct val="110000"/>
              </a:lnSpc>
              <a:spcBef>
                <a:spcPts val="600"/>
              </a:spcBef>
              <a:buSzPct val="7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3pPr>
            <a:lvl4pPr marL="690563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4pPr>
            <a:lvl5pPr marL="854075" indent="-163513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0"/>
            <a:ext cx="4203383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4"/>
          </p:nvPr>
        </p:nvSpPr>
        <p:spPr>
          <a:xfrm>
            <a:off x="5212081" y="1600200"/>
            <a:ext cx="4206558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375" y="1398588"/>
          <a:ext cx="9144003" cy="5436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99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2684145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3688080" y="1600200"/>
            <a:ext cx="2684145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5"/>
          </p:nvPr>
        </p:nvSpPr>
        <p:spPr>
          <a:xfrm>
            <a:off x="6736080" y="1600200"/>
            <a:ext cx="2684145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4-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0375" y="1400175"/>
          <a:ext cx="9143998" cy="5371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8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406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4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609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5208588" y="1600202"/>
            <a:ext cx="4210052" cy="2331720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Content Placeholder 13"/>
          <p:cNvSpPr>
            <a:spLocks noGrp="1"/>
          </p:cNvSpPr>
          <p:nvPr>
            <p:ph sz="quarter" idx="17"/>
          </p:nvPr>
        </p:nvSpPr>
        <p:spPr>
          <a:xfrm>
            <a:off x="642939" y="1600201"/>
            <a:ext cx="4200524" cy="2331720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18"/>
          </p:nvPr>
        </p:nvSpPr>
        <p:spPr>
          <a:xfrm>
            <a:off x="5208588" y="4315270"/>
            <a:ext cx="4210052" cy="2331720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19"/>
          </p:nvPr>
        </p:nvSpPr>
        <p:spPr>
          <a:xfrm>
            <a:off x="642939" y="4315269"/>
            <a:ext cx="4200524" cy="2331720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Lef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2743200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3777930" y="1600200"/>
            <a:ext cx="5623560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Righ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3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9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5669280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6669743" y="1600200"/>
            <a:ext cx="2743200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2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667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0"/>
            <a:ext cx="8778558" cy="2381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4"/>
          </p:nvPr>
        </p:nvSpPr>
        <p:spPr>
          <a:xfrm>
            <a:off x="640083" y="4305303"/>
            <a:ext cx="8778558" cy="2352674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3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141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3"/>
            <a:ext cx="8778558" cy="1483659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4"/>
          </p:nvPr>
        </p:nvSpPr>
        <p:spPr>
          <a:xfrm>
            <a:off x="639765" y="3411072"/>
            <a:ext cx="8778875" cy="1483659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5"/>
          </p:nvPr>
        </p:nvSpPr>
        <p:spPr>
          <a:xfrm>
            <a:off x="639766" y="5204013"/>
            <a:ext cx="8778875" cy="1483659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Bio-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1" y="4114801"/>
            <a:ext cx="4203384" cy="2533651"/>
          </a:xfrm>
        </p:spPr>
        <p:txBody>
          <a:bodyPr/>
          <a:lstStyle>
            <a:lvl1pPr marL="0" indent="4761"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/>
            </a:lvl2pPr>
            <a:lvl3pPr marL="171410" indent="-171410">
              <a:buFont typeface="Wingdings" pitchFamily="2" charset="2"/>
              <a:buChar char="§"/>
              <a:defRPr sz="1200"/>
            </a:lvl3pPr>
            <a:lvl4pPr marL="171410" indent="-171410">
              <a:buFont typeface="Wingdings" pitchFamily="2" charset="2"/>
              <a:buChar char="§"/>
              <a:defRPr sz="1200"/>
            </a:lvl4pPr>
            <a:lvl5pPr marL="171410" indent="-17141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39766" y="1600199"/>
            <a:ext cx="4203700" cy="2286000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212081" y="1600198"/>
            <a:ext cx="4206558" cy="2286000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7"/>
          </p:nvPr>
        </p:nvSpPr>
        <p:spPr>
          <a:xfrm>
            <a:off x="5212082" y="4114801"/>
            <a:ext cx="4206560" cy="2533651"/>
          </a:xfrm>
        </p:spPr>
        <p:txBody>
          <a:bodyPr/>
          <a:lstStyle>
            <a:lvl1pPr marL="0" indent="4761"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/>
            </a:lvl2pPr>
            <a:lvl3pPr marL="171410" indent="-171410">
              <a:buFont typeface="Wingdings" pitchFamily="2" charset="2"/>
              <a:buChar char="§"/>
              <a:defRPr sz="1200"/>
            </a:lvl3pPr>
            <a:lvl4pPr marL="171410" indent="-171410">
              <a:buFont typeface="Wingdings" pitchFamily="2" charset="2"/>
              <a:buChar char="§"/>
              <a:defRPr sz="1200"/>
            </a:lvl4pPr>
            <a:lvl5pPr marL="171410" indent="-17141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Bio-3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60375" y="1400175"/>
          <a:ext cx="9149081" cy="543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6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8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125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2"/>
            <a:ext cx="1592132" cy="1474694"/>
          </a:xfrm>
        </p:spPr>
        <p:txBody>
          <a:bodyPr/>
          <a:lstStyle>
            <a:lvl1pPr marL="0" indent="4761">
              <a:spcAft>
                <a:spcPts val="40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2585423" y="1600202"/>
            <a:ext cx="6833217" cy="1474694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5"/>
          </p:nvPr>
        </p:nvSpPr>
        <p:spPr>
          <a:xfrm>
            <a:off x="640083" y="3402108"/>
            <a:ext cx="1592132" cy="1474694"/>
          </a:xfrm>
        </p:spPr>
        <p:txBody>
          <a:bodyPr/>
          <a:lstStyle>
            <a:lvl1pPr marL="0" indent="4761">
              <a:spcAft>
                <a:spcPts val="40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6"/>
          </p:nvPr>
        </p:nvSpPr>
        <p:spPr>
          <a:xfrm>
            <a:off x="2585423" y="3402108"/>
            <a:ext cx="6833217" cy="1474694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7"/>
          </p:nvPr>
        </p:nvSpPr>
        <p:spPr>
          <a:xfrm>
            <a:off x="639765" y="5212977"/>
            <a:ext cx="1592132" cy="1474694"/>
          </a:xfrm>
        </p:spPr>
        <p:txBody>
          <a:bodyPr/>
          <a:lstStyle>
            <a:lvl1pPr marL="0" indent="4761">
              <a:spcAft>
                <a:spcPts val="40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18"/>
          </p:nvPr>
        </p:nvSpPr>
        <p:spPr>
          <a:xfrm>
            <a:off x="2585105" y="5212977"/>
            <a:ext cx="6833217" cy="1474694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Tomb-21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60375" y="1400175"/>
          <a:ext cx="9145591" cy="54540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-Tombstones-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47813" y="2597150"/>
          <a:ext cx="7044312" cy="2576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651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Composite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17360"/>
            <a:ext cx="9140825" cy="296227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90832522"/>
              </p:ext>
            </p:extLst>
          </p:nvPr>
        </p:nvGraphicFramePr>
        <p:xfrm>
          <a:off x="460376" y="1346380"/>
          <a:ext cx="9144000" cy="4878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51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 userDrawn="1"/>
        </p:nvCxnSpPr>
        <p:spPr>
          <a:xfrm>
            <a:off x="6210948" y="1346380"/>
            <a:ext cx="0" cy="2933785"/>
          </a:xfrm>
          <a:prstGeom prst="line">
            <a:avLst/>
          </a:prstGeom>
          <a:noFill/>
          <a:ln w="6350" cap="flat" cmpd="sng" algn="ctr">
            <a:solidFill>
              <a:srgbClr val="A7A7A7"/>
            </a:solidFill>
            <a:prstDash val="solid"/>
          </a:ln>
          <a:effectLst/>
        </p:spPr>
      </p:cxnSp>
      <p:cxnSp>
        <p:nvCxnSpPr>
          <p:cNvPr id="21" name="Straight Connector 20"/>
          <p:cNvCxnSpPr/>
          <p:nvPr userDrawn="1"/>
        </p:nvCxnSpPr>
        <p:spPr>
          <a:xfrm flipH="1">
            <a:off x="499559" y="4280063"/>
            <a:ext cx="9060200" cy="102"/>
          </a:xfrm>
          <a:prstGeom prst="line">
            <a:avLst/>
          </a:prstGeom>
          <a:noFill/>
          <a:ln w="6350" cap="flat" cmpd="sng" algn="ctr">
            <a:solidFill>
              <a:srgbClr val="A7A7A7"/>
            </a:solidFill>
            <a:prstDash val="solid"/>
          </a:ln>
          <a:effectLst/>
        </p:spPr>
      </p:cxnSp>
      <p:sp>
        <p:nvSpPr>
          <p:cNvPr id="22" name="Rectangle 21"/>
          <p:cNvSpPr/>
          <p:nvPr userDrawn="1"/>
        </p:nvSpPr>
        <p:spPr>
          <a:xfrm>
            <a:off x="369294" y="4186902"/>
            <a:ext cx="182880" cy="1828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6120502" y="1255902"/>
            <a:ext cx="182880" cy="1828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641351" y="1541538"/>
            <a:ext cx="5394960" cy="2560320"/>
          </a:xfrm>
          <a:prstGeom prst="rect">
            <a:avLst/>
          </a:prstGeom>
          <a:solidFill>
            <a:srgbClr val="E1E1E1"/>
          </a:solidFill>
          <a:ln w="6350" cap="flat" cmpd="sng" algn="ctr">
            <a:noFill/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9513730" y="4186902"/>
            <a:ext cx="182880" cy="1828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6120502" y="4186902"/>
            <a:ext cx="182880" cy="1828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454024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spcBef>
                <a:spcPts val="900"/>
              </a:spcBef>
              <a:defRPr sz="1000">
                <a:solidFill>
                  <a:schemeClr val="accent2"/>
                </a:solidFill>
              </a:defRPr>
            </a:lvl1pPr>
            <a:lvl2pPr marL="173736" indent="-173736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7472" indent="-173736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46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827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3604833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spcBef>
                <a:spcPts val="900"/>
              </a:spcBef>
              <a:defRPr sz="1000">
                <a:solidFill>
                  <a:schemeClr val="accent2"/>
                </a:solidFill>
              </a:defRPr>
            </a:lvl1pPr>
            <a:lvl2pPr marL="174625" indent="-1746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7472" indent="-173736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145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51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33"/>
          </p:nvPr>
        </p:nvSpPr>
        <p:spPr>
          <a:xfrm>
            <a:off x="6755641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spcBef>
                <a:spcPts val="900"/>
              </a:spcBef>
              <a:defRPr sz="1000">
                <a:solidFill>
                  <a:schemeClr val="accent2"/>
                </a:solidFill>
              </a:defRPr>
            </a:lvl1pPr>
            <a:lvl2pPr marL="174625" indent="-1746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2900" indent="-169863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145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51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4"/>
          </p:nvPr>
        </p:nvSpPr>
        <p:spPr>
          <a:xfrm>
            <a:off x="454025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604833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755641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-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457200" y="1412240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1792068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spcBef>
                <a:spcPts val="600"/>
              </a:spcBef>
              <a:defRPr sz="1000"/>
            </a:lvl1pPr>
            <a:lvl2pPr>
              <a:spcBef>
                <a:spcPts val="600"/>
              </a:spcBef>
              <a:defRPr sz="1000"/>
            </a:lvl2pPr>
            <a:lvl3pPr>
              <a:spcBef>
                <a:spcPts val="600"/>
              </a:spcBef>
              <a:defRPr sz="1000"/>
            </a:lvl3pPr>
            <a:lvl4pPr>
              <a:spcBef>
                <a:spcPts val="600"/>
              </a:spcBef>
              <a:defRPr sz="1000"/>
            </a:lvl4pPr>
            <a:lvl5pPr>
              <a:spcBef>
                <a:spcPts val="6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457200" y="4317207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5197892" y="1412240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5197892" y="1792068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spcBef>
                <a:spcPts val="600"/>
              </a:spcBef>
              <a:defRPr sz="1000"/>
            </a:lvl1pPr>
            <a:lvl2pPr>
              <a:spcBef>
                <a:spcPts val="600"/>
              </a:spcBef>
              <a:defRPr sz="1000"/>
            </a:lvl2pPr>
            <a:lvl3pPr>
              <a:spcBef>
                <a:spcPts val="600"/>
              </a:spcBef>
              <a:defRPr sz="1000"/>
            </a:lvl3pPr>
            <a:lvl4pPr>
              <a:spcBef>
                <a:spcPts val="600"/>
              </a:spcBef>
              <a:defRPr sz="1000"/>
            </a:lvl4pPr>
            <a:lvl5pPr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32"/>
          </p:nvPr>
        </p:nvSpPr>
        <p:spPr>
          <a:xfrm>
            <a:off x="457200" y="4697034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spcBef>
                <a:spcPts val="600"/>
              </a:spcBef>
              <a:defRPr sz="1000"/>
            </a:lvl1pPr>
            <a:lvl2pPr>
              <a:spcBef>
                <a:spcPts val="600"/>
              </a:spcBef>
              <a:defRPr sz="1000"/>
            </a:lvl2pPr>
            <a:lvl3pPr>
              <a:spcBef>
                <a:spcPts val="600"/>
              </a:spcBef>
              <a:defRPr sz="1000"/>
            </a:lvl3pPr>
            <a:lvl4pPr>
              <a:spcBef>
                <a:spcPts val="600"/>
              </a:spcBef>
              <a:defRPr sz="1000"/>
            </a:lvl4pPr>
            <a:lvl5pPr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5197892" y="4317207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5197892" y="4697034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spcBef>
                <a:spcPts val="600"/>
              </a:spcBef>
              <a:defRPr sz="1000"/>
            </a:lvl1pPr>
            <a:lvl2pPr>
              <a:spcBef>
                <a:spcPts val="600"/>
              </a:spcBef>
              <a:defRPr sz="1000"/>
            </a:lvl2pPr>
            <a:lvl3pPr>
              <a:spcBef>
                <a:spcPts val="600"/>
              </a:spcBef>
              <a:defRPr sz="1000"/>
            </a:lvl3pPr>
            <a:lvl4pPr>
              <a:spcBef>
                <a:spcPts val="600"/>
              </a:spcBef>
              <a:defRPr sz="1000"/>
            </a:lvl4pPr>
            <a:lvl5pPr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s-3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463925" y="1917700"/>
            <a:ext cx="0" cy="4937125"/>
          </a:xfrm>
          <a:prstGeom prst="line">
            <a:avLst/>
          </a:prstGeom>
          <a:noFill/>
          <a:ln w="6350">
            <a:solidFill>
              <a:schemeClr val="accent3"/>
            </a:solidFill>
            <a:round/>
            <a:headEnd/>
            <a:tailEnd/>
          </a:ln>
        </p:spPr>
        <p:txBody>
          <a:bodyPr lIns="101882" tIns="50941" rIns="101882" bIns="50941"/>
          <a:lstStyle/>
          <a:p>
            <a:pPr defTabSz="507880">
              <a:defRPr/>
            </a:pPr>
            <a:endParaRPr lang="en-US" sz="1000">
              <a:solidFill>
                <a:srgbClr val="53284F"/>
              </a:solidFill>
              <a:ea typeface="MS PGothic"/>
              <a:cs typeface="MS PGothic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592888" y="1917700"/>
            <a:ext cx="0" cy="4937125"/>
          </a:xfrm>
          <a:prstGeom prst="line">
            <a:avLst/>
          </a:prstGeom>
          <a:noFill/>
          <a:ln w="6350">
            <a:solidFill>
              <a:schemeClr val="accent3"/>
            </a:solidFill>
            <a:round/>
            <a:headEnd/>
            <a:tailEnd/>
          </a:ln>
        </p:spPr>
        <p:txBody>
          <a:bodyPr lIns="101882" tIns="50941" rIns="101882" bIns="50941"/>
          <a:lstStyle/>
          <a:p>
            <a:pPr defTabSz="507880">
              <a:defRPr/>
            </a:pPr>
            <a:endParaRPr lang="en-US" sz="1000">
              <a:solidFill>
                <a:srgbClr val="53284F"/>
              </a:solidFill>
              <a:ea typeface="MS PGothic"/>
              <a:cs typeface="MS PGothic"/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454024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28650" indent="-1111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3583813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30936" indent="-109728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33"/>
          </p:nvPr>
        </p:nvSpPr>
        <p:spPr>
          <a:xfrm>
            <a:off x="6713601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30936" indent="-109728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4"/>
          </p:nvPr>
        </p:nvSpPr>
        <p:spPr>
          <a:xfrm>
            <a:off x="454025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583813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713601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459105" y="1412240"/>
            <a:ext cx="9144000" cy="320040"/>
          </a:xfrm>
          <a:prstGeom prst="rect">
            <a:avLst/>
          </a:prstGeo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spcBef>
                <a:spcPts val="0"/>
              </a:spcBef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1" y="1410972"/>
            <a:ext cx="9144000" cy="5426075"/>
          </a:xfrm>
        </p:spPr>
        <p:txBody>
          <a:bodyPr numCol="2" spcCol="292539"/>
          <a:lstStyle>
            <a:lvl1pPr marL="0" indent="0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2pPr>
            <a:lvl3pPr marL="393192" indent="-16506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3pPr>
            <a:lvl4pPr marL="630936" indent="-16459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4pPr>
            <a:lvl5pPr marL="859536" indent="-16459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938463" y="7222733"/>
            <a:ext cx="3174715" cy="267128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overDivider_Final5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877888" y="2987675"/>
            <a:ext cx="59213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algn="l" defTabSz="506413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tx2"/>
                </a:solidFill>
                <a:latin typeface="Arial" charset="0"/>
                <a:ea typeface="+mj-ea"/>
                <a:cs typeface="Arial"/>
              </a:defRPr>
            </a:lvl1pPr>
            <a:lvl2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09233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6pPr>
            <a:lvl7pPr marL="1018467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7pPr>
            <a:lvl8pPr marL="1527701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8pPr>
            <a:lvl9pPr marL="2036935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53284F"/>
                </a:solidFill>
                <a:cs typeface="Arial" charset="0"/>
              </a:rPr>
              <a:t>Thank you.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y Guggenhe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809750"/>
          <a:ext cx="9144000" cy="476859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71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746375" y="1724025"/>
            <a:ext cx="182563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6375" y="2671763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6375" y="3630613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6375" y="4587875"/>
            <a:ext cx="182563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46375" y="5545138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46375" y="6484938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1475" y="1724025"/>
            <a:ext cx="184150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1475" y="267176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1475" y="363061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1475" y="4587875"/>
            <a:ext cx="184150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1475" y="55451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1475" y="64849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528175" y="1724025"/>
            <a:ext cx="184150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528175" y="267176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528175" y="363061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528175" y="4587875"/>
            <a:ext cx="184150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528175" y="55451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528175" y="64849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Divider_25Feb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4"/>
          <p:cNvSpPr>
            <a:spLocks noGrp="1"/>
          </p:cNvSpPr>
          <p:nvPr>
            <p:ph type="title"/>
          </p:nvPr>
        </p:nvSpPr>
        <p:spPr>
          <a:xfrm>
            <a:off x="877824" y="3054393"/>
            <a:ext cx="5908669" cy="1877247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77824" y="2047877"/>
            <a:ext cx="5908667" cy="927000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59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34" Type="http://schemas.openxmlformats.org/officeDocument/2006/relationships/theme" Target="../theme/theme3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58.xml"/><Relationship Id="rId33" Type="http://schemas.openxmlformats.org/officeDocument/2006/relationships/slideLayout" Target="../slideLayouts/slideLayout66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29" Type="http://schemas.openxmlformats.org/officeDocument/2006/relationships/slideLayout" Target="../slideLayouts/slideLayout62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32" Type="http://schemas.openxmlformats.org/officeDocument/2006/relationships/slideLayout" Target="../slideLayouts/slideLayout65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64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3.xml"/><Relationship Id="rId35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traight Connector 10"/>
          <p:cNvCxnSpPr>
            <a:cxnSpLocks/>
          </p:cNvCxnSpPr>
          <p:nvPr/>
        </p:nvCxnSpPr>
        <p:spPr bwMode="auto">
          <a:xfrm>
            <a:off x="457200" y="7196138"/>
            <a:ext cx="9144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30" name="Straight Connector 7"/>
          <p:cNvCxnSpPr>
            <a:cxnSpLocks/>
          </p:cNvCxnSpPr>
          <p:nvPr/>
        </p:nvCxnSpPr>
        <p:spPr bwMode="auto">
          <a:xfrm>
            <a:off x="457200" y="1143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1" name="TextBox 10"/>
          <p:cNvSpPr txBox="1"/>
          <p:nvPr/>
        </p:nvSpPr>
        <p:spPr>
          <a:xfrm>
            <a:off x="9236075" y="7259638"/>
            <a:ext cx="365125" cy="146050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DD7F7D85-5FB1-4F7C-9E94-0E0AC289C1D7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60" r:id="rId1"/>
    <p:sldLayoutId id="2147485147" r:id="rId2"/>
    <p:sldLayoutId id="2147485148" r:id="rId3"/>
    <p:sldLayoutId id="2147485149" r:id="rId4"/>
    <p:sldLayoutId id="2147485150" r:id="rId5"/>
    <p:sldLayoutId id="2147485151" r:id="rId6"/>
    <p:sldLayoutId id="2147485161" r:id="rId7"/>
    <p:sldLayoutId id="2147485162" r:id="rId8"/>
    <p:sldLayoutId id="2147485163" r:id="rId9"/>
    <p:sldLayoutId id="2147485164" r:id="rId10"/>
    <p:sldLayoutId id="2147485152" r:id="rId11"/>
    <p:sldLayoutId id="2147485153" r:id="rId12"/>
    <p:sldLayoutId id="2147485154" r:id="rId13"/>
    <p:sldLayoutId id="2147485155" r:id="rId14"/>
    <p:sldLayoutId id="2147485156" r:id="rId15"/>
    <p:sldLayoutId id="2147485165" r:id="rId16"/>
    <p:sldLayoutId id="2147485166" r:id="rId17"/>
    <p:sldLayoutId id="2147485167" r:id="rId18"/>
    <p:sldLayoutId id="2147485168" r:id="rId19"/>
    <p:sldLayoutId id="2147485169" r:id="rId20"/>
    <p:sldLayoutId id="2147485170" r:id="rId21"/>
    <p:sldLayoutId id="2147485171" r:id="rId22"/>
    <p:sldLayoutId id="2147485172" r:id="rId23"/>
    <p:sldLayoutId id="2147485173" r:id="rId24"/>
    <p:sldLayoutId id="2147485174" r:id="rId25"/>
    <p:sldLayoutId id="2147485175" r:id="rId26"/>
    <p:sldLayoutId id="2147485176" r:id="rId27"/>
    <p:sldLayoutId id="2147485157" r:id="rId28"/>
    <p:sldLayoutId id="2147485158" r:id="rId29"/>
    <p:sldLayoutId id="2147485178" r:id="rId30"/>
    <p:sldLayoutId id="2147485159" r:id="rId31"/>
    <p:sldLayoutId id="2147485179" r:id="rId32"/>
  </p:sldLayoutIdLst>
  <p:hf hdr="0" dt="0"/>
  <p:txStyles>
    <p:titleStyle>
      <a:lvl1pPr algn="l" defTabSz="506413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accent1"/>
          </a:solidFill>
          <a:latin typeface="Arial" charset="0"/>
          <a:ea typeface="MS PGothic"/>
          <a:cs typeface="Arial"/>
        </a:defRPr>
      </a:lvl1pPr>
      <a:lvl2pPr algn="l" defTabSz="506413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MS PGothic"/>
          <a:cs typeface="Arial" charset="0"/>
        </a:defRPr>
      </a:lvl2pPr>
      <a:lvl3pPr algn="l" defTabSz="506413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MS PGothic"/>
          <a:cs typeface="Arial" charset="0"/>
        </a:defRPr>
      </a:lvl3pPr>
      <a:lvl4pPr algn="l" defTabSz="506413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MS PGothic"/>
          <a:cs typeface="Arial" charset="0"/>
        </a:defRPr>
      </a:lvl4pPr>
      <a:lvl5pPr algn="l" defTabSz="506413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MS PGothic"/>
          <a:cs typeface="Arial" charset="0"/>
        </a:defRPr>
      </a:lvl5pPr>
      <a:lvl6pPr marL="509292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6pPr>
      <a:lvl7pPr marL="1018586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7pPr>
      <a:lvl8pPr marL="1527879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8pPr>
      <a:lvl9pPr marL="2037173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9pPr>
    </p:titleStyle>
    <p:bodyStyle>
      <a:lvl1pPr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Font typeface="Arial" charset="0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1pPr>
      <a:lvl2pPr marL="173038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2pPr>
      <a:lvl3pPr marL="346075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3pPr>
      <a:lvl4pPr marL="517525" indent="-171450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4pPr>
      <a:lvl5pPr marL="690563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70000"/>
        <a:buFont typeface="Arial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 charset="0"/>
        </a:defRPr>
      </a:lvl5pPr>
      <a:lvl6pPr marL="280111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406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698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899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29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58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879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173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46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758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05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344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3"/>
            <a:ext cx="91440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288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2884" name="Straight Connector 7"/>
          <p:cNvCxnSpPr>
            <a:cxnSpLocks/>
          </p:cNvCxnSpPr>
          <p:nvPr/>
        </p:nvCxnSpPr>
        <p:spPr bwMode="auto">
          <a:xfrm>
            <a:off x="457201" y="1143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3" name="Straight Connector 10"/>
          <p:cNvCxnSpPr>
            <a:cxnSpLocks/>
          </p:cNvCxnSpPr>
          <p:nvPr userDrawn="1"/>
        </p:nvCxnSpPr>
        <p:spPr bwMode="auto">
          <a:xfrm>
            <a:off x="457200" y="7196138"/>
            <a:ext cx="9144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pic>
        <p:nvPicPr>
          <p:cNvPr id="15" name="Picture 9" descr="GUGG_logo_26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7200" y="7258050"/>
            <a:ext cx="142875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 userDrawn="1"/>
        </p:nvSpPr>
        <p:spPr>
          <a:xfrm>
            <a:off x="2057400" y="7124700"/>
            <a:ext cx="7013575" cy="274638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r>
              <a:rPr lang="en-US" sz="950" dirty="0">
                <a:solidFill>
                  <a:srgbClr val="565A5C"/>
                </a:solidFill>
                <a:latin typeface="Arial Narrow" pitchFamily="34" charset="0"/>
                <a:cs typeface="Arial" pitchFamily="34" charset="0"/>
              </a:rPr>
              <a:t>Please see disclosures and legal notice at end of document.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9236075" y="7259638"/>
            <a:ext cx="365125" cy="146050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33CA0BEA-1156-4E1A-B62F-FCBDA57F65DB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2" r:id="rId1"/>
  </p:sldLayoutIdLst>
  <p:hf hdr="0" dt="0"/>
  <p:txStyles>
    <p:titleStyle>
      <a:lvl1pPr algn="l" defTabSz="507644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accent1"/>
          </a:solidFill>
          <a:latin typeface="Arial" charset="0"/>
          <a:ea typeface="MS PGothic"/>
          <a:cs typeface="Arial"/>
        </a:defRPr>
      </a:lvl1pPr>
      <a:lvl2pPr algn="l" defTabSz="507644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MS PGothic"/>
          <a:cs typeface="Arial" charset="0"/>
        </a:defRPr>
      </a:lvl2pPr>
      <a:lvl3pPr algn="l" defTabSz="507644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MS PGothic"/>
          <a:cs typeface="Arial" charset="0"/>
        </a:defRPr>
      </a:lvl3pPr>
      <a:lvl4pPr algn="l" defTabSz="507644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MS PGothic"/>
          <a:cs typeface="Arial" charset="0"/>
        </a:defRPr>
      </a:lvl4pPr>
      <a:lvl5pPr algn="l" defTabSz="507644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MS PGothic"/>
          <a:cs typeface="Arial" charset="0"/>
        </a:defRPr>
      </a:lvl5pPr>
      <a:lvl6pPr marL="509056" algn="l" defTabSz="509056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6pPr>
      <a:lvl7pPr marL="1018109" algn="l" defTabSz="509056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7pPr>
      <a:lvl8pPr marL="1527166" algn="l" defTabSz="509056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8pPr>
      <a:lvl9pPr marL="2036219" algn="l" defTabSz="509056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9pPr>
    </p:titleStyle>
    <p:bodyStyle>
      <a:lvl1pPr marL="0" indent="0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Font typeface="Arial" charset="0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1pPr>
      <a:lvl2pPr marL="173656" indent="-173656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2pPr>
      <a:lvl3pPr marL="345915" indent="-172956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3pPr>
      <a:lvl4pPr marL="517283" indent="-171370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SzPct val="7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4pPr>
      <a:lvl5pPr marL="690241" indent="-172956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SzPct val="70000"/>
        <a:buFont typeface="Arial" pitchFamily="34" charset="0"/>
        <a:buChar char="–"/>
        <a:tabLst/>
        <a:defRPr sz="1200" kern="1200">
          <a:solidFill>
            <a:srgbClr val="646464"/>
          </a:solidFill>
          <a:latin typeface="Arial" charset="0"/>
          <a:ea typeface="MS PGothic"/>
          <a:cs typeface="Arial" charset="0"/>
        </a:defRPr>
      </a:lvl5pPr>
      <a:lvl6pPr marL="2799802" indent="-254527" algn="l" defTabSz="50905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8858" indent="-254527" algn="l" defTabSz="50905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7912" indent="-254527" algn="l" defTabSz="50905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6965" indent="-254527" algn="l" defTabSz="50905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056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109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166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219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276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4329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3385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438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traight Connector 10"/>
          <p:cNvCxnSpPr>
            <a:cxnSpLocks/>
          </p:cNvCxnSpPr>
          <p:nvPr/>
        </p:nvCxnSpPr>
        <p:spPr bwMode="auto">
          <a:xfrm>
            <a:off x="457200" y="7196138"/>
            <a:ext cx="9144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028" name="Picture 9" descr="GUGG_logo_262"/>
          <p:cNvPicPr>
            <a:picLocks noChangeAspect="1" noChangeArrowheads="1"/>
          </p:cNvPicPr>
          <p:nvPr/>
        </p:nvPicPr>
        <p:blipFill>
          <a:blip r:embed="rId35"/>
          <a:srcRect/>
          <a:stretch>
            <a:fillRect/>
          </a:stretch>
        </p:blipFill>
        <p:spPr bwMode="auto">
          <a:xfrm>
            <a:off x="457200" y="7258050"/>
            <a:ext cx="142875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30" name="Straight Connector 7"/>
          <p:cNvCxnSpPr>
            <a:cxnSpLocks/>
          </p:cNvCxnSpPr>
          <p:nvPr/>
        </p:nvCxnSpPr>
        <p:spPr bwMode="auto">
          <a:xfrm>
            <a:off x="457200" y="1143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0" name="Rectangle 9"/>
          <p:cNvSpPr/>
          <p:nvPr/>
        </p:nvSpPr>
        <p:spPr>
          <a:xfrm>
            <a:off x="2057400" y="7124700"/>
            <a:ext cx="7013575" cy="274638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r>
              <a:rPr lang="en-US" sz="950" dirty="0">
                <a:solidFill>
                  <a:srgbClr val="565A5C"/>
                </a:solidFill>
                <a:latin typeface="Arial Narrow" pitchFamily="34" charset="0"/>
                <a:cs typeface="Arial" pitchFamily="34" charset="0"/>
              </a:rPr>
              <a:t>Please see disclosures and legal notice at end of document.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36075" y="7259494"/>
            <a:ext cx="365125" cy="146194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08CC3D70-D35E-440D-9C32-FD105A0EB22F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37" r:id="rId1"/>
    <p:sldLayoutId id="2147485238" r:id="rId2"/>
    <p:sldLayoutId id="2147485239" r:id="rId3"/>
    <p:sldLayoutId id="2147485240" r:id="rId4"/>
    <p:sldLayoutId id="2147485241" r:id="rId5"/>
    <p:sldLayoutId id="2147485242" r:id="rId6"/>
    <p:sldLayoutId id="2147485243" r:id="rId7"/>
    <p:sldLayoutId id="2147485244" r:id="rId8"/>
    <p:sldLayoutId id="2147485245" r:id="rId9"/>
    <p:sldLayoutId id="2147485246" r:id="rId10"/>
    <p:sldLayoutId id="2147485247" r:id="rId11"/>
    <p:sldLayoutId id="2147485248" r:id="rId12"/>
    <p:sldLayoutId id="2147485249" r:id="rId13"/>
    <p:sldLayoutId id="2147485250" r:id="rId14"/>
    <p:sldLayoutId id="2147485251" r:id="rId15"/>
    <p:sldLayoutId id="2147485252" r:id="rId16"/>
    <p:sldLayoutId id="2147485253" r:id="rId17"/>
    <p:sldLayoutId id="2147485254" r:id="rId18"/>
    <p:sldLayoutId id="2147485255" r:id="rId19"/>
    <p:sldLayoutId id="2147485256" r:id="rId20"/>
    <p:sldLayoutId id="2147485257" r:id="rId21"/>
    <p:sldLayoutId id="2147485258" r:id="rId22"/>
    <p:sldLayoutId id="2147485259" r:id="rId23"/>
    <p:sldLayoutId id="2147485260" r:id="rId24"/>
    <p:sldLayoutId id="2147485261" r:id="rId25"/>
    <p:sldLayoutId id="2147485262" r:id="rId26"/>
    <p:sldLayoutId id="2147485263" r:id="rId27"/>
    <p:sldLayoutId id="2147485264" r:id="rId28"/>
    <p:sldLayoutId id="2147485265" r:id="rId29"/>
    <p:sldLayoutId id="2147485266" r:id="rId30"/>
    <p:sldLayoutId id="2147485267" r:id="rId31"/>
    <p:sldLayoutId id="2147485268" r:id="rId32"/>
    <p:sldLayoutId id="2147485269" r:id="rId33"/>
  </p:sldLayoutIdLst>
  <p:hf hdr="0" dt="0"/>
  <p:txStyles>
    <p:titleStyle>
      <a:lvl1pPr algn="l" defTabSz="506413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accent1"/>
          </a:solidFill>
          <a:latin typeface="Arial" charset="0"/>
          <a:ea typeface="MS PGothic"/>
          <a:cs typeface="Arial"/>
        </a:defRPr>
      </a:lvl1pPr>
      <a:lvl2pPr algn="l" defTabSz="506413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MS PGothic"/>
          <a:cs typeface="Arial" charset="0"/>
        </a:defRPr>
      </a:lvl2pPr>
      <a:lvl3pPr algn="l" defTabSz="506413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MS PGothic"/>
          <a:cs typeface="Arial" charset="0"/>
        </a:defRPr>
      </a:lvl3pPr>
      <a:lvl4pPr algn="l" defTabSz="506413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MS PGothic"/>
          <a:cs typeface="Arial" charset="0"/>
        </a:defRPr>
      </a:lvl4pPr>
      <a:lvl5pPr algn="l" defTabSz="506413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MS PGothic"/>
          <a:cs typeface="Arial" charset="0"/>
        </a:defRPr>
      </a:lvl5pPr>
      <a:lvl6pPr marL="509292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6pPr>
      <a:lvl7pPr marL="1018586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7pPr>
      <a:lvl8pPr marL="1527879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8pPr>
      <a:lvl9pPr marL="2037173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9pPr>
    </p:titleStyle>
    <p:bodyStyle>
      <a:lvl1pPr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Font typeface="Arial" charset="0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1pPr>
      <a:lvl2pPr marL="173038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2pPr>
      <a:lvl3pPr marL="346075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3pPr>
      <a:lvl4pPr marL="517525" indent="-171450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4pPr>
      <a:lvl5pPr marL="690563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70000"/>
        <a:buFont typeface="Arial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 charset="0"/>
        </a:defRPr>
      </a:lvl5pPr>
      <a:lvl6pPr marL="280111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406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698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899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29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58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879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173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46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758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05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344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9898" y="2911838"/>
            <a:ext cx="8858604" cy="1381761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Analyzing “Hidden Patterns” in Stock Data </a:t>
            </a:r>
            <a:br>
              <a:rPr lang="en-US" sz="4000" dirty="0"/>
            </a:br>
            <a:r>
              <a:rPr lang="en-US" dirty="0">
                <a:solidFill>
                  <a:srgbClr val="646464"/>
                </a:solidFill>
                <a:latin typeface="Arial" charset="0"/>
                <a:cs typeface="MS PGothic"/>
              </a:rPr>
              <a:t>Rutgers Data Science Bootcamp</a:t>
            </a:r>
            <a:br>
              <a:rPr lang="en-US" dirty="0">
                <a:solidFill>
                  <a:srgbClr val="646464"/>
                </a:solidFill>
                <a:latin typeface="Arial" charset="0"/>
                <a:cs typeface="MS PGothic"/>
              </a:rPr>
            </a:br>
            <a:endParaRPr lang="en-US" dirty="0">
              <a:solidFill>
                <a:srgbClr val="646464"/>
              </a:solidFill>
              <a:latin typeface="Arial" charset="0"/>
              <a:cs typeface="MS PGothic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99898" y="5763285"/>
            <a:ext cx="4753075" cy="274320"/>
          </a:xfrm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sz="1800" b="1" u="sng" dirty="0"/>
              <a:t>Team 5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/>
              <a:t>David Hui  Timothy Yu  Raj Ray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99998" y="4766504"/>
            <a:ext cx="4752975" cy="523875"/>
          </a:xfrm>
        </p:spPr>
        <p:txBody>
          <a:bodyPr/>
          <a:lstStyle/>
          <a:p>
            <a:r>
              <a:rPr lang="en-US" dirty="0"/>
              <a:t>Jan 12, 2018</a:t>
            </a:r>
          </a:p>
          <a:p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7075714" y="1208315"/>
            <a:ext cx="2536372" cy="413656"/>
          </a:xfrm>
          <a:prstGeom prst="rect">
            <a:avLst/>
          </a:prstGeom>
          <a:solidFill>
            <a:srgbClr val="53284F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E331-5782-404E-BEEE-83018F6DB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8" y="95694"/>
            <a:ext cx="9144000" cy="566928"/>
          </a:xfrm>
        </p:spPr>
        <p:txBody>
          <a:bodyPr/>
          <a:lstStyle/>
          <a:p>
            <a:r>
              <a:rPr lang="en-US" sz="3600" dirty="0"/>
              <a:t>AAPL Volume 2015-2017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670EFA-C083-413F-87BB-0FED12D46C1F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 rotWithShape="1">
          <a:blip r:embed="rId2"/>
          <a:srcRect l="5038" t="9690" r="7752" b="5039"/>
          <a:stretch/>
        </p:blipFill>
        <p:spPr>
          <a:xfrm>
            <a:off x="1590775" y="662622"/>
            <a:ext cx="7271364" cy="7109778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0CC26F-1E34-46A3-AF7A-CE1D6C089459}"/>
              </a:ext>
            </a:extLst>
          </p:cNvPr>
          <p:cNvCxnSpPr>
            <a:cxnSpLocks/>
          </p:cNvCxnSpPr>
          <p:nvPr/>
        </p:nvCxnSpPr>
        <p:spPr>
          <a:xfrm>
            <a:off x="2721933" y="850605"/>
            <a:ext cx="0" cy="6422066"/>
          </a:xfrm>
          <a:prstGeom prst="line">
            <a:avLst/>
          </a:prstGeom>
          <a:ln w="3810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C0C600-D923-43A8-AA0C-9893D7F5E5B8}"/>
              </a:ext>
            </a:extLst>
          </p:cNvPr>
          <p:cNvCxnSpPr>
            <a:cxnSpLocks/>
          </p:cNvCxnSpPr>
          <p:nvPr/>
        </p:nvCxnSpPr>
        <p:spPr>
          <a:xfrm>
            <a:off x="7499497" y="839972"/>
            <a:ext cx="0" cy="6432699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0C1FFA-4B45-4F97-B799-FE2090AC5881}"/>
              </a:ext>
            </a:extLst>
          </p:cNvPr>
          <p:cNvCxnSpPr>
            <a:cxnSpLocks/>
          </p:cNvCxnSpPr>
          <p:nvPr/>
        </p:nvCxnSpPr>
        <p:spPr>
          <a:xfrm>
            <a:off x="7194696" y="850605"/>
            <a:ext cx="0" cy="6422066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ECD9A0-4AF0-40E4-9B4F-578AFE716408}"/>
              </a:ext>
            </a:extLst>
          </p:cNvPr>
          <p:cNvCxnSpPr>
            <a:cxnSpLocks/>
          </p:cNvCxnSpPr>
          <p:nvPr/>
        </p:nvCxnSpPr>
        <p:spPr>
          <a:xfrm>
            <a:off x="3310267" y="839972"/>
            <a:ext cx="0" cy="6432699"/>
          </a:xfrm>
          <a:prstGeom prst="line">
            <a:avLst/>
          </a:prstGeom>
          <a:ln w="3810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85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Exploration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457200" y="1374838"/>
            <a:ext cx="9095207" cy="567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31775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defRPr/>
            </a:pPr>
            <a:r>
              <a:rPr lang="en-US" sz="2000" b="1" dirty="0">
                <a:solidFill>
                  <a:srgbClr val="646464"/>
                </a:solidFill>
                <a:ea typeface="MS PGothic"/>
                <a:cs typeface="MS PGothic"/>
              </a:rPr>
              <a:t>Type of Data</a:t>
            </a: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Daily close, volume, and relative strength index from </a:t>
            </a:r>
            <a:r>
              <a:rPr lang="en-US" sz="2000" dirty="0" err="1">
                <a:solidFill>
                  <a:srgbClr val="646464"/>
                </a:solidFill>
                <a:ea typeface="MS PGothic"/>
                <a:cs typeface="MS PGothic"/>
              </a:rPr>
              <a:t>Alphavantage</a:t>
            </a: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 API</a:t>
            </a: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endParaRPr lang="en-US" sz="2000" dirty="0">
              <a:solidFill>
                <a:srgbClr val="646464"/>
              </a:solidFill>
              <a:ea typeface="MS PGothic"/>
              <a:cs typeface="MS PGothic"/>
            </a:endParaRPr>
          </a:p>
          <a:p>
            <a:pPr marL="231775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defRPr/>
            </a:pPr>
            <a:r>
              <a:rPr lang="en-US" sz="2000" b="1" dirty="0">
                <a:solidFill>
                  <a:srgbClr val="646464"/>
                </a:solidFill>
                <a:ea typeface="MS PGothic"/>
                <a:cs typeface="MS PGothic"/>
              </a:rPr>
              <a:t>Data Exploration</a:t>
            </a: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Additional data were also available on </a:t>
            </a:r>
            <a:r>
              <a:rPr lang="en-US" sz="2000" b="1" dirty="0">
                <a:solidFill>
                  <a:srgbClr val="646464"/>
                </a:solidFill>
                <a:ea typeface="MS PGothic"/>
                <a:cs typeface="MS PGothic"/>
              </a:rPr>
              <a:t>daily open, daily high, daily low, inter-day </a:t>
            </a: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data etc. but those </a:t>
            </a:r>
            <a:r>
              <a:rPr lang="en-US" sz="2000" u="sng" dirty="0">
                <a:solidFill>
                  <a:srgbClr val="646464"/>
                </a:solidFill>
                <a:ea typeface="MS PGothic"/>
                <a:cs typeface="MS PGothic"/>
              </a:rPr>
              <a:t>data were not considered </a:t>
            </a: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or eliminated from input data streams </a:t>
            </a:r>
            <a:r>
              <a:rPr lang="en-US" sz="2000" dirty="0">
                <a:solidFill>
                  <a:srgbClr val="00B050"/>
                </a:solidFill>
                <a:ea typeface="MS PGothic"/>
                <a:cs typeface="MS PGothic"/>
              </a:rPr>
              <a:t>to keep the data manageable </a:t>
            </a: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for our analysis and </a:t>
            </a:r>
            <a:r>
              <a:rPr lang="en-US" sz="2000" dirty="0">
                <a:solidFill>
                  <a:srgbClr val="FF0000"/>
                </a:solidFill>
                <a:ea typeface="MS PGothic"/>
                <a:cs typeface="MS PGothic"/>
              </a:rPr>
              <a:t>to prevent scope creep</a:t>
            </a: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.</a:t>
            </a:r>
          </a:p>
          <a:p>
            <a:pPr marL="738188" lvl="1" indent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defRPr/>
            </a:pPr>
            <a:endParaRPr lang="en-US" sz="2000" dirty="0">
              <a:solidFill>
                <a:srgbClr val="646464"/>
              </a:solidFill>
              <a:ea typeface="MS PGothic"/>
              <a:cs typeface="MS PGothic"/>
            </a:endParaRP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endParaRPr lang="en-US" sz="1600" dirty="0">
              <a:solidFill>
                <a:srgbClr val="646464"/>
              </a:solidFill>
              <a:ea typeface="MS PGothic"/>
              <a:cs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9BC6-28BD-405D-AE5C-4D3A0D23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Cleanup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8A1AA-5475-4FFC-B3FC-07734EB3A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4"/>
          <a:stretch/>
        </p:blipFill>
        <p:spPr>
          <a:xfrm>
            <a:off x="432668" y="1522868"/>
            <a:ext cx="2943421" cy="17197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4A3A62-C912-4033-AEDC-1B28D9224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74" y="3635111"/>
            <a:ext cx="7943850" cy="895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4EF002-9621-43AF-BD11-3D34B686C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384" y="1504053"/>
            <a:ext cx="1935409" cy="20103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C20582-50CE-451B-BA31-4E9C2F837A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075" y="4867267"/>
            <a:ext cx="2291249" cy="23054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733A7F-77CB-4640-9238-7E3DC7FF6DB7}"/>
              </a:ext>
            </a:extLst>
          </p:cNvPr>
          <p:cNvSpPr txBox="1"/>
          <p:nvPr/>
        </p:nvSpPr>
        <p:spPr>
          <a:xfrm>
            <a:off x="428118" y="1199857"/>
            <a:ext cx="1476260" cy="46821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Raw JSON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BE40BD-49EB-49E4-9E90-422B48FE2521}"/>
              </a:ext>
            </a:extLst>
          </p:cNvPr>
          <p:cNvSpPr txBox="1"/>
          <p:nvPr/>
        </p:nvSpPr>
        <p:spPr>
          <a:xfrm>
            <a:off x="274473" y="3273091"/>
            <a:ext cx="1476260" cy="46821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000" b="1" dirty="0" err="1">
                <a:solidFill>
                  <a:srgbClr val="00B0F0"/>
                </a:solidFill>
              </a:rPr>
              <a:t>DataFrame</a:t>
            </a:r>
            <a:r>
              <a:rPr lang="en-US" sz="2000" b="1" dirty="0">
                <a:solidFill>
                  <a:srgbClr val="00B0F0"/>
                </a:solidFill>
              </a:rPr>
              <a:t> manipulation of formatting</a:t>
            </a:r>
          </a:p>
          <a:p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0907F3-582B-4D49-90FD-7463244C9C01}"/>
              </a:ext>
            </a:extLst>
          </p:cNvPr>
          <p:cNvSpPr txBox="1"/>
          <p:nvPr/>
        </p:nvSpPr>
        <p:spPr>
          <a:xfrm>
            <a:off x="1012603" y="481437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C59EA6-4456-425C-A5E6-BDBC22F38CB7}"/>
              </a:ext>
            </a:extLst>
          </p:cNvPr>
          <p:cNvSpPr txBox="1"/>
          <p:nvPr/>
        </p:nvSpPr>
        <p:spPr>
          <a:xfrm>
            <a:off x="6193477" y="1199857"/>
            <a:ext cx="2462851" cy="46821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CSV shows slashes</a:t>
            </a:r>
          </a:p>
          <a:p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BB7B70-DE13-40A8-A98D-5D26544089A2}"/>
              </a:ext>
            </a:extLst>
          </p:cNvPr>
          <p:cNvSpPr txBox="1"/>
          <p:nvPr/>
        </p:nvSpPr>
        <p:spPr>
          <a:xfrm>
            <a:off x="1469803" y="4867267"/>
            <a:ext cx="1856922" cy="46821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Open CSV in text editor to verify</a:t>
            </a:r>
          </a:p>
          <a:p>
            <a:r>
              <a:rPr lang="en-US" sz="2000" b="1" dirty="0" err="1">
                <a:solidFill>
                  <a:srgbClr val="00B0F0"/>
                </a:solidFill>
              </a:rPr>
              <a:t>Date_format</a:t>
            </a:r>
            <a:r>
              <a:rPr lang="en-US" sz="2000" b="1" dirty="0">
                <a:solidFill>
                  <a:srgbClr val="00B0F0"/>
                </a:solidFill>
              </a:rPr>
              <a:t> was applied for parsing</a:t>
            </a:r>
          </a:p>
          <a:p>
            <a:endParaRPr lang="en-US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08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4B69-CEA1-4103-9B38-57D8745C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04ADD-C082-4969-969A-F290BECE92A5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sz="2400" dirty="0"/>
              <a:t>Are there certain months that are better for buying or selling Apple Stock? 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Mid January to Mid February </a:t>
            </a:r>
            <a:r>
              <a:rPr lang="en-US" sz="2000" dirty="0"/>
              <a:t>for is potentially better for </a:t>
            </a:r>
            <a:r>
              <a:rPr lang="en-US" sz="2000" dirty="0">
                <a:solidFill>
                  <a:srgbClr val="00B050"/>
                </a:solidFill>
              </a:rPr>
              <a:t>buying</a:t>
            </a:r>
            <a:r>
              <a:rPr lang="en-US" sz="2000" dirty="0"/>
              <a:t>, and the </a:t>
            </a:r>
            <a:r>
              <a:rPr lang="en-US" sz="2000" dirty="0">
                <a:solidFill>
                  <a:srgbClr val="FF0000"/>
                </a:solidFill>
              </a:rPr>
              <a:t>beginning to the Midpoint of October </a:t>
            </a:r>
            <a:r>
              <a:rPr lang="en-US" sz="2000" dirty="0"/>
              <a:t>for potentially </a:t>
            </a:r>
            <a:r>
              <a:rPr lang="en-US" sz="2000" dirty="0">
                <a:solidFill>
                  <a:srgbClr val="FF0000"/>
                </a:solidFill>
              </a:rPr>
              <a:t>selling.</a:t>
            </a:r>
            <a:r>
              <a:rPr lang="en-US" sz="2000" dirty="0"/>
              <a:t> </a:t>
            </a:r>
          </a:p>
          <a:p>
            <a:pPr lvl="2"/>
            <a:r>
              <a:rPr lang="en-US" sz="2000" dirty="0"/>
              <a:t>This is supported by looking at the </a:t>
            </a:r>
            <a:r>
              <a:rPr lang="en-US" sz="2000" b="1" dirty="0"/>
              <a:t>closing price </a:t>
            </a:r>
            <a:r>
              <a:rPr lang="en-US" sz="2000" dirty="0"/>
              <a:t>and </a:t>
            </a:r>
            <a:r>
              <a:rPr lang="en-US" sz="2000" b="1" dirty="0"/>
              <a:t>RSI</a:t>
            </a:r>
            <a:r>
              <a:rPr lang="en-US" sz="2000" dirty="0"/>
              <a:t> for those periods </a:t>
            </a:r>
            <a:r>
              <a:rPr lang="en-US" sz="2000" b="1" dirty="0"/>
              <a:t>on a three year timeframe</a:t>
            </a:r>
            <a:r>
              <a:rPr lang="en-US" sz="2000" dirty="0"/>
              <a:t>.</a:t>
            </a:r>
          </a:p>
          <a:p>
            <a:pPr lvl="2"/>
            <a:r>
              <a:rPr lang="en-US" sz="2000" dirty="0"/>
              <a:t>However, more in-depth analysis is required to answer this question with </a:t>
            </a:r>
            <a:r>
              <a:rPr lang="en-US" sz="2000" b="1" dirty="0"/>
              <a:t>more validity and accuracy </a:t>
            </a:r>
            <a:r>
              <a:rPr lang="en-US" sz="2000" dirty="0"/>
              <a:t>(more than 3 years of data, and price action data including the Open, High, and Low).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EA992-2476-4F54-940C-A6FCCA7FFB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DC1872A-F2B8-495A-B120-2EF3F85A5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58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However, more indepth analysis is required to answer this question more sufficiently (more than 3 years of data, and price action data including the Open, High, and Low).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96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DB8E-B2AB-4C08-8AB8-D7F4C2DE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144000" cy="566928"/>
          </a:xfrm>
        </p:spPr>
        <p:txBody>
          <a:bodyPr/>
          <a:lstStyle/>
          <a:p>
            <a:r>
              <a:rPr lang="en-US" sz="3600" dirty="0"/>
              <a:t>Constraints</a:t>
            </a:r>
            <a:r>
              <a:rPr lang="en-US" sz="4000" dirty="0"/>
              <a:t>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1A31-4A02-40C3-9838-47864D3FFB00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566738" indent="0">
              <a:buNone/>
              <a:defRPr/>
            </a:pPr>
            <a:r>
              <a:rPr lang="en-US" sz="2800" b="1" dirty="0">
                <a:solidFill>
                  <a:srgbClr val="646464"/>
                </a:solidFill>
              </a:rPr>
              <a:t>Constraints</a:t>
            </a:r>
          </a:p>
          <a:p>
            <a:pPr marL="796926" indent="-230188">
              <a:defRPr/>
            </a:pPr>
            <a:r>
              <a:rPr lang="en-US" sz="2800" dirty="0">
                <a:solidFill>
                  <a:srgbClr val="646464"/>
                </a:solidFill>
              </a:rPr>
              <a:t>Google and Yahoo APIs for stock market data have recently </a:t>
            </a:r>
            <a:r>
              <a:rPr lang="en-US" sz="2800" dirty="0">
                <a:solidFill>
                  <a:srgbClr val="FFC000"/>
                </a:solidFill>
              </a:rPr>
              <a:t>been shut down</a:t>
            </a:r>
            <a:r>
              <a:rPr lang="en-US" sz="2800" dirty="0">
                <a:solidFill>
                  <a:srgbClr val="646464"/>
                </a:solidFill>
              </a:rPr>
              <a:t>.</a:t>
            </a:r>
          </a:p>
          <a:p>
            <a:pPr marL="796926" indent="-230188">
              <a:defRPr/>
            </a:pPr>
            <a:r>
              <a:rPr lang="en-US" sz="2800" dirty="0">
                <a:solidFill>
                  <a:srgbClr val="646464"/>
                </a:solidFill>
              </a:rPr>
              <a:t>Other stock market APIs </a:t>
            </a:r>
            <a:r>
              <a:rPr lang="en-US" sz="2800" dirty="0">
                <a:solidFill>
                  <a:srgbClr val="FF0000"/>
                </a:solidFill>
              </a:rPr>
              <a:t>are not free</a:t>
            </a:r>
            <a:r>
              <a:rPr lang="en-US" sz="2800" dirty="0">
                <a:solidFill>
                  <a:srgbClr val="646464"/>
                </a:solidFill>
              </a:rPr>
              <a:t>.</a:t>
            </a:r>
          </a:p>
          <a:p>
            <a:pPr marL="566738" indent="0">
              <a:buNone/>
              <a:defRPr/>
            </a:pPr>
            <a:endParaRPr lang="en-US" sz="2800" dirty="0">
              <a:solidFill>
                <a:srgbClr val="646464"/>
              </a:solidFill>
            </a:endParaRPr>
          </a:p>
          <a:p>
            <a:pPr marL="566738" indent="0">
              <a:buNone/>
              <a:defRPr/>
            </a:pPr>
            <a:r>
              <a:rPr lang="en-US" sz="2800" b="1" dirty="0">
                <a:solidFill>
                  <a:srgbClr val="646464"/>
                </a:solidFill>
              </a:rPr>
              <a:t>Limitations</a:t>
            </a:r>
          </a:p>
          <a:p>
            <a:pPr marL="1023938" indent="-457200">
              <a:defRPr/>
            </a:pPr>
            <a:r>
              <a:rPr lang="en-US" sz="2800" b="1" dirty="0">
                <a:solidFill>
                  <a:srgbClr val="646464"/>
                </a:solidFill>
              </a:rPr>
              <a:t>Exact </a:t>
            </a:r>
            <a:r>
              <a:rPr lang="en-US" sz="2800" dirty="0">
                <a:solidFill>
                  <a:srgbClr val="646464"/>
                </a:solidFill>
              </a:rPr>
              <a:t>month units and holidays</a:t>
            </a:r>
          </a:p>
          <a:p>
            <a:pPr marL="1023938" indent="-457200">
              <a:defRPr/>
            </a:pPr>
            <a:r>
              <a:rPr lang="en-US" sz="2800" dirty="0">
                <a:solidFill>
                  <a:srgbClr val="646464"/>
                </a:solidFill>
              </a:rPr>
              <a:t>Single stock vs </a:t>
            </a:r>
            <a:r>
              <a:rPr lang="en-US" sz="2800" b="1" dirty="0">
                <a:solidFill>
                  <a:srgbClr val="646464"/>
                </a:solidFill>
              </a:rPr>
              <a:t>meta-study</a:t>
            </a:r>
            <a:r>
              <a:rPr lang="en-US" sz="2800" dirty="0">
                <a:solidFill>
                  <a:srgbClr val="646464"/>
                </a:solidFill>
              </a:rPr>
              <a:t> of multiple stock</a:t>
            </a:r>
          </a:p>
          <a:p>
            <a:pPr marL="1023938" indent="-457200">
              <a:defRPr/>
            </a:pPr>
            <a:r>
              <a:rPr lang="en-US" sz="2800" dirty="0">
                <a:solidFill>
                  <a:srgbClr val="646464"/>
                </a:solidFill>
              </a:rPr>
              <a:t>One technical indicator (RSI) vs. </a:t>
            </a:r>
            <a:r>
              <a:rPr lang="en-US" sz="2800" b="1" dirty="0">
                <a:solidFill>
                  <a:srgbClr val="646464"/>
                </a:solidFill>
              </a:rPr>
              <a:t>many</a:t>
            </a:r>
          </a:p>
          <a:p>
            <a:pPr marL="1023938" indent="-457200">
              <a:defRPr/>
            </a:pPr>
            <a:endParaRPr lang="en-US" sz="2800" dirty="0">
              <a:solidFill>
                <a:srgbClr val="646464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AC79F-EB12-4C17-AEEE-F7D9300035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Conclusions and Lessons Learned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457200" y="1317171"/>
            <a:ext cx="9095207" cy="567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31775" marR="0" lvl="0" algn="l" defTabSz="5064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tabLst/>
              <a:defRPr/>
            </a:pPr>
            <a:r>
              <a:rPr lang="en-US" sz="2400" b="1" dirty="0">
                <a:solidFill>
                  <a:schemeClr val="tx2"/>
                </a:solidFill>
                <a:ea typeface="MS PGothic"/>
                <a:cs typeface="MS PGothic"/>
              </a:rPr>
              <a:t>If we had 2+ more weeks to research:</a:t>
            </a:r>
            <a:endParaRPr lang="en-US" sz="1600" b="1" dirty="0">
              <a:solidFill>
                <a:schemeClr val="tx2"/>
              </a:solidFill>
              <a:ea typeface="MS PGothic"/>
              <a:cs typeface="MS PGothic"/>
            </a:endParaRP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Can we predict the future value of Apple stock based on linear regression?</a:t>
            </a: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endParaRPr lang="en-US" sz="2400" dirty="0">
              <a:solidFill>
                <a:schemeClr val="tx2"/>
              </a:solidFill>
              <a:ea typeface="MS PGothic"/>
              <a:cs typeface="MS PGothic"/>
            </a:endParaRP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Is RSI a better technical indicator than 60-day or 90-day moving averages?</a:t>
            </a: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endParaRPr lang="en-US" sz="2400" dirty="0">
              <a:solidFill>
                <a:schemeClr val="tx2"/>
              </a:solidFill>
              <a:ea typeface="MS PGothic"/>
              <a:cs typeface="MS PGothic"/>
            </a:endParaRP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Does the Apple stock have good correlation with the overall market or is it a better performer than the market?</a:t>
            </a: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endParaRPr lang="en-US" sz="2400" dirty="0">
              <a:solidFill>
                <a:schemeClr val="tx2"/>
              </a:solidFill>
              <a:ea typeface="MS PGothic"/>
              <a:cs typeface="MS PGothic"/>
            </a:endParaRP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n-US" sz="2400" dirty="0" err="1">
                <a:solidFill>
                  <a:schemeClr val="tx2"/>
                </a:solidFill>
                <a:ea typeface="MS PGothic"/>
                <a:cs typeface="MS PGothic"/>
              </a:rPr>
              <a:t>Backtesting</a:t>
            </a: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/examination of the accuracy of trading indicators for APPL stock </a:t>
            </a: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endParaRPr lang="en-US" sz="2400" dirty="0">
              <a:solidFill>
                <a:schemeClr val="tx2"/>
              </a:solidFill>
              <a:ea typeface="MS PGothic"/>
              <a:cs typeface="MS PGothic"/>
            </a:endParaRP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Impact of Apple product releases and lawsuits on price</a:t>
            </a: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endParaRPr lang="en-US" sz="2400" dirty="0">
              <a:solidFill>
                <a:schemeClr val="tx2"/>
              </a:solidFill>
              <a:ea typeface="MS PGothic"/>
              <a:cs typeface="MS PGothic"/>
            </a:endParaRP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endParaRPr lang="en-US" sz="2400" dirty="0">
              <a:solidFill>
                <a:schemeClr val="tx2"/>
              </a:solidFill>
              <a:ea typeface="MS PGothic"/>
              <a:cs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F818-1F17-42C7-B881-E671BFC6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853C-CEBA-4773-BD2A-C63B16D34A03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sz="3200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6CE81-A99C-4328-B3F3-D46D7149AD9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0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Project Scope and Goals (Motivation &amp; Summary)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457201" y="1289875"/>
            <a:ext cx="9144000" cy="586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sz="2000" b="1" dirty="0"/>
              <a:t>Objective and Scope</a:t>
            </a:r>
            <a:endParaRPr lang="en-US" sz="2000" dirty="0"/>
          </a:p>
          <a:p>
            <a:r>
              <a:rPr lang="en-US" sz="2000" dirty="0"/>
              <a:t>Uncover patterns in the daily price action of a key stock traded in the US market.</a:t>
            </a:r>
          </a:p>
          <a:p>
            <a:endParaRPr lang="en-US" sz="2000" dirty="0"/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Stock Selected – AAPL (Traded on the NASDAQ Exchange)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Time Interval - 3 year timeframe (2015-2017)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~756 # of </a:t>
            </a:r>
            <a:r>
              <a:rPr lang="en-US" sz="2000" dirty="0" err="1"/>
              <a:t>Datapoint</a:t>
            </a:r>
            <a:r>
              <a:rPr lang="en-US" sz="2000" dirty="0"/>
              <a:t> – 252 trading days per year x 3 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Examine potential relationships between </a:t>
            </a:r>
          </a:p>
          <a:p>
            <a:pPr marL="1301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Daily closing price and the day of the month, </a:t>
            </a:r>
          </a:p>
          <a:p>
            <a:pPr marL="1301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Daily stock price and its RSI indicator, </a:t>
            </a:r>
          </a:p>
          <a:p>
            <a:pPr marL="1301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Daily stock price and volume</a:t>
            </a:r>
          </a:p>
          <a:p>
            <a:endParaRPr lang="en-US" sz="2000" dirty="0"/>
          </a:p>
          <a:p>
            <a:r>
              <a:rPr lang="en-US" sz="2000" b="1" dirty="0"/>
              <a:t>Data Source &amp; Tools Used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Closing price and Relative Strength Index data </a:t>
            </a:r>
          </a:p>
          <a:p>
            <a:pPr marL="1301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Pulled from the </a:t>
            </a:r>
            <a:r>
              <a:rPr lang="en-US" sz="2000" dirty="0" err="1"/>
              <a:t>Alphavantage</a:t>
            </a:r>
            <a:r>
              <a:rPr lang="en-US" sz="2000" dirty="0"/>
              <a:t> API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Python 3.0 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Matplotlib</a:t>
            </a:r>
            <a:r>
              <a:rPr lang="en-US" sz="2000" dirty="0"/>
              <a:t>, </a:t>
            </a:r>
            <a:r>
              <a:rPr lang="en-US" sz="2000" dirty="0" err="1"/>
              <a:t>Jupyter</a:t>
            </a:r>
            <a:r>
              <a:rPr lang="en-US" sz="2000" dirty="0"/>
              <a:t> notebook</a:t>
            </a:r>
          </a:p>
          <a:p>
            <a:endParaRPr lang="en-US" sz="1600" dirty="0"/>
          </a:p>
          <a:p>
            <a:br>
              <a:rPr lang="en-US" sz="1400" dirty="0"/>
            </a:br>
            <a:endParaRPr lang="en-US" sz="1400" dirty="0">
              <a:solidFill>
                <a:srgbClr val="646464"/>
              </a:solidFill>
              <a:ea typeface="MS PGothic"/>
              <a:cs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4FA9-6D21-47DD-A067-FB8D6126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Key questions/hypotheses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C46F-FDEF-495C-9A6B-9F6217E7904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4027" y="1143000"/>
            <a:ext cx="9144000" cy="5486400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2200" dirty="0"/>
              <a:t> </a:t>
            </a:r>
            <a:r>
              <a:rPr lang="en-US" sz="2200" dirty="0">
                <a:solidFill>
                  <a:schemeClr val="tx2"/>
                </a:solidFill>
              </a:rPr>
              <a:t>Are there certain </a:t>
            </a:r>
            <a:r>
              <a:rPr lang="en-US" sz="2200" b="1" dirty="0">
                <a:solidFill>
                  <a:schemeClr val="tx2"/>
                </a:solidFill>
              </a:rPr>
              <a:t>months</a:t>
            </a:r>
            <a:r>
              <a:rPr lang="en-US" sz="2200" dirty="0">
                <a:solidFill>
                  <a:schemeClr val="tx2"/>
                </a:solidFill>
              </a:rPr>
              <a:t> that are better for buying or selling Apple Stock? </a:t>
            </a:r>
          </a:p>
          <a:p>
            <a:pPr marL="228600" indent="-228600">
              <a:buFont typeface="+mj-lt"/>
              <a:buAutoNum type="arabicPeriod"/>
            </a:pPr>
            <a:endParaRPr lang="en-US" sz="2200" dirty="0">
              <a:solidFill>
                <a:schemeClr val="tx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2200" dirty="0">
                <a:solidFill>
                  <a:schemeClr val="tx2"/>
                </a:solidFill>
              </a:rPr>
              <a:t> Does the </a:t>
            </a:r>
            <a:r>
              <a:rPr lang="en-US" sz="2200" b="1" dirty="0">
                <a:solidFill>
                  <a:schemeClr val="tx2"/>
                </a:solidFill>
              </a:rPr>
              <a:t>RSI</a:t>
            </a:r>
            <a:r>
              <a:rPr lang="en-US" sz="2200" dirty="0">
                <a:solidFill>
                  <a:schemeClr val="tx2"/>
                </a:solidFill>
              </a:rPr>
              <a:t> give more accurate signals on a larger timeframe than on a smaller timeframe in identifying overbought and oversold conditions for Apple stock?</a:t>
            </a:r>
          </a:p>
          <a:p>
            <a:pPr marL="514350" lvl="1" indent="-342900"/>
            <a:endParaRPr lang="en-US" sz="2200" dirty="0">
              <a:solidFill>
                <a:schemeClr val="tx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2200" dirty="0">
                <a:solidFill>
                  <a:schemeClr val="tx2"/>
                </a:solidFill>
              </a:rPr>
              <a:t> Is it possible to do any </a:t>
            </a:r>
            <a:r>
              <a:rPr lang="en-US" sz="2200" b="1" dirty="0">
                <a:solidFill>
                  <a:schemeClr val="tx2"/>
                </a:solidFill>
              </a:rPr>
              <a:t>predictive analysis </a:t>
            </a:r>
            <a:r>
              <a:rPr lang="en-US" sz="2200" dirty="0">
                <a:solidFill>
                  <a:schemeClr val="tx2"/>
                </a:solidFill>
              </a:rPr>
              <a:t>based on these patterns? (linear regression/line fit?)</a:t>
            </a:r>
          </a:p>
          <a:p>
            <a:pPr marL="228600" indent="-228600">
              <a:buFont typeface="+mj-lt"/>
              <a:buAutoNum type="arabicPeriod"/>
            </a:pPr>
            <a:endParaRPr lang="en-US" sz="2200" dirty="0">
              <a:solidFill>
                <a:schemeClr val="tx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2200" dirty="0">
                <a:solidFill>
                  <a:schemeClr val="tx2"/>
                </a:solidFill>
              </a:rPr>
              <a:t> Is Apple currently </a:t>
            </a:r>
            <a:r>
              <a:rPr lang="en-US" sz="2200" b="1" dirty="0">
                <a:solidFill>
                  <a:schemeClr val="tx2"/>
                </a:solidFill>
              </a:rPr>
              <a:t>overbought</a:t>
            </a:r>
            <a:r>
              <a:rPr lang="en-US" sz="2200" dirty="0">
                <a:solidFill>
                  <a:schemeClr val="tx2"/>
                </a:solidFill>
              </a:rPr>
              <a:t> or </a:t>
            </a:r>
            <a:r>
              <a:rPr lang="en-US" sz="2200" b="1" dirty="0">
                <a:solidFill>
                  <a:schemeClr val="tx2"/>
                </a:solidFill>
              </a:rPr>
              <a:t>oversold </a:t>
            </a:r>
            <a:r>
              <a:rPr lang="en-US" sz="2200" dirty="0">
                <a:solidFill>
                  <a:schemeClr val="tx2"/>
                </a:solidFill>
              </a:rPr>
              <a:t>based selected historical data (i.e. 2015-2017)?</a:t>
            </a:r>
          </a:p>
        </p:txBody>
      </p:sp>
    </p:spTree>
    <p:extLst>
      <p:ext uri="{BB962C8B-B14F-4D97-AF65-F5344CB8AC3E}">
        <p14:creationId xmlns:p14="http://schemas.microsoft.com/office/powerpoint/2010/main" val="337767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226B-540F-4D22-9022-2385A158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AAPL Stock Price Through the Years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4553C-362E-4725-A6EE-74A7AF49D94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E18B3D1-9B8A-4674-88CB-B05D02849428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2"/>
          <a:stretch>
            <a:fillRect/>
          </a:stretch>
        </p:blipFill>
        <p:spPr>
          <a:xfrm>
            <a:off x="559558" y="1542196"/>
            <a:ext cx="8974961" cy="5124833"/>
          </a:xfrm>
        </p:spPr>
      </p:pic>
    </p:spTree>
    <p:extLst>
      <p:ext uri="{BB962C8B-B14F-4D97-AF65-F5344CB8AC3E}">
        <p14:creationId xmlns:p14="http://schemas.microsoft.com/office/powerpoint/2010/main" val="12040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8B2E-AF3D-4E68-8E59-8D794A69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AAPL Stock Price (2017)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83AB0-3937-4270-884B-2C973951744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7237576"/>
            <a:ext cx="9140825" cy="2270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stock chart">
            <a:extLst>
              <a:ext uri="{FF2B5EF4-FFF2-40B4-BE49-F238E27FC236}">
                <a16:creationId xmlns:a16="http://schemas.microsoft.com/office/drawing/2014/main" id="{358AF80F-FC95-4BFD-A309-6368486D43DD}"/>
              </a:ext>
            </a:extLst>
          </p:cNvPr>
          <p:cNvPicPr>
            <a:picLocks noGrp="1" noChangeAspect="1" noChangeArrowheads="1"/>
          </p:cNvPicPr>
          <p:nvPr>
            <p:ph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38" y="1471950"/>
            <a:ext cx="9733324" cy="549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APL">
            <a:extLst>
              <a:ext uri="{FF2B5EF4-FFF2-40B4-BE49-F238E27FC236}">
                <a16:creationId xmlns:a16="http://schemas.microsoft.com/office/drawing/2014/main" id="{C70B32BE-0BEC-44FF-BFAF-70A13A420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363" y="1970543"/>
            <a:ext cx="9525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8E1A52-8169-49C4-BAB4-45DD91A1BB19}"/>
              </a:ext>
            </a:extLst>
          </p:cNvPr>
          <p:cNvSpPr/>
          <p:nvPr/>
        </p:nvSpPr>
        <p:spPr>
          <a:xfrm>
            <a:off x="3090207" y="1111709"/>
            <a:ext cx="387798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539B"/>
                </a:solidFill>
                <a:latin typeface="Arial" panose="020B0604020202020204" pitchFamily="34" charset="0"/>
              </a:rPr>
              <a:t>Apple Inc. Stock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7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CF128-3815-48E9-87D0-EBC2AF1B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31775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2"/>
                </a:solidFill>
                <a:cs typeface="MS PGothic"/>
              </a:rPr>
              <a:t>Data Analysis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DE3A5-0293-499D-AC86-777AAF8FE46A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Time series analysis was performed by performing Y-O-Y comparisons. 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Closing Price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Volume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Relative Strength Index (RSI)</a:t>
            </a:r>
            <a:br>
              <a:rPr lang="en-US" sz="2400" dirty="0">
                <a:solidFill>
                  <a:schemeClr val="tx2"/>
                </a:solidFill>
              </a:rPr>
            </a:b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F6F59-7AA0-411B-95B3-A6BAFF1527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2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pitchFamily="34" charset="0"/>
                <a:cs typeface="Arial" pitchFamily="34" charset="0"/>
              </a:rPr>
              <a:t>AAPL Stock Closing Price 2015-2017</a:t>
            </a:r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489857" y="1317171"/>
            <a:ext cx="9095207" cy="567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31775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defRPr/>
            </a:pPr>
            <a:endParaRPr lang="en-US" sz="1600" dirty="0">
              <a:solidFill>
                <a:srgbClr val="646464"/>
              </a:solidFill>
              <a:ea typeface="MS PGothic"/>
              <a:cs typeface="MS P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E57831-92C3-47A2-92EF-580770C68C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3" t="8862" r="9091" b="12297"/>
          <a:stretch/>
        </p:blipFill>
        <p:spPr>
          <a:xfrm>
            <a:off x="818057" y="1175361"/>
            <a:ext cx="8422286" cy="595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2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D333-A681-460A-A78B-F41BC1F6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6928"/>
          </a:xfrm>
        </p:spPr>
        <p:txBody>
          <a:bodyPr/>
          <a:lstStyle/>
          <a:p>
            <a:r>
              <a:rPr lang="en-US" sz="3200" dirty="0"/>
              <a:t>AAPL Closing Price 2015-2017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15B244-66C2-4C38-8946-398D8F3848DD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 rotWithShape="1">
          <a:blip r:embed="rId2"/>
          <a:srcRect l="5895" t="11326" r="7927" b="6156"/>
          <a:stretch/>
        </p:blipFill>
        <p:spPr>
          <a:xfrm>
            <a:off x="1137684" y="566927"/>
            <a:ext cx="7527851" cy="720808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D2FC97-1C07-4CF3-9B0A-BE8A714B5FB9}"/>
              </a:ext>
            </a:extLst>
          </p:cNvPr>
          <p:cNvCxnSpPr>
            <a:cxnSpLocks/>
          </p:cNvCxnSpPr>
          <p:nvPr/>
        </p:nvCxnSpPr>
        <p:spPr>
          <a:xfrm>
            <a:off x="2285999" y="691116"/>
            <a:ext cx="0" cy="6645350"/>
          </a:xfrm>
          <a:prstGeom prst="line">
            <a:avLst/>
          </a:prstGeom>
          <a:ln w="3810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869D0A-F652-447B-A08D-C9DB919D5144}"/>
              </a:ext>
            </a:extLst>
          </p:cNvPr>
          <p:cNvCxnSpPr>
            <a:cxnSpLocks/>
          </p:cNvCxnSpPr>
          <p:nvPr/>
        </p:nvCxnSpPr>
        <p:spPr>
          <a:xfrm>
            <a:off x="7169888" y="691116"/>
            <a:ext cx="0" cy="664535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BB2272-964A-49B0-A47A-AAF6F0024BF2}"/>
              </a:ext>
            </a:extLst>
          </p:cNvPr>
          <p:cNvCxnSpPr>
            <a:cxnSpLocks/>
          </p:cNvCxnSpPr>
          <p:nvPr/>
        </p:nvCxnSpPr>
        <p:spPr>
          <a:xfrm>
            <a:off x="6854455" y="691116"/>
            <a:ext cx="0" cy="664535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08FBDE-357B-47AC-B49A-562D38FF03E4}"/>
              </a:ext>
            </a:extLst>
          </p:cNvPr>
          <p:cNvCxnSpPr>
            <a:cxnSpLocks/>
          </p:cNvCxnSpPr>
          <p:nvPr/>
        </p:nvCxnSpPr>
        <p:spPr>
          <a:xfrm>
            <a:off x="2863700" y="691116"/>
            <a:ext cx="0" cy="6645350"/>
          </a:xfrm>
          <a:prstGeom prst="line">
            <a:avLst/>
          </a:prstGeom>
          <a:ln w="3810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09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3998-08EC-43AB-91B1-14F7ED6A0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93" y="60393"/>
            <a:ext cx="9144000" cy="566928"/>
          </a:xfrm>
        </p:spPr>
        <p:txBody>
          <a:bodyPr/>
          <a:lstStyle/>
          <a:p>
            <a:r>
              <a:rPr lang="en-US" sz="3600" dirty="0"/>
              <a:t>RSI (Relative Strength Index) 2015-2017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ECF484-D755-499B-85FB-FC3B4B2A5D9C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 rotWithShape="1">
          <a:blip r:embed="rId2"/>
          <a:srcRect l="5232" t="10853" r="8721" b="5232"/>
          <a:stretch/>
        </p:blipFill>
        <p:spPr>
          <a:xfrm>
            <a:off x="1416119" y="627321"/>
            <a:ext cx="7226162" cy="7047137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3B306B-95A5-4D09-B050-6A5DB4567E21}"/>
              </a:ext>
            </a:extLst>
          </p:cNvPr>
          <p:cNvCxnSpPr>
            <a:cxnSpLocks/>
          </p:cNvCxnSpPr>
          <p:nvPr/>
        </p:nvCxnSpPr>
        <p:spPr>
          <a:xfrm>
            <a:off x="2530547" y="712381"/>
            <a:ext cx="0" cy="6496494"/>
          </a:xfrm>
          <a:prstGeom prst="line">
            <a:avLst/>
          </a:prstGeom>
          <a:ln w="3810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B2BABB-8E17-42FA-A3A4-905F52E5123C}"/>
              </a:ext>
            </a:extLst>
          </p:cNvPr>
          <p:cNvCxnSpPr>
            <a:cxnSpLocks/>
          </p:cNvCxnSpPr>
          <p:nvPr/>
        </p:nvCxnSpPr>
        <p:spPr>
          <a:xfrm>
            <a:off x="7308111" y="712381"/>
            <a:ext cx="0" cy="6496494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D81B76-00AD-4607-9766-66A4B97BAC95}"/>
              </a:ext>
            </a:extLst>
          </p:cNvPr>
          <p:cNvCxnSpPr>
            <a:cxnSpLocks/>
          </p:cNvCxnSpPr>
          <p:nvPr/>
        </p:nvCxnSpPr>
        <p:spPr>
          <a:xfrm>
            <a:off x="7003310" y="712381"/>
            <a:ext cx="0" cy="6496494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39F4EA-4E6C-464F-872F-4C4EEB56A18F}"/>
              </a:ext>
            </a:extLst>
          </p:cNvPr>
          <p:cNvCxnSpPr>
            <a:cxnSpLocks/>
          </p:cNvCxnSpPr>
          <p:nvPr/>
        </p:nvCxnSpPr>
        <p:spPr>
          <a:xfrm>
            <a:off x="3118881" y="712381"/>
            <a:ext cx="0" cy="6496494"/>
          </a:xfrm>
          <a:prstGeom prst="line">
            <a:avLst/>
          </a:prstGeom>
          <a:ln w="3810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84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Guggenheim Partners, LLC&amp;quot;&quot;/&gt;&lt;property id=&quot;20307&quot; value=&quot;409&quot;/&gt;&lt;/object&gt;&lt;object type=&quot;3&quot; unique_id=&quot;10008&quot;&gt;&lt;property id=&quot;20148&quot; value=&quot;5&quot;/&gt;&lt;property id=&quot;20300&quot; value=&quot;Slide 4 - &amp;quot;Heritage of Success&amp;quot;&quot;/&gt;&lt;property id=&quot;20307&quot; value=&quot;408&quot;/&gt;&lt;/object&gt;&lt;object type=&quot;3&quot; unique_id=&quot;10009&quot;&gt;&lt;property id=&quot;20148&quot; value=&quot;5&quot;/&gt;&lt;property id=&quot;20300&quot; value=&quot;Slide 6 - &amp;quot;Our Core Values and Culture&amp;quot;&quot;/&gt;&lt;property id=&quot;20307&quot; value=&quot;406&quot;/&gt;&lt;/object&gt;&lt;object type=&quot;3&quot; unique_id=&quot;10228&quot;&gt;&lt;property id=&quot;20148&quot; value=&quot;5&quot;/&gt;&lt;property id=&quot;20300&quot; value=&quot;Slide 32 - &amp;quot;Guggenheim Global Trading  &amp;quot;&quot;/&gt;&lt;property id=&quot;20307&quot; value=&quot;441&quot;/&gt;&lt;/object&gt;&lt;object type=&quot;3&quot; unique_id=&quot;10229&quot;&gt;&lt;property id=&quot;20148&quot; value=&quot;5&quot;/&gt;&lt;property id=&quot;20300&quot; value=&quot;Slide 7 - &amp;quot;Senior Executive Management&amp;quot;&quot;/&gt;&lt;property id=&quot;20307&quot; value=&quot;446&quot;/&gt;&lt;/object&gt;&lt;object type=&quot;3&quot; unique_id=&quot;10233&quot;&gt;&lt;property id=&quot;20148&quot; value=&quot;5&quot;/&gt;&lt;property id=&quot;20300&quot; value=&quot;Slide 8&quot;/&gt;&lt;property id=&quot;20307&quot; value=&quot;450&quot;/&gt;&lt;/object&gt;&lt;object type=&quot;3&quot; unique_id=&quot;10235&quot;&gt;&lt;property id=&quot;20148&quot; value=&quot;5&quot;/&gt;&lt;property id=&quot;20300&quot; value=&quot;Slide 23&quot;/&gt;&lt;property id=&quot;20307&quot; value=&quot;452&quot;/&gt;&lt;/object&gt;&lt;object type=&quot;3&quot; unique_id=&quot;10236&quot;&gt;&lt;property id=&quot;20148&quot; value=&quot;5&quot;/&gt;&lt;property id=&quot;20300&quot; value=&quot;Slide 27&quot;/&gt;&lt;property id=&quot;20307&quot; value=&quot;453&quot;/&gt;&lt;/object&gt;&lt;object type=&quot;3&quot; unique_id=&quot;10237&quot;&gt;&lt;property id=&quot;20148&quot; value=&quot;5&quot;/&gt;&lt;property id=&quot;20300&quot; value=&quot;Slide 29&quot;/&gt;&lt;property id=&quot;20307&quot; value=&quot;454&quot;/&gt;&lt;/object&gt;&lt;object type=&quot;3&quot; unique_id=&quot;10238&quot;&gt;&lt;property id=&quot;20148&quot; value=&quot;5&quot;/&gt;&lt;property id=&quot;20300&quot; value=&quot;Slide 31&quot;/&gt;&lt;property id=&quot;20307&quot; value=&quot;455&quot;/&gt;&lt;/object&gt;&lt;object type=&quot;3&quot; unique_id=&quot;10827&quot;&gt;&lt;property id=&quot;20148&quot; value=&quot;5&quot;/&gt;&lt;property id=&quot;20300&quot; value=&quot;Slide 28 - &amp;quot;Guggenheim Institutional Finance&amp;quot;&quot;/&gt;&lt;property id=&quot;20307&quot; value=&quot;466&quot;/&gt;&lt;/object&gt;&lt;object type=&quot;3&quot; unique_id=&quot;11032&quot;&gt;&lt;property id=&quot;20148&quot; value=&quot;5&quot;/&gt;&lt;property id=&quot;20300&quot; value=&quot;Slide 9 - &amp;quot;Guggenheim Investments&amp;quot;&quot;/&gt;&lt;property id=&quot;20307&quot; value=&quot;467&quot;/&gt;&lt;/object&gt;&lt;object type=&quot;3&quot; unique_id=&quot;11033&quot;&gt;&lt;property id=&quot;20148&quot; value=&quot;5&quot;/&gt;&lt;property id=&quot;20300&quot; value=&quot;Slide 10 - &amp;quot;Investments Overview&amp;quot;&quot;/&gt;&lt;property id=&quot;20307&quot; value=&quot;468&quot;/&gt;&lt;/object&gt;&lt;object type=&quot;3&quot; unique_id=&quot;11038&quot;&gt;&lt;property id=&quot;20148&quot; value=&quot;5&quot;/&gt;&lt;property id=&quot;20300&quot; value=&quot;Slide 5 - &amp;quot;Family Milestones&amp;quot;&quot;/&gt;&lt;property id=&quot;20307&quot; value=&quot;473&quot;/&gt;&lt;/object&gt;&lt;object type=&quot;3&quot; unique_id=&quot;11075&quot;&gt;&lt;property id=&quot;20148&quot; value=&quot;5&quot;/&gt;&lt;property id=&quot;20300&quot; value=&quot;Slide 2 - &amp;quot;Firm Overview&amp;quot;&quot;/&gt;&lt;property id=&quot;20307&quot; value=&quot;474&quot;/&gt;&lt;/object&gt;&lt;object type=&quot;3&quot; unique_id=&quot;11079&quot;&gt;&lt;property id=&quot;20148&quot; value=&quot;5&quot;/&gt;&lt;property id=&quot;20300&quot; value=&quot;Slide 30 - &amp;quot;Guggenheim Investment Advisory&amp;quot;&quot;/&gt;&lt;property id=&quot;20307&quot; value=&quot;477&quot;/&gt;&lt;/object&gt;&lt;object type=&quot;3&quot; unique_id=&quot;11337&quot;&gt;&lt;property id=&quot;20148&quot; value=&quot;5&quot;/&gt;&lt;property id=&quot;20300&quot; value=&quot;Slide 11 - &amp;quot;Record of Success&amp;quot;&quot;/&gt;&lt;property id=&quot;20307&quot; value=&quot;479&quot;/&gt;&lt;/object&gt;&lt;object type=&quot;3&quot; unique_id=&quot;11339&quot;&gt;&lt;property id=&quot;20148&quot; value=&quot;5&quot;/&gt;&lt;property id=&quot;20300&quot; value=&quot;Slide 13 - &amp;quot;Investment Vehicles&amp;quot;&quot;/&gt;&lt;property id=&quot;20307&quot; value=&quot;481&quot;/&gt;&lt;/object&gt;&lt;object type=&quot;3&quot; unique_id=&quot;11597&quot;&gt;&lt;property id=&quot;20148&quot; value=&quot;5&quot;/&gt;&lt;property id=&quot;20300&quot; value=&quot;Slide 14&quot;/&gt;&lt;property id=&quot;20307&quot; value=&quot;483&quot;/&gt;&lt;/object&gt;&lt;object type=&quot;3&quot; unique_id=&quot;11598&quot;&gt;&lt;property id=&quot;20148&quot; value=&quot;5&quot;/&gt;&lt;property id=&quot;20300&quot; value=&quot;Slide 15 - &amp;quot;Guggenheim Securities&amp;quot;&quot;/&gt;&lt;property id=&quot;20307&quot; value=&quot;484&quot;/&gt;&lt;/object&gt;&lt;object type=&quot;3&quot; unique_id=&quot;11599&quot;&gt;&lt;property id=&quot;20148&quot; value=&quot;5&quot;/&gt;&lt;property id=&quot;20300&quot; value=&quot;Slide 16 - &amp;quot;Securities – Advisory&amp;quot;&quot;/&gt;&lt;property id=&quot;20307&quot; value=&quot;485&quot;/&gt;&lt;/object&gt;&lt;object type=&quot;3&quot; unique_id=&quot;11601&quot;&gt;&lt;property id=&quot;20148&quot; value=&quot;5&quot;/&gt;&lt;property id=&quot;20300&quot; value=&quot;Slide 19 - &amp;quot;Securities – Financing &amp;quot;&quot;/&gt;&lt;property id=&quot;20307&quot; value=&quot;487&quot;/&gt;&lt;/object&gt;&lt;object type=&quot;3&quot; unique_id=&quot;11603&quot;&gt;&lt;property id=&quot;20148&quot; value=&quot;5&quot;/&gt;&lt;property id=&quot;20300&quot; value=&quot;Slide 21 - &amp;quot;Securities – Sales &amp;amp; Trading&amp;quot;&quot;/&gt;&lt;property id=&quot;20307&quot; value=&quot;489&quot;/&gt;&lt;/object&gt;&lt;object type=&quot;3&quot; unique_id=&quot;11604&quot;&gt;&lt;property id=&quot;20148&quot; value=&quot;5&quot;/&gt;&lt;property id=&quot;20300&quot; value=&quot;Slide 22 - &amp;quot;Securities – Research&amp;quot;&quot;/&gt;&lt;property id=&quot;20307&quot; value=&quot;490&quot;/&gt;&lt;/object&gt;&lt;object type=&quot;3&quot; unique_id=&quot;13319&quot;&gt;&lt;property id=&quot;20148&quot; value=&quot;5&quot;/&gt;&lt;property id=&quot;20300&quot; value=&quot;Slide 25&quot;/&gt;&lt;property id=&quot;20307&quot; value=&quot;491&quot;/&gt;&lt;/object&gt;&lt;object type=&quot;3&quot; unique_id=&quot;13320&quot;&gt;&lt;property id=&quot;20148&quot; value=&quot;5&quot;/&gt;&lt;property id=&quot;20300&quot; value=&quot;Slide 26 - &amp;quot;Merchant Banking&amp;quot;&quot;/&gt;&lt;property id=&quot;20307&quot; value=&quot;492&quot;/&gt;&lt;/object&gt;&lt;object type=&quot;3&quot; unique_id=&quot;13559&quot;&gt;&lt;property id=&quot;20148&quot; value=&quot;5&quot;/&gt;&lt;property id=&quot;20300&quot; value=&quot;Slide 17&quot;/&gt;&lt;property id=&quot;20307&quot; value=&quot;493&quot;/&gt;&lt;/object&gt;&lt;object type=&quot;3&quot; unique_id=&quot;13560&quot;&gt;&lt;property id=&quot;20148&quot; value=&quot;5&quot;/&gt;&lt;property id=&quot;20300&quot; value=&quot;Slide 18 - &amp;quot;M&amp;amp;A Transactions Since June 2009&amp;quot;&quot;/&gt;&lt;property id=&quot;20307&quot; value=&quot;494&quot;/&gt;&lt;/object&gt;&lt;object type=&quot;3&quot; unique_id=&quot;13561&quot;&gt;&lt;property id=&quot;20148&quot; value=&quot;5&quot;/&gt;&lt;property id=&quot;20300&quot; value=&quot;Slide 20 - &amp;quot;Recent Capital Markets Transactions&amp;quot;&quot;/&gt;&lt;property id=&quot;20307&quot; value=&quot;495&quot;/&gt;&lt;/object&gt;&lt;object type=&quot;3&quot; unique_id=&quot;13740&quot;&gt;&lt;property id=&quot;20148&quot; value=&quot;5&quot;/&gt;&lt;property id=&quot;20300&quot; value=&quot;Slide 12 - &amp;quot;Investment Capabilities&amp;quot;&quot;/&gt;&lt;property id=&quot;20307&quot; value=&quot;497&quot;/&gt;&lt;/object&gt;&lt;object type=&quot;3&quot; unique_id=&quot;14764&quot;&gt;&lt;property id=&quot;20148&quot; value=&quot;5&quot;/&gt;&lt;property id=&quot;20300&quot; value=&quot;Slide 24 - &amp;quot;Guggenheim Insurance Services&amp;quot;&quot;/&gt;&lt;property id=&quot;20307&quot; value=&quot;499&quot;/&gt;&lt;/object&gt;&lt;object type=&quot;3&quot; unique_id=&quot;14940&quot;&gt;&lt;property id=&quot;20148&quot; value=&quot;5&quot;/&gt;&lt;property id=&quot;20300&quot; value=&quot;Slide 3 - &amp;quot;Guggenheim Partners&amp;quot;&quot;/&gt;&lt;property id=&quot;20307&quot; value=&quot;50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For Institutional Only_Branding_Template_2014">
  <a:themeElements>
    <a:clrScheme name="Guggenheim Colors">
      <a:dk1>
        <a:srgbClr val="646464"/>
      </a:dk1>
      <a:lt1>
        <a:srgbClr val="FFFFFF"/>
      </a:lt1>
      <a:dk2>
        <a:srgbClr val="000000"/>
      </a:dk2>
      <a:lt2>
        <a:srgbClr val="E1E1E1"/>
      </a:lt2>
      <a:accent1>
        <a:srgbClr val="53284F"/>
      </a:accent1>
      <a:accent2>
        <a:srgbClr val="646464"/>
      </a:accent2>
      <a:accent3>
        <a:srgbClr val="A0A0A0"/>
      </a:accent3>
      <a:accent4>
        <a:srgbClr val="5E8AB4"/>
      </a:accent4>
      <a:accent5>
        <a:srgbClr val="7D9BC1"/>
      </a:accent5>
      <a:accent6>
        <a:srgbClr val="4A7729"/>
      </a:accent6>
      <a:hlink>
        <a:srgbClr val="5E8AB4"/>
      </a:hlink>
      <a:folHlink>
        <a:srgbClr val="5E8AB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3284F"/>
        </a:solidFill>
        <a:ln w="6350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60000"/>
              <a:lumOff val="4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000" b="1" dirty="0" smtClean="0"/>
        </a:defPPr>
      </a:lstStyle>
    </a:txDef>
  </a:objectDefaults>
  <a:extraClrSchemeLst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7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8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9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0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1">
        <a:dk1>
          <a:srgbClr val="565A5C"/>
        </a:dk1>
        <a:lt1>
          <a:srgbClr val="FFFFFF"/>
        </a:lt1>
        <a:dk2>
          <a:srgbClr val="5C7F92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8A9E7B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5C7F92"/>
        </a:dk2>
        <a:lt2>
          <a:srgbClr val="E0E1DD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genheim Horizontal Template - TEXT 1">
        <a:dk1>
          <a:srgbClr val="565A5C"/>
        </a:dk1>
        <a:lt1>
          <a:srgbClr val="FFFFFF"/>
        </a:lt1>
        <a:dk2>
          <a:srgbClr val="53284F"/>
        </a:dk2>
        <a:lt2>
          <a:srgbClr val="5C7F92"/>
        </a:lt2>
        <a:accent1>
          <a:srgbClr val="E0E1DD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EDEEEB"/>
        </a:accent5>
        <a:accent6>
          <a:srgbClr val="002D50"/>
        </a:accent6>
        <a:hlink>
          <a:srgbClr val="94AA7E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Guggenheim PPT Template_FINAL_28Feb_2014">
  <a:themeElements>
    <a:clrScheme name="Guggenheim Colors">
      <a:dk1>
        <a:srgbClr val="646464"/>
      </a:dk1>
      <a:lt1>
        <a:srgbClr val="FFFFFF"/>
      </a:lt1>
      <a:dk2>
        <a:srgbClr val="000000"/>
      </a:dk2>
      <a:lt2>
        <a:srgbClr val="E1E1E1"/>
      </a:lt2>
      <a:accent1>
        <a:srgbClr val="53284F"/>
      </a:accent1>
      <a:accent2>
        <a:srgbClr val="646464"/>
      </a:accent2>
      <a:accent3>
        <a:srgbClr val="A0A0A0"/>
      </a:accent3>
      <a:accent4>
        <a:srgbClr val="5E8AB4"/>
      </a:accent4>
      <a:accent5>
        <a:srgbClr val="7D9BC1"/>
      </a:accent5>
      <a:accent6>
        <a:srgbClr val="4A7729"/>
      </a:accent6>
      <a:hlink>
        <a:srgbClr val="5E8AB4"/>
      </a:hlink>
      <a:folHlink>
        <a:srgbClr val="5E8AB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3284F"/>
        </a:solidFill>
        <a:ln w="6350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60000"/>
              <a:lumOff val="4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000" b="1" dirty="0" smtClean="0"/>
        </a:defPPr>
      </a:lstStyle>
    </a:txDef>
  </a:objectDefaults>
  <a:extraClrSchemeLst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7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8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9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0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1">
        <a:dk1>
          <a:srgbClr val="565A5C"/>
        </a:dk1>
        <a:lt1>
          <a:srgbClr val="FFFFFF"/>
        </a:lt1>
        <a:dk2>
          <a:srgbClr val="5C7F92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8A9E7B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5C7F92"/>
        </a:dk2>
        <a:lt2>
          <a:srgbClr val="E0E1DD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genheim Horizontal Template - TEXT 1">
        <a:dk1>
          <a:srgbClr val="565A5C"/>
        </a:dk1>
        <a:lt1>
          <a:srgbClr val="FFFFFF"/>
        </a:lt1>
        <a:dk2>
          <a:srgbClr val="53284F"/>
        </a:dk2>
        <a:lt2>
          <a:srgbClr val="5C7F92"/>
        </a:lt2>
        <a:accent1>
          <a:srgbClr val="E0E1DD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EDEEEB"/>
        </a:accent5>
        <a:accent6>
          <a:srgbClr val="002D50"/>
        </a:accent6>
        <a:hlink>
          <a:srgbClr val="94AA7E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For Institutional Only_Branding_Template_2014">
  <a:themeElements>
    <a:clrScheme name="Guggenheim Colors">
      <a:dk1>
        <a:srgbClr val="646464"/>
      </a:dk1>
      <a:lt1>
        <a:srgbClr val="FFFFFF"/>
      </a:lt1>
      <a:dk2>
        <a:srgbClr val="000000"/>
      </a:dk2>
      <a:lt2>
        <a:srgbClr val="E1E1E1"/>
      </a:lt2>
      <a:accent1>
        <a:srgbClr val="53284F"/>
      </a:accent1>
      <a:accent2>
        <a:srgbClr val="646464"/>
      </a:accent2>
      <a:accent3>
        <a:srgbClr val="A0A0A0"/>
      </a:accent3>
      <a:accent4>
        <a:srgbClr val="5E8AB4"/>
      </a:accent4>
      <a:accent5>
        <a:srgbClr val="7D9BC1"/>
      </a:accent5>
      <a:accent6>
        <a:srgbClr val="4A7729"/>
      </a:accent6>
      <a:hlink>
        <a:srgbClr val="5E8AB4"/>
      </a:hlink>
      <a:folHlink>
        <a:srgbClr val="5E8AB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3284F"/>
        </a:solidFill>
        <a:ln w="6350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60000"/>
              <a:lumOff val="4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000" b="1" dirty="0" smtClean="0"/>
        </a:defPPr>
      </a:lstStyle>
    </a:txDef>
  </a:objectDefaults>
  <a:extraClrSchemeLst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7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8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9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0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1">
        <a:dk1>
          <a:srgbClr val="565A5C"/>
        </a:dk1>
        <a:lt1>
          <a:srgbClr val="FFFFFF"/>
        </a:lt1>
        <a:dk2>
          <a:srgbClr val="5C7F92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8A9E7B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5C7F92"/>
        </a:dk2>
        <a:lt2>
          <a:srgbClr val="E0E1DD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genheim Horizontal Template - TEXT 1">
        <a:dk1>
          <a:srgbClr val="565A5C"/>
        </a:dk1>
        <a:lt1>
          <a:srgbClr val="FFFFFF"/>
        </a:lt1>
        <a:dk2>
          <a:srgbClr val="53284F"/>
        </a:dk2>
        <a:lt2>
          <a:srgbClr val="5C7F92"/>
        </a:lt2>
        <a:accent1>
          <a:srgbClr val="E0E1DD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EDEEEB"/>
        </a:accent5>
        <a:accent6>
          <a:srgbClr val="002D50"/>
        </a:accent6>
        <a:hlink>
          <a:srgbClr val="94AA7E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 Institutional Only_Branding_Template_2014</Template>
  <TotalTime>17010</TotalTime>
  <Words>628</Words>
  <Application>Microsoft Office PowerPoint</Application>
  <PresentationFormat>Custom</PresentationFormat>
  <Paragraphs>84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MS PGothic</vt:lpstr>
      <vt:lpstr>MS PGothic</vt:lpstr>
      <vt:lpstr>Arial</vt:lpstr>
      <vt:lpstr>Arial Narrow</vt:lpstr>
      <vt:lpstr>Calibri</vt:lpstr>
      <vt:lpstr>Open Sans</vt:lpstr>
      <vt:lpstr>Wingdings</vt:lpstr>
      <vt:lpstr>For Institutional Only_Branding_Template_2014</vt:lpstr>
      <vt:lpstr>2_Guggenheim PPT Template_FINAL_28Feb_2014</vt:lpstr>
      <vt:lpstr>1_For Institutional Only_Branding_Template_2014</vt:lpstr>
      <vt:lpstr>Analyzing “Hidden Patterns” in Stock Data  Rutgers Data Science Bootcamp </vt:lpstr>
      <vt:lpstr>Project Scope and Goals (Motivation &amp; Summary)</vt:lpstr>
      <vt:lpstr>Key questions/hypotheses</vt:lpstr>
      <vt:lpstr>AAPL Stock Price Through the Years</vt:lpstr>
      <vt:lpstr>AAPL Stock Price (2017)</vt:lpstr>
      <vt:lpstr>Data Analysis </vt:lpstr>
      <vt:lpstr>AAPL Stock Closing Price 2015-2017</vt:lpstr>
      <vt:lpstr>AAPL Closing Price 2015-2017</vt:lpstr>
      <vt:lpstr>RSI (Relative Strength Index) 2015-2017</vt:lpstr>
      <vt:lpstr>AAPL Volume 2015-2017</vt:lpstr>
      <vt:lpstr>Data Exploration</vt:lpstr>
      <vt:lpstr>Data Cleanup </vt:lpstr>
      <vt:lpstr>Discussion</vt:lpstr>
      <vt:lpstr>Constraints and Limitations</vt:lpstr>
      <vt:lpstr>Conclusions and Lessons Learned</vt:lpstr>
      <vt:lpstr>End</vt:lpstr>
    </vt:vector>
  </TitlesOfParts>
  <Company>Guggenheim Partners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LlJones</dc:creator>
  <cp:lastModifiedBy>tyu-dev</cp:lastModifiedBy>
  <cp:revision>1258</cp:revision>
  <cp:lastPrinted>2013-09-18T20:06:42Z</cp:lastPrinted>
  <dcterms:created xsi:type="dcterms:W3CDTF">2014-05-30T16:00:17Z</dcterms:created>
  <dcterms:modified xsi:type="dcterms:W3CDTF">2018-01-13T06:15:34Z</dcterms:modified>
  <cp:category>Temaplate</cp:category>
</cp:coreProperties>
</file>