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1"/>
  </p:notesMasterIdLst>
  <p:handoutMasterIdLst>
    <p:handoutMasterId r:id="rId22"/>
  </p:handoutMasterIdLst>
  <p:sldIdLst>
    <p:sldId id="256" r:id="rId4"/>
    <p:sldId id="445" r:id="rId5"/>
    <p:sldId id="454" r:id="rId6"/>
    <p:sldId id="465" r:id="rId7"/>
    <p:sldId id="458" r:id="rId8"/>
    <p:sldId id="455" r:id="rId9"/>
    <p:sldId id="467" r:id="rId10"/>
    <p:sldId id="457" r:id="rId11"/>
    <p:sldId id="459" r:id="rId12"/>
    <p:sldId id="460" r:id="rId13"/>
    <p:sldId id="461" r:id="rId14"/>
    <p:sldId id="446" r:id="rId15"/>
    <p:sldId id="466" r:id="rId16"/>
    <p:sldId id="462" r:id="rId17"/>
    <p:sldId id="463" r:id="rId18"/>
    <p:sldId id="453" r:id="rId19"/>
    <p:sldId id="464" r:id="rId20"/>
  </p:sldIdLst>
  <p:sldSz cx="10058400" cy="7772400"/>
  <p:notesSz cx="7026275" cy="9312275"/>
  <p:custDataLst>
    <p:tags r:id="rId23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si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RSI (Relative Strength Index)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860697" y="1180212"/>
            <a:ext cx="6116398" cy="59648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52AAB-B547-4DF1-86C1-EBCE5B1B6C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333140"/>
            <a:ext cx="9140825" cy="227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Volume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888558" y="1158948"/>
            <a:ext cx="6111306" cy="5975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D66EB-C6AD-4801-8EF4-33AAE873BD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4027" y="7339995"/>
            <a:ext cx="9140825" cy="227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daily open, daily high, daily low, inter-day data etc. but those data were not considered or eliminated from input data streams to keep the data manageable for our analysis and to prevent scope creep.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E388-A84D-49CF-9C28-BD1B84B2745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7150" indent="0">
              <a:buNone/>
              <a:defRPr/>
            </a:pPr>
            <a:r>
              <a:rPr lang="en-US" sz="2000" b="1" dirty="0">
                <a:solidFill>
                  <a:srgbClr val="646464"/>
                </a:solidFill>
              </a:rPr>
              <a:t>Data Cleanup </a:t>
            </a:r>
          </a:p>
          <a:p>
            <a:pPr marL="796926" indent="-230188">
              <a:defRPr/>
            </a:pPr>
            <a:r>
              <a:rPr lang="en-US" sz="2000" dirty="0">
                <a:solidFill>
                  <a:srgbClr val="646464"/>
                </a:solidFill>
              </a:rPr>
              <a:t>Data from </a:t>
            </a:r>
            <a:r>
              <a:rPr lang="en-US" sz="2000" dirty="0" err="1">
                <a:solidFill>
                  <a:srgbClr val="646464"/>
                </a:solidFill>
              </a:rPr>
              <a:t>Alphavantage</a:t>
            </a:r>
            <a:r>
              <a:rPr lang="en-US" sz="2000" dirty="0">
                <a:solidFill>
                  <a:srgbClr val="646464"/>
                </a:solidFill>
              </a:rPr>
              <a:t> was examined for errors, poor formatting and missing data. </a:t>
            </a:r>
            <a:endParaRPr lang="en-US" sz="1400" dirty="0">
              <a:solidFill>
                <a:srgbClr val="646464"/>
              </a:solidFill>
            </a:endParaRPr>
          </a:p>
          <a:p>
            <a:pPr marL="738188" lvl="1" indent="0">
              <a:buClr>
                <a:schemeClr val="accent2"/>
              </a:buClr>
              <a:defRPr/>
            </a:pPr>
            <a:endParaRPr lang="en-US" sz="1600" dirty="0">
              <a:solidFill>
                <a:srgbClr val="646464"/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DF09-5B9F-40FB-A43D-DA2257E87A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been shut down.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are not free.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Exact 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meta-study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rgbClr val="646464"/>
                </a:solidFill>
                <a:ea typeface="MS PGothic"/>
                <a:cs typeface="MS PGothic"/>
              </a:rPr>
              <a:t>If we had 2+ more weeks to research:</a:t>
            </a:r>
          </a:p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Scope and Goals (Motivation &amp; Summary)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The goal of this project is to 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Key Questions &amp; Data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276447" y="1254642"/>
            <a:ext cx="9468054" cy="577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61963" marR="0" lvl="0" indent="-230188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/>
            </a:pP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r>
              <a:rPr lang="en-US" sz="1800" b="1" dirty="0"/>
              <a:t>Questions to Address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Are there certain months that are better for buying or selling?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Does the RSI technical indicator (</a:t>
            </a:r>
            <a:r>
              <a:rPr lang="en-US" sz="1800" u="sng" dirty="0">
                <a:hlinkClick r:id="rId3"/>
              </a:rPr>
              <a:t>relative strength indicator</a:t>
            </a:r>
            <a:r>
              <a:rPr lang="en-US" sz="1800" dirty="0"/>
              <a:t>) give more accurate signals on a larger timeframe than on a smaller timeframe? (i.e. 1 day vs 1 month)?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Price action and the RSI indicator -Test the assumption that the RSI is more accurate in larger timeframes in identifying overbought and oversold conditions.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Determine if our stock is currently overvalued or oversold based on historical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Is it possible to do any predictive analysis based on these patterns? (linear regression/ line fit)</a:t>
            </a:r>
          </a:p>
          <a:p>
            <a:endParaRPr lang="en-US" sz="1800" dirty="0"/>
          </a:p>
          <a:p>
            <a:br>
              <a:rPr lang="en-US" sz="1600" dirty="0"/>
            </a:b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BB3E-8043-4497-A359-209B43726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5180747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E129-02AA-46B9-9742-D419EA6066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646464"/>
                </a:solidFill>
              </a:rPr>
              <a:t>Time series analysis was performed by performing Y-O-Y comparisons. </a:t>
            </a:r>
            <a:br>
              <a:rPr lang="en-US" sz="1800" dirty="0">
                <a:solidFill>
                  <a:srgbClr val="646464"/>
                </a:solidFill>
              </a:rPr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690577" y="1180214"/>
            <a:ext cx="6251944" cy="59863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540C-8F75-45CA-9318-82681C9DDC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315199"/>
            <a:ext cx="9140825" cy="227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16898</TotalTime>
  <Words>444</Words>
  <Application>Microsoft Office PowerPoint</Application>
  <PresentationFormat>Custom</PresentationFormat>
  <Paragraphs>65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 &amp; Data </vt:lpstr>
      <vt:lpstr>PowerPoint Presentation</vt:lpstr>
      <vt:lpstr>AAPL Stock Price Through the Years</vt:lpstr>
      <vt:lpstr>AAPL Stock Price (2017)</vt:lpstr>
      <vt:lpstr>Data Analysis </vt:lpstr>
      <vt:lpstr>AAPL Stock Closing Price 2015-2017</vt:lpstr>
      <vt:lpstr>Closing Price</vt:lpstr>
      <vt:lpstr>RSI (Relative Strength Index)</vt:lpstr>
      <vt:lpstr>Volume</vt:lpstr>
      <vt:lpstr>Data Exploration</vt:lpstr>
      <vt:lpstr>Data Cleanup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1207</cp:revision>
  <cp:lastPrinted>2013-09-18T20:06:42Z</cp:lastPrinted>
  <dcterms:created xsi:type="dcterms:W3CDTF">2014-05-30T16:00:17Z</dcterms:created>
  <dcterms:modified xsi:type="dcterms:W3CDTF">2018-01-12T20:09:34Z</dcterms:modified>
  <cp:category>Temaplate</cp:category>
</cp:coreProperties>
</file>