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1"/>
    <p:sldMasterId id="2147485221" r:id="rId2"/>
    <p:sldMasterId id="2147485236" r:id="rId3"/>
  </p:sldMasterIdLst>
  <p:notesMasterIdLst>
    <p:notesMasterId r:id="rId12"/>
  </p:notesMasterIdLst>
  <p:handoutMasterIdLst>
    <p:handoutMasterId r:id="rId13"/>
  </p:handoutMasterIdLst>
  <p:sldIdLst>
    <p:sldId id="256" r:id="rId4"/>
    <p:sldId id="445" r:id="rId5"/>
    <p:sldId id="458" r:id="rId6"/>
    <p:sldId id="455" r:id="rId7"/>
    <p:sldId id="454" r:id="rId8"/>
    <p:sldId id="446" r:id="rId9"/>
    <p:sldId id="457" r:id="rId10"/>
    <p:sldId id="453" r:id="rId11"/>
  </p:sldIdLst>
  <p:sldSz cx="10058400" cy="7772400"/>
  <p:notesSz cx="7026275" cy="9312275"/>
  <p:custDataLst>
    <p:tags r:id="rId14"/>
  </p:custDataLst>
  <p:defaultTextStyle>
    <a:defPPr>
      <a:defRPr lang="en-US"/>
    </a:defPPr>
    <a:lvl1pPr algn="l" defTabSz="506413" rtl="0" fontAlgn="base">
      <a:spcBef>
        <a:spcPct val="0"/>
      </a:spcBef>
      <a:spcAft>
        <a:spcPct val="0"/>
      </a:spcAft>
      <a:defRPr sz="2700" kern="1200">
        <a:solidFill>
          <a:schemeClr val="accent1"/>
        </a:solidFill>
        <a:latin typeface="Arial" charset="0"/>
        <a:ea typeface="MS PGothic" pitchFamily="34" charset="-128"/>
        <a:cs typeface="+mn-cs"/>
      </a:defRPr>
    </a:lvl1pPr>
    <a:lvl2pPr marL="506413" indent="-49213" algn="l" defTabSz="506413" rtl="0" fontAlgn="base">
      <a:spcBef>
        <a:spcPct val="0"/>
      </a:spcBef>
      <a:spcAft>
        <a:spcPct val="0"/>
      </a:spcAft>
      <a:defRPr sz="2700" kern="1200">
        <a:solidFill>
          <a:schemeClr val="accent1"/>
        </a:solidFill>
        <a:latin typeface="Arial" charset="0"/>
        <a:ea typeface="MS PGothic" pitchFamily="34" charset="-128"/>
        <a:cs typeface="+mn-cs"/>
      </a:defRPr>
    </a:lvl2pPr>
    <a:lvl3pPr marL="1016000" indent="-101600" algn="l" defTabSz="506413" rtl="0" fontAlgn="base">
      <a:spcBef>
        <a:spcPct val="0"/>
      </a:spcBef>
      <a:spcAft>
        <a:spcPct val="0"/>
      </a:spcAft>
      <a:defRPr sz="2700" kern="1200">
        <a:solidFill>
          <a:schemeClr val="accent1"/>
        </a:solidFill>
        <a:latin typeface="Arial" charset="0"/>
        <a:ea typeface="MS PGothic" pitchFamily="34" charset="-128"/>
        <a:cs typeface="+mn-cs"/>
      </a:defRPr>
    </a:lvl3pPr>
    <a:lvl4pPr marL="1525588" indent="-153988" algn="l" defTabSz="506413" rtl="0" fontAlgn="base">
      <a:spcBef>
        <a:spcPct val="0"/>
      </a:spcBef>
      <a:spcAft>
        <a:spcPct val="0"/>
      </a:spcAft>
      <a:defRPr sz="2700" kern="1200">
        <a:solidFill>
          <a:schemeClr val="accent1"/>
        </a:solidFill>
        <a:latin typeface="Arial" charset="0"/>
        <a:ea typeface="MS PGothic" pitchFamily="34" charset="-128"/>
        <a:cs typeface="+mn-cs"/>
      </a:defRPr>
    </a:lvl4pPr>
    <a:lvl5pPr marL="2035175" indent="-206375" algn="l" defTabSz="506413" rtl="0" fontAlgn="base">
      <a:spcBef>
        <a:spcPct val="0"/>
      </a:spcBef>
      <a:spcAft>
        <a:spcPct val="0"/>
      </a:spcAft>
      <a:defRPr sz="2700" kern="1200">
        <a:solidFill>
          <a:schemeClr val="accent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700" kern="1200">
        <a:solidFill>
          <a:schemeClr val="accent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700" kern="1200">
        <a:solidFill>
          <a:schemeClr val="accent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700" kern="1200">
        <a:solidFill>
          <a:schemeClr val="accent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700" kern="1200">
        <a:solidFill>
          <a:schemeClr val="accent1"/>
        </a:solidFill>
        <a:latin typeface="Arial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orient="horz" pos="895">
          <p15:clr>
            <a:srgbClr val="A4A3A4"/>
          </p15:clr>
        </p15:guide>
        <p15:guide id="3" orient="horz" pos="1952">
          <p15:clr>
            <a:srgbClr val="A4A3A4"/>
          </p15:clr>
        </p15:guide>
        <p15:guide id="4" orient="horz" pos="4491">
          <p15:clr>
            <a:srgbClr val="A4A3A4"/>
          </p15:clr>
        </p15:guide>
        <p15:guide id="5" orient="horz" pos="1093">
          <p15:clr>
            <a:srgbClr val="A4A3A4"/>
          </p15:clr>
        </p15:guide>
        <p15:guide id="6" orient="horz" pos="2090">
          <p15:clr>
            <a:srgbClr val="A4A3A4"/>
          </p15:clr>
        </p15:guide>
        <p15:guide id="7" pos="3168">
          <p15:clr>
            <a:srgbClr val="A4A3A4"/>
          </p15:clr>
        </p15:guide>
        <p15:guide id="8" pos="288">
          <p15:clr>
            <a:srgbClr val="A4A3A4"/>
          </p15:clr>
        </p15:guide>
        <p15:guide id="9" pos="354">
          <p15:clr>
            <a:srgbClr val="A4A3A4"/>
          </p15:clr>
        </p15:guide>
        <p15:guide id="10" pos="1746">
          <p15:clr>
            <a:srgbClr val="A4A3A4"/>
          </p15:clr>
        </p15:guide>
        <p15:guide id="11" pos="5962">
          <p15:clr>
            <a:srgbClr val="A4A3A4"/>
          </p15:clr>
        </p15:guide>
        <p15:guide id="12" pos="5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1E1"/>
    <a:srgbClr val="5E8AB4"/>
    <a:srgbClr val="A0A0A0"/>
    <a:srgbClr val="7293D4"/>
    <a:srgbClr val="AF94A3"/>
    <a:srgbClr val="646464"/>
    <a:srgbClr val="53284F"/>
    <a:srgbClr val="003B71"/>
    <a:srgbClr val="A38C9A"/>
    <a:srgbClr val="6464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09" autoAdjust="0"/>
    <p:restoredTop sz="99878" autoAdjust="0"/>
  </p:normalViewPr>
  <p:slideViewPr>
    <p:cSldViewPr snapToGrid="0" showGuides="1">
      <p:cViewPr varScale="1">
        <p:scale>
          <a:sx n="70" d="100"/>
          <a:sy n="70" d="100"/>
        </p:scale>
        <p:origin x="1332" y="72"/>
      </p:cViewPr>
      <p:guideLst>
        <p:guide orient="horz" pos="2448"/>
        <p:guide orient="horz" pos="895"/>
        <p:guide orient="horz" pos="1952"/>
        <p:guide orient="horz" pos="4491"/>
        <p:guide orient="horz" pos="1093"/>
        <p:guide orient="horz" pos="2090"/>
        <p:guide pos="3168"/>
        <p:guide pos="288"/>
        <p:guide pos="354"/>
        <p:guide pos="1746"/>
        <p:guide pos="5962"/>
        <p:guide pos="5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5356" cy="465932"/>
          </a:xfrm>
          <a:prstGeom prst="rect">
            <a:avLst/>
          </a:prstGeom>
        </p:spPr>
        <p:txBody>
          <a:bodyPr vert="horz" wrap="square" lIns="93320" tIns="46659" rIns="93320" bIns="46659" numCol="1" anchor="t" anchorCtr="0" compatLnSpc="1">
            <a:prstTxWarp prst="textNoShape">
              <a:avLst/>
            </a:prstTxWarp>
          </a:bodyPr>
          <a:lstStyle>
            <a:lvl1pPr defTabSz="519889">
              <a:defRPr sz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9329" y="0"/>
            <a:ext cx="3045356" cy="465932"/>
          </a:xfrm>
          <a:prstGeom prst="rect">
            <a:avLst/>
          </a:prstGeom>
        </p:spPr>
        <p:txBody>
          <a:bodyPr vert="horz" wrap="square" lIns="93320" tIns="46659" rIns="93320" bIns="46659" numCol="1" anchor="t" anchorCtr="0" compatLnSpc="1">
            <a:prstTxWarp prst="textNoShape">
              <a:avLst/>
            </a:prstTxWarp>
          </a:bodyPr>
          <a:lstStyle>
            <a:lvl1pPr algn="r" defTabSz="508845">
              <a:defRPr sz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9FDC5874-342C-44A5-BA97-512D12314DBA}" type="datetime1">
              <a:rPr lang="en-US"/>
              <a:pPr>
                <a:defRPr/>
              </a:pPr>
              <a:t>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6343"/>
            <a:ext cx="3045356" cy="464342"/>
          </a:xfrm>
          <a:prstGeom prst="rect">
            <a:avLst/>
          </a:prstGeom>
        </p:spPr>
        <p:txBody>
          <a:bodyPr vert="horz" wrap="square" lIns="93320" tIns="46659" rIns="93320" bIns="46659" numCol="1" anchor="b" anchorCtr="0" compatLnSpc="1">
            <a:prstTxWarp prst="textNoShape">
              <a:avLst/>
            </a:prstTxWarp>
          </a:bodyPr>
          <a:lstStyle>
            <a:lvl1pPr defTabSz="519889">
              <a:defRPr sz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9329" y="8846343"/>
            <a:ext cx="3045356" cy="464342"/>
          </a:xfrm>
          <a:prstGeom prst="rect">
            <a:avLst/>
          </a:prstGeom>
        </p:spPr>
        <p:txBody>
          <a:bodyPr vert="horz" wrap="square" lIns="93320" tIns="46659" rIns="93320" bIns="46659" numCol="1" anchor="b" anchorCtr="0" compatLnSpc="1">
            <a:prstTxWarp prst="textNoShape">
              <a:avLst/>
            </a:prstTxWarp>
          </a:bodyPr>
          <a:lstStyle>
            <a:lvl1pPr algn="r" defTabSz="508845">
              <a:defRPr sz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ABCB0BC3-B008-4065-9AB8-074998AD73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445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5356" cy="465932"/>
          </a:xfrm>
          <a:prstGeom prst="rect">
            <a:avLst/>
          </a:prstGeom>
        </p:spPr>
        <p:txBody>
          <a:bodyPr vert="horz" wrap="square" lIns="93320" tIns="46659" rIns="93320" bIns="46659" numCol="1" anchor="t" anchorCtr="0" compatLnSpc="1">
            <a:prstTxWarp prst="textNoShape">
              <a:avLst/>
            </a:prstTxWarp>
          </a:bodyPr>
          <a:lstStyle>
            <a:lvl1pPr defTabSz="519889">
              <a:defRPr sz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329" y="0"/>
            <a:ext cx="3045356" cy="465932"/>
          </a:xfrm>
          <a:prstGeom prst="rect">
            <a:avLst/>
          </a:prstGeom>
        </p:spPr>
        <p:txBody>
          <a:bodyPr vert="horz" wrap="square" lIns="93320" tIns="46659" rIns="93320" bIns="46659" numCol="1" anchor="t" anchorCtr="0" compatLnSpc="1">
            <a:prstTxWarp prst="textNoShape">
              <a:avLst/>
            </a:prstTxWarp>
          </a:bodyPr>
          <a:lstStyle>
            <a:lvl1pPr algn="r" defTabSz="508845">
              <a:defRPr sz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3415A747-DDE0-474D-8E7D-BA41CF96CC4F}" type="datetime1">
              <a:rPr lang="en-US"/>
              <a:pPr>
                <a:defRPr/>
              </a:pPr>
              <a:t>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696913"/>
            <a:ext cx="4521200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0" tIns="46659" rIns="93320" bIns="4665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3264" y="4422377"/>
            <a:ext cx="5619747" cy="4191796"/>
          </a:xfrm>
          <a:prstGeom prst="rect">
            <a:avLst/>
          </a:prstGeom>
        </p:spPr>
        <p:txBody>
          <a:bodyPr vert="horz" wrap="square" lIns="93320" tIns="46659" rIns="93320" bIns="46659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343"/>
            <a:ext cx="3045356" cy="464342"/>
          </a:xfrm>
          <a:prstGeom prst="rect">
            <a:avLst/>
          </a:prstGeom>
        </p:spPr>
        <p:txBody>
          <a:bodyPr vert="horz" wrap="square" lIns="93320" tIns="46659" rIns="93320" bIns="46659" numCol="1" anchor="b" anchorCtr="0" compatLnSpc="1">
            <a:prstTxWarp prst="textNoShape">
              <a:avLst/>
            </a:prstTxWarp>
          </a:bodyPr>
          <a:lstStyle>
            <a:lvl1pPr defTabSz="519889">
              <a:defRPr sz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329" y="8846343"/>
            <a:ext cx="3045356" cy="464342"/>
          </a:xfrm>
          <a:prstGeom prst="rect">
            <a:avLst/>
          </a:prstGeom>
        </p:spPr>
        <p:txBody>
          <a:bodyPr vert="horz" wrap="square" lIns="93320" tIns="46659" rIns="93320" bIns="46659" numCol="1" anchor="b" anchorCtr="0" compatLnSpc="1">
            <a:prstTxWarp prst="textNoShape">
              <a:avLst/>
            </a:prstTxWarp>
          </a:bodyPr>
          <a:lstStyle>
            <a:lvl1pPr algn="r" defTabSz="508845">
              <a:defRPr sz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39B1303-6E99-4791-B826-6A4E11E04C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369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506413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MS PGothic"/>
        <a:cs typeface="MS PGothic"/>
      </a:defRPr>
    </a:lvl1pPr>
    <a:lvl2pPr marL="506413" algn="l" defTabSz="506413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MS PGothic"/>
        <a:cs typeface="MS PGothic"/>
      </a:defRPr>
    </a:lvl2pPr>
    <a:lvl3pPr marL="1016000" algn="l" defTabSz="506413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MS PGothic"/>
        <a:cs typeface="MS PGothic"/>
      </a:defRPr>
    </a:lvl3pPr>
    <a:lvl4pPr marL="1525588" algn="l" defTabSz="506413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MS PGothic"/>
        <a:cs typeface="MS PGothic"/>
      </a:defRPr>
    </a:lvl4pPr>
    <a:lvl5pPr marL="2035175" algn="l" defTabSz="506413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MS PGothic"/>
        <a:cs typeface="MS PGothic"/>
      </a:defRPr>
    </a:lvl5pPr>
    <a:lvl6pPr marL="2546466" algn="l" defTabSz="50929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4F81BD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251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4F81BD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128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4F81BD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int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CoverDivider_25Feb3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37"/>
          <p:cNvSpPr>
            <a:spLocks noGrp="1"/>
          </p:cNvSpPr>
          <p:nvPr>
            <p:ph type="title"/>
          </p:nvPr>
        </p:nvSpPr>
        <p:spPr>
          <a:xfrm>
            <a:off x="877824" y="2987026"/>
            <a:ext cx="7102394" cy="1823012"/>
          </a:xfrm>
          <a:prstGeom prst="rect">
            <a:avLst/>
          </a:prstGeom>
        </p:spPr>
        <p:txBody>
          <a:bodyPr anchor="t"/>
          <a:lstStyle>
            <a:lvl1pPr algn="l"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877824" y="6492240"/>
            <a:ext cx="4753075" cy="2743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rgbClr val="5A5A5A"/>
                </a:solidFill>
              </a:defRPr>
            </a:lvl2pPr>
            <a:lvl3pPr>
              <a:defRPr sz="1600">
                <a:solidFill>
                  <a:srgbClr val="5A5A5A"/>
                </a:solidFill>
              </a:defRPr>
            </a:lvl3pPr>
            <a:lvl4pPr>
              <a:defRPr sz="1600">
                <a:solidFill>
                  <a:srgbClr val="5A5A5A"/>
                </a:solidFill>
              </a:defRPr>
            </a:lvl4pPr>
            <a:lvl5pPr>
              <a:defRPr sz="1600">
                <a:solidFill>
                  <a:srgbClr val="5A5A5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877824" y="2477729"/>
            <a:ext cx="2859088" cy="433414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2"/>
                </a:solidFill>
                <a:latin typeface="+mj-lt"/>
              </a:defRPr>
            </a:lvl1pPr>
            <a:lvl2pPr marL="457093" indent="0">
              <a:buNone/>
              <a:defRPr sz="1200">
                <a:solidFill>
                  <a:schemeClr val="bg1"/>
                </a:solidFill>
              </a:defRPr>
            </a:lvl2pPr>
            <a:lvl3pPr marL="914187" indent="0">
              <a:buNone/>
              <a:defRPr sz="1200">
                <a:solidFill>
                  <a:schemeClr val="bg1"/>
                </a:solidFill>
              </a:defRPr>
            </a:lvl3pPr>
            <a:lvl4pPr marL="1371279" indent="0">
              <a:buNone/>
              <a:defRPr sz="1200">
                <a:solidFill>
                  <a:schemeClr val="bg1"/>
                </a:solidFill>
              </a:defRPr>
            </a:lvl4pPr>
            <a:lvl5pPr marL="1828372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1"/>
          </p:nvPr>
        </p:nvSpPr>
        <p:spPr>
          <a:xfrm>
            <a:off x="877824" y="5351464"/>
            <a:ext cx="4753074" cy="2713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600" kern="1200" dirty="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>
              <a:defRPr sz="1600">
                <a:solidFill>
                  <a:srgbClr val="5A5A5A"/>
                </a:solidFill>
              </a:defRPr>
            </a:lvl2pPr>
            <a:lvl3pPr>
              <a:defRPr sz="1600">
                <a:solidFill>
                  <a:srgbClr val="5A5A5A"/>
                </a:solidFill>
              </a:defRPr>
            </a:lvl3pPr>
            <a:lvl4pPr>
              <a:defRPr sz="1600">
                <a:solidFill>
                  <a:srgbClr val="5A5A5A"/>
                </a:solidFill>
              </a:defRPr>
            </a:lvl4pPr>
            <a:lvl5pPr>
              <a:defRPr sz="1600">
                <a:solidFill>
                  <a:srgbClr val="5A5A5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877888" y="5622815"/>
            <a:ext cx="4752975" cy="523875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nt or Sub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verDivider_Final4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877824" y="2990088"/>
            <a:ext cx="5908669" cy="1877247"/>
          </a:xfrm>
        </p:spPr>
        <p:txBody>
          <a:bodyPr anchor="t"/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77824" y="2007237"/>
            <a:ext cx="5908667" cy="927000"/>
          </a:xfrm>
        </p:spPr>
        <p:txBody>
          <a:bodyPr anchor="b"/>
          <a:lstStyle>
            <a:lvl1pPr>
              <a:lnSpc>
                <a:spcPct val="100000"/>
              </a:lnSpc>
              <a:spcAft>
                <a:spcPts val="0"/>
              </a:spcAft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9236075" y="7259638"/>
            <a:ext cx="365125" cy="146050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1pPr>
            <a:lvl2pPr marL="508000" indent="-50800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2pPr>
            <a:lvl3pPr marL="1017588" indent="-103188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3pPr>
            <a:lvl4pPr marL="1527175" indent="-155575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4pPr>
            <a:lvl5pPr marL="2036763" indent="-207963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DD7F7D85-5FB1-4F7C-9E94-0E0AC289C1D7}" type="slidenum">
              <a:rPr lang="en-US" sz="950" smtClean="0">
                <a:solidFill>
                  <a:srgbClr val="565A5C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50" dirty="0">
              <a:solidFill>
                <a:srgbClr val="565A5C"/>
              </a:solidFill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2"/>
            <a:ext cx="9144000" cy="5667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2" y="6877049"/>
            <a:ext cx="9140825" cy="236538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4386263" cy="5486400"/>
          </a:xfrm>
        </p:spPr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defRPr/>
            </a:lvl1pPr>
            <a:lvl2pPr>
              <a:lnSpc>
                <a:spcPct val="110000"/>
              </a:lnSpc>
              <a:spcBef>
                <a:spcPts val="600"/>
              </a:spcBef>
              <a:defRPr/>
            </a:lvl2pPr>
            <a:lvl3pPr>
              <a:lnSpc>
                <a:spcPct val="110000"/>
              </a:lnSpc>
              <a:spcBef>
                <a:spcPts val="600"/>
              </a:spcBef>
              <a:buSzPct val="80000"/>
              <a:defRPr/>
            </a:lvl3pPr>
            <a:lvl4pPr marL="517525" indent="-171450">
              <a:lnSpc>
                <a:spcPct val="110000"/>
              </a:lnSpc>
              <a:spcBef>
                <a:spcPts val="600"/>
              </a:spcBef>
              <a:defRPr/>
            </a:lvl4pPr>
            <a:lvl5pPr marL="690563" indent="-173038">
              <a:lnSpc>
                <a:spcPct val="11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13"/>
          <p:cNvSpPr>
            <a:spLocks noGrp="1"/>
          </p:cNvSpPr>
          <p:nvPr>
            <p:ph sz="quarter" idx="14"/>
          </p:nvPr>
        </p:nvSpPr>
        <p:spPr>
          <a:xfrm>
            <a:off x="5210175" y="1371600"/>
            <a:ext cx="4391026" cy="5486400"/>
          </a:xfrm>
        </p:spPr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defRPr>
                <a:solidFill>
                  <a:schemeClr val="accent2"/>
                </a:solidFill>
              </a:defRPr>
            </a:lvl1pPr>
            <a:lvl2pPr>
              <a:lnSpc>
                <a:spcPct val="110000"/>
              </a:lnSpc>
              <a:spcBef>
                <a:spcPts val="600"/>
              </a:spcBef>
              <a:defRPr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spcBef>
                <a:spcPts val="600"/>
              </a:spcBef>
              <a:buSzPct val="80000"/>
              <a:defRPr>
                <a:solidFill>
                  <a:schemeClr val="accent2"/>
                </a:solidFill>
              </a:defRPr>
            </a:lvl3pPr>
            <a:lvl4pPr marL="517525" indent="-171450">
              <a:lnSpc>
                <a:spcPct val="110000"/>
              </a:lnSpc>
              <a:spcBef>
                <a:spcPts val="600"/>
              </a:spcBef>
              <a:defRPr>
                <a:solidFill>
                  <a:schemeClr val="accent2"/>
                </a:solidFill>
              </a:defRPr>
            </a:lvl4pPr>
            <a:lvl5pPr marL="690563" indent="-173038">
              <a:lnSpc>
                <a:spcPct val="110000"/>
              </a:lnSpc>
              <a:spcBef>
                <a:spcPts val="600"/>
              </a:spcBef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457200" y="1371600"/>
            <a:ext cx="4386263" cy="274320"/>
          </a:xfrm>
          <a:prstGeom prst="rect">
            <a:avLst/>
          </a:prstGeom>
        </p:spPr>
        <p:txBody>
          <a:bodyPr/>
          <a:lstStyle>
            <a:lvl1pPr marL="0" indent="0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20"/>
          </p:nvPr>
        </p:nvSpPr>
        <p:spPr>
          <a:xfrm>
            <a:off x="457200" y="1746504"/>
            <a:ext cx="4386263" cy="5120640"/>
          </a:xfrm>
        </p:spPr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b="0">
                <a:solidFill>
                  <a:schemeClr val="accent2"/>
                </a:solidFill>
              </a:defRPr>
            </a:lvl1pPr>
            <a:lvl2pPr marL="171450" indent="-17145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0000"/>
              <a:defRPr>
                <a:solidFill>
                  <a:schemeClr val="accent2"/>
                </a:solidFill>
              </a:defRPr>
            </a:lvl3pPr>
            <a:lvl4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4pPr>
            <a:lvl5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22"/>
          </p:nvPr>
        </p:nvSpPr>
        <p:spPr>
          <a:xfrm>
            <a:off x="5210177" y="1371600"/>
            <a:ext cx="4387851" cy="274320"/>
          </a:xfrm>
          <a:prstGeom prst="rect">
            <a:avLst/>
          </a:prstGeom>
        </p:spPr>
        <p:txBody>
          <a:bodyPr/>
          <a:lstStyle>
            <a:lvl1pPr marL="0" indent="0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23"/>
          </p:nvPr>
        </p:nvSpPr>
        <p:spPr>
          <a:xfrm>
            <a:off x="5210177" y="1746504"/>
            <a:ext cx="4387851" cy="5120640"/>
          </a:xfrm>
        </p:spPr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b="0">
                <a:solidFill>
                  <a:schemeClr val="accent2"/>
                </a:solidFill>
              </a:defRPr>
            </a:lvl1pPr>
            <a:lvl2pPr marL="171450" indent="-17145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0000"/>
              <a:defRPr>
                <a:solidFill>
                  <a:schemeClr val="accent2"/>
                </a:solidFill>
              </a:defRPr>
            </a:lvl3pPr>
            <a:lvl4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4pPr>
            <a:lvl5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2"/>
            <a:ext cx="9144000" cy="5667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2" y="6877049"/>
            <a:ext cx="9140825" cy="236538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4386263" cy="5486400"/>
          </a:xfrm>
        </p:spPr>
        <p:txBody>
          <a:bodyPr/>
          <a:lstStyle>
            <a:lvl1pPr marL="171450" indent="-171450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/>
            </a:lvl1pPr>
            <a:lvl2pPr marL="346075" indent="-173038">
              <a:lnSpc>
                <a:spcPct val="110000"/>
              </a:lnSpc>
              <a:spcBef>
                <a:spcPts val="600"/>
              </a:spcBef>
              <a:buFont typeface="Arial" pitchFamily="34" charset="0"/>
              <a:buChar char="–"/>
              <a:defRPr/>
            </a:lvl2pPr>
            <a:lvl3pPr marL="517525" indent="-171450">
              <a:lnSpc>
                <a:spcPct val="11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/>
            </a:lvl3pPr>
            <a:lvl4pPr marL="690563" indent="-173038">
              <a:lnSpc>
                <a:spcPct val="110000"/>
              </a:lnSpc>
              <a:spcBef>
                <a:spcPts val="600"/>
              </a:spcBef>
              <a:buFont typeface="Arial" pitchFamily="34" charset="0"/>
              <a:buChar char="–"/>
              <a:defRPr/>
            </a:lvl4pPr>
            <a:lvl5pPr marL="854075" indent="-173038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13"/>
          <p:cNvSpPr>
            <a:spLocks noGrp="1"/>
          </p:cNvSpPr>
          <p:nvPr>
            <p:ph sz="quarter" idx="14"/>
          </p:nvPr>
        </p:nvSpPr>
        <p:spPr>
          <a:xfrm>
            <a:off x="5210175" y="1371600"/>
            <a:ext cx="4391026" cy="5486400"/>
          </a:xfrm>
        </p:spPr>
        <p:txBody>
          <a:bodyPr/>
          <a:lstStyle>
            <a:lvl1pPr marL="171450" indent="-171450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>
                <a:solidFill>
                  <a:schemeClr val="accent2"/>
                </a:solidFill>
              </a:defRPr>
            </a:lvl1pPr>
            <a:lvl2pPr marL="346075" indent="-173038">
              <a:lnSpc>
                <a:spcPct val="110000"/>
              </a:lnSpc>
              <a:spcBef>
                <a:spcPts val="600"/>
              </a:spcBef>
              <a:buFont typeface="Arial" pitchFamily="34" charset="0"/>
              <a:buChar char="–"/>
              <a:defRPr>
                <a:solidFill>
                  <a:schemeClr val="accent2"/>
                </a:solidFill>
              </a:defRPr>
            </a:lvl2pPr>
            <a:lvl3pPr marL="517525" indent="-171450">
              <a:lnSpc>
                <a:spcPct val="11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>
                <a:solidFill>
                  <a:schemeClr val="accent2"/>
                </a:solidFill>
              </a:defRPr>
            </a:lvl3pPr>
            <a:lvl4pPr marL="690563" indent="-173038">
              <a:lnSpc>
                <a:spcPct val="110000"/>
              </a:lnSpc>
              <a:spcBef>
                <a:spcPts val="600"/>
              </a:spcBef>
              <a:buFont typeface="Arial" pitchFamily="34" charset="0"/>
              <a:buChar char="–"/>
              <a:defRPr>
                <a:solidFill>
                  <a:schemeClr val="accent2"/>
                </a:solidFill>
              </a:defRPr>
            </a:lvl4pPr>
            <a:lvl5pPr marL="854075" indent="-173736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§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457200" y="1371600"/>
            <a:ext cx="4386263" cy="274320"/>
          </a:xfrm>
          <a:prstGeom prst="rect">
            <a:avLst/>
          </a:prstGeom>
        </p:spPr>
        <p:txBody>
          <a:bodyPr/>
          <a:lstStyle>
            <a:lvl1pPr marL="0" indent="0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20"/>
          </p:nvPr>
        </p:nvSpPr>
        <p:spPr>
          <a:xfrm>
            <a:off x="457200" y="1746504"/>
            <a:ext cx="4386263" cy="4730496"/>
          </a:xfrm>
        </p:spPr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b="0">
                <a:solidFill>
                  <a:schemeClr val="accent2"/>
                </a:solidFill>
              </a:defRPr>
            </a:lvl1pPr>
            <a:lvl2pPr marL="171450" indent="-17145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0000"/>
              <a:defRPr>
                <a:solidFill>
                  <a:schemeClr val="accent2"/>
                </a:solidFill>
              </a:defRPr>
            </a:lvl3pPr>
            <a:lvl4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4pPr>
            <a:lvl5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5pPr>
            <a:lvl6pPr marL="854075" indent="-173736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 pitchFamily="2" charset="2"/>
              <a:buChar char="§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22"/>
          </p:nvPr>
        </p:nvSpPr>
        <p:spPr>
          <a:xfrm>
            <a:off x="5210177" y="1371600"/>
            <a:ext cx="4387851" cy="274320"/>
          </a:xfrm>
          <a:prstGeom prst="rect">
            <a:avLst/>
          </a:prstGeom>
        </p:spPr>
        <p:txBody>
          <a:bodyPr/>
          <a:lstStyle>
            <a:lvl1pPr marL="0" indent="0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23"/>
          </p:nvPr>
        </p:nvSpPr>
        <p:spPr>
          <a:xfrm>
            <a:off x="5210177" y="1746504"/>
            <a:ext cx="4387851" cy="4730496"/>
          </a:xfrm>
        </p:spPr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b="0">
                <a:solidFill>
                  <a:schemeClr val="accent2"/>
                </a:solidFill>
              </a:defRPr>
            </a:lvl1pPr>
            <a:lvl2pPr marL="171450" indent="-17145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0000"/>
              <a:defRPr>
                <a:solidFill>
                  <a:schemeClr val="accent2"/>
                </a:solidFill>
              </a:defRPr>
            </a:lvl3pPr>
            <a:lvl4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4pPr>
            <a:lvl5pPr marL="690563" indent="-173038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Arial" pitchFamily="34" charset="0"/>
              <a:buChar char="–"/>
              <a:defRPr>
                <a:solidFill>
                  <a:schemeClr val="accent2"/>
                </a:solidFill>
              </a:defRPr>
            </a:lvl5pPr>
            <a:lvl6pPr marL="854075" indent="-173736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Wingdings" pitchFamily="2" charset="2"/>
              <a:buChar char="§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3"/>
          </p:nvPr>
        </p:nvSpPr>
        <p:spPr>
          <a:xfrm>
            <a:off x="6568123" y="1415098"/>
            <a:ext cx="3017520" cy="5440680"/>
          </a:xfrm>
          <a:solidFill>
            <a:schemeClr val="bg2"/>
          </a:solidFill>
        </p:spPr>
        <p:txBody>
          <a:bodyPr lIns="164592" tIns="164592" rIns="164592" bIns="164592"/>
          <a:lstStyle>
            <a:lvl1pPr marL="0" indent="4761" algn="ctr"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454024" y="1371600"/>
            <a:ext cx="5760720" cy="548640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defRPr/>
            </a:lvl1pPr>
            <a:lvl2pPr>
              <a:lnSpc>
                <a:spcPct val="110000"/>
              </a:lnSpc>
              <a:spcBef>
                <a:spcPts val="600"/>
              </a:spcBef>
              <a:defRPr/>
            </a:lvl2pPr>
            <a:lvl3pPr>
              <a:lnSpc>
                <a:spcPct val="110000"/>
              </a:lnSpc>
              <a:spcBef>
                <a:spcPts val="600"/>
              </a:spcBef>
              <a:defRPr/>
            </a:lvl3pPr>
            <a:lvl4pPr>
              <a:lnSpc>
                <a:spcPct val="110000"/>
              </a:lnSpc>
              <a:spcBef>
                <a:spcPts val="600"/>
              </a:spcBef>
              <a:defRPr/>
            </a:lvl4pPr>
            <a:lvl5pPr>
              <a:lnSpc>
                <a:spcPct val="11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398588"/>
          <a:ext cx="9144000" cy="5436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1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36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640080" y="1595274"/>
            <a:ext cx="8778240" cy="507492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defRPr/>
            </a:lvl1pPr>
            <a:lvl2pPr>
              <a:lnSpc>
                <a:spcPct val="110000"/>
              </a:lnSpc>
              <a:spcBef>
                <a:spcPts val="600"/>
              </a:spcBef>
              <a:defRPr/>
            </a:lvl2pPr>
            <a:lvl3pPr>
              <a:lnSpc>
                <a:spcPct val="110000"/>
              </a:lnSpc>
              <a:spcBef>
                <a:spcPts val="600"/>
              </a:spcBef>
              <a:defRPr/>
            </a:lvl3pPr>
            <a:lvl4pPr>
              <a:lnSpc>
                <a:spcPct val="110000"/>
              </a:lnSpc>
              <a:spcBef>
                <a:spcPts val="600"/>
              </a:spcBef>
              <a:defRPr/>
            </a:lvl4pPr>
            <a:lvl5pPr>
              <a:lnSpc>
                <a:spcPct val="11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400175"/>
          <a:ext cx="9144000" cy="54470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4152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640083" y="1600200"/>
            <a:ext cx="4203383" cy="504825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defRPr/>
            </a:lvl1pPr>
            <a:lvl2pPr>
              <a:lnSpc>
                <a:spcPct val="110000"/>
              </a:lnSpc>
              <a:spcBef>
                <a:spcPts val="600"/>
              </a:spcBef>
              <a:defRPr/>
            </a:lvl2pPr>
            <a:lvl3pPr>
              <a:lnSpc>
                <a:spcPct val="110000"/>
              </a:lnSpc>
              <a:spcBef>
                <a:spcPts val="600"/>
              </a:spcBef>
              <a:defRPr/>
            </a:lvl3pPr>
            <a:lvl4pPr>
              <a:lnSpc>
                <a:spcPct val="110000"/>
              </a:lnSpc>
              <a:spcBef>
                <a:spcPts val="600"/>
              </a:spcBef>
              <a:defRPr/>
            </a:lvl4pPr>
            <a:lvl5pPr>
              <a:lnSpc>
                <a:spcPct val="11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3"/>
          <p:cNvSpPr>
            <a:spLocks noGrp="1"/>
          </p:cNvSpPr>
          <p:nvPr>
            <p:ph sz="quarter" idx="14"/>
          </p:nvPr>
        </p:nvSpPr>
        <p:spPr>
          <a:xfrm>
            <a:off x="5212081" y="1600200"/>
            <a:ext cx="4206558" cy="504825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defRPr/>
            </a:lvl1pPr>
            <a:lvl2pPr>
              <a:lnSpc>
                <a:spcPct val="110000"/>
              </a:lnSpc>
              <a:spcBef>
                <a:spcPts val="600"/>
              </a:spcBef>
              <a:defRPr/>
            </a:lvl2pPr>
            <a:lvl3pPr>
              <a:lnSpc>
                <a:spcPct val="110000"/>
              </a:lnSpc>
              <a:spcBef>
                <a:spcPts val="600"/>
              </a:spcBef>
              <a:defRPr/>
            </a:lvl3pPr>
            <a:lvl4pPr>
              <a:lnSpc>
                <a:spcPct val="110000"/>
              </a:lnSpc>
              <a:spcBef>
                <a:spcPts val="600"/>
              </a:spcBef>
              <a:defRPr/>
            </a:lvl4pPr>
            <a:lvl5pPr>
              <a:lnSpc>
                <a:spcPct val="11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0375" y="1398588"/>
          <a:ext cx="9144003" cy="54368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4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649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5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5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649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5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3992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3"/>
          </p:nvPr>
        </p:nvSpPr>
        <p:spPr>
          <a:xfrm>
            <a:off x="640080" y="1600200"/>
            <a:ext cx="2684145" cy="504825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defRPr/>
            </a:lvl1pPr>
            <a:lvl2pPr>
              <a:lnSpc>
                <a:spcPct val="110000"/>
              </a:lnSpc>
              <a:spcBef>
                <a:spcPts val="600"/>
              </a:spcBef>
              <a:defRPr/>
            </a:lvl2pPr>
            <a:lvl3pPr>
              <a:lnSpc>
                <a:spcPct val="110000"/>
              </a:lnSpc>
              <a:spcBef>
                <a:spcPts val="600"/>
              </a:spcBef>
              <a:defRPr/>
            </a:lvl3pPr>
            <a:lvl4pPr>
              <a:lnSpc>
                <a:spcPct val="110000"/>
              </a:lnSpc>
              <a:spcBef>
                <a:spcPts val="600"/>
              </a:spcBef>
              <a:defRPr/>
            </a:lvl4pPr>
            <a:lvl5pPr>
              <a:lnSpc>
                <a:spcPct val="11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3688080" y="1600200"/>
            <a:ext cx="2684145" cy="504825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defRPr/>
            </a:lvl1pPr>
            <a:lvl2pPr>
              <a:lnSpc>
                <a:spcPct val="110000"/>
              </a:lnSpc>
              <a:spcBef>
                <a:spcPts val="600"/>
              </a:spcBef>
              <a:defRPr/>
            </a:lvl2pPr>
            <a:lvl3pPr>
              <a:lnSpc>
                <a:spcPct val="110000"/>
              </a:lnSpc>
              <a:spcBef>
                <a:spcPts val="600"/>
              </a:spcBef>
              <a:defRPr/>
            </a:lvl3pPr>
            <a:lvl4pPr>
              <a:lnSpc>
                <a:spcPct val="110000"/>
              </a:lnSpc>
              <a:spcBef>
                <a:spcPts val="600"/>
              </a:spcBef>
              <a:defRPr/>
            </a:lvl4pPr>
            <a:lvl5pPr>
              <a:lnSpc>
                <a:spcPct val="11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5"/>
          </p:nvPr>
        </p:nvSpPr>
        <p:spPr>
          <a:xfrm>
            <a:off x="6736080" y="1600200"/>
            <a:ext cx="2684145" cy="504825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defRPr/>
            </a:lvl1pPr>
            <a:lvl2pPr>
              <a:lnSpc>
                <a:spcPct val="110000"/>
              </a:lnSpc>
              <a:spcBef>
                <a:spcPts val="600"/>
              </a:spcBef>
              <a:defRPr/>
            </a:lvl2pPr>
            <a:lvl3pPr>
              <a:lnSpc>
                <a:spcPct val="110000"/>
              </a:lnSpc>
              <a:spcBef>
                <a:spcPts val="600"/>
              </a:spcBef>
              <a:defRPr/>
            </a:lvl3pPr>
            <a:lvl4pPr>
              <a:lnSpc>
                <a:spcPct val="110000"/>
              </a:lnSpc>
              <a:spcBef>
                <a:spcPts val="600"/>
              </a:spcBef>
              <a:defRPr/>
            </a:lvl4pPr>
            <a:lvl5pPr>
              <a:lnSpc>
                <a:spcPct val="11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4-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60375" y="1400175"/>
          <a:ext cx="9143998" cy="5371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8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8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5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4067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34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609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5208588" y="1600202"/>
            <a:ext cx="4210052" cy="233172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Content Placeholder 13"/>
          <p:cNvSpPr>
            <a:spLocks noGrp="1"/>
          </p:cNvSpPr>
          <p:nvPr>
            <p:ph sz="quarter" idx="17"/>
          </p:nvPr>
        </p:nvSpPr>
        <p:spPr>
          <a:xfrm>
            <a:off x="642939" y="1600201"/>
            <a:ext cx="4200524" cy="233172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18"/>
          </p:nvPr>
        </p:nvSpPr>
        <p:spPr>
          <a:xfrm>
            <a:off x="5208588" y="4315270"/>
            <a:ext cx="4210052" cy="233172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19"/>
          </p:nvPr>
        </p:nvSpPr>
        <p:spPr>
          <a:xfrm>
            <a:off x="642939" y="4315269"/>
            <a:ext cx="4200524" cy="233172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2"/>
            <a:ext cx="9144000" cy="5667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2" y="6877049"/>
            <a:ext cx="9140825" cy="236537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accent2"/>
                </a:solidFill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371599"/>
            <a:ext cx="9144000" cy="5486400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rgbClr val="646464"/>
                </a:solidFill>
              </a:defRPr>
            </a:lvl1pPr>
            <a:lvl2pPr marL="173736" indent="-173736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Wingdings" pitchFamily="2" charset="2"/>
              <a:buChar char="§"/>
              <a:defRPr sz="1200">
                <a:solidFill>
                  <a:srgbClr val="646464"/>
                </a:solidFill>
              </a:defRPr>
            </a:lvl2pPr>
            <a:lvl3pPr marL="346075" indent="-173038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0000"/>
              <a:defRPr sz="1200">
                <a:solidFill>
                  <a:srgbClr val="646464"/>
                </a:solidFill>
              </a:defRPr>
            </a:lvl3pPr>
            <a:lvl4pPr marL="517525" indent="-17145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rgbClr val="646464"/>
                </a:solidFill>
              </a:defRPr>
            </a:lvl4pPr>
            <a:lvl5pPr marL="690563" indent="-173038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tabLst/>
              <a:defRPr sz="1200">
                <a:solidFill>
                  <a:srgbClr val="646464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Left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400175"/>
          <a:ext cx="9144000" cy="544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2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415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3"/>
          </p:nvPr>
        </p:nvSpPr>
        <p:spPr>
          <a:xfrm>
            <a:off x="640080" y="1600200"/>
            <a:ext cx="2743200" cy="5048250"/>
          </a:xfrm>
        </p:spPr>
        <p:txBody>
          <a:bodyPr/>
          <a:lstStyle>
            <a:lvl1pPr marL="0" indent="4761"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3777930" y="1600200"/>
            <a:ext cx="5623560" cy="5048250"/>
          </a:xfrm>
        </p:spPr>
        <p:txBody>
          <a:bodyPr/>
          <a:lstStyle>
            <a:lvl1pPr marL="0" indent="4761"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Right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400175"/>
          <a:ext cx="9144000" cy="5436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2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399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3"/>
          </p:nvPr>
        </p:nvSpPr>
        <p:spPr>
          <a:xfrm>
            <a:off x="640080" y="1600200"/>
            <a:ext cx="5669280" cy="5048250"/>
          </a:xfrm>
        </p:spPr>
        <p:txBody>
          <a:bodyPr/>
          <a:lstStyle>
            <a:lvl1pPr marL="0" indent="4761"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6669743" y="1600200"/>
            <a:ext cx="2743200" cy="5048250"/>
          </a:xfrm>
        </p:spPr>
        <p:txBody>
          <a:bodyPr/>
          <a:lstStyle>
            <a:lvl1pPr marL="0" indent="4761"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2-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400175"/>
          <a:ext cx="9144000" cy="544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1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667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3"/>
          </p:nvPr>
        </p:nvSpPr>
        <p:spPr>
          <a:xfrm>
            <a:off x="640083" y="1600200"/>
            <a:ext cx="8778558" cy="2381250"/>
          </a:xfrm>
        </p:spPr>
        <p:txBody>
          <a:bodyPr/>
          <a:lstStyle>
            <a:lvl1pPr marL="0" indent="4761"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4"/>
          </p:nvPr>
        </p:nvSpPr>
        <p:spPr>
          <a:xfrm>
            <a:off x="640083" y="4305303"/>
            <a:ext cx="8778558" cy="2352674"/>
          </a:xfrm>
        </p:spPr>
        <p:txBody>
          <a:bodyPr/>
          <a:lstStyle>
            <a:lvl1pPr marL="0" indent="4761"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3-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0375" y="1400175"/>
          <a:ext cx="9144000" cy="544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1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848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848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61414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640083" y="1600203"/>
            <a:ext cx="8778558" cy="1483659"/>
          </a:xfrm>
        </p:spPr>
        <p:txBody>
          <a:bodyPr/>
          <a:lstStyle>
            <a:lvl1pPr marL="0" indent="4761"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3"/>
          <p:cNvSpPr>
            <a:spLocks noGrp="1"/>
          </p:cNvSpPr>
          <p:nvPr>
            <p:ph sz="quarter" idx="14"/>
          </p:nvPr>
        </p:nvSpPr>
        <p:spPr>
          <a:xfrm>
            <a:off x="639765" y="3411072"/>
            <a:ext cx="8778875" cy="1483659"/>
          </a:xfrm>
        </p:spPr>
        <p:txBody>
          <a:bodyPr/>
          <a:lstStyle>
            <a:lvl1pPr marL="0" indent="4761"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5"/>
          </p:nvPr>
        </p:nvSpPr>
        <p:spPr>
          <a:xfrm>
            <a:off x="639766" y="5204013"/>
            <a:ext cx="8778875" cy="1483659"/>
          </a:xfrm>
        </p:spPr>
        <p:txBody>
          <a:bodyPr/>
          <a:lstStyle>
            <a:lvl1pPr marL="0" indent="4761"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Bio-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60375" y="1400175"/>
          <a:ext cx="9144000" cy="544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415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640081" y="4114801"/>
            <a:ext cx="4203384" cy="2533651"/>
          </a:xfrm>
        </p:spPr>
        <p:txBody>
          <a:bodyPr/>
          <a:lstStyle>
            <a:lvl1pPr marL="0" indent="4761">
              <a:lnSpc>
                <a:spcPct val="110000"/>
              </a:lnSpc>
              <a:spcAft>
                <a:spcPts val="0"/>
              </a:spcAft>
              <a:defRPr sz="1200" b="1">
                <a:solidFill>
                  <a:schemeClr val="accent1"/>
                </a:solidFill>
              </a:defRPr>
            </a:lvl1pPr>
            <a:lvl2pPr marL="0" indent="0">
              <a:lnSpc>
                <a:spcPct val="110000"/>
              </a:lnSpc>
              <a:spcAft>
                <a:spcPts val="0"/>
              </a:spcAft>
              <a:buFontTx/>
              <a:buNone/>
              <a:defRPr sz="1200"/>
            </a:lvl2pPr>
            <a:lvl3pPr marL="171410" indent="-171410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§"/>
              <a:defRPr sz="1200"/>
            </a:lvl3pPr>
            <a:lvl4pPr marL="171410" indent="-171410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§"/>
              <a:defRPr sz="1200"/>
            </a:lvl4pPr>
            <a:lvl5pPr marL="171410" indent="-171410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§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39766" y="1600199"/>
            <a:ext cx="4203700" cy="2286000"/>
          </a:xfrm>
        </p:spPr>
        <p:txBody>
          <a:bodyPr/>
          <a:lstStyle>
            <a:lvl1pPr>
              <a:lnSpc>
                <a:spcPct val="110000"/>
              </a:lnSpc>
              <a:spcAft>
                <a:spcPts val="0"/>
              </a:spcAft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212081" y="1600198"/>
            <a:ext cx="4206558" cy="2286000"/>
          </a:xfrm>
        </p:spPr>
        <p:txBody>
          <a:bodyPr/>
          <a:lstStyle>
            <a:lvl1pPr>
              <a:lnSpc>
                <a:spcPct val="110000"/>
              </a:lnSpc>
              <a:spcAft>
                <a:spcPts val="0"/>
              </a:spcAft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7"/>
          </p:nvPr>
        </p:nvSpPr>
        <p:spPr>
          <a:xfrm>
            <a:off x="5212082" y="4114801"/>
            <a:ext cx="4206560" cy="2533651"/>
          </a:xfrm>
        </p:spPr>
        <p:txBody>
          <a:bodyPr/>
          <a:lstStyle>
            <a:lvl1pPr marL="0" indent="4761">
              <a:lnSpc>
                <a:spcPct val="110000"/>
              </a:lnSpc>
              <a:spcAft>
                <a:spcPts val="0"/>
              </a:spcAft>
              <a:defRPr sz="1200" b="1">
                <a:solidFill>
                  <a:schemeClr val="accent1"/>
                </a:solidFill>
              </a:defRPr>
            </a:lvl1pPr>
            <a:lvl2pPr marL="0" indent="0">
              <a:lnSpc>
                <a:spcPct val="110000"/>
              </a:lnSpc>
              <a:spcAft>
                <a:spcPts val="0"/>
              </a:spcAft>
              <a:buFontTx/>
              <a:buNone/>
              <a:defRPr sz="1200"/>
            </a:lvl2pPr>
            <a:lvl3pPr marL="171410" indent="-171410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§"/>
              <a:defRPr sz="1200"/>
            </a:lvl3pPr>
            <a:lvl4pPr marL="171410" indent="-171410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§"/>
              <a:defRPr sz="1200"/>
            </a:lvl4pPr>
            <a:lvl5pPr marL="171410" indent="-171410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§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Bio-3-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60375" y="1400175"/>
          <a:ext cx="9149081" cy="5436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0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61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8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848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848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51254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3"/>
          </p:nvPr>
        </p:nvSpPr>
        <p:spPr>
          <a:xfrm>
            <a:off x="640083" y="1600202"/>
            <a:ext cx="1592132" cy="1474694"/>
          </a:xfrm>
        </p:spPr>
        <p:txBody>
          <a:bodyPr/>
          <a:lstStyle>
            <a:lvl1pPr marL="0" indent="4761">
              <a:lnSpc>
                <a:spcPct val="110000"/>
              </a:lnSpc>
              <a:spcAft>
                <a:spcPts val="0"/>
              </a:spcAft>
              <a:defRPr sz="1200" b="1">
                <a:solidFill>
                  <a:schemeClr val="accent1"/>
                </a:solidFill>
              </a:defRPr>
            </a:lvl1pPr>
            <a:lvl2pPr marL="0" indent="0">
              <a:lnSpc>
                <a:spcPct val="110000"/>
              </a:lnSpc>
              <a:spcAft>
                <a:spcPts val="0"/>
              </a:spcAft>
              <a:buFontTx/>
              <a:buNone/>
              <a:defRPr sz="1200" i="1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2585423" y="1600202"/>
            <a:ext cx="6833217" cy="1474694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5"/>
          </p:nvPr>
        </p:nvSpPr>
        <p:spPr>
          <a:xfrm>
            <a:off x="640083" y="3402108"/>
            <a:ext cx="1592132" cy="1474694"/>
          </a:xfrm>
        </p:spPr>
        <p:txBody>
          <a:bodyPr/>
          <a:lstStyle>
            <a:lvl1pPr marL="0" indent="4761">
              <a:lnSpc>
                <a:spcPct val="110000"/>
              </a:lnSpc>
              <a:spcAft>
                <a:spcPts val="0"/>
              </a:spcAft>
              <a:defRPr sz="1200" b="1">
                <a:solidFill>
                  <a:schemeClr val="accent1"/>
                </a:solidFill>
              </a:defRPr>
            </a:lvl1pPr>
            <a:lvl2pPr marL="0" indent="0">
              <a:lnSpc>
                <a:spcPct val="110000"/>
              </a:lnSpc>
              <a:spcAft>
                <a:spcPts val="0"/>
              </a:spcAft>
              <a:buFontTx/>
              <a:buNone/>
              <a:defRPr sz="1200" i="1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6"/>
          </p:nvPr>
        </p:nvSpPr>
        <p:spPr>
          <a:xfrm>
            <a:off x="2585423" y="3402108"/>
            <a:ext cx="6833217" cy="1474694"/>
          </a:xfrm>
        </p:spPr>
        <p:txBody>
          <a:bodyPr/>
          <a:lstStyle>
            <a:lvl1pPr marL="0" indent="4761">
              <a:lnSpc>
                <a:spcPct val="110000"/>
              </a:lnSpc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7"/>
          </p:nvPr>
        </p:nvSpPr>
        <p:spPr>
          <a:xfrm>
            <a:off x="639765" y="5212977"/>
            <a:ext cx="1592132" cy="1474694"/>
          </a:xfrm>
        </p:spPr>
        <p:txBody>
          <a:bodyPr/>
          <a:lstStyle>
            <a:lvl1pPr marL="0" indent="4761">
              <a:lnSpc>
                <a:spcPct val="110000"/>
              </a:lnSpc>
              <a:spcAft>
                <a:spcPts val="0"/>
              </a:spcAft>
              <a:defRPr sz="1200" b="1">
                <a:solidFill>
                  <a:schemeClr val="accent1"/>
                </a:solidFill>
              </a:defRPr>
            </a:lvl1pPr>
            <a:lvl2pPr marL="0" indent="0">
              <a:lnSpc>
                <a:spcPct val="110000"/>
              </a:lnSpc>
              <a:spcAft>
                <a:spcPts val="0"/>
              </a:spcAft>
              <a:buFontTx/>
              <a:buNone/>
              <a:defRPr sz="1200" i="1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18"/>
          </p:nvPr>
        </p:nvSpPr>
        <p:spPr>
          <a:xfrm>
            <a:off x="2585105" y="5212977"/>
            <a:ext cx="6833217" cy="1474694"/>
          </a:xfrm>
        </p:spPr>
        <p:txBody>
          <a:bodyPr/>
          <a:lstStyle>
            <a:lvl1pPr marL="0" indent="4761">
              <a:lnSpc>
                <a:spcPct val="110000"/>
              </a:lnSpc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Tomb-21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60375" y="1400175"/>
          <a:ext cx="9145591" cy="54540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3437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3437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33437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-Tombstones-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47813" y="2597150"/>
          <a:ext cx="7044312" cy="25765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5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553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553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651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a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454024" y="1828552"/>
            <a:ext cx="2834640" cy="5029200"/>
          </a:xfrm>
          <a:noFill/>
        </p:spPr>
        <p:txBody>
          <a:bodyPr lIns="91440" tIns="45720" rIns="91440" bIns="45720"/>
          <a:lstStyle>
            <a:lvl1pPr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1pPr>
            <a:lvl2pPr marL="173736" indent="-173736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347472" indent="-173736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517525" indent="-174625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85800" indent="-168275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3604833" y="1828552"/>
            <a:ext cx="2834640" cy="5029200"/>
          </a:xfrm>
          <a:noFill/>
        </p:spPr>
        <p:txBody>
          <a:bodyPr lIns="91440" tIns="45720" rIns="91440" bIns="45720"/>
          <a:lstStyle>
            <a:lvl1pPr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1pPr>
            <a:lvl2pPr marL="174625" indent="-174625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347472" indent="-173736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517525" indent="-171450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85800" indent="-165100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33"/>
          </p:nvPr>
        </p:nvSpPr>
        <p:spPr>
          <a:xfrm>
            <a:off x="6755641" y="1828552"/>
            <a:ext cx="2834640" cy="5029200"/>
          </a:xfrm>
          <a:noFill/>
        </p:spPr>
        <p:txBody>
          <a:bodyPr lIns="91440" tIns="45720" rIns="91440" bIns="45720"/>
          <a:lstStyle>
            <a:lvl1pPr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1pPr>
            <a:lvl2pPr marL="174625" indent="-174625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342900" indent="-169863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517525" indent="-171450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85800" indent="-165100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34"/>
          </p:nvPr>
        </p:nvSpPr>
        <p:spPr>
          <a:xfrm>
            <a:off x="454025" y="1415040"/>
            <a:ext cx="2834640" cy="320040"/>
          </a:xfrm>
          <a:solidFill>
            <a:schemeClr val="accent1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35"/>
          </p:nvPr>
        </p:nvSpPr>
        <p:spPr>
          <a:xfrm>
            <a:off x="3604833" y="1415040"/>
            <a:ext cx="2834640" cy="320040"/>
          </a:xfrm>
          <a:solidFill>
            <a:schemeClr val="accent1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6755641" y="1415040"/>
            <a:ext cx="2834640" cy="320040"/>
          </a:xfrm>
          <a:solidFill>
            <a:schemeClr val="accent1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-Ca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8"/>
          <p:cNvSpPr>
            <a:spLocks noGrp="1"/>
          </p:cNvSpPr>
          <p:nvPr>
            <p:ph type="body" sz="quarter" idx="29"/>
          </p:nvPr>
        </p:nvSpPr>
        <p:spPr>
          <a:xfrm>
            <a:off x="457200" y="1412240"/>
            <a:ext cx="4389120" cy="320040"/>
          </a:xfrm>
          <a:solidFill>
            <a:schemeClr val="accent1"/>
          </a:solidFill>
        </p:spPr>
        <p:txBody>
          <a:bodyPr lIns="91418" tIns="45710" rIns="91418" bIns="4571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1792068"/>
            <a:ext cx="4389120" cy="214884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lnSpc>
                <a:spcPct val="110000"/>
              </a:lnSpc>
              <a:spcBef>
                <a:spcPts val="600"/>
              </a:spcBef>
              <a:defRPr sz="1000"/>
            </a:lvl1pPr>
            <a:lvl2pPr>
              <a:lnSpc>
                <a:spcPct val="110000"/>
              </a:lnSpc>
              <a:spcBef>
                <a:spcPts val="600"/>
              </a:spcBef>
              <a:defRPr sz="1000"/>
            </a:lvl2pPr>
            <a:lvl3pPr>
              <a:lnSpc>
                <a:spcPct val="110000"/>
              </a:lnSpc>
              <a:spcBef>
                <a:spcPts val="600"/>
              </a:spcBef>
              <a:defRPr sz="1000"/>
            </a:lvl3pPr>
            <a:lvl4pPr>
              <a:lnSpc>
                <a:spcPct val="110000"/>
              </a:lnSpc>
              <a:spcBef>
                <a:spcPts val="600"/>
              </a:spcBef>
              <a:defRPr sz="1000"/>
            </a:lvl4pPr>
            <a:lvl5pPr>
              <a:lnSpc>
                <a:spcPct val="110000"/>
              </a:lnSpc>
              <a:spcBef>
                <a:spcPts val="6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8"/>
          <p:cNvSpPr>
            <a:spLocks noGrp="1"/>
          </p:cNvSpPr>
          <p:nvPr>
            <p:ph type="body" sz="quarter" idx="25"/>
          </p:nvPr>
        </p:nvSpPr>
        <p:spPr>
          <a:xfrm>
            <a:off x="457200" y="4317207"/>
            <a:ext cx="4389120" cy="320040"/>
          </a:xfrm>
          <a:solidFill>
            <a:schemeClr val="accent1"/>
          </a:solidFill>
        </p:spPr>
        <p:txBody>
          <a:bodyPr lIns="91418" tIns="45710" rIns="91418" bIns="4571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8"/>
          <p:cNvSpPr>
            <a:spLocks noGrp="1"/>
          </p:cNvSpPr>
          <p:nvPr>
            <p:ph type="body" sz="quarter" idx="30"/>
          </p:nvPr>
        </p:nvSpPr>
        <p:spPr>
          <a:xfrm>
            <a:off x="5197892" y="1412240"/>
            <a:ext cx="4389120" cy="320040"/>
          </a:xfrm>
          <a:solidFill>
            <a:schemeClr val="accent1"/>
          </a:solidFill>
        </p:spPr>
        <p:txBody>
          <a:bodyPr lIns="91418" tIns="45710" rIns="91418" bIns="4571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5197892" y="1792068"/>
            <a:ext cx="4389120" cy="214884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lnSpc>
                <a:spcPct val="110000"/>
              </a:lnSpc>
              <a:spcBef>
                <a:spcPts val="600"/>
              </a:spcBef>
              <a:defRPr sz="1000"/>
            </a:lvl1pPr>
            <a:lvl2pPr>
              <a:lnSpc>
                <a:spcPct val="110000"/>
              </a:lnSpc>
              <a:spcBef>
                <a:spcPts val="600"/>
              </a:spcBef>
              <a:defRPr sz="1000"/>
            </a:lvl2pPr>
            <a:lvl3pPr>
              <a:lnSpc>
                <a:spcPct val="110000"/>
              </a:lnSpc>
              <a:spcBef>
                <a:spcPts val="600"/>
              </a:spcBef>
              <a:defRPr sz="1000"/>
            </a:lvl3pPr>
            <a:lvl4pPr>
              <a:lnSpc>
                <a:spcPct val="110000"/>
              </a:lnSpc>
              <a:spcBef>
                <a:spcPts val="600"/>
              </a:spcBef>
              <a:defRPr sz="1000"/>
            </a:lvl4pPr>
            <a:lvl5pPr>
              <a:lnSpc>
                <a:spcPct val="110000"/>
              </a:lnSpc>
              <a:spcBef>
                <a:spcPts val="6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32"/>
          </p:nvPr>
        </p:nvSpPr>
        <p:spPr>
          <a:xfrm>
            <a:off x="457200" y="4697034"/>
            <a:ext cx="4389120" cy="214884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lnSpc>
                <a:spcPct val="110000"/>
              </a:lnSpc>
              <a:spcBef>
                <a:spcPts val="600"/>
              </a:spcBef>
              <a:defRPr sz="1000"/>
            </a:lvl1pPr>
            <a:lvl2pPr>
              <a:lnSpc>
                <a:spcPct val="110000"/>
              </a:lnSpc>
              <a:spcBef>
                <a:spcPts val="600"/>
              </a:spcBef>
              <a:defRPr sz="1000"/>
            </a:lvl2pPr>
            <a:lvl3pPr>
              <a:lnSpc>
                <a:spcPct val="110000"/>
              </a:lnSpc>
              <a:spcBef>
                <a:spcPts val="600"/>
              </a:spcBef>
              <a:defRPr sz="1000"/>
            </a:lvl3pPr>
            <a:lvl4pPr>
              <a:lnSpc>
                <a:spcPct val="110000"/>
              </a:lnSpc>
              <a:spcBef>
                <a:spcPts val="600"/>
              </a:spcBef>
              <a:defRPr sz="1000"/>
            </a:lvl4pPr>
            <a:lvl5pPr>
              <a:lnSpc>
                <a:spcPct val="110000"/>
              </a:lnSpc>
              <a:spcBef>
                <a:spcPts val="6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8"/>
          <p:cNvSpPr>
            <a:spLocks noGrp="1"/>
          </p:cNvSpPr>
          <p:nvPr>
            <p:ph type="body" sz="quarter" idx="33"/>
          </p:nvPr>
        </p:nvSpPr>
        <p:spPr>
          <a:xfrm>
            <a:off x="5197892" y="4317207"/>
            <a:ext cx="4389120" cy="320040"/>
          </a:xfrm>
          <a:solidFill>
            <a:schemeClr val="accent1"/>
          </a:solidFill>
        </p:spPr>
        <p:txBody>
          <a:bodyPr lIns="91418" tIns="45710" rIns="91418" bIns="4571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5197892" y="4697034"/>
            <a:ext cx="4389120" cy="214884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lnSpc>
                <a:spcPct val="110000"/>
              </a:lnSpc>
              <a:spcBef>
                <a:spcPts val="600"/>
              </a:spcBef>
              <a:defRPr sz="1000"/>
            </a:lvl1pPr>
            <a:lvl2pPr>
              <a:lnSpc>
                <a:spcPct val="110000"/>
              </a:lnSpc>
              <a:spcBef>
                <a:spcPts val="600"/>
              </a:spcBef>
              <a:defRPr sz="1000"/>
            </a:lvl2pPr>
            <a:lvl3pPr>
              <a:lnSpc>
                <a:spcPct val="110000"/>
              </a:lnSpc>
              <a:spcBef>
                <a:spcPts val="600"/>
              </a:spcBef>
              <a:defRPr sz="1000"/>
            </a:lvl3pPr>
            <a:lvl4pPr>
              <a:lnSpc>
                <a:spcPct val="110000"/>
              </a:lnSpc>
              <a:spcBef>
                <a:spcPts val="600"/>
              </a:spcBef>
              <a:defRPr sz="1000"/>
            </a:lvl4pPr>
            <a:lvl5pPr>
              <a:lnSpc>
                <a:spcPct val="110000"/>
              </a:lnSpc>
              <a:spcBef>
                <a:spcPts val="6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457200" y="1371600"/>
            <a:ext cx="9144000" cy="276226"/>
          </a:xfrm>
          <a:prstGeom prst="rect">
            <a:avLst/>
          </a:prstGeom>
        </p:spPr>
        <p:txBody>
          <a:bodyPr/>
          <a:lstStyle>
            <a:lvl1pPr marL="0" indent="0">
              <a:defRPr sz="1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20"/>
          </p:nvPr>
        </p:nvSpPr>
        <p:spPr>
          <a:xfrm>
            <a:off x="457200" y="1749822"/>
            <a:ext cx="9144000" cy="5120640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600"/>
              </a:spcBef>
              <a:defRPr sz="1200" b="0">
                <a:solidFill>
                  <a:schemeClr val="accent2"/>
                </a:solidFill>
              </a:defRPr>
            </a:lvl1pPr>
            <a:lvl2pPr marL="171450" indent="-171450">
              <a:lnSpc>
                <a:spcPct val="110000"/>
              </a:lnSpc>
              <a:spcBef>
                <a:spcPts val="600"/>
              </a:spcBef>
              <a:defRPr sz="1200"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spcBef>
                <a:spcPts val="600"/>
              </a:spcBef>
              <a:buSzPct val="80000"/>
              <a:defRPr sz="1200">
                <a:solidFill>
                  <a:schemeClr val="accent2"/>
                </a:solidFill>
              </a:defRPr>
            </a:lvl3pPr>
            <a:lvl4pPr marL="517525" indent="-171450">
              <a:lnSpc>
                <a:spcPct val="110000"/>
              </a:lnSpc>
              <a:spcBef>
                <a:spcPts val="600"/>
              </a:spcBef>
              <a:defRPr sz="1200">
                <a:solidFill>
                  <a:schemeClr val="accent2"/>
                </a:solidFill>
              </a:defRPr>
            </a:lvl4pPr>
            <a:lvl5pPr marL="690563" indent="-173038">
              <a:lnSpc>
                <a:spcPct val="110000"/>
              </a:lnSpc>
              <a:spcBef>
                <a:spcPts val="600"/>
              </a:spcBef>
              <a:defRPr sz="12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s-3-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3463925" y="1917700"/>
            <a:ext cx="0" cy="4937125"/>
          </a:xfrm>
          <a:prstGeom prst="line">
            <a:avLst/>
          </a:prstGeom>
          <a:noFill/>
          <a:ln w="6350">
            <a:solidFill>
              <a:schemeClr val="accent3"/>
            </a:solidFill>
            <a:round/>
            <a:headEnd/>
            <a:tailEnd/>
          </a:ln>
        </p:spPr>
        <p:txBody>
          <a:bodyPr lIns="101882" tIns="50941" rIns="101882" bIns="50941"/>
          <a:lstStyle/>
          <a:p>
            <a:pPr defTabSz="507880">
              <a:defRPr/>
            </a:pPr>
            <a:endParaRPr lang="en-US" sz="1000">
              <a:solidFill>
                <a:srgbClr val="53284F"/>
              </a:solidFill>
              <a:ea typeface="MS PGothic"/>
              <a:cs typeface="MS PGothic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6592888" y="1917700"/>
            <a:ext cx="0" cy="4937125"/>
          </a:xfrm>
          <a:prstGeom prst="line">
            <a:avLst/>
          </a:prstGeom>
          <a:noFill/>
          <a:ln w="6350">
            <a:solidFill>
              <a:schemeClr val="accent3"/>
            </a:solidFill>
            <a:round/>
            <a:headEnd/>
            <a:tailEnd/>
          </a:ln>
        </p:spPr>
        <p:txBody>
          <a:bodyPr lIns="101882" tIns="50941" rIns="101882" bIns="50941"/>
          <a:lstStyle/>
          <a:p>
            <a:pPr defTabSz="507880">
              <a:defRPr/>
            </a:pPr>
            <a:endParaRPr lang="en-US" sz="1000">
              <a:solidFill>
                <a:srgbClr val="53284F"/>
              </a:solidFill>
              <a:ea typeface="MS PGothic"/>
              <a:cs typeface="MS PGothic"/>
            </a:endParaRPr>
          </a:p>
        </p:txBody>
      </p:sp>
      <p:sp>
        <p:nvSpPr>
          <p:cNvPr id="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454024" y="2308352"/>
            <a:ext cx="2889504" cy="4526280"/>
          </a:xfrm>
          <a:noFill/>
        </p:spPr>
        <p:txBody>
          <a:bodyPr lIns="91440" tIns="45720" rIns="91440" bIns="45720"/>
          <a:lstStyle>
            <a:lvl1pPr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1pPr>
            <a:lvl2pPr marL="114300" indent="-114300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285750" indent="-112713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457200" indent="-111125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28650" indent="-111125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3583813" y="2308352"/>
            <a:ext cx="2889504" cy="4526280"/>
          </a:xfrm>
          <a:noFill/>
        </p:spPr>
        <p:txBody>
          <a:bodyPr lIns="91440" tIns="45720" rIns="91440" bIns="45720"/>
          <a:lstStyle>
            <a:lvl1pPr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1pPr>
            <a:lvl2pPr marL="114300" indent="-114300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285750" indent="-112713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457200" indent="-111125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30936" indent="-109728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33"/>
          </p:nvPr>
        </p:nvSpPr>
        <p:spPr>
          <a:xfrm>
            <a:off x="6713601" y="2308352"/>
            <a:ext cx="2889504" cy="4526280"/>
          </a:xfrm>
          <a:noFill/>
        </p:spPr>
        <p:txBody>
          <a:bodyPr lIns="91440" tIns="45720" rIns="91440" bIns="45720"/>
          <a:lstStyle>
            <a:lvl1pPr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1pPr>
            <a:lvl2pPr marL="114300" indent="-114300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285750" indent="-112713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457200" indent="-111125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30936" indent="-109728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34"/>
          </p:nvPr>
        </p:nvSpPr>
        <p:spPr>
          <a:xfrm>
            <a:off x="454025" y="1916921"/>
            <a:ext cx="2889504" cy="320040"/>
          </a:xfrm>
          <a:solidFill>
            <a:schemeClr val="bg2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35"/>
          </p:nvPr>
        </p:nvSpPr>
        <p:spPr>
          <a:xfrm>
            <a:off x="3583813" y="1916921"/>
            <a:ext cx="2889504" cy="320040"/>
          </a:xfrm>
          <a:solidFill>
            <a:schemeClr val="bg2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6713601" y="1916921"/>
            <a:ext cx="2889504" cy="320040"/>
          </a:xfrm>
          <a:solidFill>
            <a:schemeClr val="bg2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8"/>
          <p:cNvSpPr>
            <a:spLocks noGrp="1"/>
          </p:cNvSpPr>
          <p:nvPr>
            <p:ph type="body" sz="quarter" idx="24"/>
          </p:nvPr>
        </p:nvSpPr>
        <p:spPr>
          <a:xfrm>
            <a:off x="459105" y="1412240"/>
            <a:ext cx="9144000" cy="320040"/>
          </a:xfrm>
          <a:prstGeom prst="rect">
            <a:avLst/>
          </a:prstGeom>
          <a:solidFill>
            <a:schemeClr val="accent1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spcBef>
                <a:spcPts val="0"/>
              </a:spcBef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os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1" y="1371600"/>
            <a:ext cx="9144000" cy="5426075"/>
          </a:xfrm>
        </p:spPr>
        <p:txBody>
          <a:bodyPr numCol="2" spcCol="292539"/>
          <a:lstStyle>
            <a:lvl1pPr marL="0" indent="0">
              <a:lnSpc>
                <a:spcPct val="100000"/>
              </a:lnSpc>
              <a:spcBef>
                <a:spcPts val="600"/>
              </a:spcBef>
              <a:defRPr sz="1000">
                <a:latin typeface="Arial Narrow"/>
                <a:cs typeface="Arial Narrow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1000">
                <a:latin typeface="Arial Narrow"/>
                <a:cs typeface="Arial Narrow"/>
              </a:defRPr>
            </a:lvl2pPr>
            <a:lvl3pPr marL="393192" indent="-165062">
              <a:lnSpc>
                <a:spcPct val="100000"/>
              </a:lnSpc>
              <a:spcBef>
                <a:spcPts val="600"/>
              </a:spcBef>
              <a:defRPr sz="1000">
                <a:latin typeface="Arial Narrow"/>
                <a:cs typeface="Arial Narrow"/>
              </a:defRPr>
            </a:lvl3pPr>
            <a:lvl4pPr marL="630936" indent="-164592">
              <a:lnSpc>
                <a:spcPct val="100000"/>
              </a:lnSpc>
              <a:spcBef>
                <a:spcPts val="600"/>
              </a:spcBef>
              <a:defRPr sz="1000">
                <a:latin typeface="Arial Narrow"/>
                <a:cs typeface="Arial Narrow"/>
              </a:defRPr>
            </a:lvl4pPr>
            <a:lvl5pPr marL="859536" indent="-164592">
              <a:lnSpc>
                <a:spcPct val="100000"/>
              </a:lnSpc>
              <a:spcBef>
                <a:spcPts val="600"/>
              </a:spcBef>
              <a:defRPr sz="1000"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6248400" y="7239000"/>
            <a:ext cx="2982686" cy="217714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CoverDivider_Final5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877888" y="2987675"/>
            <a:ext cx="592137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algn="l" defTabSz="506413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tx2"/>
                </a:solidFill>
                <a:latin typeface="Arial" charset="0"/>
                <a:ea typeface="+mj-ea"/>
                <a:cs typeface="Arial"/>
              </a:defRPr>
            </a:lvl1pPr>
            <a:lvl2pPr algn="l" defTabSz="506413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defTabSz="506413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defTabSz="506413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defTabSz="506413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509233" algn="l" defTabSz="509233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accent1"/>
                </a:solidFill>
                <a:latin typeface="Calibri" pitchFamily="34" charset="0"/>
                <a:cs typeface="Arial" charset="0"/>
              </a:defRPr>
            </a:lvl6pPr>
            <a:lvl7pPr marL="1018467" algn="l" defTabSz="509233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accent1"/>
                </a:solidFill>
                <a:latin typeface="Calibri" pitchFamily="34" charset="0"/>
                <a:cs typeface="Arial" charset="0"/>
              </a:defRPr>
            </a:lvl7pPr>
            <a:lvl8pPr marL="1527701" algn="l" defTabSz="509233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accent1"/>
                </a:solidFill>
                <a:latin typeface="Calibri" pitchFamily="34" charset="0"/>
                <a:cs typeface="Arial" charset="0"/>
              </a:defRPr>
            </a:lvl8pPr>
            <a:lvl9pPr marL="2036935" algn="l" defTabSz="509233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accent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53284F"/>
                </a:solidFill>
                <a:cs typeface="Arial" charset="0"/>
              </a:rPr>
              <a:t>Thank you.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Composite Perform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90832522"/>
              </p:ext>
            </p:extLst>
          </p:nvPr>
        </p:nvGraphicFramePr>
        <p:xfrm>
          <a:off x="460379" y="1346381"/>
          <a:ext cx="9144000" cy="4878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1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519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>
            <a:endCxn id="44" idx="2"/>
          </p:cNvCxnSpPr>
          <p:nvPr userDrawn="1"/>
        </p:nvCxnSpPr>
        <p:spPr>
          <a:xfrm>
            <a:off x="6210949" y="1346382"/>
            <a:ext cx="999" cy="2626498"/>
          </a:xfrm>
          <a:prstGeom prst="line">
            <a:avLst/>
          </a:prstGeom>
          <a:noFill/>
          <a:ln w="6350" cap="flat" cmpd="sng" algn="ctr">
            <a:solidFill>
              <a:srgbClr val="A0A0A0"/>
            </a:solidFill>
            <a:prstDash val="solid"/>
          </a:ln>
          <a:effectLst/>
        </p:spPr>
      </p:cxnSp>
      <p:cxnSp>
        <p:nvCxnSpPr>
          <p:cNvPr id="31" name="Straight Connector 30"/>
          <p:cNvCxnSpPr/>
          <p:nvPr userDrawn="1"/>
        </p:nvCxnSpPr>
        <p:spPr>
          <a:xfrm flipH="1">
            <a:off x="499563" y="3883160"/>
            <a:ext cx="9060200" cy="102"/>
          </a:xfrm>
          <a:prstGeom prst="line">
            <a:avLst/>
          </a:prstGeom>
          <a:noFill/>
          <a:ln w="6350" cap="flat" cmpd="sng" algn="ctr">
            <a:solidFill>
              <a:srgbClr val="A0A0A0"/>
            </a:solidFill>
            <a:prstDash val="solid"/>
          </a:ln>
          <a:effectLst/>
        </p:spPr>
      </p:cxnSp>
      <p:sp>
        <p:nvSpPr>
          <p:cNvPr id="32" name="Rectangle 31"/>
          <p:cNvSpPr/>
          <p:nvPr userDrawn="1"/>
        </p:nvSpPr>
        <p:spPr>
          <a:xfrm>
            <a:off x="369299" y="3790001"/>
            <a:ext cx="182881" cy="18288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/>
        </p:spPr>
        <p:txBody>
          <a:bodyPr lIns="91358" tIns="45677" rIns="91358" bIns="45677" rtlCol="0" anchor="ctr"/>
          <a:lstStyle/>
          <a:p>
            <a:pPr algn="ctr" defTabSz="913866">
              <a:defRPr/>
            </a:pPr>
            <a:endParaRPr lang="en-US" sz="1800" kern="0" dirty="0">
              <a:solidFill>
                <a:srgbClr val="FFFFFF"/>
              </a:solidFill>
              <a:ea typeface="MS PGothic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6120507" y="1255904"/>
            <a:ext cx="182881" cy="1828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lIns="91358" tIns="45677" rIns="91358" bIns="45677" rtlCol="0" anchor="ctr"/>
          <a:lstStyle/>
          <a:p>
            <a:pPr algn="ctr" defTabSz="913866">
              <a:defRPr/>
            </a:pPr>
            <a:endParaRPr lang="en-US" sz="1800" kern="0" dirty="0">
              <a:solidFill>
                <a:srgbClr val="FFFFFF"/>
              </a:solidFill>
              <a:ea typeface="MS PGothic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641351" y="1541539"/>
            <a:ext cx="5394960" cy="2157548"/>
          </a:xfrm>
          <a:prstGeom prst="rect">
            <a:avLst/>
          </a:prstGeom>
          <a:solidFill>
            <a:srgbClr val="E1E1E1"/>
          </a:solidFill>
          <a:ln w="6350" cap="flat" cmpd="sng" algn="ctr">
            <a:noFill/>
            <a:prstDash val="solid"/>
          </a:ln>
          <a:effectLst/>
        </p:spPr>
        <p:txBody>
          <a:bodyPr lIns="91358" tIns="45677" rIns="91358" bIns="45677" rtlCol="0" anchor="ctr"/>
          <a:lstStyle/>
          <a:p>
            <a:pPr algn="ctr" defTabSz="913866">
              <a:defRPr/>
            </a:pPr>
            <a:endParaRPr lang="en-US" sz="1800" kern="0" dirty="0">
              <a:solidFill>
                <a:srgbClr val="FFFFFF"/>
              </a:solidFill>
              <a:ea typeface="MS PGothic"/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9513734" y="3790001"/>
            <a:ext cx="182881" cy="18288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/>
        </p:spPr>
        <p:txBody>
          <a:bodyPr lIns="91358" tIns="45677" rIns="91358" bIns="45677" rtlCol="0" anchor="ctr"/>
          <a:lstStyle/>
          <a:p>
            <a:pPr algn="ctr" defTabSz="913866">
              <a:defRPr/>
            </a:pPr>
            <a:endParaRPr lang="en-US" sz="1800" kern="0" dirty="0">
              <a:solidFill>
                <a:srgbClr val="FFFFFF"/>
              </a:solidFill>
              <a:ea typeface="MS PGothic"/>
            </a:endParaRPr>
          </a:p>
        </p:txBody>
      </p:sp>
      <p:sp>
        <p:nvSpPr>
          <p:cNvPr id="44" name="Rectangle 43"/>
          <p:cNvSpPr/>
          <p:nvPr userDrawn="1"/>
        </p:nvSpPr>
        <p:spPr>
          <a:xfrm>
            <a:off x="6120507" y="3790001"/>
            <a:ext cx="182881" cy="1828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lIns="91358" tIns="45677" rIns="91358" bIns="45677" rtlCol="0" anchor="ctr"/>
          <a:lstStyle/>
          <a:p>
            <a:pPr algn="ctr" defTabSz="913866">
              <a:defRPr/>
            </a:pPr>
            <a:endParaRPr lang="en-US" sz="1800" kern="0" dirty="0">
              <a:solidFill>
                <a:srgbClr val="FFFFFF"/>
              </a:solidFill>
              <a:ea typeface="MS PGothic"/>
            </a:endParaRP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2"/>
          </p:nvPr>
        </p:nvSpPr>
        <p:spPr>
          <a:xfrm>
            <a:off x="457202" y="6817360"/>
            <a:ext cx="9140825" cy="296227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rgbClr val="646464"/>
                </a:solidFill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4404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int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CoverDivider_25Feb3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37"/>
          <p:cNvSpPr>
            <a:spLocks noGrp="1"/>
          </p:cNvSpPr>
          <p:nvPr>
            <p:ph type="title"/>
          </p:nvPr>
        </p:nvSpPr>
        <p:spPr>
          <a:xfrm>
            <a:off x="877824" y="2987026"/>
            <a:ext cx="7102394" cy="1823012"/>
          </a:xfrm>
          <a:prstGeom prst="rect">
            <a:avLst/>
          </a:prstGeom>
        </p:spPr>
        <p:txBody>
          <a:bodyPr anchor="t"/>
          <a:lstStyle>
            <a:lvl1pPr algn="l"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877824" y="6492240"/>
            <a:ext cx="4753075" cy="2743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rgbClr val="5A5A5A"/>
                </a:solidFill>
              </a:defRPr>
            </a:lvl2pPr>
            <a:lvl3pPr>
              <a:defRPr sz="1600">
                <a:solidFill>
                  <a:srgbClr val="5A5A5A"/>
                </a:solidFill>
              </a:defRPr>
            </a:lvl3pPr>
            <a:lvl4pPr>
              <a:defRPr sz="1600">
                <a:solidFill>
                  <a:srgbClr val="5A5A5A"/>
                </a:solidFill>
              </a:defRPr>
            </a:lvl4pPr>
            <a:lvl5pPr>
              <a:defRPr sz="1600">
                <a:solidFill>
                  <a:srgbClr val="5A5A5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877824" y="2477729"/>
            <a:ext cx="2859088" cy="433414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2"/>
                </a:solidFill>
                <a:latin typeface="+mj-lt"/>
              </a:defRPr>
            </a:lvl1pPr>
            <a:lvl2pPr marL="457093" indent="0">
              <a:buNone/>
              <a:defRPr sz="1200">
                <a:solidFill>
                  <a:schemeClr val="bg1"/>
                </a:solidFill>
              </a:defRPr>
            </a:lvl2pPr>
            <a:lvl3pPr marL="914187" indent="0">
              <a:buNone/>
              <a:defRPr sz="1200">
                <a:solidFill>
                  <a:schemeClr val="bg1"/>
                </a:solidFill>
              </a:defRPr>
            </a:lvl3pPr>
            <a:lvl4pPr marL="1371279" indent="0">
              <a:buNone/>
              <a:defRPr sz="1200">
                <a:solidFill>
                  <a:schemeClr val="bg1"/>
                </a:solidFill>
              </a:defRPr>
            </a:lvl4pPr>
            <a:lvl5pPr marL="1828372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1"/>
          </p:nvPr>
        </p:nvSpPr>
        <p:spPr>
          <a:xfrm>
            <a:off x="877824" y="5351464"/>
            <a:ext cx="4753074" cy="2713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600" kern="1200" dirty="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>
              <a:defRPr sz="1600">
                <a:solidFill>
                  <a:srgbClr val="5A5A5A"/>
                </a:solidFill>
              </a:defRPr>
            </a:lvl2pPr>
            <a:lvl3pPr>
              <a:defRPr sz="1600">
                <a:solidFill>
                  <a:srgbClr val="5A5A5A"/>
                </a:solidFill>
              </a:defRPr>
            </a:lvl3pPr>
            <a:lvl4pPr>
              <a:defRPr sz="1600">
                <a:solidFill>
                  <a:srgbClr val="5A5A5A"/>
                </a:solidFill>
              </a:defRPr>
            </a:lvl4pPr>
            <a:lvl5pPr>
              <a:defRPr sz="1600">
                <a:solidFill>
                  <a:srgbClr val="5A5A5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877888" y="5622815"/>
            <a:ext cx="4752975" cy="523875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2"/>
            <a:ext cx="9144000" cy="5667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2" y="6877049"/>
            <a:ext cx="9140825" cy="236537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accent2"/>
                </a:solidFill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371599"/>
            <a:ext cx="9144000" cy="5486400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rgbClr val="646464"/>
                </a:solidFill>
              </a:defRPr>
            </a:lvl1pPr>
            <a:lvl2pPr marL="173736" indent="-173736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Wingdings" pitchFamily="2" charset="2"/>
              <a:buChar char="§"/>
              <a:defRPr sz="1200">
                <a:solidFill>
                  <a:srgbClr val="646464"/>
                </a:solidFill>
              </a:defRPr>
            </a:lvl2pPr>
            <a:lvl3pPr marL="346075" indent="-173038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0000"/>
              <a:defRPr sz="1200">
                <a:solidFill>
                  <a:srgbClr val="646464"/>
                </a:solidFill>
              </a:defRPr>
            </a:lvl3pPr>
            <a:lvl4pPr marL="517525" indent="-17145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rgbClr val="646464"/>
                </a:solidFill>
              </a:defRPr>
            </a:lvl4pPr>
            <a:lvl5pPr marL="690563" indent="-173038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tabLst/>
              <a:defRPr sz="1200">
                <a:solidFill>
                  <a:srgbClr val="646464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457200" y="1371600"/>
            <a:ext cx="9144000" cy="276226"/>
          </a:xfrm>
          <a:prstGeom prst="rect">
            <a:avLst/>
          </a:prstGeom>
        </p:spPr>
        <p:txBody>
          <a:bodyPr/>
          <a:lstStyle>
            <a:lvl1pPr marL="0" indent="0">
              <a:defRPr sz="1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20"/>
          </p:nvPr>
        </p:nvSpPr>
        <p:spPr>
          <a:xfrm>
            <a:off x="457200" y="1749822"/>
            <a:ext cx="9144000" cy="5120640"/>
          </a:xfrm>
        </p:spPr>
        <p:txBody>
          <a:bodyPr/>
          <a:lstStyle>
            <a:lvl1pPr marL="0" indent="0">
              <a:spcBef>
                <a:spcPts val="600"/>
              </a:spcBef>
              <a:defRPr sz="1200" b="0">
                <a:solidFill>
                  <a:schemeClr val="accent2"/>
                </a:solidFill>
              </a:defRPr>
            </a:lvl1pPr>
            <a:lvl2pPr marL="171450" indent="-171450">
              <a:spcBef>
                <a:spcPts val="600"/>
              </a:spcBef>
              <a:defRPr sz="1200">
                <a:solidFill>
                  <a:schemeClr val="accent2"/>
                </a:solidFill>
              </a:defRPr>
            </a:lvl2pPr>
            <a:lvl3pPr>
              <a:spcBef>
                <a:spcPts val="600"/>
              </a:spcBef>
              <a:buSzPct val="80000"/>
              <a:defRPr sz="1200">
                <a:solidFill>
                  <a:schemeClr val="accent2"/>
                </a:solidFill>
              </a:defRPr>
            </a:lvl3pPr>
            <a:lvl4pPr marL="517525" indent="-171450">
              <a:spcBef>
                <a:spcPts val="600"/>
              </a:spcBef>
              <a:defRPr sz="1200">
                <a:solidFill>
                  <a:schemeClr val="accent2"/>
                </a:solidFill>
              </a:defRPr>
            </a:lvl4pPr>
            <a:lvl5pPr marL="690563" indent="-173038">
              <a:spcBef>
                <a:spcPts val="600"/>
              </a:spcBef>
              <a:defRPr sz="12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20"/>
          </p:nvPr>
        </p:nvSpPr>
        <p:spPr>
          <a:xfrm>
            <a:off x="457200" y="1371600"/>
            <a:ext cx="9144000" cy="5486400"/>
          </a:xfrm>
        </p:spPr>
        <p:txBody>
          <a:bodyPr/>
          <a:lstStyle>
            <a:lvl1pPr marL="174625" indent="-174625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accent2"/>
                </a:solidFill>
              </a:defRPr>
            </a:lvl1pPr>
            <a:lvl2pPr marL="346075" indent="-173038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 sz="1200">
                <a:solidFill>
                  <a:schemeClr val="accent2"/>
                </a:solidFill>
              </a:defRPr>
            </a:lvl2pPr>
            <a:lvl3pPr marL="517525" indent="-171450">
              <a:spcBef>
                <a:spcPts val="600"/>
              </a:spcBef>
              <a:spcAft>
                <a:spcPts val="0"/>
              </a:spcAft>
              <a:buSzPct val="70000"/>
              <a:buFont typeface="Wingdings" pitchFamily="2" charset="2"/>
              <a:buChar char="§"/>
              <a:tabLst/>
              <a:defRPr sz="1200">
                <a:solidFill>
                  <a:schemeClr val="accent2"/>
                </a:solidFill>
              </a:defRPr>
            </a:lvl3pPr>
            <a:lvl4pPr marL="690563" indent="-173038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 sz="1200">
                <a:solidFill>
                  <a:schemeClr val="accent2"/>
                </a:solidFill>
              </a:defRPr>
            </a:lvl4pPr>
            <a:lvl5pPr marL="854075" indent="-163513">
              <a:spcBef>
                <a:spcPts val="600"/>
              </a:spcBef>
              <a:spcAft>
                <a:spcPts val="0"/>
              </a:spcAft>
              <a:buSzPct val="70000"/>
              <a:buFont typeface="Wingdings" pitchFamily="2" charset="2"/>
              <a:buChar char="§"/>
              <a:defRPr sz="12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457200" y="1371600"/>
            <a:ext cx="9144000" cy="276226"/>
          </a:xfrm>
          <a:prstGeom prst="rect">
            <a:avLst/>
          </a:prstGeom>
        </p:spPr>
        <p:txBody>
          <a:bodyPr/>
          <a:lstStyle>
            <a:lvl1pPr marL="0" indent="0">
              <a:defRPr sz="1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20"/>
          </p:nvPr>
        </p:nvSpPr>
        <p:spPr>
          <a:xfrm>
            <a:off x="457200" y="1749821"/>
            <a:ext cx="9144000" cy="5120640"/>
          </a:xfrm>
        </p:spPr>
        <p:txBody>
          <a:bodyPr/>
          <a:lstStyle>
            <a:lvl1pPr marL="173038" indent="-173038"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 sz="1200" b="0">
                <a:solidFill>
                  <a:schemeClr val="accent2"/>
                </a:solidFill>
              </a:defRPr>
            </a:lvl1pPr>
            <a:lvl2pPr marL="346075" indent="-173038">
              <a:spcBef>
                <a:spcPts val="600"/>
              </a:spcBef>
              <a:buFont typeface="Arial" pitchFamily="34" charset="0"/>
              <a:buChar char="–"/>
              <a:defRPr sz="1200">
                <a:solidFill>
                  <a:schemeClr val="accent2"/>
                </a:solidFill>
              </a:defRPr>
            </a:lvl2pPr>
            <a:lvl3pPr marL="517525" indent="-171450">
              <a:spcBef>
                <a:spcPts val="600"/>
              </a:spcBef>
              <a:buSzPct val="70000"/>
              <a:buFont typeface="Wingdings" pitchFamily="2" charset="2"/>
              <a:buChar char="§"/>
              <a:defRPr sz="1200">
                <a:solidFill>
                  <a:schemeClr val="accent2"/>
                </a:solidFill>
              </a:defRPr>
            </a:lvl3pPr>
            <a:lvl4pPr marL="690563" indent="-173038">
              <a:spcBef>
                <a:spcPts val="600"/>
              </a:spcBef>
              <a:buFont typeface="Arial" pitchFamily="34" charset="0"/>
              <a:buChar char="–"/>
              <a:defRPr sz="1200">
                <a:solidFill>
                  <a:schemeClr val="accent2"/>
                </a:solidFill>
              </a:defRPr>
            </a:lvl4pPr>
            <a:lvl5pPr marL="854075" indent="-163513">
              <a:spcBef>
                <a:spcPts val="600"/>
              </a:spcBef>
              <a:buFont typeface="Wingdings" pitchFamily="2" charset="2"/>
              <a:buChar char="§"/>
              <a:defRPr sz="12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20"/>
          </p:nvPr>
        </p:nvSpPr>
        <p:spPr>
          <a:xfrm>
            <a:off x="457200" y="1371600"/>
            <a:ext cx="9144000" cy="5486400"/>
          </a:xfrm>
        </p:spPr>
        <p:txBody>
          <a:bodyPr/>
          <a:lstStyle>
            <a:lvl1pPr marL="174625" indent="-174625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accent2"/>
                </a:solidFill>
              </a:defRPr>
            </a:lvl1pPr>
            <a:lvl2pPr marL="346075" indent="-173038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 sz="1200">
                <a:solidFill>
                  <a:schemeClr val="accent2"/>
                </a:solidFill>
              </a:defRPr>
            </a:lvl2pPr>
            <a:lvl3pPr marL="517525" indent="-17145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70000"/>
              <a:buFont typeface="Wingdings" pitchFamily="2" charset="2"/>
              <a:buChar char="§"/>
              <a:tabLst/>
              <a:defRPr sz="1200">
                <a:solidFill>
                  <a:schemeClr val="accent2"/>
                </a:solidFill>
              </a:defRPr>
            </a:lvl3pPr>
            <a:lvl4pPr marL="690563" indent="-173038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 sz="1200">
                <a:solidFill>
                  <a:schemeClr val="accent2"/>
                </a:solidFill>
              </a:defRPr>
            </a:lvl4pPr>
            <a:lvl5pPr marL="854075" indent="-163513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70000"/>
              <a:buFont typeface="Wingdings" pitchFamily="2" charset="2"/>
              <a:buChar char="§"/>
              <a:defRPr sz="12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y Guggenhe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809750"/>
          <a:ext cx="9144000" cy="476859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71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2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3719">
                <a:tc>
                  <a:txBody>
                    <a:bodyPr/>
                    <a:lstStyle/>
                    <a:p>
                      <a:pPr marL="0" marR="0" lvl="0" indent="0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3719">
                <a:tc>
                  <a:txBody>
                    <a:bodyPr/>
                    <a:lstStyle/>
                    <a:p>
                      <a:pPr marL="0" marR="0" lvl="0" indent="0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3719">
                <a:tc>
                  <a:txBody>
                    <a:bodyPr/>
                    <a:lstStyle/>
                    <a:p>
                      <a:pPr marL="0" marR="0" lvl="0" indent="0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3719">
                <a:tc>
                  <a:txBody>
                    <a:bodyPr/>
                    <a:lstStyle/>
                    <a:p>
                      <a:pPr marL="0" marR="0" lvl="0" indent="0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3719">
                <a:tc>
                  <a:txBody>
                    <a:bodyPr/>
                    <a:lstStyle/>
                    <a:p>
                      <a:pPr marL="0" marR="0" lvl="0" indent="0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746375" y="1724025"/>
            <a:ext cx="182563" cy="182563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46375" y="2671763"/>
            <a:ext cx="182563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46375" y="3630613"/>
            <a:ext cx="182563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46375" y="4587875"/>
            <a:ext cx="182563" cy="184150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46375" y="5545138"/>
            <a:ext cx="182563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46375" y="6484938"/>
            <a:ext cx="182563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1475" y="1724025"/>
            <a:ext cx="184150" cy="182563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1475" y="2671763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1475" y="3630613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1475" y="4587875"/>
            <a:ext cx="184150" cy="184150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1475" y="5545138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71475" y="6484938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528175" y="1724025"/>
            <a:ext cx="184150" cy="182563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528175" y="2671763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528175" y="3630613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528175" y="4587875"/>
            <a:ext cx="184150" cy="184150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528175" y="5545138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528175" y="6484938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verDivider_25Feb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4"/>
          <p:cNvSpPr>
            <a:spLocks noGrp="1"/>
          </p:cNvSpPr>
          <p:nvPr>
            <p:ph type="title"/>
          </p:nvPr>
        </p:nvSpPr>
        <p:spPr>
          <a:xfrm>
            <a:off x="877824" y="3054393"/>
            <a:ext cx="5908669" cy="1877247"/>
          </a:xfrm>
        </p:spPr>
        <p:txBody>
          <a:bodyPr anchor="t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77824" y="2047877"/>
            <a:ext cx="5908667" cy="927000"/>
          </a:xfrm>
        </p:spPr>
        <p:txBody>
          <a:bodyPr anchor="b"/>
          <a:lstStyle>
            <a:lvl1pPr>
              <a:lnSpc>
                <a:spcPct val="100000"/>
              </a:lnSpc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nt or Sub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verDivider_Final4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877824" y="2990088"/>
            <a:ext cx="5908669" cy="1877247"/>
          </a:xfrm>
        </p:spPr>
        <p:txBody>
          <a:bodyPr anchor="t"/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77824" y="2007237"/>
            <a:ext cx="5908667" cy="927000"/>
          </a:xfrm>
        </p:spPr>
        <p:txBody>
          <a:bodyPr anchor="b"/>
          <a:lstStyle>
            <a:lvl1pPr>
              <a:lnSpc>
                <a:spcPct val="100000"/>
              </a:lnSpc>
              <a:spcAft>
                <a:spcPts val="0"/>
              </a:spcAft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9236075" y="7259494"/>
            <a:ext cx="365125" cy="146194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1pPr>
            <a:lvl2pPr marL="508000" indent="-50800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2pPr>
            <a:lvl3pPr marL="1017588" indent="-103188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3pPr>
            <a:lvl4pPr marL="1527175" indent="-155575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4pPr>
            <a:lvl5pPr marL="2036763" indent="-207963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08CC3D70-D35E-440D-9C32-FD105A0EB22F}" type="slidenum">
              <a:rPr lang="en-US" sz="950" smtClean="0">
                <a:solidFill>
                  <a:srgbClr val="565A5C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50" dirty="0">
              <a:solidFill>
                <a:srgbClr val="565A5C"/>
              </a:solidFill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2"/>
            <a:ext cx="9144000" cy="5667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2" y="6877049"/>
            <a:ext cx="9140825" cy="236538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4386263" cy="5486400"/>
          </a:xfrm>
        </p:spPr>
        <p:txBody>
          <a:bodyPr/>
          <a:lstStyle>
            <a:lvl3pPr>
              <a:buSzPct val="80000"/>
              <a:defRPr/>
            </a:lvl3pPr>
            <a:lvl4pPr marL="517525" indent="-171450">
              <a:defRPr/>
            </a:lvl4pPr>
            <a:lvl5pPr marL="690563" indent="-173038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13"/>
          <p:cNvSpPr>
            <a:spLocks noGrp="1"/>
          </p:cNvSpPr>
          <p:nvPr>
            <p:ph sz="quarter" idx="14"/>
          </p:nvPr>
        </p:nvSpPr>
        <p:spPr>
          <a:xfrm>
            <a:off x="5210175" y="1371600"/>
            <a:ext cx="4391026" cy="54864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buSzPct val="80000"/>
              <a:defRPr>
                <a:solidFill>
                  <a:schemeClr val="accent2"/>
                </a:solidFill>
              </a:defRPr>
            </a:lvl3pPr>
            <a:lvl4pPr marL="517525" indent="-171450">
              <a:defRPr>
                <a:solidFill>
                  <a:schemeClr val="accent2"/>
                </a:solidFill>
              </a:defRPr>
            </a:lvl4pPr>
            <a:lvl5pPr marL="690563" indent="-173038"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457200" y="1371600"/>
            <a:ext cx="4386263" cy="274320"/>
          </a:xfrm>
          <a:prstGeom prst="rect">
            <a:avLst/>
          </a:prstGeom>
        </p:spPr>
        <p:txBody>
          <a:bodyPr/>
          <a:lstStyle>
            <a:lvl1pPr marL="0" indent="0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20"/>
          </p:nvPr>
        </p:nvSpPr>
        <p:spPr>
          <a:xfrm>
            <a:off x="457200" y="1746504"/>
            <a:ext cx="4386263" cy="5120640"/>
          </a:xfrm>
        </p:spPr>
        <p:txBody>
          <a:bodyPr/>
          <a:lstStyle>
            <a:lvl1pPr>
              <a:spcAft>
                <a:spcPts val="0"/>
              </a:spcAft>
              <a:defRPr b="0">
                <a:solidFill>
                  <a:schemeClr val="accent2"/>
                </a:solidFill>
              </a:defRPr>
            </a:lvl1pPr>
            <a:lvl2pPr marL="171450" indent="-171450">
              <a:spcAft>
                <a:spcPts val="0"/>
              </a:spcAft>
              <a:defRPr>
                <a:solidFill>
                  <a:schemeClr val="accent2"/>
                </a:solidFill>
              </a:defRPr>
            </a:lvl2pPr>
            <a:lvl3pPr>
              <a:spcAft>
                <a:spcPts val="0"/>
              </a:spcAft>
              <a:buSzPct val="80000"/>
              <a:defRPr>
                <a:solidFill>
                  <a:schemeClr val="accent2"/>
                </a:solidFill>
              </a:defRPr>
            </a:lvl3pPr>
            <a:lvl4pPr>
              <a:spcAft>
                <a:spcPts val="0"/>
              </a:spcAft>
              <a:defRPr>
                <a:solidFill>
                  <a:schemeClr val="accent2"/>
                </a:solidFill>
              </a:defRPr>
            </a:lvl4pPr>
            <a:lvl5pPr>
              <a:spcAft>
                <a:spcPts val="0"/>
              </a:spcAft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22"/>
          </p:nvPr>
        </p:nvSpPr>
        <p:spPr>
          <a:xfrm>
            <a:off x="5210177" y="1371600"/>
            <a:ext cx="4387851" cy="274320"/>
          </a:xfrm>
          <a:prstGeom prst="rect">
            <a:avLst/>
          </a:prstGeom>
        </p:spPr>
        <p:txBody>
          <a:bodyPr/>
          <a:lstStyle>
            <a:lvl1pPr marL="0" indent="0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23"/>
          </p:nvPr>
        </p:nvSpPr>
        <p:spPr>
          <a:xfrm>
            <a:off x="5210177" y="1746504"/>
            <a:ext cx="4387851" cy="5120640"/>
          </a:xfrm>
        </p:spPr>
        <p:txBody>
          <a:bodyPr/>
          <a:lstStyle>
            <a:lvl1pPr>
              <a:spcAft>
                <a:spcPts val="0"/>
              </a:spcAft>
              <a:defRPr b="0">
                <a:solidFill>
                  <a:schemeClr val="accent2"/>
                </a:solidFill>
              </a:defRPr>
            </a:lvl1pPr>
            <a:lvl2pPr marL="171450" indent="-171450">
              <a:spcAft>
                <a:spcPts val="0"/>
              </a:spcAft>
              <a:defRPr>
                <a:solidFill>
                  <a:schemeClr val="accent2"/>
                </a:solidFill>
              </a:defRPr>
            </a:lvl2pPr>
            <a:lvl3pPr>
              <a:spcAft>
                <a:spcPts val="0"/>
              </a:spcAft>
              <a:buSzPct val="80000"/>
              <a:defRPr>
                <a:solidFill>
                  <a:schemeClr val="accent2"/>
                </a:solidFill>
              </a:defRPr>
            </a:lvl3pPr>
            <a:lvl4pPr>
              <a:spcAft>
                <a:spcPts val="0"/>
              </a:spcAft>
              <a:defRPr>
                <a:solidFill>
                  <a:schemeClr val="accent2"/>
                </a:solidFill>
              </a:defRPr>
            </a:lvl4pPr>
            <a:lvl5pPr>
              <a:spcAft>
                <a:spcPts val="0"/>
              </a:spcAft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2"/>
            <a:ext cx="9144000" cy="5667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2" y="6877049"/>
            <a:ext cx="9140825" cy="236538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4386263" cy="5486400"/>
          </a:xfrm>
        </p:spPr>
        <p:txBody>
          <a:bodyPr/>
          <a:lstStyle>
            <a:lvl1pPr marL="171450" indent="-171450"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/>
            </a:lvl1pPr>
            <a:lvl2pPr marL="346075" indent="-173038">
              <a:spcBef>
                <a:spcPts val="600"/>
              </a:spcBef>
              <a:buFont typeface="Arial" pitchFamily="34" charset="0"/>
              <a:buChar char="–"/>
              <a:defRPr/>
            </a:lvl2pPr>
            <a:lvl3pPr marL="517525" indent="-171450">
              <a:spcBef>
                <a:spcPts val="600"/>
              </a:spcBef>
              <a:buSzPct val="80000"/>
              <a:buFont typeface="Wingdings" pitchFamily="2" charset="2"/>
              <a:buChar char="§"/>
              <a:defRPr/>
            </a:lvl3pPr>
            <a:lvl4pPr marL="690563" indent="-173038">
              <a:spcBef>
                <a:spcPts val="600"/>
              </a:spcBef>
              <a:buFont typeface="Arial" pitchFamily="34" charset="0"/>
              <a:buChar char="–"/>
              <a:defRPr/>
            </a:lvl4pPr>
            <a:lvl5pPr marL="854075" indent="-173038">
              <a:spcBef>
                <a:spcPts val="600"/>
              </a:spcBef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13"/>
          <p:cNvSpPr>
            <a:spLocks noGrp="1"/>
          </p:cNvSpPr>
          <p:nvPr>
            <p:ph sz="quarter" idx="14"/>
          </p:nvPr>
        </p:nvSpPr>
        <p:spPr>
          <a:xfrm>
            <a:off x="5210175" y="1371600"/>
            <a:ext cx="4391026" cy="5486400"/>
          </a:xfrm>
        </p:spPr>
        <p:txBody>
          <a:bodyPr/>
          <a:lstStyle>
            <a:lvl1pPr marL="171450" indent="-171450"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>
                <a:solidFill>
                  <a:schemeClr val="accent2"/>
                </a:solidFill>
              </a:defRPr>
            </a:lvl1pPr>
            <a:lvl2pPr marL="346075" indent="-173038">
              <a:spcBef>
                <a:spcPts val="600"/>
              </a:spcBef>
              <a:buFont typeface="Arial" pitchFamily="34" charset="0"/>
              <a:buChar char="–"/>
              <a:defRPr>
                <a:solidFill>
                  <a:schemeClr val="accent2"/>
                </a:solidFill>
              </a:defRPr>
            </a:lvl2pPr>
            <a:lvl3pPr marL="517525" indent="-171450">
              <a:spcBef>
                <a:spcPts val="600"/>
              </a:spcBef>
              <a:buSzPct val="80000"/>
              <a:buFont typeface="Wingdings" pitchFamily="2" charset="2"/>
              <a:buChar char="§"/>
              <a:defRPr>
                <a:solidFill>
                  <a:schemeClr val="accent2"/>
                </a:solidFill>
              </a:defRPr>
            </a:lvl3pPr>
            <a:lvl4pPr marL="690563" indent="-173038">
              <a:spcBef>
                <a:spcPts val="600"/>
              </a:spcBef>
              <a:buFont typeface="Arial" pitchFamily="34" charset="0"/>
              <a:buChar char="–"/>
              <a:defRPr>
                <a:solidFill>
                  <a:schemeClr val="accent2"/>
                </a:solidFill>
              </a:defRPr>
            </a:lvl4pPr>
            <a:lvl5pPr marL="854075" indent="-173736">
              <a:spcBef>
                <a:spcPts val="600"/>
              </a:spcBef>
              <a:buFont typeface="Wingdings" pitchFamily="2" charset="2"/>
              <a:buChar char="§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457200" y="1371600"/>
            <a:ext cx="4386263" cy="274320"/>
          </a:xfrm>
          <a:prstGeom prst="rect">
            <a:avLst/>
          </a:prstGeom>
        </p:spPr>
        <p:txBody>
          <a:bodyPr/>
          <a:lstStyle>
            <a:lvl1pPr marL="0" indent="0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20"/>
          </p:nvPr>
        </p:nvSpPr>
        <p:spPr>
          <a:xfrm>
            <a:off x="457200" y="1746504"/>
            <a:ext cx="4386263" cy="4730496"/>
          </a:xfrm>
        </p:spPr>
        <p:txBody>
          <a:bodyPr/>
          <a:lstStyle>
            <a:lvl1pPr>
              <a:spcAft>
                <a:spcPts val="0"/>
              </a:spcAft>
              <a:defRPr b="0">
                <a:solidFill>
                  <a:schemeClr val="accent2"/>
                </a:solidFill>
              </a:defRPr>
            </a:lvl1pPr>
            <a:lvl2pPr marL="171450" indent="-171450">
              <a:spcAft>
                <a:spcPts val="0"/>
              </a:spcAft>
              <a:defRPr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0000"/>
              <a:defRPr>
                <a:solidFill>
                  <a:schemeClr val="accent2"/>
                </a:solidFill>
              </a:defRPr>
            </a:lvl3pPr>
            <a:lvl4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4pPr>
            <a:lvl5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5pPr>
            <a:lvl6pPr marL="854075" indent="-173736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 pitchFamily="2" charset="2"/>
              <a:buChar char="§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22"/>
          </p:nvPr>
        </p:nvSpPr>
        <p:spPr>
          <a:xfrm>
            <a:off x="5210177" y="1371600"/>
            <a:ext cx="4387851" cy="274320"/>
          </a:xfrm>
          <a:prstGeom prst="rect">
            <a:avLst/>
          </a:prstGeom>
        </p:spPr>
        <p:txBody>
          <a:bodyPr/>
          <a:lstStyle>
            <a:lvl1pPr marL="0" indent="0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23"/>
          </p:nvPr>
        </p:nvSpPr>
        <p:spPr>
          <a:xfrm>
            <a:off x="5210177" y="1746504"/>
            <a:ext cx="4387851" cy="4730496"/>
          </a:xfrm>
        </p:spPr>
        <p:txBody>
          <a:bodyPr/>
          <a:lstStyle>
            <a:lvl1pPr>
              <a:spcAft>
                <a:spcPts val="0"/>
              </a:spcAft>
              <a:defRPr b="0">
                <a:solidFill>
                  <a:schemeClr val="accent2"/>
                </a:solidFill>
              </a:defRPr>
            </a:lvl1pPr>
            <a:lvl2pPr marL="171450" indent="-171450">
              <a:spcAft>
                <a:spcPts val="0"/>
              </a:spcAft>
              <a:defRPr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0000"/>
              <a:defRPr>
                <a:solidFill>
                  <a:schemeClr val="accent2"/>
                </a:solidFill>
              </a:defRPr>
            </a:lvl3pPr>
            <a:lvl4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4pPr>
            <a:lvl5pPr marL="690563" indent="-173038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Arial" pitchFamily="34" charset="0"/>
              <a:buChar char="–"/>
              <a:defRPr>
                <a:solidFill>
                  <a:schemeClr val="accent2"/>
                </a:solidFill>
              </a:defRPr>
            </a:lvl5pPr>
            <a:lvl6pPr marL="854075" indent="-173736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Wingdings" pitchFamily="2" charset="2"/>
              <a:buChar char="§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3"/>
          </p:nvPr>
        </p:nvSpPr>
        <p:spPr>
          <a:xfrm>
            <a:off x="6568123" y="1415098"/>
            <a:ext cx="3017520" cy="5440680"/>
          </a:xfrm>
          <a:solidFill>
            <a:schemeClr val="bg2"/>
          </a:solidFill>
        </p:spPr>
        <p:txBody>
          <a:bodyPr lIns="164592" tIns="164592" rIns="164592" bIns="164592"/>
          <a:lstStyle>
            <a:lvl1pPr marL="0" indent="4761" algn="ctr"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454024" y="1371600"/>
            <a:ext cx="5760720" cy="548640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398588"/>
          <a:ext cx="9144000" cy="5436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1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36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640080" y="1595274"/>
            <a:ext cx="8778240" cy="507492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457200" y="1371600"/>
            <a:ext cx="9144000" cy="276226"/>
          </a:xfrm>
          <a:prstGeom prst="rect">
            <a:avLst/>
          </a:prstGeom>
        </p:spPr>
        <p:txBody>
          <a:bodyPr/>
          <a:lstStyle>
            <a:lvl1pPr marL="0" indent="0">
              <a:defRPr sz="1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20"/>
          </p:nvPr>
        </p:nvSpPr>
        <p:spPr>
          <a:xfrm>
            <a:off x="457200" y="1749821"/>
            <a:ext cx="9144000" cy="5120640"/>
          </a:xfrm>
        </p:spPr>
        <p:txBody>
          <a:bodyPr/>
          <a:lstStyle>
            <a:lvl1pPr marL="173038" indent="-173038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 sz="1200" b="0">
                <a:solidFill>
                  <a:schemeClr val="accent2"/>
                </a:solidFill>
              </a:defRPr>
            </a:lvl1pPr>
            <a:lvl2pPr marL="346075" indent="-173038">
              <a:lnSpc>
                <a:spcPct val="110000"/>
              </a:lnSpc>
              <a:spcBef>
                <a:spcPts val="600"/>
              </a:spcBef>
              <a:buFont typeface="Arial" pitchFamily="34" charset="0"/>
              <a:buChar char="–"/>
              <a:defRPr sz="1200">
                <a:solidFill>
                  <a:schemeClr val="accent2"/>
                </a:solidFill>
              </a:defRPr>
            </a:lvl2pPr>
            <a:lvl3pPr marL="517525" indent="-171450">
              <a:lnSpc>
                <a:spcPct val="110000"/>
              </a:lnSpc>
              <a:spcBef>
                <a:spcPts val="600"/>
              </a:spcBef>
              <a:buSzPct val="70000"/>
              <a:buFont typeface="Wingdings" pitchFamily="2" charset="2"/>
              <a:buChar char="§"/>
              <a:defRPr sz="1200">
                <a:solidFill>
                  <a:schemeClr val="accent2"/>
                </a:solidFill>
              </a:defRPr>
            </a:lvl3pPr>
            <a:lvl4pPr marL="690563" indent="-173038">
              <a:lnSpc>
                <a:spcPct val="110000"/>
              </a:lnSpc>
              <a:spcBef>
                <a:spcPts val="600"/>
              </a:spcBef>
              <a:buFont typeface="Arial" pitchFamily="34" charset="0"/>
              <a:buChar char="–"/>
              <a:defRPr sz="1200">
                <a:solidFill>
                  <a:schemeClr val="accent2"/>
                </a:solidFill>
              </a:defRPr>
            </a:lvl4pPr>
            <a:lvl5pPr marL="854075" indent="-163513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§"/>
              <a:defRPr sz="12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400175"/>
          <a:ext cx="9144000" cy="54470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4152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640083" y="1600200"/>
            <a:ext cx="4203383" cy="504825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4"/>
          </p:nvPr>
        </p:nvSpPr>
        <p:spPr>
          <a:xfrm>
            <a:off x="5212081" y="1600200"/>
            <a:ext cx="4206558" cy="504825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0375" y="1398588"/>
          <a:ext cx="9144003" cy="54368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4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649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5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5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649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5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3992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3"/>
          </p:nvPr>
        </p:nvSpPr>
        <p:spPr>
          <a:xfrm>
            <a:off x="640080" y="1600200"/>
            <a:ext cx="2684145" cy="504825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3688080" y="1600200"/>
            <a:ext cx="2684145" cy="504825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5"/>
          </p:nvPr>
        </p:nvSpPr>
        <p:spPr>
          <a:xfrm>
            <a:off x="6736080" y="1600200"/>
            <a:ext cx="2684145" cy="504825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4-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60375" y="1400175"/>
          <a:ext cx="9143998" cy="5371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8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8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5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4067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34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609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5208588" y="1600202"/>
            <a:ext cx="4210052" cy="2331720"/>
          </a:xfrm>
        </p:spPr>
        <p:txBody>
          <a:bodyPr/>
          <a:lstStyle>
            <a:lvl1pPr marL="0" indent="4761"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Content Placeholder 13"/>
          <p:cNvSpPr>
            <a:spLocks noGrp="1"/>
          </p:cNvSpPr>
          <p:nvPr>
            <p:ph sz="quarter" idx="17"/>
          </p:nvPr>
        </p:nvSpPr>
        <p:spPr>
          <a:xfrm>
            <a:off x="642939" y="1600201"/>
            <a:ext cx="4200524" cy="2331720"/>
          </a:xfrm>
        </p:spPr>
        <p:txBody>
          <a:bodyPr/>
          <a:lstStyle>
            <a:lvl1pPr marL="0" indent="4761"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18"/>
          </p:nvPr>
        </p:nvSpPr>
        <p:spPr>
          <a:xfrm>
            <a:off x="5208588" y="4315270"/>
            <a:ext cx="4210052" cy="2331720"/>
          </a:xfrm>
        </p:spPr>
        <p:txBody>
          <a:bodyPr/>
          <a:lstStyle>
            <a:lvl1pPr marL="0" indent="4761"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19"/>
          </p:nvPr>
        </p:nvSpPr>
        <p:spPr>
          <a:xfrm>
            <a:off x="642939" y="4315269"/>
            <a:ext cx="4200524" cy="2331720"/>
          </a:xfrm>
        </p:spPr>
        <p:txBody>
          <a:bodyPr/>
          <a:lstStyle>
            <a:lvl1pPr marL="0" indent="4761"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Left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400175"/>
          <a:ext cx="9144000" cy="544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2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415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3"/>
          </p:nvPr>
        </p:nvSpPr>
        <p:spPr>
          <a:xfrm>
            <a:off x="640080" y="1600200"/>
            <a:ext cx="2743200" cy="504825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3777930" y="1600200"/>
            <a:ext cx="5623560" cy="504825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Right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400175"/>
          <a:ext cx="9144000" cy="5436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2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399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3"/>
          </p:nvPr>
        </p:nvSpPr>
        <p:spPr>
          <a:xfrm>
            <a:off x="640080" y="1600200"/>
            <a:ext cx="5669280" cy="504825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6669743" y="1600200"/>
            <a:ext cx="2743200" cy="504825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2-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400175"/>
          <a:ext cx="9144000" cy="544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1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667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3"/>
          </p:nvPr>
        </p:nvSpPr>
        <p:spPr>
          <a:xfrm>
            <a:off x="640083" y="1600200"/>
            <a:ext cx="8778558" cy="238125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4"/>
          </p:nvPr>
        </p:nvSpPr>
        <p:spPr>
          <a:xfrm>
            <a:off x="640083" y="4305303"/>
            <a:ext cx="8778558" cy="2352674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3-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0375" y="1400175"/>
          <a:ext cx="9144000" cy="544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1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848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848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61414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640083" y="1600203"/>
            <a:ext cx="8778558" cy="1483659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4"/>
          </p:nvPr>
        </p:nvSpPr>
        <p:spPr>
          <a:xfrm>
            <a:off x="639765" y="3411072"/>
            <a:ext cx="8778875" cy="1483659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5"/>
          </p:nvPr>
        </p:nvSpPr>
        <p:spPr>
          <a:xfrm>
            <a:off x="639766" y="5204013"/>
            <a:ext cx="8778875" cy="1483659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Bio-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60375" y="1400175"/>
          <a:ext cx="9144000" cy="544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415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640081" y="4114801"/>
            <a:ext cx="4203384" cy="2533651"/>
          </a:xfrm>
        </p:spPr>
        <p:txBody>
          <a:bodyPr/>
          <a:lstStyle>
            <a:lvl1pPr marL="0" indent="4761">
              <a:spcAft>
                <a:spcPts val="0"/>
              </a:spcAft>
              <a:defRPr sz="1200" b="1"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1200"/>
            </a:lvl2pPr>
            <a:lvl3pPr marL="171410" indent="-171410">
              <a:buFont typeface="Wingdings" pitchFamily="2" charset="2"/>
              <a:buChar char="§"/>
              <a:defRPr sz="1200"/>
            </a:lvl3pPr>
            <a:lvl4pPr marL="171410" indent="-171410">
              <a:buFont typeface="Wingdings" pitchFamily="2" charset="2"/>
              <a:buChar char="§"/>
              <a:defRPr sz="1200"/>
            </a:lvl4pPr>
            <a:lvl5pPr marL="171410" indent="-171410">
              <a:buFont typeface="Wingdings" pitchFamily="2" charset="2"/>
              <a:buChar char="§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39766" y="1600199"/>
            <a:ext cx="4203700" cy="2286000"/>
          </a:xfr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212081" y="1600198"/>
            <a:ext cx="4206558" cy="2286000"/>
          </a:xfr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7"/>
          </p:nvPr>
        </p:nvSpPr>
        <p:spPr>
          <a:xfrm>
            <a:off x="5212082" y="4114801"/>
            <a:ext cx="4206560" cy="2533651"/>
          </a:xfrm>
        </p:spPr>
        <p:txBody>
          <a:bodyPr/>
          <a:lstStyle>
            <a:lvl1pPr marL="0" indent="4761">
              <a:spcAft>
                <a:spcPts val="0"/>
              </a:spcAft>
              <a:defRPr sz="1200" b="1"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1200"/>
            </a:lvl2pPr>
            <a:lvl3pPr marL="171410" indent="-171410">
              <a:buFont typeface="Wingdings" pitchFamily="2" charset="2"/>
              <a:buChar char="§"/>
              <a:defRPr sz="1200"/>
            </a:lvl3pPr>
            <a:lvl4pPr marL="171410" indent="-171410">
              <a:buFont typeface="Wingdings" pitchFamily="2" charset="2"/>
              <a:buChar char="§"/>
              <a:defRPr sz="1200"/>
            </a:lvl4pPr>
            <a:lvl5pPr marL="171410" indent="-171410">
              <a:buFont typeface="Wingdings" pitchFamily="2" charset="2"/>
              <a:buChar char="§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Bio-3-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60375" y="1400175"/>
          <a:ext cx="9149081" cy="5436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0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61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8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848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848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51254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3"/>
          </p:nvPr>
        </p:nvSpPr>
        <p:spPr>
          <a:xfrm>
            <a:off x="640083" y="1600202"/>
            <a:ext cx="1592132" cy="1474694"/>
          </a:xfrm>
        </p:spPr>
        <p:txBody>
          <a:bodyPr/>
          <a:lstStyle>
            <a:lvl1pPr marL="0" indent="4761">
              <a:spcAft>
                <a:spcPts val="400"/>
              </a:spcAft>
              <a:defRPr sz="1200" b="1"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1200" i="1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2585423" y="1600202"/>
            <a:ext cx="6833217" cy="1474694"/>
          </a:xfrm>
        </p:spPr>
        <p:txBody>
          <a:bodyPr/>
          <a:lstStyle>
            <a:lvl1pPr marL="0" indent="4761"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5"/>
          </p:nvPr>
        </p:nvSpPr>
        <p:spPr>
          <a:xfrm>
            <a:off x="640083" y="3402108"/>
            <a:ext cx="1592132" cy="1474694"/>
          </a:xfrm>
        </p:spPr>
        <p:txBody>
          <a:bodyPr/>
          <a:lstStyle>
            <a:lvl1pPr marL="0" indent="4761">
              <a:spcAft>
                <a:spcPts val="400"/>
              </a:spcAft>
              <a:defRPr sz="1200" b="1"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1200" i="1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6"/>
          </p:nvPr>
        </p:nvSpPr>
        <p:spPr>
          <a:xfrm>
            <a:off x="2585423" y="3402108"/>
            <a:ext cx="6833217" cy="1474694"/>
          </a:xfrm>
        </p:spPr>
        <p:txBody>
          <a:bodyPr/>
          <a:lstStyle>
            <a:lvl1pPr marL="0" indent="4761"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7"/>
          </p:nvPr>
        </p:nvSpPr>
        <p:spPr>
          <a:xfrm>
            <a:off x="639765" y="5212977"/>
            <a:ext cx="1592132" cy="1474694"/>
          </a:xfrm>
        </p:spPr>
        <p:txBody>
          <a:bodyPr/>
          <a:lstStyle>
            <a:lvl1pPr marL="0" indent="4761">
              <a:spcAft>
                <a:spcPts val="400"/>
              </a:spcAft>
              <a:defRPr sz="1200" b="1"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1200" i="1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18"/>
          </p:nvPr>
        </p:nvSpPr>
        <p:spPr>
          <a:xfrm>
            <a:off x="2585105" y="5212977"/>
            <a:ext cx="6833217" cy="1474694"/>
          </a:xfrm>
        </p:spPr>
        <p:txBody>
          <a:bodyPr/>
          <a:lstStyle>
            <a:lvl1pPr marL="0" indent="4761"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Tomb-21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60375" y="1400175"/>
          <a:ext cx="9145591" cy="54540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3437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3437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33437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-Tombstones-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47813" y="2597150"/>
          <a:ext cx="7044312" cy="2576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5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553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553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651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Composite Perform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17360"/>
            <a:ext cx="9140825" cy="296227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90832522"/>
              </p:ext>
            </p:extLst>
          </p:nvPr>
        </p:nvGraphicFramePr>
        <p:xfrm>
          <a:off x="460376" y="1346380"/>
          <a:ext cx="9144000" cy="4878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1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519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0" name="Straight Connector 19"/>
          <p:cNvCxnSpPr/>
          <p:nvPr userDrawn="1"/>
        </p:nvCxnSpPr>
        <p:spPr>
          <a:xfrm>
            <a:off x="6210948" y="1346380"/>
            <a:ext cx="0" cy="2933785"/>
          </a:xfrm>
          <a:prstGeom prst="line">
            <a:avLst/>
          </a:prstGeom>
          <a:noFill/>
          <a:ln w="6350" cap="flat" cmpd="sng" algn="ctr">
            <a:solidFill>
              <a:srgbClr val="A7A7A7"/>
            </a:solidFill>
            <a:prstDash val="solid"/>
          </a:ln>
          <a:effectLst/>
        </p:spPr>
      </p:cxnSp>
      <p:cxnSp>
        <p:nvCxnSpPr>
          <p:cNvPr id="21" name="Straight Connector 20"/>
          <p:cNvCxnSpPr/>
          <p:nvPr userDrawn="1"/>
        </p:nvCxnSpPr>
        <p:spPr>
          <a:xfrm flipH="1">
            <a:off x="499559" y="4280063"/>
            <a:ext cx="9060200" cy="102"/>
          </a:xfrm>
          <a:prstGeom prst="line">
            <a:avLst/>
          </a:prstGeom>
          <a:noFill/>
          <a:ln w="6350" cap="flat" cmpd="sng" algn="ctr">
            <a:solidFill>
              <a:srgbClr val="A7A7A7"/>
            </a:solidFill>
            <a:prstDash val="solid"/>
          </a:ln>
          <a:effectLst/>
        </p:spPr>
      </p:cxnSp>
      <p:sp>
        <p:nvSpPr>
          <p:cNvPr id="22" name="Rectangle 21"/>
          <p:cNvSpPr/>
          <p:nvPr userDrawn="1"/>
        </p:nvSpPr>
        <p:spPr>
          <a:xfrm>
            <a:off x="369294" y="4186902"/>
            <a:ext cx="182880" cy="18288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/>
        </p:spPr>
        <p:txBody>
          <a:bodyPr lIns="91408" tIns="45704" rIns="91408" bIns="45704"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FFFFFF"/>
              </a:solidFill>
              <a:latin typeface="Arial"/>
              <a:ea typeface="MS PGothic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6120502" y="1255902"/>
            <a:ext cx="182880" cy="1828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lIns="91408" tIns="45704" rIns="91408" bIns="45704"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FFFFFF"/>
              </a:solidFill>
              <a:latin typeface="Arial"/>
              <a:ea typeface="MS PGothic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641351" y="1541538"/>
            <a:ext cx="5394960" cy="2560320"/>
          </a:xfrm>
          <a:prstGeom prst="rect">
            <a:avLst/>
          </a:prstGeom>
          <a:solidFill>
            <a:srgbClr val="E1E1E1"/>
          </a:solidFill>
          <a:ln w="6350" cap="flat" cmpd="sng" algn="ctr">
            <a:noFill/>
            <a:prstDash val="solid"/>
          </a:ln>
          <a:effectLst/>
        </p:spPr>
        <p:txBody>
          <a:bodyPr lIns="91408" tIns="45704" rIns="91408" bIns="45704"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FFFFFF"/>
              </a:solidFill>
              <a:latin typeface="Arial"/>
              <a:ea typeface="MS PGothic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9513730" y="4186902"/>
            <a:ext cx="182880" cy="18288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/>
        </p:spPr>
        <p:txBody>
          <a:bodyPr lIns="91408" tIns="45704" rIns="91408" bIns="45704"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FFFFFF"/>
              </a:solidFill>
              <a:latin typeface="Arial"/>
              <a:ea typeface="MS PGothic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6120502" y="4186902"/>
            <a:ext cx="182880" cy="1828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lIns="91408" tIns="45704" rIns="91408" bIns="45704"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FFFFFF"/>
              </a:solidFill>
              <a:latin typeface="Arial"/>
              <a:ea typeface="MS PGothic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a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454024" y="1828552"/>
            <a:ext cx="2834640" cy="5029200"/>
          </a:xfrm>
          <a:noFill/>
        </p:spPr>
        <p:txBody>
          <a:bodyPr lIns="91440" tIns="45720" rIns="91440" bIns="45720"/>
          <a:lstStyle>
            <a:lvl1pPr>
              <a:spcBef>
                <a:spcPts val="900"/>
              </a:spcBef>
              <a:defRPr sz="1000">
                <a:solidFill>
                  <a:schemeClr val="accent2"/>
                </a:solidFill>
              </a:defRPr>
            </a:lvl1pPr>
            <a:lvl2pPr marL="173736" indent="-173736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347472" indent="-173736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517525" indent="-174625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85800" indent="-168275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3604833" y="1828552"/>
            <a:ext cx="2834640" cy="5029200"/>
          </a:xfrm>
          <a:noFill/>
        </p:spPr>
        <p:txBody>
          <a:bodyPr lIns="91440" tIns="45720" rIns="91440" bIns="45720"/>
          <a:lstStyle>
            <a:lvl1pPr>
              <a:spcBef>
                <a:spcPts val="900"/>
              </a:spcBef>
              <a:defRPr sz="1000">
                <a:solidFill>
                  <a:schemeClr val="accent2"/>
                </a:solidFill>
              </a:defRPr>
            </a:lvl1pPr>
            <a:lvl2pPr marL="174625" indent="-174625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347472" indent="-173736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517525" indent="-171450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85800" indent="-165100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33"/>
          </p:nvPr>
        </p:nvSpPr>
        <p:spPr>
          <a:xfrm>
            <a:off x="6755641" y="1828552"/>
            <a:ext cx="2834640" cy="5029200"/>
          </a:xfrm>
          <a:noFill/>
        </p:spPr>
        <p:txBody>
          <a:bodyPr lIns="91440" tIns="45720" rIns="91440" bIns="45720"/>
          <a:lstStyle>
            <a:lvl1pPr>
              <a:spcBef>
                <a:spcPts val="900"/>
              </a:spcBef>
              <a:defRPr sz="1000">
                <a:solidFill>
                  <a:schemeClr val="accent2"/>
                </a:solidFill>
              </a:defRPr>
            </a:lvl1pPr>
            <a:lvl2pPr marL="174625" indent="-174625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342900" indent="-169863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517525" indent="-171450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85800" indent="-165100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34"/>
          </p:nvPr>
        </p:nvSpPr>
        <p:spPr>
          <a:xfrm>
            <a:off x="454025" y="1415040"/>
            <a:ext cx="2834640" cy="320040"/>
          </a:xfrm>
          <a:solidFill>
            <a:schemeClr val="accent1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35"/>
          </p:nvPr>
        </p:nvSpPr>
        <p:spPr>
          <a:xfrm>
            <a:off x="3604833" y="1415040"/>
            <a:ext cx="2834640" cy="320040"/>
          </a:xfrm>
          <a:solidFill>
            <a:schemeClr val="accent1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6755641" y="1415040"/>
            <a:ext cx="2834640" cy="320040"/>
          </a:xfrm>
          <a:solidFill>
            <a:schemeClr val="accent1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-Ca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8"/>
          <p:cNvSpPr>
            <a:spLocks noGrp="1"/>
          </p:cNvSpPr>
          <p:nvPr>
            <p:ph type="body" sz="quarter" idx="29"/>
          </p:nvPr>
        </p:nvSpPr>
        <p:spPr>
          <a:xfrm>
            <a:off x="457200" y="1412240"/>
            <a:ext cx="4389120" cy="320040"/>
          </a:xfrm>
          <a:solidFill>
            <a:schemeClr val="accent1"/>
          </a:solidFill>
        </p:spPr>
        <p:txBody>
          <a:bodyPr lIns="91418" tIns="45710" rIns="91418" bIns="4571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1792068"/>
            <a:ext cx="4389120" cy="214884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spcBef>
                <a:spcPts val="600"/>
              </a:spcBef>
              <a:defRPr sz="1000"/>
            </a:lvl1pPr>
            <a:lvl2pPr>
              <a:spcBef>
                <a:spcPts val="600"/>
              </a:spcBef>
              <a:defRPr sz="1000"/>
            </a:lvl2pPr>
            <a:lvl3pPr>
              <a:spcBef>
                <a:spcPts val="600"/>
              </a:spcBef>
              <a:defRPr sz="1000"/>
            </a:lvl3pPr>
            <a:lvl4pPr>
              <a:spcBef>
                <a:spcPts val="600"/>
              </a:spcBef>
              <a:defRPr sz="1000"/>
            </a:lvl4pPr>
            <a:lvl5pPr>
              <a:spcBef>
                <a:spcPts val="6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28"/>
          <p:cNvSpPr>
            <a:spLocks noGrp="1"/>
          </p:cNvSpPr>
          <p:nvPr>
            <p:ph type="body" sz="quarter" idx="25"/>
          </p:nvPr>
        </p:nvSpPr>
        <p:spPr>
          <a:xfrm>
            <a:off x="457200" y="4317207"/>
            <a:ext cx="4389120" cy="320040"/>
          </a:xfrm>
          <a:solidFill>
            <a:schemeClr val="accent1"/>
          </a:solidFill>
        </p:spPr>
        <p:txBody>
          <a:bodyPr lIns="91418" tIns="45710" rIns="91418" bIns="4571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8"/>
          <p:cNvSpPr>
            <a:spLocks noGrp="1"/>
          </p:cNvSpPr>
          <p:nvPr>
            <p:ph type="body" sz="quarter" idx="30"/>
          </p:nvPr>
        </p:nvSpPr>
        <p:spPr>
          <a:xfrm>
            <a:off x="5197892" y="1412240"/>
            <a:ext cx="4389120" cy="320040"/>
          </a:xfrm>
          <a:solidFill>
            <a:schemeClr val="accent1"/>
          </a:solidFill>
        </p:spPr>
        <p:txBody>
          <a:bodyPr lIns="91418" tIns="45710" rIns="91418" bIns="4571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5197892" y="1792068"/>
            <a:ext cx="4389120" cy="214884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spcBef>
                <a:spcPts val="600"/>
              </a:spcBef>
              <a:defRPr sz="1000"/>
            </a:lvl1pPr>
            <a:lvl2pPr>
              <a:spcBef>
                <a:spcPts val="600"/>
              </a:spcBef>
              <a:defRPr sz="1000"/>
            </a:lvl2pPr>
            <a:lvl3pPr>
              <a:spcBef>
                <a:spcPts val="600"/>
              </a:spcBef>
              <a:defRPr sz="1000"/>
            </a:lvl3pPr>
            <a:lvl4pPr>
              <a:spcBef>
                <a:spcPts val="600"/>
              </a:spcBef>
              <a:defRPr sz="1000"/>
            </a:lvl4pPr>
            <a:lvl5pPr>
              <a:spcBef>
                <a:spcPts val="6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32"/>
          </p:nvPr>
        </p:nvSpPr>
        <p:spPr>
          <a:xfrm>
            <a:off x="457200" y="4697034"/>
            <a:ext cx="4389120" cy="214884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spcBef>
                <a:spcPts val="600"/>
              </a:spcBef>
              <a:defRPr sz="1000"/>
            </a:lvl1pPr>
            <a:lvl2pPr>
              <a:spcBef>
                <a:spcPts val="600"/>
              </a:spcBef>
              <a:defRPr sz="1000"/>
            </a:lvl2pPr>
            <a:lvl3pPr>
              <a:spcBef>
                <a:spcPts val="600"/>
              </a:spcBef>
              <a:defRPr sz="1000"/>
            </a:lvl3pPr>
            <a:lvl4pPr>
              <a:spcBef>
                <a:spcPts val="600"/>
              </a:spcBef>
              <a:defRPr sz="1000"/>
            </a:lvl4pPr>
            <a:lvl5pPr>
              <a:spcBef>
                <a:spcPts val="6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8"/>
          <p:cNvSpPr>
            <a:spLocks noGrp="1"/>
          </p:cNvSpPr>
          <p:nvPr>
            <p:ph type="body" sz="quarter" idx="33"/>
          </p:nvPr>
        </p:nvSpPr>
        <p:spPr>
          <a:xfrm>
            <a:off x="5197892" y="4317207"/>
            <a:ext cx="4389120" cy="320040"/>
          </a:xfrm>
          <a:solidFill>
            <a:schemeClr val="accent1"/>
          </a:solidFill>
        </p:spPr>
        <p:txBody>
          <a:bodyPr lIns="91418" tIns="45710" rIns="91418" bIns="4571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5197892" y="4697034"/>
            <a:ext cx="4389120" cy="214884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spcBef>
                <a:spcPts val="600"/>
              </a:spcBef>
              <a:defRPr sz="1000"/>
            </a:lvl1pPr>
            <a:lvl2pPr>
              <a:spcBef>
                <a:spcPts val="600"/>
              </a:spcBef>
              <a:defRPr sz="1000"/>
            </a:lvl2pPr>
            <a:lvl3pPr>
              <a:spcBef>
                <a:spcPts val="600"/>
              </a:spcBef>
              <a:defRPr sz="1000"/>
            </a:lvl3pPr>
            <a:lvl4pPr>
              <a:spcBef>
                <a:spcPts val="600"/>
              </a:spcBef>
              <a:defRPr sz="1000"/>
            </a:lvl4pPr>
            <a:lvl5pPr>
              <a:spcBef>
                <a:spcPts val="6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s-3-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3463925" y="1917700"/>
            <a:ext cx="0" cy="4937125"/>
          </a:xfrm>
          <a:prstGeom prst="line">
            <a:avLst/>
          </a:prstGeom>
          <a:noFill/>
          <a:ln w="6350">
            <a:solidFill>
              <a:schemeClr val="accent3"/>
            </a:solidFill>
            <a:round/>
            <a:headEnd/>
            <a:tailEnd/>
          </a:ln>
        </p:spPr>
        <p:txBody>
          <a:bodyPr lIns="101882" tIns="50941" rIns="101882" bIns="50941"/>
          <a:lstStyle/>
          <a:p>
            <a:pPr defTabSz="507880">
              <a:defRPr/>
            </a:pPr>
            <a:endParaRPr lang="en-US" sz="1000">
              <a:solidFill>
                <a:srgbClr val="53284F"/>
              </a:solidFill>
              <a:ea typeface="MS PGothic"/>
              <a:cs typeface="MS PGothic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6592888" y="1917700"/>
            <a:ext cx="0" cy="4937125"/>
          </a:xfrm>
          <a:prstGeom prst="line">
            <a:avLst/>
          </a:prstGeom>
          <a:noFill/>
          <a:ln w="6350">
            <a:solidFill>
              <a:schemeClr val="accent3"/>
            </a:solidFill>
            <a:round/>
            <a:headEnd/>
            <a:tailEnd/>
          </a:ln>
        </p:spPr>
        <p:txBody>
          <a:bodyPr lIns="101882" tIns="50941" rIns="101882" bIns="50941"/>
          <a:lstStyle/>
          <a:p>
            <a:pPr defTabSz="507880">
              <a:defRPr/>
            </a:pPr>
            <a:endParaRPr lang="en-US" sz="1000">
              <a:solidFill>
                <a:srgbClr val="53284F"/>
              </a:solidFill>
              <a:ea typeface="MS PGothic"/>
              <a:cs typeface="MS PGothic"/>
            </a:endParaRPr>
          </a:p>
        </p:txBody>
      </p:sp>
      <p:sp>
        <p:nvSpPr>
          <p:cNvPr id="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454024" y="2308352"/>
            <a:ext cx="2889504" cy="4526280"/>
          </a:xfrm>
          <a:noFill/>
        </p:spPr>
        <p:txBody>
          <a:bodyPr lIns="91440" tIns="45720" rIns="91440" bIns="45720"/>
          <a:lstStyle>
            <a:lvl1pPr>
              <a:spcBef>
                <a:spcPts val="600"/>
              </a:spcBef>
              <a:defRPr sz="1000">
                <a:solidFill>
                  <a:schemeClr val="accent2"/>
                </a:solidFill>
              </a:defRPr>
            </a:lvl1pPr>
            <a:lvl2pPr marL="114300" indent="-114300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285750" indent="-112713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457200" indent="-111125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28650" indent="-111125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4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3583813" y="2308352"/>
            <a:ext cx="2889504" cy="4526280"/>
          </a:xfrm>
          <a:noFill/>
        </p:spPr>
        <p:txBody>
          <a:bodyPr lIns="91440" tIns="45720" rIns="91440" bIns="45720"/>
          <a:lstStyle>
            <a:lvl1pPr>
              <a:spcBef>
                <a:spcPts val="600"/>
              </a:spcBef>
              <a:defRPr sz="1000">
                <a:solidFill>
                  <a:schemeClr val="accent2"/>
                </a:solidFill>
              </a:defRPr>
            </a:lvl1pPr>
            <a:lvl2pPr marL="114300" indent="-114300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285750" indent="-112713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457200" indent="-111125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30936" indent="-109728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33"/>
          </p:nvPr>
        </p:nvSpPr>
        <p:spPr>
          <a:xfrm>
            <a:off x="6713601" y="2308352"/>
            <a:ext cx="2889504" cy="4526280"/>
          </a:xfrm>
          <a:noFill/>
        </p:spPr>
        <p:txBody>
          <a:bodyPr lIns="91440" tIns="45720" rIns="91440" bIns="45720"/>
          <a:lstStyle>
            <a:lvl1pPr>
              <a:spcBef>
                <a:spcPts val="600"/>
              </a:spcBef>
              <a:defRPr sz="1000">
                <a:solidFill>
                  <a:schemeClr val="accent2"/>
                </a:solidFill>
              </a:defRPr>
            </a:lvl1pPr>
            <a:lvl2pPr marL="114300" indent="-114300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285750" indent="-112713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457200" indent="-111125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30936" indent="-109728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34"/>
          </p:nvPr>
        </p:nvSpPr>
        <p:spPr>
          <a:xfrm>
            <a:off x="454025" y="1916921"/>
            <a:ext cx="2889504" cy="320040"/>
          </a:xfrm>
          <a:solidFill>
            <a:schemeClr val="bg2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35"/>
          </p:nvPr>
        </p:nvSpPr>
        <p:spPr>
          <a:xfrm>
            <a:off x="3583813" y="1916921"/>
            <a:ext cx="2889504" cy="320040"/>
          </a:xfrm>
          <a:solidFill>
            <a:schemeClr val="bg2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6713601" y="1916921"/>
            <a:ext cx="2889504" cy="320040"/>
          </a:xfrm>
          <a:solidFill>
            <a:schemeClr val="bg2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8"/>
          <p:cNvSpPr>
            <a:spLocks noGrp="1"/>
          </p:cNvSpPr>
          <p:nvPr>
            <p:ph type="body" sz="quarter" idx="24"/>
          </p:nvPr>
        </p:nvSpPr>
        <p:spPr>
          <a:xfrm>
            <a:off x="459105" y="1412240"/>
            <a:ext cx="9144000" cy="320040"/>
          </a:xfrm>
          <a:prstGeom prst="rect">
            <a:avLst/>
          </a:prstGeom>
          <a:solidFill>
            <a:schemeClr val="accent1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spcBef>
                <a:spcPts val="0"/>
              </a:spcBef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os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1" y="1410972"/>
            <a:ext cx="9144000" cy="5426075"/>
          </a:xfrm>
        </p:spPr>
        <p:txBody>
          <a:bodyPr numCol="2" spcCol="292539"/>
          <a:lstStyle>
            <a:lvl1pPr marL="0" indent="0">
              <a:lnSpc>
                <a:spcPct val="100000"/>
              </a:lnSpc>
              <a:spcBef>
                <a:spcPts val="600"/>
              </a:spcBef>
              <a:defRPr sz="1000">
                <a:latin typeface="Arial Narrow"/>
                <a:cs typeface="Arial Narrow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1000">
                <a:latin typeface="Arial Narrow"/>
                <a:cs typeface="Arial Narrow"/>
              </a:defRPr>
            </a:lvl2pPr>
            <a:lvl3pPr marL="393192" indent="-165062">
              <a:lnSpc>
                <a:spcPct val="100000"/>
              </a:lnSpc>
              <a:spcBef>
                <a:spcPts val="600"/>
              </a:spcBef>
              <a:defRPr sz="1000">
                <a:latin typeface="Arial Narrow"/>
                <a:cs typeface="Arial Narrow"/>
              </a:defRPr>
            </a:lvl3pPr>
            <a:lvl4pPr marL="630936" indent="-164592">
              <a:lnSpc>
                <a:spcPct val="100000"/>
              </a:lnSpc>
              <a:spcBef>
                <a:spcPts val="600"/>
              </a:spcBef>
              <a:defRPr sz="1000">
                <a:latin typeface="Arial Narrow"/>
                <a:cs typeface="Arial Narrow"/>
              </a:defRPr>
            </a:lvl4pPr>
            <a:lvl5pPr marL="859536" indent="-164592">
              <a:lnSpc>
                <a:spcPct val="100000"/>
              </a:lnSpc>
              <a:spcBef>
                <a:spcPts val="600"/>
              </a:spcBef>
              <a:defRPr sz="1000"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5938463" y="7222733"/>
            <a:ext cx="3174715" cy="267128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CoverDivider_Final5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877888" y="2987675"/>
            <a:ext cx="592137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algn="l" defTabSz="506413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tx2"/>
                </a:solidFill>
                <a:latin typeface="Arial" charset="0"/>
                <a:ea typeface="+mj-ea"/>
                <a:cs typeface="Arial"/>
              </a:defRPr>
            </a:lvl1pPr>
            <a:lvl2pPr algn="l" defTabSz="506413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defTabSz="506413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defTabSz="506413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defTabSz="506413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509233" algn="l" defTabSz="509233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accent1"/>
                </a:solidFill>
                <a:latin typeface="Calibri" pitchFamily="34" charset="0"/>
                <a:cs typeface="Arial" charset="0"/>
              </a:defRPr>
            </a:lvl6pPr>
            <a:lvl7pPr marL="1018467" algn="l" defTabSz="509233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accent1"/>
                </a:solidFill>
                <a:latin typeface="Calibri" pitchFamily="34" charset="0"/>
                <a:cs typeface="Arial" charset="0"/>
              </a:defRPr>
            </a:lvl7pPr>
            <a:lvl8pPr marL="1527701" algn="l" defTabSz="509233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accent1"/>
                </a:solidFill>
                <a:latin typeface="Calibri" pitchFamily="34" charset="0"/>
                <a:cs typeface="Arial" charset="0"/>
              </a:defRPr>
            </a:lvl8pPr>
            <a:lvl9pPr marL="2036935" algn="l" defTabSz="509233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accent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53284F"/>
                </a:solidFill>
                <a:cs typeface="Arial" charset="0"/>
              </a:rPr>
              <a:t>Thank you.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y Guggenhe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809750"/>
          <a:ext cx="9144000" cy="476859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71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2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3719">
                <a:tc>
                  <a:txBody>
                    <a:bodyPr/>
                    <a:lstStyle/>
                    <a:p>
                      <a:pPr marL="0" marR="0" lvl="0" indent="0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3719">
                <a:tc>
                  <a:txBody>
                    <a:bodyPr/>
                    <a:lstStyle/>
                    <a:p>
                      <a:pPr marL="0" marR="0" lvl="0" indent="0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3719">
                <a:tc>
                  <a:txBody>
                    <a:bodyPr/>
                    <a:lstStyle/>
                    <a:p>
                      <a:pPr marL="0" marR="0" lvl="0" indent="0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3719">
                <a:tc>
                  <a:txBody>
                    <a:bodyPr/>
                    <a:lstStyle/>
                    <a:p>
                      <a:pPr marL="0" marR="0" lvl="0" indent="0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3719">
                <a:tc>
                  <a:txBody>
                    <a:bodyPr/>
                    <a:lstStyle/>
                    <a:p>
                      <a:pPr marL="0" marR="0" lvl="0" indent="0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746375" y="1724025"/>
            <a:ext cx="182563" cy="182563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46375" y="2671763"/>
            <a:ext cx="182563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46375" y="3630613"/>
            <a:ext cx="182563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6375" y="4587875"/>
            <a:ext cx="182563" cy="184150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46375" y="5545138"/>
            <a:ext cx="182563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746375" y="6484938"/>
            <a:ext cx="182563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71475" y="1724025"/>
            <a:ext cx="184150" cy="182563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71475" y="2671763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71475" y="3630613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1475" y="4587875"/>
            <a:ext cx="184150" cy="184150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71475" y="5545138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71475" y="6484938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528175" y="1724025"/>
            <a:ext cx="184150" cy="182563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528175" y="2671763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528175" y="3630613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528175" y="4587875"/>
            <a:ext cx="184150" cy="184150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528175" y="5545138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9528175" y="6484938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verDivider_25Feb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4"/>
          <p:cNvSpPr>
            <a:spLocks noGrp="1"/>
          </p:cNvSpPr>
          <p:nvPr>
            <p:ph type="title"/>
          </p:nvPr>
        </p:nvSpPr>
        <p:spPr>
          <a:xfrm>
            <a:off x="877824" y="3054393"/>
            <a:ext cx="5908669" cy="1877247"/>
          </a:xfrm>
        </p:spPr>
        <p:txBody>
          <a:bodyPr anchor="t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77824" y="2047877"/>
            <a:ext cx="5908667" cy="927000"/>
          </a:xfrm>
        </p:spPr>
        <p:txBody>
          <a:bodyPr anchor="b"/>
          <a:lstStyle>
            <a:lvl1pPr>
              <a:lnSpc>
                <a:spcPct val="100000"/>
              </a:lnSpc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26" Type="http://schemas.openxmlformats.org/officeDocument/2006/relationships/slideLayout" Target="../slideLayouts/slideLayout59.xml"/><Relationship Id="rId3" Type="http://schemas.openxmlformats.org/officeDocument/2006/relationships/slideLayout" Target="../slideLayouts/slideLayout36.xml"/><Relationship Id="rId21" Type="http://schemas.openxmlformats.org/officeDocument/2006/relationships/slideLayout" Target="../slideLayouts/slideLayout54.xml"/><Relationship Id="rId34" Type="http://schemas.openxmlformats.org/officeDocument/2006/relationships/theme" Target="../theme/theme3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5" Type="http://schemas.openxmlformats.org/officeDocument/2006/relationships/slideLayout" Target="../slideLayouts/slideLayout58.xml"/><Relationship Id="rId33" Type="http://schemas.openxmlformats.org/officeDocument/2006/relationships/slideLayout" Target="../slideLayouts/slideLayout66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53.xml"/><Relationship Id="rId29" Type="http://schemas.openxmlformats.org/officeDocument/2006/relationships/slideLayout" Target="../slideLayouts/slideLayout62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24" Type="http://schemas.openxmlformats.org/officeDocument/2006/relationships/slideLayout" Target="../slideLayouts/slideLayout57.xml"/><Relationship Id="rId32" Type="http://schemas.openxmlformats.org/officeDocument/2006/relationships/slideLayout" Target="../slideLayouts/slideLayout65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23" Type="http://schemas.openxmlformats.org/officeDocument/2006/relationships/slideLayout" Target="../slideLayouts/slideLayout56.xml"/><Relationship Id="rId28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31" Type="http://schemas.openxmlformats.org/officeDocument/2006/relationships/slideLayout" Target="../slideLayouts/slideLayout64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Relationship Id="rId22" Type="http://schemas.openxmlformats.org/officeDocument/2006/relationships/slideLayout" Target="../slideLayouts/slideLayout55.xml"/><Relationship Id="rId27" Type="http://schemas.openxmlformats.org/officeDocument/2006/relationships/slideLayout" Target="../slideLayouts/slideLayout60.xml"/><Relationship Id="rId30" Type="http://schemas.openxmlformats.org/officeDocument/2006/relationships/slideLayout" Target="../slideLayouts/slideLayout63.xml"/><Relationship Id="rId35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Straight Connector 10"/>
          <p:cNvCxnSpPr>
            <a:cxnSpLocks/>
          </p:cNvCxnSpPr>
          <p:nvPr/>
        </p:nvCxnSpPr>
        <p:spPr bwMode="auto">
          <a:xfrm>
            <a:off x="457200" y="7196138"/>
            <a:ext cx="9144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9144000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9144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30" name="Straight Connector 7"/>
          <p:cNvCxnSpPr>
            <a:cxnSpLocks/>
          </p:cNvCxnSpPr>
          <p:nvPr/>
        </p:nvCxnSpPr>
        <p:spPr bwMode="auto">
          <a:xfrm>
            <a:off x="457200" y="1143000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11" name="TextBox 10"/>
          <p:cNvSpPr txBox="1"/>
          <p:nvPr/>
        </p:nvSpPr>
        <p:spPr>
          <a:xfrm>
            <a:off x="9236075" y="7259638"/>
            <a:ext cx="365125" cy="146050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1pPr>
            <a:lvl2pPr marL="508000" indent="-50800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2pPr>
            <a:lvl3pPr marL="1017588" indent="-103188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3pPr>
            <a:lvl4pPr marL="1527175" indent="-155575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4pPr>
            <a:lvl5pPr marL="2036763" indent="-207963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DD7F7D85-5FB1-4F7C-9E94-0E0AC289C1D7}" type="slidenum">
              <a:rPr lang="en-US" sz="950" smtClean="0">
                <a:solidFill>
                  <a:srgbClr val="565A5C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50" dirty="0">
              <a:solidFill>
                <a:srgbClr val="565A5C"/>
              </a:solidFill>
              <a:latin typeface="Arial Narrow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60" r:id="rId1"/>
    <p:sldLayoutId id="2147485147" r:id="rId2"/>
    <p:sldLayoutId id="2147485148" r:id="rId3"/>
    <p:sldLayoutId id="2147485149" r:id="rId4"/>
    <p:sldLayoutId id="2147485150" r:id="rId5"/>
    <p:sldLayoutId id="2147485151" r:id="rId6"/>
    <p:sldLayoutId id="2147485161" r:id="rId7"/>
    <p:sldLayoutId id="2147485162" r:id="rId8"/>
    <p:sldLayoutId id="2147485163" r:id="rId9"/>
    <p:sldLayoutId id="2147485164" r:id="rId10"/>
    <p:sldLayoutId id="2147485152" r:id="rId11"/>
    <p:sldLayoutId id="2147485153" r:id="rId12"/>
    <p:sldLayoutId id="2147485154" r:id="rId13"/>
    <p:sldLayoutId id="2147485155" r:id="rId14"/>
    <p:sldLayoutId id="2147485156" r:id="rId15"/>
    <p:sldLayoutId id="2147485165" r:id="rId16"/>
    <p:sldLayoutId id="2147485166" r:id="rId17"/>
    <p:sldLayoutId id="2147485167" r:id="rId18"/>
    <p:sldLayoutId id="2147485168" r:id="rId19"/>
    <p:sldLayoutId id="2147485169" r:id="rId20"/>
    <p:sldLayoutId id="2147485170" r:id="rId21"/>
    <p:sldLayoutId id="2147485171" r:id="rId22"/>
    <p:sldLayoutId id="2147485172" r:id="rId23"/>
    <p:sldLayoutId id="2147485173" r:id="rId24"/>
    <p:sldLayoutId id="2147485174" r:id="rId25"/>
    <p:sldLayoutId id="2147485175" r:id="rId26"/>
    <p:sldLayoutId id="2147485176" r:id="rId27"/>
    <p:sldLayoutId id="2147485157" r:id="rId28"/>
    <p:sldLayoutId id="2147485158" r:id="rId29"/>
    <p:sldLayoutId id="2147485178" r:id="rId30"/>
    <p:sldLayoutId id="2147485159" r:id="rId31"/>
    <p:sldLayoutId id="2147485179" r:id="rId32"/>
  </p:sldLayoutIdLst>
  <p:hf hdr="0" dt="0"/>
  <p:txStyles>
    <p:titleStyle>
      <a:lvl1pPr algn="l" defTabSz="506413" rtl="0" eaLnBrk="1" fontAlgn="base" hangingPunct="1">
        <a:spcBef>
          <a:spcPct val="0"/>
        </a:spcBef>
        <a:spcAft>
          <a:spcPct val="0"/>
        </a:spcAft>
        <a:defRPr sz="2000" kern="1200">
          <a:solidFill>
            <a:schemeClr val="accent1"/>
          </a:solidFill>
          <a:latin typeface="Arial" charset="0"/>
          <a:ea typeface="MS PGothic"/>
          <a:cs typeface="Arial"/>
        </a:defRPr>
      </a:lvl1pPr>
      <a:lvl2pPr algn="l" defTabSz="506413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charset="0"/>
          <a:ea typeface="MS PGothic"/>
          <a:cs typeface="Arial" charset="0"/>
        </a:defRPr>
      </a:lvl2pPr>
      <a:lvl3pPr algn="l" defTabSz="506413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charset="0"/>
          <a:ea typeface="MS PGothic"/>
          <a:cs typeface="Arial" charset="0"/>
        </a:defRPr>
      </a:lvl3pPr>
      <a:lvl4pPr algn="l" defTabSz="506413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charset="0"/>
          <a:ea typeface="MS PGothic"/>
          <a:cs typeface="Arial" charset="0"/>
        </a:defRPr>
      </a:lvl4pPr>
      <a:lvl5pPr algn="l" defTabSz="506413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charset="0"/>
          <a:ea typeface="MS PGothic"/>
          <a:cs typeface="Arial" charset="0"/>
        </a:defRPr>
      </a:lvl5pPr>
      <a:lvl6pPr marL="509292" algn="l" defTabSz="509292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6pPr>
      <a:lvl7pPr marL="1018586" algn="l" defTabSz="509292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7pPr>
      <a:lvl8pPr marL="1527879" algn="l" defTabSz="509292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8pPr>
      <a:lvl9pPr marL="2037173" algn="l" defTabSz="509292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9pPr>
    </p:titleStyle>
    <p:bodyStyle>
      <a:lvl1pPr algn="l" defTabSz="506413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Font typeface="Arial" charset="0"/>
        <a:defRPr sz="1200" kern="1200">
          <a:solidFill>
            <a:srgbClr val="646464"/>
          </a:solidFill>
          <a:latin typeface="Arial" charset="0"/>
          <a:ea typeface="MS PGothic"/>
          <a:cs typeface="MS PGothic"/>
        </a:defRPr>
      </a:lvl1pPr>
      <a:lvl2pPr marL="173038" indent="-173038" algn="l" defTabSz="506413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§"/>
        <a:defRPr sz="1200" kern="1200">
          <a:solidFill>
            <a:srgbClr val="646464"/>
          </a:solidFill>
          <a:latin typeface="Arial" charset="0"/>
          <a:ea typeface="MS PGothic"/>
          <a:cs typeface="MS PGothic"/>
        </a:defRPr>
      </a:lvl2pPr>
      <a:lvl3pPr marL="346075" indent="-173038" algn="l" defTabSz="506413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–"/>
        <a:defRPr sz="1200" kern="1200">
          <a:solidFill>
            <a:srgbClr val="646464"/>
          </a:solidFill>
          <a:latin typeface="Arial" charset="0"/>
          <a:ea typeface="MS PGothic"/>
          <a:cs typeface="Arial"/>
        </a:defRPr>
      </a:lvl3pPr>
      <a:lvl4pPr marL="517525" indent="-171450" algn="l" defTabSz="506413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§"/>
        <a:defRPr sz="1200" kern="1200">
          <a:solidFill>
            <a:srgbClr val="646464"/>
          </a:solidFill>
          <a:latin typeface="Arial" charset="0"/>
          <a:ea typeface="MS PGothic"/>
          <a:cs typeface="Arial"/>
        </a:defRPr>
      </a:lvl4pPr>
      <a:lvl5pPr marL="690563" indent="-173038" algn="l" defTabSz="506413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tx1"/>
        </a:buClr>
        <a:buSzPct val="70000"/>
        <a:buFont typeface="Arial" charset="0"/>
        <a:buChar char="–"/>
        <a:defRPr sz="1200" kern="1200">
          <a:solidFill>
            <a:srgbClr val="646464"/>
          </a:solidFill>
          <a:latin typeface="Arial" charset="0"/>
          <a:ea typeface="MS PGothic"/>
          <a:cs typeface="Arial" charset="0"/>
        </a:defRPr>
      </a:lvl5pPr>
      <a:lvl6pPr marL="2801112" indent="-254646" algn="l" defTabSz="50929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406" indent="-254646" algn="l" defTabSz="50929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9698" indent="-254646" algn="l" defTabSz="50929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8992" indent="-254646" algn="l" defTabSz="50929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292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586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879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173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466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5758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052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344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3"/>
            <a:ext cx="9144000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2889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1" y="1371600"/>
            <a:ext cx="9144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22884" name="Straight Connector 7"/>
          <p:cNvCxnSpPr>
            <a:cxnSpLocks/>
          </p:cNvCxnSpPr>
          <p:nvPr/>
        </p:nvCxnSpPr>
        <p:spPr bwMode="auto">
          <a:xfrm>
            <a:off x="457201" y="1143000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13" name="Straight Connector 10"/>
          <p:cNvCxnSpPr>
            <a:cxnSpLocks/>
          </p:cNvCxnSpPr>
          <p:nvPr userDrawn="1"/>
        </p:nvCxnSpPr>
        <p:spPr bwMode="auto">
          <a:xfrm>
            <a:off x="457200" y="7196138"/>
            <a:ext cx="9144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</p:cxnSp>
      <p:pic>
        <p:nvPicPr>
          <p:cNvPr id="15" name="Picture 9" descr="GUGG_logo_26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57200" y="7258050"/>
            <a:ext cx="1428750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5"/>
          <p:cNvSpPr/>
          <p:nvPr userDrawn="1"/>
        </p:nvSpPr>
        <p:spPr>
          <a:xfrm>
            <a:off x="2057400" y="7124700"/>
            <a:ext cx="7013575" cy="274638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1pPr>
            <a:lvl2pPr marL="508000" indent="-50800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2pPr>
            <a:lvl3pPr marL="1017588" indent="-103188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3pPr>
            <a:lvl4pPr marL="1527175" indent="-155575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4pPr>
            <a:lvl5pPr marL="2036763" indent="-207963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r>
              <a:rPr lang="en-US" sz="950" dirty="0">
                <a:solidFill>
                  <a:srgbClr val="565A5C"/>
                </a:solidFill>
                <a:latin typeface="Arial Narrow" pitchFamily="34" charset="0"/>
                <a:cs typeface="Arial" pitchFamily="34" charset="0"/>
              </a:rPr>
              <a:t>Please see disclosures and legal notice at end of document.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9236075" y="7259638"/>
            <a:ext cx="365125" cy="146050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1pPr>
            <a:lvl2pPr marL="508000" indent="-50800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2pPr>
            <a:lvl3pPr marL="1017588" indent="-103188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3pPr>
            <a:lvl4pPr marL="1527175" indent="-155575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4pPr>
            <a:lvl5pPr marL="2036763" indent="-207963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33CA0BEA-1156-4E1A-B62F-FCBDA57F65DB}" type="slidenum">
              <a:rPr lang="en-US" sz="950" smtClean="0">
                <a:solidFill>
                  <a:srgbClr val="565A5C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50" dirty="0">
              <a:solidFill>
                <a:srgbClr val="565A5C"/>
              </a:solidFill>
              <a:latin typeface="Arial Narrow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22" r:id="rId1"/>
  </p:sldLayoutIdLst>
  <p:hf hdr="0" dt="0"/>
  <p:txStyles>
    <p:titleStyle>
      <a:lvl1pPr algn="l" defTabSz="507644" rtl="0" eaLnBrk="1" fontAlgn="base" hangingPunct="1">
        <a:spcBef>
          <a:spcPct val="0"/>
        </a:spcBef>
        <a:spcAft>
          <a:spcPct val="0"/>
        </a:spcAft>
        <a:defRPr sz="2000" kern="1200">
          <a:solidFill>
            <a:schemeClr val="accent1"/>
          </a:solidFill>
          <a:latin typeface="Arial" charset="0"/>
          <a:ea typeface="MS PGothic"/>
          <a:cs typeface="Arial"/>
        </a:defRPr>
      </a:lvl1pPr>
      <a:lvl2pPr algn="l" defTabSz="507644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  <a:ea typeface="MS PGothic"/>
          <a:cs typeface="Arial" charset="0"/>
        </a:defRPr>
      </a:lvl2pPr>
      <a:lvl3pPr algn="l" defTabSz="507644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  <a:ea typeface="MS PGothic"/>
          <a:cs typeface="Arial" charset="0"/>
        </a:defRPr>
      </a:lvl3pPr>
      <a:lvl4pPr algn="l" defTabSz="507644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  <a:ea typeface="MS PGothic"/>
          <a:cs typeface="Arial" charset="0"/>
        </a:defRPr>
      </a:lvl4pPr>
      <a:lvl5pPr algn="l" defTabSz="507644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  <a:ea typeface="MS PGothic"/>
          <a:cs typeface="Arial" charset="0"/>
        </a:defRPr>
      </a:lvl5pPr>
      <a:lvl6pPr marL="509056" algn="l" defTabSz="509056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6pPr>
      <a:lvl7pPr marL="1018109" algn="l" defTabSz="509056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7pPr>
      <a:lvl8pPr marL="1527166" algn="l" defTabSz="509056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8pPr>
      <a:lvl9pPr marL="2036219" algn="l" defTabSz="509056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9pPr>
    </p:titleStyle>
    <p:bodyStyle>
      <a:lvl1pPr marL="0" indent="0" algn="l" defTabSz="507644" rtl="0" eaLnBrk="1" fontAlgn="base" hangingPunct="1">
        <a:lnSpc>
          <a:spcPct val="110000"/>
        </a:lnSpc>
        <a:spcBef>
          <a:spcPts val="600"/>
        </a:spcBef>
        <a:spcAft>
          <a:spcPts val="0"/>
        </a:spcAft>
        <a:buFont typeface="Arial" charset="0"/>
        <a:defRPr sz="1200" kern="1200">
          <a:solidFill>
            <a:srgbClr val="646464"/>
          </a:solidFill>
          <a:latin typeface="Arial" charset="0"/>
          <a:ea typeface="MS PGothic"/>
          <a:cs typeface="MS PGothic"/>
        </a:defRPr>
      </a:lvl1pPr>
      <a:lvl2pPr marL="173656" indent="-173656" algn="l" defTabSz="507644" rtl="0" eaLnBrk="1" fontAlgn="base" hangingPunct="1">
        <a:lnSpc>
          <a:spcPct val="110000"/>
        </a:lnSpc>
        <a:spcBef>
          <a:spcPts val="600"/>
        </a:spcBef>
        <a:spcAft>
          <a:spcPts val="0"/>
        </a:spcAft>
        <a:buClr>
          <a:schemeClr val="tx1"/>
        </a:buClr>
        <a:buSzPct val="80000"/>
        <a:buFont typeface="Wingdings" pitchFamily="2" charset="2"/>
        <a:buChar char="§"/>
        <a:defRPr sz="1200" kern="1200">
          <a:solidFill>
            <a:srgbClr val="646464"/>
          </a:solidFill>
          <a:latin typeface="Arial" charset="0"/>
          <a:ea typeface="MS PGothic"/>
          <a:cs typeface="MS PGothic"/>
        </a:defRPr>
      </a:lvl2pPr>
      <a:lvl3pPr marL="345915" indent="-172956" algn="l" defTabSz="507644" rtl="0" eaLnBrk="1" fontAlgn="base" hangingPunct="1">
        <a:lnSpc>
          <a:spcPct val="110000"/>
        </a:lnSpc>
        <a:spcBef>
          <a:spcPts val="60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1200" kern="1200">
          <a:solidFill>
            <a:srgbClr val="646464"/>
          </a:solidFill>
          <a:latin typeface="Arial" charset="0"/>
          <a:ea typeface="MS PGothic"/>
          <a:cs typeface="Arial"/>
        </a:defRPr>
      </a:lvl3pPr>
      <a:lvl4pPr marL="517283" indent="-171370" algn="l" defTabSz="507644" rtl="0" eaLnBrk="1" fontAlgn="base" hangingPunct="1">
        <a:lnSpc>
          <a:spcPct val="110000"/>
        </a:lnSpc>
        <a:spcBef>
          <a:spcPts val="600"/>
        </a:spcBef>
        <a:spcAft>
          <a:spcPts val="0"/>
        </a:spcAft>
        <a:buClr>
          <a:schemeClr val="tx1"/>
        </a:buClr>
        <a:buSzPct val="70000"/>
        <a:buFont typeface="Wingdings" pitchFamily="2" charset="2"/>
        <a:buChar char="§"/>
        <a:defRPr sz="1200" kern="1200">
          <a:solidFill>
            <a:srgbClr val="646464"/>
          </a:solidFill>
          <a:latin typeface="Arial" charset="0"/>
          <a:ea typeface="MS PGothic"/>
          <a:cs typeface="Arial"/>
        </a:defRPr>
      </a:lvl4pPr>
      <a:lvl5pPr marL="690241" indent="-172956" algn="l" defTabSz="507644" rtl="0" eaLnBrk="1" fontAlgn="base" hangingPunct="1">
        <a:lnSpc>
          <a:spcPct val="110000"/>
        </a:lnSpc>
        <a:spcBef>
          <a:spcPts val="600"/>
        </a:spcBef>
        <a:spcAft>
          <a:spcPts val="0"/>
        </a:spcAft>
        <a:buClr>
          <a:schemeClr val="tx1"/>
        </a:buClr>
        <a:buSzPct val="70000"/>
        <a:buFont typeface="Arial" pitchFamily="34" charset="0"/>
        <a:buChar char="–"/>
        <a:tabLst/>
        <a:defRPr sz="1200" kern="1200">
          <a:solidFill>
            <a:srgbClr val="646464"/>
          </a:solidFill>
          <a:latin typeface="Arial" charset="0"/>
          <a:ea typeface="MS PGothic"/>
          <a:cs typeface="Arial" charset="0"/>
        </a:defRPr>
      </a:lvl5pPr>
      <a:lvl6pPr marL="2799802" indent="-254527" algn="l" defTabSz="50905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08858" indent="-254527" algn="l" defTabSz="50905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7912" indent="-254527" algn="l" defTabSz="50905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6965" indent="-254527" algn="l" defTabSz="50905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0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056" algn="l" defTabSz="5090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109" algn="l" defTabSz="5090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166" algn="l" defTabSz="5090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6219" algn="l" defTabSz="5090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5276" algn="l" defTabSz="5090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4329" algn="l" defTabSz="5090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3385" algn="l" defTabSz="5090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2438" algn="l" defTabSz="5090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Straight Connector 10"/>
          <p:cNvCxnSpPr>
            <a:cxnSpLocks/>
          </p:cNvCxnSpPr>
          <p:nvPr/>
        </p:nvCxnSpPr>
        <p:spPr bwMode="auto">
          <a:xfrm>
            <a:off x="457200" y="7196138"/>
            <a:ext cx="9144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9144000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028" name="Picture 9" descr="GUGG_logo_262"/>
          <p:cNvPicPr>
            <a:picLocks noChangeAspect="1" noChangeArrowheads="1"/>
          </p:cNvPicPr>
          <p:nvPr/>
        </p:nvPicPr>
        <p:blipFill>
          <a:blip r:embed="rId35"/>
          <a:srcRect/>
          <a:stretch>
            <a:fillRect/>
          </a:stretch>
        </p:blipFill>
        <p:spPr bwMode="auto">
          <a:xfrm>
            <a:off x="457200" y="7258050"/>
            <a:ext cx="1428750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9144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30" name="Straight Connector 7"/>
          <p:cNvCxnSpPr>
            <a:cxnSpLocks/>
          </p:cNvCxnSpPr>
          <p:nvPr/>
        </p:nvCxnSpPr>
        <p:spPr bwMode="auto">
          <a:xfrm>
            <a:off x="457200" y="1143000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10" name="Rectangle 9"/>
          <p:cNvSpPr/>
          <p:nvPr/>
        </p:nvSpPr>
        <p:spPr>
          <a:xfrm>
            <a:off x="2057400" y="7124700"/>
            <a:ext cx="7013575" cy="274638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1pPr>
            <a:lvl2pPr marL="508000" indent="-50800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2pPr>
            <a:lvl3pPr marL="1017588" indent="-103188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3pPr>
            <a:lvl4pPr marL="1527175" indent="-155575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4pPr>
            <a:lvl5pPr marL="2036763" indent="-207963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r>
              <a:rPr lang="en-US" sz="950" dirty="0">
                <a:solidFill>
                  <a:srgbClr val="565A5C"/>
                </a:solidFill>
                <a:latin typeface="Arial Narrow" pitchFamily="34" charset="0"/>
                <a:cs typeface="Arial" pitchFamily="34" charset="0"/>
              </a:rPr>
              <a:t>Please see disclosures and legal notice at end of document.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36075" y="7259494"/>
            <a:ext cx="365125" cy="146194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1pPr>
            <a:lvl2pPr marL="508000" indent="-50800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2pPr>
            <a:lvl3pPr marL="1017588" indent="-103188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3pPr>
            <a:lvl4pPr marL="1527175" indent="-155575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4pPr>
            <a:lvl5pPr marL="2036763" indent="-207963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08CC3D70-D35E-440D-9C32-FD105A0EB22F}" type="slidenum">
              <a:rPr lang="en-US" sz="950" smtClean="0">
                <a:solidFill>
                  <a:srgbClr val="565A5C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50" dirty="0">
              <a:solidFill>
                <a:srgbClr val="565A5C"/>
              </a:solidFill>
              <a:latin typeface="Arial Narrow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37" r:id="rId1"/>
    <p:sldLayoutId id="2147485238" r:id="rId2"/>
    <p:sldLayoutId id="2147485239" r:id="rId3"/>
    <p:sldLayoutId id="2147485240" r:id="rId4"/>
    <p:sldLayoutId id="2147485241" r:id="rId5"/>
    <p:sldLayoutId id="2147485242" r:id="rId6"/>
    <p:sldLayoutId id="2147485243" r:id="rId7"/>
    <p:sldLayoutId id="2147485244" r:id="rId8"/>
    <p:sldLayoutId id="2147485245" r:id="rId9"/>
    <p:sldLayoutId id="2147485246" r:id="rId10"/>
    <p:sldLayoutId id="2147485247" r:id="rId11"/>
    <p:sldLayoutId id="2147485248" r:id="rId12"/>
    <p:sldLayoutId id="2147485249" r:id="rId13"/>
    <p:sldLayoutId id="2147485250" r:id="rId14"/>
    <p:sldLayoutId id="2147485251" r:id="rId15"/>
    <p:sldLayoutId id="2147485252" r:id="rId16"/>
    <p:sldLayoutId id="2147485253" r:id="rId17"/>
    <p:sldLayoutId id="2147485254" r:id="rId18"/>
    <p:sldLayoutId id="2147485255" r:id="rId19"/>
    <p:sldLayoutId id="2147485256" r:id="rId20"/>
    <p:sldLayoutId id="2147485257" r:id="rId21"/>
    <p:sldLayoutId id="2147485258" r:id="rId22"/>
    <p:sldLayoutId id="2147485259" r:id="rId23"/>
    <p:sldLayoutId id="2147485260" r:id="rId24"/>
    <p:sldLayoutId id="2147485261" r:id="rId25"/>
    <p:sldLayoutId id="2147485262" r:id="rId26"/>
    <p:sldLayoutId id="2147485263" r:id="rId27"/>
    <p:sldLayoutId id="2147485264" r:id="rId28"/>
    <p:sldLayoutId id="2147485265" r:id="rId29"/>
    <p:sldLayoutId id="2147485266" r:id="rId30"/>
    <p:sldLayoutId id="2147485267" r:id="rId31"/>
    <p:sldLayoutId id="2147485268" r:id="rId32"/>
    <p:sldLayoutId id="2147485269" r:id="rId33"/>
  </p:sldLayoutIdLst>
  <p:hf hdr="0" dt="0"/>
  <p:txStyles>
    <p:titleStyle>
      <a:lvl1pPr algn="l" defTabSz="506413" rtl="0" eaLnBrk="1" fontAlgn="base" hangingPunct="1">
        <a:spcBef>
          <a:spcPct val="0"/>
        </a:spcBef>
        <a:spcAft>
          <a:spcPct val="0"/>
        </a:spcAft>
        <a:defRPr sz="2000" kern="1200">
          <a:solidFill>
            <a:schemeClr val="accent1"/>
          </a:solidFill>
          <a:latin typeface="Arial" charset="0"/>
          <a:ea typeface="MS PGothic"/>
          <a:cs typeface="Arial"/>
        </a:defRPr>
      </a:lvl1pPr>
      <a:lvl2pPr algn="l" defTabSz="506413" rtl="0" eaLnBrk="1" fontAlgn="base" hangingPunct="1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ea typeface="MS PGothic"/>
          <a:cs typeface="Arial" charset="0"/>
        </a:defRPr>
      </a:lvl2pPr>
      <a:lvl3pPr algn="l" defTabSz="506413" rtl="0" eaLnBrk="1" fontAlgn="base" hangingPunct="1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ea typeface="MS PGothic"/>
          <a:cs typeface="Arial" charset="0"/>
        </a:defRPr>
      </a:lvl3pPr>
      <a:lvl4pPr algn="l" defTabSz="506413" rtl="0" eaLnBrk="1" fontAlgn="base" hangingPunct="1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ea typeface="MS PGothic"/>
          <a:cs typeface="Arial" charset="0"/>
        </a:defRPr>
      </a:lvl4pPr>
      <a:lvl5pPr algn="l" defTabSz="506413" rtl="0" eaLnBrk="1" fontAlgn="base" hangingPunct="1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ea typeface="MS PGothic"/>
          <a:cs typeface="Arial" charset="0"/>
        </a:defRPr>
      </a:lvl5pPr>
      <a:lvl6pPr marL="509292" algn="l" defTabSz="509292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6pPr>
      <a:lvl7pPr marL="1018586" algn="l" defTabSz="509292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7pPr>
      <a:lvl8pPr marL="1527879" algn="l" defTabSz="509292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8pPr>
      <a:lvl9pPr marL="2037173" algn="l" defTabSz="509292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9pPr>
    </p:titleStyle>
    <p:bodyStyle>
      <a:lvl1pPr algn="l" defTabSz="506413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Font typeface="Arial" charset="0"/>
        <a:defRPr sz="1200" kern="1200">
          <a:solidFill>
            <a:srgbClr val="646464"/>
          </a:solidFill>
          <a:latin typeface="Arial" charset="0"/>
          <a:ea typeface="MS PGothic"/>
          <a:cs typeface="MS PGothic"/>
        </a:defRPr>
      </a:lvl1pPr>
      <a:lvl2pPr marL="173038" indent="-173038" algn="l" defTabSz="506413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§"/>
        <a:defRPr sz="1200" kern="1200">
          <a:solidFill>
            <a:srgbClr val="646464"/>
          </a:solidFill>
          <a:latin typeface="Arial" charset="0"/>
          <a:ea typeface="MS PGothic"/>
          <a:cs typeface="MS PGothic"/>
        </a:defRPr>
      </a:lvl2pPr>
      <a:lvl3pPr marL="346075" indent="-173038" algn="l" defTabSz="506413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–"/>
        <a:defRPr sz="1200" kern="1200">
          <a:solidFill>
            <a:srgbClr val="646464"/>
          </a:solidFill>
          <a:latin typeface="Arial" charset="0"/>
          <a:ea typeface="MS PGothic"/>
          <a:cs typeface="Arial"/>
        </a:defRPr>
      </a:lvl3pPr>
      <a:lvl4pPr marL="517525" indent="-171450" algn="l" defTabSz="506413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§"/>
        <a:defRPr sz="1200" kern="1200">
          <a:solidFill>
            <a:srgbClr val="646464"/>
          </a:solidFill>
          <a:latin typeface="Arial" charset="0"/>
          <a:ea typeface="MS PGothic"/>
          <a:cs typeface="Arial"/>
        </a:defRPr>
      </a:lvl4pPr>
      <a:lvl5pPr marL="690563" indent="-173038" algn="l" defTabSz="506413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tx1"/>
        </a:buClr>
        <a:buSzPct val="70000"/>
        <a:buFont typeface="Arial" charset="0"/>
        <a:buChar char="–"/>
        <a:defRPr sz="1200" kern="1200">
          <a:solidFill>
            <a:srgbClr val="646464"/>
          </a:solidFill>
          <a:latin typeface="Arial" charset="0"/>
          <a:ea typeface="MS PGothic"/>
          <a:cs typeface="Arial" charset="0"/>
        </a:defRPr>
      </a:lvl5pPr>
      <a:lvl6pPr marL="2801112" indent="-254646" algn="l" defTabSz="50929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406" indent="-254646" algn="l" defTabSz="50929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9698" indent="-254646" algn="l" defTabSz="50929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8992" indent="-254646" algn="l" defTabSz="50929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292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586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879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173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466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5758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052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344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terms/r/rsi.as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77924" y="3066077"/>
            <a:ext cx="8858604" cy="1823012"/>
          </a:xfrm>
        </p:spPr>
        <p:txBody>
          <a:bodyPr/>
          <a:lstStyle/>
          <a:p>
            <a:pPr>
              <a:defRPr/>
            </a:pPr>
            <a:r>
              <a:rPr lang="en-US" dirty="0"/>
              <a:t>Analyzing “Hidden Patterns” in Stock Data </a:t>
            </a:r>
            <a:br>
              <a:rPr lang="en-US" dirty="0"/>
            </a:br>
            <a:br>
              <a:rPr lang="en-US" dirty="0"/>
            </a:br>
            <a:r>
              <a:rPr lang="en-US" sz="2400" dirty="0">
                <a:solidFill>
                  <a:srgbClr val="646464"/>
                </a:solidFill>
                <a:latin typeface="Arial" charset="0"/>
                <a:cs typeface="MS PGothic"/>
              </a:rPr>
              <a:t>Project Results</a:t>
            </a:r>
            <a:br>
              <a:rPr lang="en-US" sz="2400" dirty="0">
                <a:solidFill>
                  <a:srgbClr val="646464"/>
                </a:solidFill>
                <a:latin typeface="Arial" charset="0"/>
                <a:cs typeface="MS PGothic"/>
              </a:rPr>
            </a:br>
            <a:r>
              <a:rPr lang="en-US" sz="2400" dirty="0">
                <a:solidFill>
                  <a:srgbClr val="646464"/>
                </a:solidFill>
                <a:latin typeface="Arial" charset="0"/>
                <a:cs typeface="MS PGothic"/>
              </a:rPr>
              <a:t>Rutgers Data Science Bootcamp</a:t>
            </a:r>
            <a:br>
              <a:rPr lang="en-US" sz="2400" dirty="0">
                <a:solidFill>
                  <a:srgbClr val="646464"/>
                </a:solidFill>
                <a:latin typeface="Arial" charset="0"/>
                <a:cs typeface="MS PGothic"/>
              </a:rPr>
            </a:br>
            <a:endParaRPr lang="en-US" sz="2400" dirty="0">
              <a:solidFill>
                <a:srgbClr val="646464"/>
              </a:solidFill>
              <a:latin typeface="Arial" charset="0"/>
              <a:cs typeface="MS PGothic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987006" y="5731169"/>
            <a:ext cx="4753075" cy="274320"/>
          </a:xfrm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en-US" sz="1800" b="1" u="sng" dirty="0"/>
              <a:t>Team 5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800" dirty="0"/>
              <a:t>David Hui  Timothy Yu  Raj Ray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77924" y="5008666"/>
            <a:ext cx="4752975" cy="523875"/>
          </a:xfrm>
        </p:spPr>
        <p:txBody>
          <a:bodyPr/>
          <a:lstStyle/>
          <a:p>
            <a:r>
              <a:rPr lang="en-US" dirty="0"/>
              <a:t>Jan 12, 2018</a:t>
            </a:r>
          </a:p>
          <a:p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7075714" y="1208315"/>
            <a:ext cx="2536372" cy="413656"/>
          </a:xfrm>
          <a:prstGeom prst="rect">
            <a:avLst/>
          </a:prstGeom>
          <a:solidFill>
            <a:srgbClr val="53284F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42C1D4-A041-4B53-BBF6-5A5F7A7DE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609" y="4855767"/>
            <a:ext cx="3136938" cy="157441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Scope and Goals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6"/>
          <p:cNvSpPr txBox="1">
            <a:spLocks/>
          </p:cNvSpPr>
          <p:nvPr/>
        </p:nvSpPr>
        <p:spPr bwMode="auto">
          <a:xfrm>
            <a:off x="457200" y="1289875"/>
            <a:ext cx="9144001" cy="5672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461963" marR="0" lvl="0" indent="-230188" algn="l" defTabSz="5064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tabLst/>
              <a:defRPr/>
            </a:pPr>
            <a:endParaRPr lang="en-US" sz="1600" b="1" dirty="0">
              <a:solidFill>
                <a:srgbClr val="646464"/>
              </a:solidFill>
              <a:ea typeface="MS PGothic"/>
              <a:cs typeface="MS PGothic"/>
            </a:endParaRPr>
          </a:p>
          <a:p>
            <a:r>
              <a:rPr lang="en-US" sz="1800" b="1" dirty="0"/>
              <a:t>Objective and Scope</a:t>
            </a:r>
            <a:endParaRPr lang="en-US" sz="1800" dirty="0"/>
          </a:p>
          <a:p>
            <a:r>
              <a:rPr lang="en-US" sz="1800" dirty="0"/>
              <a:t>The goal of this project is to uncover patterns in the daily price action of a key stock traded in the US market.</a:t>
            </a:r>
          </a:p>
          <a:p>
            <a:endParaRPr lang="en-US" sz="1800" dirty="0"/>
          </a:p>
          <a:p>
            <a:pPr marL="792163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Stock Selected – AAPL (Traded on the NASDAQ Exchange)</a:t>
            </a:r>
          </a:p>
          <a:p>
            <a:pPr marL="792163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Time Interval - 3 year timeframe (2015-2017)</a:t>
            </a:r>
          </a:p>
          <a:p>
            <a:pPr marL="792163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# of </a:t>
            </a:r>
            <a:r>
              <a:rPr lang="en-US" sz="1800" dirty="0" err="1"/>
              <a:t>Datapoints</a:t>
            </a:r>
            <a:r>
              <a:rPr lang="en-US" sz="1800" dirty="0"/>
              <a:t> – 252 trading days per year x 3 = 756 </a:t>
            </a:r>
          </a:p>
          <a:p>
            <a:pPr marL="792163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Factors to Consider – Examine relationships between </a:t>
            </a:r>
          </a:p>
          <a:p>
            <a:pPr marL="1301750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Daily closing price and the day of the month, </a:t>
            </a:r>
          </a:p>
          <a:p>
            <a:pPr marL="1301750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Daily stock price and its RSI indicator, </a:t>
            </a:r>
          </a:p>
          <a:p>
            <a:pPr marL="1301750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Daily stock price and volume</a:t>
            </a:r>
          </a:p>
          <a:p>
            <a:endParaRPr lang="en-US" sz="1800" dirty="0"/>
          </a:p>
          <a:p>
            <a:r>
              <a:rPr lang="en-US" sz="1800" b="1" dirty="0"/>
              <a:t>Data Source</a:t>
            </a:r>
          </a:p>
          <a:p>
            <a:r>
              <a:rPr lang="en-US" sz="1800" dirty="0"/>
              <a:t>Stock price data and technical indicators are pulled from the </a:t>
            </a:r>
            <a:r>
              <a:rPr lang="en-US" sz="1800" dirty="0" err="1"/>
              <a:t>Alphavantage</a:t>
            </a:r>
            <a:r>
              <a:rPr lang="en-US" sz="1800" dirty="0"/>
              <a:t> API</a:t>
            </a:r>
          </a:p>
          <a:p>
            <a:endParaRPr lang="en-US" sz="1800" dirty="0"/>
          </a:p>
          <a:p>
            <a:r>
              <a:rPr lang="en-US" sz="1800" b="1" dirty="0"/>
              <a:t>Tools Used</a:t>
            </a:r>
          </a:p>
          <a:p>
            <a:pPr marL="792163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Python 3.0 </a:t>
            </a:r>
          </a:p>
          <a:p>
            <a:pPr marL="792163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Matplotlib</a:t>
            </a:r>
            <a:r>
              <a:rPr lang="en-US" sz="1800" dirty="0"/>
              <a:t> </a:t>
            </a:r>
          </a:p>
          <a:p>
            <a:endParaRPr lang="en-US" sz="1800" dirty="0"/>
          </a:p>
          <a:p>
            <a:br>
              <a:rPr lang="en-US" sz="1600" dirty="0"/>
            </a:br>
            <a:endParaRPr lang="en-US" sz="1600" dirty="0">
              <a:solidFill>
                <a:srgbClr val="646464"/>
              </a:solidFill>
              <a:ea typeface="MS PGothic"/>
              <a:cs typeface="MS P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6226B-540F-4D22-9022-2385A1580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AAPL Stock Price Through the Years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4553C-362E-4725-A6EE-74A7AF49D94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E18B3D1-9B8A-4674-88CB-B05D02849428}"/>
              </a:ext>
            </a:extLst>
          </p:cNvPr>
          <p:cNvPicPr>
            <a:picLocks noGrp="1" noChangeAspect="1"/>
          </p:cNvPicPr>
          <p:nvPr>
            <p:ph sz="quarter" idx="20"/>
          </p:nvPr>
        </p:nvPicPr>
        <p:blipFill>
          <a:blip r:embed="rId2"/>
          <a:stretch>
            <a:fillRect/>
          </a:stretch>
        </p:blipFill>
        <p:spPr>
          <a:xfrm>
            <a:off x="559558" y="1542196"/>
            <a:ext cx="8974961" cy="5124833"/>
          </a:xfrm>
        </p:spPr>
      </p:pic>
    </p:spTree>
    <p:extLst>
      <p:ext uri="{BB962C8B-B14F-4D97-AF65-F5344CB8AC3E}">
        <p14:creationId xmlns:p14="http://schemas.microsoft.com/office/powerpoint/2010/main" val="120402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8B2E-AF3D-4E68-8E59-8D794A69D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AAPL Stock Price (2017)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83AB0-3937-4270-884B-2C973951744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stock chart">
            <a:extLst>
              <a:ext uri="{FF2B5EF4-FFF2-40B4-BE49-F238E27FC236}">
                <a16:creationId xmlns:a16="http://schemas.microsoft.com/office/drawing/2014/main" id="{358AF80F-FC95-4BFD-A309-6368486D43DD}"/>
              </a:ext>
            </a:extLst>
          </p:cNvPr>
          <p:cNvPicPr>
            <a:picLocks noGrp="1" noChangeAspect="1" noChangeArrowheads="1"/>
          </p:cNvPicPr>
          <p:nvPr>
            <p:ph sz="quarter" idx="2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2233612"/>
            <a:ext cx="6667500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APL">
            <a:extLst>
              <a:ext uri="{FF2B5EF4-FFF2-40B4-BE49-F238E27FC236}">
                <a16:creationId xmlns:a16="http://schemas.microsoft.com/office/drawing/2014/main" id="{C70B32BE-0BEC-44FF-BFAF-70A13A420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363" y="1970543"/>
            <a:ext cx="9525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38E1A52-8169-49C4-BAB4-45DD91A1BB19}"/>
              </a:ext>
            </a:extLst>
          </p:cNvPr>
          <p:cNvSpPr/>
          <p:nvPr/>
        </p:nvSpPr>
        <p:spPr>
          <a:xfrm>
            <a:off x="3088621" y="1424722"/>
            <a:ext cx="387798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539B"/>
                </a:solidFill>
                <a:latin typeface="Arial" panose="020B0604020202020204" pitchFamily="34" charset="0"/>
              </a:rPr>
              <a:t>Apple Inc. Stock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671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Key Questions</a:t>
            </a:r>
          </a:p>
        </p:txBody>
      </p:sp>
      <p:sp>
        <p:nvSpPr>
          <p:cNvPr id="5" name="Content Placeholder 6"/>
          <p:cNvSpPr txBox="1">
            <a:spLocks/>
          </p:cNvSpPr>
          <p:nvPr/>
        </p:nvSpPr>
        <p:spPr bwMode="auto">
          <a:xfrm>
            <a:off x="489857" y="1317171"/>
            <a:ext cx="9254644" cy="571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461963" marR="0" lvl="0" indent="-230188" algn="l" defTabSz="5064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tabLst/>
              <a:defRPr/>
            </a:pPr>
            <a:endParaRPr lang="en-US" sz="1600" b="1" dirty="0">
              <a:solidFill>
                <a:srgbClr val="646464"/>
              </a:solidFill>
              <a:ea typeface="MS PGothic"/>
              <a:cs typeface="MS PGothic"/>
            </a:endParaRPr>
          </a:p>
          <a:p>
            <a:r>
              <a:rPr lang="en-US" sz="1800" b="1" dirty="0"/>
              <a:t>Questions to Address</a:t>
            </a:r>
            <a:endParaRPr lang="en-US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Are there certain months that are better for buying or selling?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Does the RSI technical indicator (</a:t>
            </a:r>
            <a:r>
              <a:rPr lang="en-US" sz="1800" u="sng" dirty="0">
                <a:hlinkClick r:id="rId3"/>
              </a:rPr>
              <a:t>relative strength indicator</a:t>
            </a:r>
            <a:r>
              <a:rPr lang="en-US" sz="1800" dirty="0"/>
              <a:t>) give more accurate signals on a larger timeframe than on a smaller timeframe? (i.e. 1 day vs 1 month)?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Price action and the RSI indicator -Test the assumption that the RSI is more accurate in larger timeframes in identifying overbought and oversold conditions.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Determine if our stock is currently overvalued or oversold based on historical data?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Is it possible to do any predictive analysis based on these patterns? (linear regression/ line fit)</a:t>
            </a:r>
          </a:p>
          <a:p>
            <a:endParaRPr lang="en-US" sz="1800" dirty="0"/>
          </a:p>
          <a:p>
            <a:br>
              <a:rPr lang="en-US" sz="1600" dirty="0"/>
            </a:br>
            <a:endParaRPr lang="en-US" sz="1600" dirty="0">
              <a:solidFill>
                <a:srgbClr val="646464"/>
              </a:solidFill>
              <a:ea typeface="MS PGothic"/>
              <a:cs typeface="MS PGothic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DCBB3E-8043-4497-A359-209B43726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0950" y="5180747"/>
            <a:ext cx="24765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995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Constraints and Analyses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6"/>
          <p:cNvSpPr txBox="1">
            <a:spLocks/>
          </p:cNvSpPr>
          <p:nvPr/>
        </p:nvSpPr>
        <p:spPr bwMode="auto">
          <a:xfrm>
            <a:off x="457200" y="1374838"/>
            <a:ext cx="9095207" cy="5672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461963" marR="0" lvl="0" indent="-230188" algn="l" defTabSz="5064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lang="en-US" sz="1600" b="1" dirty="0">
                <a:solidFill>
                  <a:srgbClr val="646464"/>
                </a:solidFill>
                <a:ea typeface="MS PGothic"/>
                <a:cs typeface="MS PGothic"/>
              </a:rPr>
              <a:t>Availability of APIs</a:t>
            </a:r>
          </a:p>
          <a:p>
            <a:pPr marL="968376" lvl="1" indent="-230188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dirty="0">
                <a:solidFill>
                  <a:srgbClr val="646464"/>
                </a:solidFill>
                <a:ea typeface="MS PGothic"/>
                <a:cs typeface="MS PGothic"/>
              </a:rPr>
              <a:t>Google and Yahoo APIs for stock market data have recently been shut down.</a:t>
            </a:r>
          </a:p>
          <a:p>
            <a:pPr marL="968376" lvl="1" indent="-230188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dirty="0">
                <a:solidFill>
                  <a:srgbClr val="646464"/>
                </a:solidFill>
                <a:ea typeface="MS PGothic"/>
                <a:cs typeface="MS PGothic"/>
              </a:rPr>
              <a:t>Other stock market APIs are not free.</a:t>
            </a:r>
          </a:p>
          <a:p>
            <a:pPr marL="461963" lvl="0" indent="-230188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/>
            </a:pPr>
            <a:endParaRPr lang="en-US" sz="1600" b="1" dirty="0">
              <a:solidFill>
                <a:srgbClr val="646464"/>
              </a:solidFill>
              <a:ea typeface="MS PGothic"/>
              <a:cs typeface="MS PGothic"/>
            </a:endParaRPr>
          </a:p>
          <a:p>
            <a:pPr marL="461963" indent="-230188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b="1" dirty="0">
                <a:solidFill>
                  <a:srgbClr val="646464"/>
                </a:solidFill>
                <a:ea typeface="MS PGothic"/>
                <a:cs typeface="MS PGothic"/>
              </a:rPr>
              <a:t>Type of Data</a:t>
            </a:r>
          </a:p>
          <a:p>
            <a:pPr marL="968376" lvl="1" indent="-230188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dirty="0">
                <a:solidFill>
                  <a:srgbClr val="646464"/>
                </a:solidFill>
                <a:ea typeface="MS PGothic"/>
                <a:cs typeface="MS PGothic"/>
              </a:rPr>
              <a:t>Data on daily closing prices, volume and relative strengths are readily available from </a:t>
            </a:r>
            <a:r>
              <a:rPr lang="en-US" sz="1600" dirty="0" err="1">
                <a:solidFill>
                  <a:srgbClr val="646464"/>
                </a:solidFill>
                <a:ea typeface="MS PGothic"/>
                <a:cs typeface="MS PGothic"/>
              </a:rPr>
              <a:t>Alphavantage</a:t>
            </a:r>
            <a:endParaRPr lang="en-US" sz="1600" dirty="0">
              <a:solidFill>
                <a:srgbClr val="646464"/>
              </a:solidFill>
              <a:ea typeface="MS PGothic"/>
              <a:cs typeface="MS PGothic"/>
            </a:endParaRPr>
          </a:p>
          <a:p>
            <a:pPr marL="968376" lvl="1" indent="-230188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/>
            </a:pPr>
            <a:endParaRPr lang="en-US" sz="1600" dirty="0">
              <a:solidFill>
                <a:srgbClr val="646464"/>
              </a:solidFill>
              <a:ea typeface="MS PGothic"/>
              <a:cs typeface="MS PGothic"/>
            </a:endParaRPr>
          </a:p>
          <a:p>
            <a:pPr marL="461963" indent="-230188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b="1" dirty="0">
                <a:solidFill>
                  <a:srgbClr val="646464"/>
                </a:solidFill>
                <a:ea typeface="MS PGothic"/>
                <a:cs typeface="MS PGothic"/>
              </a:rPr>
              <a:t>Data Exploration</a:t>
            </a:r>
          </a:p>
          <a:p>
            <a:pPr marL="968376" lvl="1" indent="-230188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dirty="0">
                <a:solidFill>
                  <a:srgbClr val="646464"/>
                </a:solidFill>
                <a:ea typeface="MS PGothic"/>
                <a:cs typeface="MS PGothic"/>
              </a:rPr>
              <a:t>Additional data were also available on daily open, daily high, daily low, inter-day data etc. but those data were not considered or eliminated from input data streams to keep the data manageable for our analysis and to prevent scope creep.</a:t>
            </a:r>
          </a:p>
          <a:p>
            <a:pPr marL="968376" lvl="1" indent="-230188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/>
            </a:pPr>
            <a:endParaRPr lang="en-US" sz="1600" dirty="0">
              <a:solidFill>
                <a:srgbClr val="646464"/>
              </a:solidFill>
              <a:ea typeface="MS PGothic"/>
              <a:cs typeface="MS PGothic"/>
            </a:endParaRPr>
          </a:p>
          <a:p>
            <a:pPr marL="461963" indent="-230188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b="1" dirty="0">
                <a:solidFill>
                  <a:srgbClr val="646464"/>
                </a:solidFill>
                <a:ea typeface="MS PGothic"/>
                <a:cs typeface="MS PGothic"/>
              </a:rPr>
              <a:t>Data Cleanup </a:t>
            </a:r>
          </a:p>
          <a:p>
            <a:pPr marL="968376" lvl="1" indent="-230188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dirty="0">
                <a:solidFill>
                  <a:srgbClr val="646464"/>
                </a:solidFill>
                <a:ea typeface="MS PGothic"/>
                <a:cs typeface="MS PGothic"/>
              </a:rPr>
              <a:t>The data obtained from </a:t>
            </a:r>
            <a:r>
              <a:rPr lang="en-US" sz="1600" dirty="0" err="1">
                <a:solidFill>
                  <a:srgbClr val="646464"/>
                </a:solidFill>
                <a:ea typeface="MS PGothic"/>
                <a:cs typeface="MS PGothic"/>
              </a:rPr>
              <a:t>Alphavantage</a:t>
            </a:r>
            <a:r>
              <a:rPr lang="en-US" sz="1600" dirty="0">
                <a:solidFill>
                  <a:srgbClr val="646464"/>
                </a:solidFill>
                <a:ea typeface="MS PGothic"/>
                <a:cs typeface="MS PGothic"/>
              </a:rPr>
              <a:t> were examined for errors, poor formatting or missing data. However, no such evidence was found.</a:t>
            </a:r>
          </a:p>
          <a:p>
            <a:pPr marL="968376" lvl="1" indent="-230188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/>
            </a:pPr>
            <a:endParaRPr lang="en-US" sz="1600" dirty="0">
              <a:solidFill>
                <a:srgbClr val="646464"/>
              </a:solidFill>
              <a:ea typeface="MS PGothic"/>
              <a:cs typeface="MS PGothic"/>
            </a:endParaRPr>
          </a:p>
          <a:p>
            <a:pPr marL="461963" indent="-230188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b="1" dirty="0">
                <a:solidFill>
                  <a:srgbClr val="646464"/>
                </a:solidFill>
                <a:ea typeface="MS PGothic"/>
                <a:cs typeface="MS PGothic"/>
              </a:rPr>
              <a:t>Data Analysis </a:t>
            </a:r>
          </a:p>
          <a:p>
            <a:pPr marL="968376" lvl="1" indent="-230188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dirty="0">
                <a:solidFill>
                  <a:srgbClr val="646464"/>
                </a:solidFill>
                <a:ea typeface="MS PGothic"/>
                <a:cs typeface="MS PGothic"/>
              </a:rPr>
              <a:t>Time series analysis was performed by performing Y-O-Y comparisons. </a:t>
            </a:r>
          </a:p>
          <a:p>
            <a:pPr marL="738188" lvl="1" indent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defRPr/>
            </a:pPr>
            <a:r>
              <a:rPr lang="en-US" sz="1600" dirty="0">
                <a:solidFill>
                  <a:srgbClr val="646464"/>
                </a:solidFill>
                <a:ea typeface="MS PGothic"/>
                <a:cs typeface="MS PGothic"/>
              </a:rPr>
              <a:t>			 </a:t>
            </a:r>
          </a:p>
          <a:p>
            <a:pPr marL="968376" lvl="1" indent="-230188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/>
            </a:pPr>
            <a:endParaRPr lang="en-US" sz="1600" dirty="0">
              <a:solidFill>
                <a:srgbClr val="646464"/>
              </a:solidFill>
              <a:ea typeface="MS PGothic"/>
              <a:cs typeface="MS P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Results (Plots)</a:t>
            </a:r>
          </a:p>
        </p:txBody>
      </p:sp>
      <p:sp>
        <p:nvSpPr>
          <p:cNvPr id="5" name="Content Placeholder 6"/>
          <p:cNvSpPr txBox="1">
            <a:spLocks/>
          </p:cNvSpPr>
          <p:nvPr/>
        </p:nvSpPr>
        <p:spPr bwMode="auto">
          <a:xfrm>
            <a:off x="489857" y="1317171"/>
            <a:ext cx="9095207" cy="5672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31775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defRPr/>
            </a:pPr>
            <a:endParaRPr lang="en-US" sz="1600" dirty="0">
              <a:solidFill>
                <a:srgbClr val="646464"/>
              </a:solidFill>
              <a:ea typeface="MS PGothic"/>
              <a:cs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316827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Lessons Learned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6"/>
          <p:cNvSpPr txBox="1">
            <a:spLocks/>
          </p:cNvSpPr>
          <p:nvPr/>
        </p:nvSpPr>
        <p:spPr bwMode="auto">
          <a:xfrm>
            <a:off x="489857" y="1317171"/>
            <a:ext cx="9095207" cy="5672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461963" marR="0" lvl="0" indent="-230188" algn="l" defTabSz="5064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tabLst/>
              <a:defRPr/>
            </a:pPr>
            <a:endParaRPr lang="en-US" sz="1600" dirty="0">
              <a:solidFill>
                <a:srgbClr val="646464"/>
              </a:solidFill>
              <a:ea typeface="MS PGothic"/>
              <a:cs typeface="MS PGothic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Guggenheim Partners, LLC&amp;quot;&quot;/&gt;&lt;property id=&quot;20307&quot; value=&quot;409&quot;/&gt;&lt;/object&gt;&lt;object type=&quot;3&quot; unique_id=&quot;10008&quot;&gt;&lt;property id=&quot;20148&quot; value=&quot;5&quot;/&gt;&lt;property id=&quot;20300&quot; value=&quot;Slide 4 - &amp;quot;Heritage of Success&amp;quot;&quot;/&gt;&lt;property id=&quot;20307&quot; value=&quot;408&quot;/&gt;&lt;/object&gt;&lt;object type=&quot;3&quot; unique_id=&quot;10009&quot;&gt;&lt;property id=&quot;20148&quot; value=&quot;5&quot;/&gt;&lt;property id=&quot;20300&quot; value=&quot;Slide 6 - &amp;quot;Our Core Values and Culture&amp;quot;&quot;/&gt;&lt;property id=&quot;20307&quot; value=&quot;406&quot;/&gt;&lt;/object&gt;&lt;object type=&quot;3&quot; unique_id=&quot;10228&quot;&gt;&lt;property id=&quot;20148&quot; value=&quot;5&quot;/&gt;&lt;property id=&quot;20300&quot; value=&quot;Slide 32 - &amp;quot;Guggenheim Global Trading  &amp;quot;&quot;/&gt;&lt;property id=&quot;20307&quot; value=&quot;441&quot;/&gt;&lt;/object&gt;&lt;object type=&quot;3&quot; unique_id=&quot;10229&quot;&gt;&lt;property id=&quot;20148&quot; value=&quot;5&quot;/&gt;&lt;property id=&quot;20300&quot; value=&quot;Slide 7 - &amp;quot;Senior Executive Management&amp;quot;&quot;/&gt;&lt;property id=&quot;20307&quot; value=&quot;446&quot;/&gt;&lt;/object&gt;&lt;object type=&quot;3&quot; unique_id=&quot;10233&quot;&gt;&lt;property id=&quot;20148&quot; value=&quot;5&quot;/&gt;&lt;property id=&quot;20300&quot; value=&quot;Slide 8&quot;/&gt;&lt;property id=&quot;20307&quot; value=&quot;450&quot;/&gt;&lt;/object&gt;&lt;object type=&quot;3&quot; unique_id=&quot;10235&quot;&gt;&lt;property id=&quot;20148&quot; value=&quot;5&quot;/&gt;&lt;property id=&quot;20300&quot; value=&quot;Slide 23&quot;/&gt;&lt;property id=&quot;20307&quot; value=&quot;452&quot;/&gt;&lt;/object&gt;&lt;object type=&quot;3&quot; unique_id=&quot;10236&quot;&gt;&lt;property id=&quot;20148&quot; value=&quot;5&quot;/&gt;&lt;property id=&quot;20300&quot; value=&quot;Slide 27&quot;/&gt;&lt;property id=&quot;20307&quot; value=&quot;453&quot;/&gt;&lt;/object&gt;&lt;object type=&quot;3&quot; unique_id=&quot;10237&quot;&gt;&lt;property id=&quot;20148&quot; value=&quot;5&quot;/&gt;&lt;property id=&quot;20300&quot; value=&quot;Slide 29&quot;/&gt;&lt;property id=&quot;20307&quot; value=&quot;454&quot;/&gt;&lt;/object&gt;&lt;object type=&quot;3&quot; unique_id=&quot;10238&quot;&gt;&lt;property id=&quot;20148&quot; value=&quot;5&quot;/&gt;&lt;property id=&quot;20300&quot; value=&quot;Slide 31&quot;/&gt;&lt;property id=&quot;20307&quot; value=&quot;455&quot;/&gt;&lt;/object&gt;&lt;object type=&quot;3&quot; unique_id=&quot;10827&quot;&gt;&lt;property id=&quot;20148&quot; value=&quot;5&quot;/&gt;&lt;property id=&quot;20300&quot; value=&quot;Slide 28 - &amp;quot;Guggenheim Institutional Finance&amp;quot;&quot;/&gt;&lt;property id=&quot;20307&quot; value=&quot;466&quot;/&gt;&lt;/object&gt;&lt;object type=&quot;3&quot; unique_id=&quot;11032&quot;&gt;&lt;property id=&quot;20148&quot; value=&quot;5&quot;/&gt;&lt;property id=&quot;20300&quot; value=&quot;Slide 9 - &amp;quot;Guggenheim Investments&amp;quot;&quot;/&gt;&lt;property id=&quot;20307&quot; value=&quot;467&quot;/&gt;&lt;/object&gt;&lt;object type=&quot;3&quot; unique_id=&quot;11033&quot;&gt;&lt;property id=&quot;20148&quot; value=&quot;5&quot;/&gt;&lt;property id=&quot;20300&quot; value=&quot;Slide 10 - &amp;quot;Investments Overview&amp;quot;&quot;/&gt;&lt;property id=&quot;20307&quot; value=&quot;468&quot;/&gt;&lt;/object&gt;&lt;object type=&quot;3&quot; unique_id=&quot;11038&quot;&gt;&lt;property id=&quot;20148&quot; value=&quot;5&quot;/&gt;&lt;property id=&quot;20300&quot; value=&quot;Slide 5 - &amp;quot;Family Milestones&amp;quot;&quot;/&gt;&lt;property id=&quot;20307&quot; value=&quot;473&quot;/&gt;&lt;/object&gt;&lt;object type=&quot;3&quot; unique_id=&quot;11075&quot;&gt;&lt;property id=&quot;20148&quot; value=&quot;5&quot;/&gt;&lt;property id=&quot;20300&quot; value=&quot;Slide 2 - &amp;quot;Firm Overview&amp;quot;&quot;/&gt;&lt;property id=&quot;20307&quot; value=&quot;474&quot;/&gt;&lt;/object&gt;&lt;object type=&quot;3&quot; unique_id=&quot;11079&quot;&gt;&lt;property id=&quot;20148&quot; value=&quot;5&quot;/&gt;&lt;property id=&quot;20300&quot; value=&quot;Slide 30 - &amp;quot;Guggenheim Investment Advisory&amp;quot;&quot;/&gt;&lt;property id=&quot;20307&quot; value=&quot;477&quot;/&gt;&lt;/object&gt;&lt;object type=&quot;3&quot; unique_id=&quot;11337&quot;&gt;&lt;property id=&quot;20148&quot; value=&quot;5&quot;/&gt;&lt;property id=&quot;20300&quot; value=&quot;Slide 11 - &amp;quot;Record of Success&amp;quot;&quot;/&gt;&lt;property id=&quot;20307&quot; value=&quot;479&quot;/&gt;&lt;/object&gt;&lt;object type=&quot;3&quot; unique_id=&quot;11339&quot;&gt;&lt;property id=&quot;20148&quot; value=&quot;5&quot;/&gt;&lt;property id=&quot;20300&quot; value=&quot;Slide 13 - &amp;quot;Investment Vehicles&amp;quot;&quot;/&gt;&lt;property id=&quot;20307&quot; value=&quot;481&quot;/&gt;&lt;/object&gt;&lt;object type=&quot;3&quot; unique_id=&quot;11597&quot;&gt;&lt;property id=&quot;20148&quot; value=&quot;5&quot;/&gt;&lt;property id=&quot;20300&quot; value=&quot;Slide 14&quot;/&gt;&lt;property id=&quot;20307&quot; value=&quot;483&quot;/&gt;&lt;/object&gt;&lt;object type=&quot;3&quot; unique_id=&quot;11598&quot;&gt;&lt;property id=&quot;20148&quot; value=&quot;5&quot;/&gt;&lt;property id=&quot;20300&quot; value=&quot;Slide 15 - &amp;quot;Guggenheim Securities&amp;quot;&quot;/&gt;&lt;property id=&quot;20307&quot; value=&quot;484&quot;/&gt;&lt;/object&gt;&lt;object type=&quot;3&quot; unique_id=&quot;11599&quot;&gt;&lt;property id=&quot;20148&quot; value=&quot;5&quot;/&gt;&lt;property id=&quot;20300&quot; value=&quot;Slide 16 - &amp;quot;Securities – Advisory&amp;quot;&quot;/&gt;&lt;property id=&quot;20307&quot; value=&quot;485&quot;/&gt;&lt;/object&gt;&lt;object type=&quot;3&quot; unique_id=&quot;11601&quot;&gt;&lt;property id=&quot;20148&quot; value=&quot;5&quot;/&gt;&lt;property id=&quot;20300&quot; value=&quot;Slide 19 - &amp;quot;Securities – Financing &amp;quot;&quot;/&gt;&lt;property id=&quot;20307&quot; value=&quot;487&quot;/&gt;&lt;/object&gt;&lt;object type=&quot;3&quot; unique_id=&quot;11603&quot;&gt;&lt;property id=&quot;20148&quot; value=&quot;5&quot;/&gt;&lt;property id=&quot;20300&quot; value=&quot;Slide 21 - &amp;quot;Securities – Sales &amp;amp; Trading&amp;quot;&quot;/&gt;&lt;property id=&quot;20307&quot; value=&quot;489&quot;/&gt;&lt;/object&gt;&lt;object type=&quot;3&quot; unique_id=&quot;11604&quot;&gt;&lt;property id=&quot;20148&quot; value=&quot;5&quot;/&gt;&lt;property id=&quot;20300&quot; value=&quot;Slide 22 - &amp;quot;Securities – Research&amp;quot;&quot;/&gt;&lt;property id=&quot;20307&quot; value=&quot;490&quot;/&gt;&lt;/object&gt;&lt;object type=&quot;3&quot; unique_id=&quot;13319&quot;&gt;&lt;property id=&quot;20148&quot; value=&quot;5&quot;/&gt;&lt;property id=&quot;20300&quot; value=&quot;Slide 25&quot;/&gt;&lt;property id=&quot;20307&quot; value=&quot;491&quot;/&gt;&lt;/object&gt;&lt;object type=&quot;3&quot; unique_id=&quot;13320&quot;&gt;&lt;property id=&quot;20148&quot; value=&quot;5&quot;/&gt;&lt;property id=&quot;20300&quot; value=&quot;Slide 26 - &amp;quot;Merchant Banking&amp;quot;&quot;/&gt;&lt;property id=&quot;20307&quot; value=&quot;492&quot;/&gt;&lt;/object&gt;&lt;object type=&quot;3&quot; unique_id=&quot;13559&quot;&gt;&lt;property id=&quot;20148&quot; value=&quot;5&quot;/&gt;&lt;property id=&quot;20300&quot; value=&quot;Slide 17&quot;/&gt;&lt;property id=&quot;20307&quot; value=&quot;493&quot;/&gt;&lt;/object&gt;&lt;object type=&quot;3&quot; unique_id=&quot;13560&quot;&gt;&lt;property id=&quot;20148&quot; value=&quot;5&quot;/&gt;&lt;property id=&quot;20300&quot; value=&quot;Slide 18 - &amp;quot;M&amp;amp;A Transactions Since June 2009&amp;quot;&quot;/&gt;&lt;property id=&quot;20307&quot; value=&quot;494&quot;/&gt;&lt;/object&gt;&lt;object type=&quot;3&quot; unique_id=&quot;13561&quot;&gt;&lt;property id=&quot;20148&quot; value=&quot;5&quot;/&gt;&lt;property id=&quot;20300&quot; value=&quot;Slide 20 - &amp;quot;Recent Capital Markets Transactions&amp;quot;&quot;/&gt;&lt;property id=&quot;20307&quot; value=&quot;495&quot;/&gt;&lt;/object&gt;&lt;object type=&quot;3&quot; unique_id=&quot;13740&quot;&gt;&lt;property id=&quot;20148&quot; value=&quot;5&quot;/&gt;&lt;property id=&quot;20300&quot; value=&quot;Slide 12 - &amp;quot;Investment Capabilities&amp;quot;&quot;/&gt;&lt;property id=&quot;20307&quot; value=&quot;497&quot;/&gt;&lt;/object&gt;&lt;object type=&quot;3&quot; unique_id=&quot;14764&quot;&gt;&lt;property id=&quot;20148&quot; value=&quot;5&quot;/&gt;&lt;property id=&quot;20300&quot; value=&quot;Slide 24 - &amp;quot;Guggenheim Insurance Services&amp;quot;&quot;/&gt;&lt;property id=&quot;20307&quot; value=&quot;499&quot;/&gt;&lt;/object&gt;&lt;object type=&quot;3&quot; unique_id=&quot;14940&quot;&gt;&lt;property id=&quot;20148&quot; value=&quot;5&quot;/&gt;&lt;property id=&quot;20300&quot; value=&quot;Slide 3 - &amp;quot;Guggenheim Partners&amp;quot;&quot;/&gt;&lt;property id=&quot;20307&quot; value=&quot;500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For Institutional Only_Branding_Template_2014">
  <a:themeElements>
    <a:clrScheme name="Guggenheim Colors">
      <a:dk1>
        <a:srgbClr val="646464"/>
      </a:dk1>
      <a:lt1>
        <a:srgbClr val="FFFFFF"/>
      </a:lt1>
      <a:dk2>
        <a:srgbClr val="000000"/>
      </a:dk2>
      <a:lt2>
        <a:srgbClr val="E1E1E1"/>
      </a:lt2>
      <a:accent1>
        <a:srgbClr val="53284F"/>
      </a:accent1>
      <a:accent2>
        <a:srgbClr val="646464"/>
      </a:accent2>
      <a:accent3>
        <a:srgbClr val="A0A0A0"/>
      </a:accent3>
      <a:accent4>
        <a:srgbClr val="5E8AB4"/>
      </a:accent4>
      <a:accent5>
        <a:srgbClr val="7D9BC1"/>
      </a:accent5>
      <a:accent6>
        <a:srgbClr val="4A7729"/>
      </a:accent6>
      <a:hlink>
        <a:srgbClr val="5E8AB4"/>
      </a:hlink>
      <a:folHlink>
        <a:srgbClr val="5E8AB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3284F"/>
        </a:solidFill>
        <a:ln w="6350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>
              <a:lumMod val="60000"/>
              <a:lumOff val="4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000" b="1" dirty="0" smtClean="0"/>
        </a:defPPr>
      </a:lstStyle>
    </a:txDef>
  </a:objectDefaults>
  <a:extraClrSchemeLst>
    <a:extraClrScheme>
      <a:clrScheme name="0050_1000_01_Template_v1 1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2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3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2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3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4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5">
        <a:dk1>
          <a:srgbClr val="4B452C"/>
        </a:dk1>
        <a:lt1>
          <a:srgbClr val="C3D9D7"/>
        </a:lt1>
        <a:dk2>
          <a:srgbClr val="879637"/>
        </a:dk2>
        <a:lt2>
          <a:srgbClr val="D7D3C7"/>
        </a:lt2>
        <a:accent1>
          <a:srgbClr val="AF94A3"/>
        </a:accent1>
        <a:accent2>
          <a:srgbClr val="B88B00"/>
        </a:accent2>
        <a:accent3>
          <a:srgbClr val="DEE9E8"/>
        </a:accent3>
        <a:accent4>
          <a:srgbClr val="3F3A24"/>
        </a:accent4>
        <a:accent5>
          <a:srgbClr val="D4C8CE"/>
        </a:accent5>
        <a:accent6>
          <a:srgbClr val="A67D00"/>
        </a:accent6>
        <a:hlink>
          <a:srgbClr val="CBD9D1"/>
        </a:hlink>
        <a:folHlink>
          <a:srgbClr val="D1BB6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6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2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3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4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5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6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7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8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9">
        <a:dk1>
          <a:srgbClr val="4B452C"/>
        </a:dk1>
        <a:lt1>
          <a:srgbClr val="C3D9D7"/>
        </a:lt1>
        <a:dk2>
          <a:srgbClr val="879637"/>
        </a:dk2>
        <a:lt2>
          <a:srgbClr val="D7D3C7"/>
        </a:lt2>
        <a:accent1>
          <a:srgbClr val="AF94A3"/>
        </a:accent1>
        <a:accent2>
          <a:srgbClr val="B88B00"/>
        </a:accent2>
        <a:accent3>
          <a:srgbClr val="DEE9E8"/>
        </a:accent3>
        <a:accent4>
          <a:srgbClr val="3F3A24"/>
        </a:accent4>
        <a:accent5>
          <a:srgbClr val="D4C8CE"/>
        </a:accent5>
        <a:accent6>
          <a:srgbClr val="A67D00"/>
        </a:accent6>
        <a:hlink>
          <a:srgbClr val="CBD9D1"/>
        </a:hlink>
        <a:folHlink>
          <a:srgbClr val="D1BB6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0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1">
        <a:dk1>
          <a:srgbClr val="565A5C"/>
        </a:dk1>
        <a:lt1>
          <a:srgbClr val="FFFFFF"/>
        </a:lt1>
        <a:dk2>
          <a:srgbClr val="5C7F92"/>
        </a:dk2>
        <a:lt2>
          <a:srgbClr val="D5D6D2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8A9E7B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65A5C"/>
        </a:dk1>
        <a:lt1>
          <a:srgbClr val="FFFFFF"/>
        </a:lt1>
        <a:dk2>
          <a:srgbClr val="5C7F92"/>
        </a:dk2>
        <a:lt2>
          <a:srgbClr val="E0E1DD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uggenheim Horizontal Template - TEXT 1">
        <a:dk1>
          <a:srgbClr val="565A5C"/>
        </a:dk1>
        <a:lt1>
          <a:srgbClr val="FFFFFF"/>
        </a:lt1>
        <a:dk2>
          <a:srgbClr val="53284F"/>
        </a:dk2>
        <a:lt2>
          <a:srgbClr val="5C7F92"/>
        </a:lt2>
        <a:accent1>
          <a:srgbClr val="E0E1DD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EDEEEB"/>
        </a:accent5>
        <a:accent6>
          <a:srgbClr val="002D50"/>
        </a:accent6>
        <a:hlink>
          <a:srgbClr val="94AA7E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Guggenheim PPT Template_FINAL_28Feb_2014">
  <a:themeElements>
    <a:clrScheme name="Guggenheim Colors">
      <a:dk1>
        <a:srgbClr val="646464"/>
      </a:dk1>
      <a:lt1>
        <a:srgbClr val="FFFFFF"/>
      </a:lt1>
      <a:dk2>
        <a:srgbClr val="000000"/>
      </a:dk2>
      <a:lt2>
        <a:srgbClr val="E1E1E1"/>
      </a:lt2>
      <a:accent1>
        <a:srgbClr val="53284F"/>
      </a:accent1>
      <a:accent2>
        <a:srgbClr val="646464"/>
      </a:accent2>
      <a:accent3>
        <a:srgbClr val="A0A0A0"/>
      </a:accent3>
      <a:accent4>
        <a:srgbClr val="5E8AB4"/>
      </a:accent4>
      <a:accent5>
        <a:srgbClr val="7D9BC1"/>
      </a:accent5>
      <a:accent6>
        <a:srgbClr val="4A7729"/>
      </a:accent6>
      <a:hlink>
        <a:srgbClr val="5E8AB4"/>
      </a:hlink>
      <a:folHlink>
        <a:srgbClr val="5E8AB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3284F"/>
        </a:solidFill>
        <a:ln w="6350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>
              <a:lumMod val="60000"/>
              <a:lumOff val="4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000" b="1" dirty="0" smtClean="0"/>
        </a:defPPr>
      </a:lstStyle>
    </a:txDef>
  </a:objectDefaults>
  <a:extraClrSchemeLst>
    <a:extraClrScheme>
      <a:clrScheme name="0050_1000_01_Template_v1 1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2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3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2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3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4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5">
        <a:dk1>
          <a:srgbClr val="4B452C"/>
        </a:dk1>
        <a:lt1>
          <a:srgbClr val="C3D9D7"/>
        </a:lt1>
        <a:dk2>
          <a:srgbClr val="879637"/>
        </a:dk2>
        <a:lt2>
          <a:srgbClr val="D7D3C7"/>
        </a:lt2>
        <a:accent1>
          <a:srgbClr val="AF94A3"/>
        </a:accent1>
        <a:accent2>
          <a:srgbClr val="B88B00"/>
        </a:accent2>
        <a:accent3>
          <a:srgbClr val="DEE9E8"/>
        </a:accent3>
        <a:accent4>
          <a:srgbClr val="3F3A24"/>
        </a:accent4>
        <a:accent5>
          <a:srgbClr val="D4C8CE"/>
        </a:accent5>
        <a:accent6>
          <a:srgbClr val="A67D00"/>
        </a:accent6>
        <a:hlink>
          <a:srgbClr val="CBD9D1"/>
        </a:hlink>
        <a:folHlink>
          <a:srgbClr val="D1BB6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6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2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3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4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5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6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7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8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9">
        <a:dk1>
          <a:srgbClr val="4B452C"/>
        </a:dk1>
        <a:lt1>
          <a:srgbClr val="C3D9D7"/>
        </a:lt1>
        <a:dk2>
          <a:srgbClr val="879637"/>
        </a:dk2>
        <a:lt2>
          <a:srgbClr val="D7D3C7"/>
        </a:lt2>
        <a:accent1>
          <a:srgbClr val="AF94A3"/>
        </a:accent1>
        <a:accent2>
          <a:srgbClr val="B88B00"/>
        </a:accent2>
        <a:accent3>
          <a:srgbClr val="DEE9E8"/>
        </a:accent3>
        <a:accent4>
          <a:srgbClr val="3F3A24"/>
        </a:accent4>
        <a:accent5>
          <a:srgbClr val="D4C8CE"/>
        </a:accent5>
        <a:accent6>
          <a:srgbClr val="A67D00"/>
        </a:accent6>
        <a:hlink>
          <a:srgbClr val="CBD9D1"/>
        </a:hlink>
        <a:folHlink>
          <a:srgbClr val="D1BB6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0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1">
        <a:dk1>
          <a:srgbClr val="565A5C"/>
        </a:dk1>
        <a:lt1>
          <a:srgbClr val="FFFFFF"/>
        </a:lt1>
        <a:dk2>
          <a:srgbClr val="5C7F92"/>
        </a:dk2>
        <a:lt2>
          <a:srgbClr val="D5D6D2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8A9E7B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65A5C"/>
        </a:dk1>
        <a:lt1>
          <a:srgbClr val="FFFFFF"/>
        </a:lt1>
        <a:dk2>
          <a:srgbClr val="5C7F92"/>
        </a:dk2>
        <a:lt2>
          <a:srgbClr val="E0E1DD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uggenheim Horizontal Template - TEXT 1">
        <a:dk1>
          <a:srgbClr val="565A5C"/>
        </a:dk1>
        <a:lt1>
          <a:srgbClr val="FFFFFF"/>
        </a:lt1>
        <a:dk2>
          <a:srgbClr val="53284F"/>
        </a:dk2>
        <a:lt2>
          <a:srgbClr val="5C7F92"/>
        </a:lt2>
        <a:accent1>
          <a:srgbClr val="E0E1DD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EDEEEB"/>
        </a:accent5>
        <a:accent6>
          <a:srgbClr val="002D50"/>
        </a:accent6>
        <a:hlink>
          <a:srgbClr val="94AA7E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For Institutional Only_Branding_Template_2014">
  <a:themeElements>
    <a:clrScheme name="Guggenheim Colors">
      <a:dk1>
        <a:srgbClr val="646464"/>
      </a:dk1>
      <a:lt1>
        <a:srgbClr val="FFFFFF"/>
      </a:lt1>
      <a:dk2>
        <a:srgbClr val="000000"/>
      </a:dk2>
      <a:lt2>
        <a:srgbClr val="E1E1E1"/>
      </a:lt2>
      <a:accent1>
        <a:srgbClr val="53284F"/>
      </a:accent1>
      <a:accent2>
        <a:srgbClr val="646464"/>
      </a:accent2>
      <a:accent3>
        <a:srgbClr val="A0A0A0"/>
      </a:accent3>
      <a:accent4>
        <a:srgbClr val="5E8AB4"/>
      </a:accent4>
      <a:accent5>
        <a:srgbClr val="7D9BC1"/>
      </a:accent5>
      <a:accent6>
        <a:srgbClr val="4A7729"/>
      </a:accent6>
      <a:hlink>
        <a:srgbClr val="5E8AB4"/>
      </a:hlink>
      <a:folHlink>
        <a:srgbClr val="5E8AB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3284F"/>
        </a:solidFill>
        <a:ln w="6350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>
              <a:lumMod val="60000"/>
              <a:lumOff val="4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000" b="1" dirty="0" smtClean="0"/>
        </a:defPPr>
      </a:lstStyle>
    </a:txDef>
  </a:objectDefaults>
  <a:extraClrSchemeLst>
    <a:extraClrScheme>
      <a:clrScheme name="0050_1000_01_Template_v1 1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2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3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2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3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4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5">
        <a:dk1>
          <a:srgbClr val="4B452C"/>
        </a:dk1>
        <a:lt1>
          <a:srgbClr val="C3D9D7"/>
        </a:lt1>
        <a:dk2>
          <a:srgbClr val="879637"/>
        </a:dk2>
        <a:lt2>
          <a:srgbClr val="D7D3C7"/>
        </a:lt2>
        <a:accent1>
          <a:srgbClr val="AF94A3"/>
        </a:accent1>
        <a:accent2>
          <a:srgbClr val="B88B00"/>
        </a:accent2>
        <a:accent3>
          <a:srgbClr val="DEE9E8"/>
        </a:accent3>
        <a:accent4>
          <a:srgbClr val="3F3A24"/>
        </a:accent4>
        <a:accent5>
          <a:srgbClr val="D4C8CE"/>
        </a:accent5>
        <a:accent6>
          <a:srgbClr val="A67D00"/>
        </a:accent6>
        <a:hlink>
          <a:srgbClr val="CBD9D1"/>
        </a:hlink>
        <a:folHlink>
          <a:srgbClr val="D1BB6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6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2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3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4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5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6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7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8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9">
        <a:dk1>
          <a:srgbClr val="4B452C"/>
        </a:dk1>
        <a:lt1>
          <a:srgbClr val="C3D9D7"/>
        </a:lt1>
        <a:dk2>
          <a:srgbClr val="879637"/>
        </a:dk2>
        <a:lt2>
          <a:srgbClr val="D7D3C7"/>
        </a:lt2>
        <a:accent1>
          <a:srgbClr val="AF94A3"/>
        </a:accent1>
        <a:accent2>
          <a:srgbClr val="B88B00"/>
        </a:accent2>
        <a:accent3>
          <a:srgbClr val="DEE9E8"/>
        </a:accent3>
        <a:accent4>
          <a:srgbClr val="3F3A24"/>
        </a:accent4>
        <a:accent5>
          <a:srgbClr val="D4C8CE"/>
        </a:accent5>
        <a:accent6>
          <a:srgbClr val="A67D00"/>
        </a:accent6>
        <a:hlink>
          <a:srgbClr val="CBD9D1"/>
        </a:hlink>
        <a:folHlink>
          <a:srgbClr val="D1BB6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0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1">
        <a:dk1>
          <a:srgbClr val="565A5C"/>
        </a:dk1>
        <a:lt1>
          <a:srgbClr val="FFFFFF"/>
        </a:lt1>
        <a:dk2>
          <a:srgbClr val="5C7F92"/>
        </a:dk2>
        <a:lt2>
          <a:srgbClr val="D5D6D2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8A9E7B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65A5C"/>
        </a:dk1>
        <a:lt1>
          <a:srgbClr val="FFFFFF"/>
        </a:lt1>
        <a:dk2>
          <a:srgbClr val="5C7F92"/>
        </a:dk2>
        <a:lt2>
          <a:srgbClr val="E0E1DD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uggenheim Horizontal Template - TEXT 1">
        <a:dk1>
          <a:srgbClr val="565A5C"/>
        </a:dk1>
        <a:lt1>
          <a:srgbClr val="FFFFFF"/>
        </a:lt1>
        <a:dk2>
          <a:srgbClr val="53284F"/>
        </a:dk2>
        <a:lt2>
          <a:srgbClr val="5C7F92"/>
        </a:lt2>
        <a:accent1>
          <a:srgbClr val="E0E1DD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EDEEEB"/>
        </a:accent5>
        <a:accent6>
          <a:srgbClr val="002D50"/>
        </a:accent6>
        <a:hlink>
          <a:srgbClr val="94AA7E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For Institutional Only_Branding_Template_2014</Template>
  <TotalTime>16823</TotalTime>
  <Words>402</Words>
  <Application>Microsoft Office PowerPoint</Application>
  <PresentationFormat>Custom</PresentationFormat>
  <Paragraphs>57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MS PGothic</vt:lpstr>
      <vt:lpstr>MS PGothic</vt:lpstr>
      <vt:lpstr>Arial</vt:lpstr>
      <vt:lpstr>Arial Narrow</vt:lpstr>
      <vt:lpstr>Calibri</vt:lpstr>
      <vt:lpstr>Wingdings</vt:lpstr>
      <vt:lpstr>For Institutional Only_Branding_Template_2014</vt:lpstr>
      <vt:lpstr>2_Guggenheim PPT Template_FINAL_28Feb_2014</vt:lpstr>
      <vt:lpstr>1_For Institutional Only_Branding_Template_2014</vt:lpstr>
      <vt:lpstr>Analyzing “Hidden Patterns” in Stock Data   Project Results Rutgers Data Science Bootcamp </vt:lpstr>
      <vt:lpstr>Project Scope and Goals</vt:lpstr>
      <vt:lpstr>AAPL Stock Price Through the Years</vt:lpstr>
      <vt:lpstr>AAPL Stock Price (2017)</vt:lpstr>
      <vt:lpstr>Key Questions</vt:lpstr>
      <vt:lpstr>Data Constraints and Analyses</vt:lpstr>
      <vt:lpstr>Results (Plots)</vt:lpstr>
      <vt:lpstr>Conclusions and Lessons Learned</vt:lpstr>
    </vt:vector>
  </TitlesOfParts>
  <Company>Guggenheim Partners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LlJones</dc:creator>
  <cp:lastModifiedBy>R R</cp:lastModifiedBy>
  <cp:revision>1167</cp:revision>
  <cp:lastPrinted>2013-09-18T20:06:42Z</cp:lastPrinted>
  <dcterms:created xsi:type="dcterms:W3CDTF">2014-05-30T16:00:17Z</dcterms:created>
  <dcterms:modified xsi:type="dcterms:W3CDTF">2018-01-12T02:37:49Z</dcterms:modified>
  <cp:category>Temaplate</cp:category>
</cp:coreProperties>
</file>