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0" r:id="rId6"/>
    <p:sldId id="268" r:id="rId7"/>
    <p:sldId id="269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8708CC-C2D7-2749-BFAB-DC009CD4974A}" v="1621" dt="2021-02-20T11:02:20.4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0" autoAdjust="0"/>
    <p:restoredTop sz="86938"/>
  </p:normalViewPr>
  <p:slideViewPr>
    <p:cSldViewPr snapToGrid="0">
      <p:cViewPr>
        <p:scale>
          <a:sx n="94" d="100"/>
          <a:sy n="94" d="100"/>
        </p:scale>
        <p:origin x="24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 Ramchandran" userId="bddc7abb-9747-4edc-a560-56c3ed00e947" providerId="ADAL" clId="{09A6058D-E0D7-954D-9953-56AAED33069F}"/>
    <pc:docChg chg="undo redo custSel modSld sldOrd modMainMaster">
      <pc:chgData name="Ravi Ramchandran" userId="bddc7abb-9747-4edc-a560-56c3ed00e947" providerId="ADAL" clId="{09A6058D-E0D7-954D-9953-56AAED33069F}" dt="2021-01-31T07:38:36.593" v="3991" actId="20577"/>
      <pc:docMkLst>
        <pc:docMk/>
      </pc:docMkLst>
      <pc:sldChg chg="addSp delSp modSp mod setBg">
        <pc:chgData name="Ravi Ramchandran" userId="bddc7abb-9747-4edc-a560-56c3ed00e947" providerId="ADAL" clId="{09A6058D-E0D7-954D-9953-56AAED33069F}" dt="2021-01-31T07:38:36.593" v="3991" actId="20577"/>
        <pc:sldMkLst>
          <pc:docMk/>
          <pc:sldMk cId="3414739867" sldId="256"/>
        </pc:sldMkLst>
        <pc:spChg chg="mod">
          <ac:chgData name="Ravi Ramchandran" userId="bddc7abb-9747-4edc-a560-56c3ed00e947" providerId="ADAL" clId="{09A6058D-E0D7-954D-9953-56AAED33069F}" dt="2021-01-31T07:38:36.593" v="3991" actId="20577"/>
          <ac:spMkLst>
            <pc:docMk/>
            <pc:sldMk cId="3414739867" sldId="256"/>
            <ac:spMk id="2" creationId="{00000000-0000-0000-0000-000000000000}"/>
          </ac:spMkLst>
        </pc:spChg>
        <pc:spChg chg="mod">
          <ac:chgData name="Ravi Ramchandran" userId="bddc7abb-9747-4edc-a560-56c3ed00e947" providerId="ADAL" clId="{09A6058D-E0D7-954D-9953-56AAED33069F}" dt="2021-01-31T07:38:14.092" v="3948" actId="20577"/>
          <ac:spMkLst>
            <pc:docMk/>
            <pc:sldMk cId="3414739867" sldId="256"/>
            <ac:spMk id="3" creationId="{00000000-0000-0000-0000-000000000000}"/>
          </ac:spMkLst>
        </pc:spChg>
        <pc:spChg chg="add del mod">
          <ac:chgData name="Ravi Ramchandran" userId="bddc7abb-9747-4edc-a560-56c3ed00e947" providerId="ADAL" clId="{09A6058D-E0D7-954D-9953-56AAED33069F}" dt="2021-01-30T19:19:24.029" v="1444"/>
          <ac:spMkLst>
            <pc:docMk/>
            <pc:sldMk cId="3414739867" sldId="256"/>
            <ac:spMk id="4" creationId="{EBDCEBD2-64B6-9046-92D6-A3F143F38A7C}"/>
          </ac:spMkLst>
        </pc:spChg>
        <pc:spChg chg="add del">
          <ac:chgData name="Ravi Ramchandran" userId="bddc7abb-9747-4edc-a560-56c3ed00e947" providerId="ADAL" clId="{09A6058D-E0D7-954D-9953-56AAED33069F}" dt="2021-01-31T07:21:11.008" v="3325" actId="26606"/>
          <ac:spMkLst>
            <pc:docMk/>
            <pc:sldMk cId="3414739867" sldId="256"/>
            <ac:spMk id="8" creationId="{B902EF0F-46E4-4A03-9F60-1050C6DCE2B5}"/>
          </ac:spMkLst>
        </pc:spChg>
        <pc:spChg chg="add del">
          <ac:chgData name="Ravi Ramchandran" userId="bddc7abb-9747-4edc-a560-56c3ed00e947" providerId="ADAL" clId="{09A6058D-E0D7-954D-9953-56AAED33069F}" dt="2021-01-31T07:21:11.008" v="3325" actId="26606"/>
          <ac:spMkLst>
            <pc:docMk/>
            <pc:sldMk cId="3414739867" sldId="256"/>
            <ac:spMk id="10" creationId="{582045D0-5727-4EB9-858E-6A3506E74B58}"/>
          </ac:spMkLst>
        </pc:spChg>
        <pc:spChg chg="add del">
          <ac:chgData name="Ravi Ramchandran" userId="bddc7abb-9747-4edc-a560-56c3ed00e947" providerId="ADAL" clId="{09A6058D-E0D7-954D-9953-56AAED33069F}" dt="2021-01-31T07:21:10.717" v="3324" actId="26606"/>
          <ac:spMkLst>
            <pc:docMk/>
            <pc:sldMk cId="3414739867" sldId="256"/>
            <ac:spMk id="15" creationId="{07CD24CB-ADB7-42D5-B7CA-D6B8E1847F51}"/>
          </ac:spMkLst>
        </pc:spChg>
        <pc:spChg chg="add del">
          <ac:chgData name="Ravi Ramchandran" userId="bddc7abb-9747-4edc-a560-56c3ed00e947" providerId="ADAL" clId="{09A6058D-E0D7-954D-9953-56AAED33069F}" dt="2021-01-31T07:21:10.717" v="3324" actId="26606"/>
          <ac:spMkLst>
            <pc:docMk/>
            <pc:sldMk cId="3414739867" sldId="256"/>
            <ac:spMk id="17" creationId="{3D916803-DB5B-41EA-A592-86425F415591}"/>
          </ac:spMkLst>
        </pc:spChg>
        <pc:spChg chg="add">
          <ac:chgData name="Ravi Ramchandran" userId="bddc7abb-9747-4edc-a560-56c3ed00e947" providerId="ADAL" clId="{09A6058D-E0D7-954D-9953-56AAED33069F}" dt="2021-01-31T07:21:11.008" v="3325" actId="26606"/>
          <ac:spMkLst>
            <pc:docMk/>
            <pc:sldMk cId="3414739867" sldId="256"/>
            <ac:spMk id="19" creationId="{B902EF0F-46E4-4A03-9F60-1050C6DCE2B5}"/>
          </ac:spMkLst>
        </pc:spChg>
        <pc:spChg chg="add">
          <ac:chgData name="Ravi Ramchandran" userId="bddc7abb-9747-4edc-a560-56c3ed00e947" providerId="ADAL" clId="{09A6058D-E0D7-954D-9953-56AAED33069F}" dt="2021-01-31T07:21:11.008" v="3325" actId="26606"/>
          <ac:spMkLst>
            <pc:docMk/>
            <pc:sldMk cId="3414739867" sldId="256"/>
            <ac:spMk id="20" creationId="{582045D0-5727-4EB9-858E-6A3506E74B58}"/>
          </ac:spMkLst>
        </pc:spChg>
        <pc:picChg chg="add mod">
          <ac:chgData name="Ravi Ramchandran" userId="bddc7abb-9747-4edc-a560-56c3ed00e947" providerId="ADAL" clId="{09A6058D-E0D7-954D-9953-56AAED33069F}" dt="2021-01-31T07:20:37.982" v="3321"/>
          <ac:picMkLst>
            <pc:docMk/>
            <pc:sldMk cId="3414739867" sldId="256"/>
            <ac:picMk id="7" creationId="{614C28A9-C53F-9441-BAB4-8F1A2196D29C}"/>
          </ac:picMkLst>
        </pc:picChg>
        <pc:picChg chg="add mod">
          <ac:chgData name="Ravi Ramchandran" userId="bddc7abb-9747-4edc-a560-56c3ed00e947" providerId="ADAL" clId="{09A6058D-E0D7-954D-9953-56AAED33069F}" dt="2021-01-31T07:20:45.420" v="3322"/>
          <ac:picMkLst>
            <pc:docMk/>
            <pc:sldMk cId="3414739867" sldId="256"/>
            <ac:picMk id="9" creationId="{A7897130-F7A9-6F44-AFC3-3F2B7FA2851D}"/>
          </ac:picMkLst>
        </pc:picChg>
      </pc:sldChg>
      <pc:sldChg chg="addSp delSp modSp mod modClrScheme chgLayout">
        <pc:chgData name="Ravi Ramchandran" userId="bddc7abb-9747-4edc-a560-56c3ed00e947" providerId="ADAL" clId="{09A6058D-E0D7-954D-9953-56AAED33069F}" dt="2021-01-31T07:17:45.233" v="3281"/>
        <pc:sldMkLst>
          <pc:docMk/>
          <pc:sldMk cId="3869754742" sldId="257"/>
        </pc:sldMkLst>
        <pc:spChg chg="add del mod ord">
          <ac:chgData name="Ravi Ramchandran" userId="bddc7abb-9747-4edc-a560-56c3ed00e947" providerId="ADAL" clId="{09A6058D-E0D7-954D-9953-56AAED33069F}" dt="2021-01-30T18:41:35.314" v="318" actId="21"/>
          <ac:spMkLst>
            <pc:docMk/>
            <pc:sldMk cId="3869754742" sldId="257"/>
            <ac:spMk id="2" creationId="{C7903855-30D4-9540-860C-FB38CDD0495E}"/>
          </ac:spMkLst>
        </pc:spChg>
        <pc:spChg chg="add del mod ord">
          <ac:chgData name="Ravi Ramchandran" userId="bddc7abb-9747-4edc-a560-56c3ed00e947" providerId="ADAL" clId="{09A6058D-E0D7-954D-9953-56AAED33069F}" dt="2021-01-30T18:42:09.735" v="325" actId="26606"/>
          <ac:spMkLst>
            <pc:docMk/>
            <pc:sldMk cId="3869754742" sldId="257"/>
            <ac:spMk id="3" creationId="{00000000-0000-0000-0000-000000000000}"/>
          </ac:spMkLst>
        </pc:spChg>
        <pc:spChg chg="add mod ord">
          <ac:chgData name="Ravi Ramchandran" userId="bddc7abb-9747-4edc-a560-56c3ed00e947" providerId="ADAL" clId="{09A6058D-E0D7-954D-9953-56AAED33069F}" dt="2021-01-30T19:00:04.944" v="646" actId="20577"/>
          <ac:spMkLst>
            <pc:docMk/>
            <pc:sldMk cId="3869754742" sldId="257"/>
            <ac:spMk id="4" creationId="{DBCD6D95-2594-CF4F-88BB-8D5491A39ACA}"/>
          </ac:spMkLst>
        </pc:spChg>
        <pc:spChg chg="mod ord">
          <ac:chgData name="Ravi Ramchandran" userId="bddc7abb-9747-4edc-a560-56c3ed00e947" providerId="ADAL" clId="{09A6058D-E0D7-954D-9953-56AAED33069F}" dt="2021-01-31T06:20:36.776" v="2774"/>
          <ac:spMkLst>
            <pc:docMk/>
            <pc:sldMk cId="3869754742" sldId="257"/>
            <ac:spMk id="5" creationId="{00000000-0000-0000-0000-000000000000}"/>
          </ac:spMkLst>
        </pc:spChg>
        <pc:spChg chg="add del mod ord">
          <ac:chgData name="Ravi Ramchandran" userId="bddc7abb-9747-4edc-a560-56c3ed00e947" providerId="ADAL" clId="{09A6058D-E0D7-954D-9953-56AAED33069F}" dt="2021-01-30T18:41:35.314" v="318" actId="21"/>
          <ac:spMkLst>
            <pc:docMk/>
            <pc:sldMk cId="3869754742" sldId="257"/>
            <ac:spMk id="6" creationId="{B5926F4F-DAC0-8241-9E84-B9C44E998396}"/>
          </ac:spMkLst>
        </pc:spChg>
        <pc:spChg chg="add del mod">
          <ac:chgData name="Ravi Ramchandran" userId="bddc7abb-9747-4edc-a560-56c3ed00e947" providerId="ADAL" clId="{09A6058D-E0D7-954D-9953-56AAED33069F}" dt="2021-01-30T18:43:43.209" v="333" actId="478"/>
          <ac:spMkLst>
            <pc:docMk/>
            <pc:sldMk cId="3869754742" sldId="257"/>
            <ac:spMk id="8" creationId="{F4713194-D5EF-CE47-A63A-21A24A26CCDB}"/>
          </ac:spMkLst>
        </pc:spChg>
        <pc:spChg chg="add del mod">
          <ac:chgData name="Ravi Ramchandran" userId="bddc7abb-9747-4edc-a560-56c3ed00e947" providerId="ADAL" clId="{09A6058D-E0D7-954D-9953-56AAED33069F}" dt="2021-01-30T18:43:45.155" v="334" actId="478"/>
          <ac:spMkLst>
            <pc:docMk/>
            <pc:sldMk cId="3869754742" sldId="257"/>
            <ac:spMk id="10" creationId="{83D08CA8-00B3-CD46-8D39-1A110B2FD7C9}"/>
          </ac:spMkLst>
        </pc:spChg>
        <pc:spChg chg="add del mod">
          <ac:chgData name="Ravi Ramchandran" userId="bddc7abb-9747-4edc-a560-56c3ed00e947" providerId="ADAL" clId="{09A6058D-E0D7-954D-9953-56AAED33069F}" dt="2021-01-30T18:42:20.594" v="327"/>
          <ac:spMkLst>
            <pc:docMk/>
            <pc:sldMk cId="3869754742" sldId="257"/>
            <ac:spMk id="15" creationId="{D2E9324B-A201-8A41-8F29-A175DDE48E44}"/>
          </ac:spMkLst>
        </pc:spChg>
        <pc:spChg chg="add del mod">
          <ac:chgData name="Ravi Ramchandran" userId="bddc7abb-9747-4edc-a560-56c3ed00e947" providerId="ADAL" clId="{09A6058D-E0D7-954D-9953-56AAED33069F}" dt="2021-01-30T18:42:20.594" v="327"/>
          <ac:spMkLst>
            <pc:docMk/>
            <pc:sldMk cId="3869754742" sldId="257"/>
            <ac:spMk id="17" creationId="{DD1EF5CB-C9F1-7B49-B59A-E119F6941A51}"/>
          </ac:spMkLst>
        </pc:spChg>
        <pc:spChg chg="add del mod">
          <ac:chgData name="Ravi Ramchandran" userId="bddc7abb-9747-4edc-a560-56c3ed00e947" providerId="ADAL" clId="{09A6058D-E0D7-954D-9953-56AAED33069F}" dt="2021-01-30T18:43:38.893" v="332"/>
          <ac:spMkLst>
            <pc:docMk/>
            <pc:sldMk cId="3869754742" sldId="257"/>
            <ac:spMk id="19" creationId="{5D08D8FD-DAB6-494E-9F23-742448752611}"/>
          </ac:spMkLst>
        </pc:spChg>
        <pc:spChg chg="add del mod">
          <ac:chgData name="Ravi Ramchandran" userId="bddc7abb-9747-4edc-a560-56c3ed00e947" providerId="ADAL" clId="{09A6058D-E0D7-954D-9953-56AAED33069F}" dt="2021-01-30T18:43:38.893" v="332"/>
          <ac:spMkLst>
            <pc:docMk/>
            <pc:sldMk cId="3869754742" sldId="257"/>
            <ac:spMk id="20" creationId="{54C590B4-1394-FF4C-9B07-B201F41424CF}"/>
          </ac:spMkLst>
        </pc:spChg>
        <pc:spChg chg="add mod">
          <ac:chgData name="Ravi Ramchandran" userId="bddc7abb-9747-4edc-a560-56c3ed00e947" providerId="ADAL" clId="{09A6058D-E0D7-954D-9953-56AAED33069F}" dt="2021-01-30T18:59:32.053" v="641" actId="120"/>
          <ac:spMkLst>
            <pc:docMk/>
            <pc:sldMk cId="3869754742" sldId="257"/>
            <ac:spMk id="21" creationId="{019D4510-D0C4-664D-8F15-E45DEC5BC6B2}"/>
          </ac:spMkLst>
        </pc:spChg>
        <pc:spChg chg="add del mod">
          <ac:chgData name="Ravi Ramchandran" userId="bddc7abb-9747-4edc-a560-56c3ed00e947" providerId="ADAL" clId="{09A6058D-E0D7-954D-9953-56AAED33069F}" dt="2021-01-30T18:56:56.884" v="614" actId="12084"/>
          <ac:spMkLst>
            <pc:docMk/>
            <pc:sldMk cId="3869754742" sldId="257"/>
            <ac:spMk id="22" creationId="{F77145C2-4682-4349-BC12-9D077A6B01D1}"/>
          </ac:spMkLst>
        </pc:spChg>
        <pc:spChg chg="add del mod">
          <ac:chgData name="Ravi Ramchandran" userId="bddc7abb-9747-4edc-a560-56c3ed00e947" providerId="ADAL" clId="{09A6058D-E0D7-954D-9953-56AAED33069F}" dt="2021-01-30T18:58:29.683" v="622" actId="12084"/>
          <ac:spMkLst>
            <pc:docMk/>
            <pc:sldMk cId="3869754742" sldId="257"/>
            <ac:spMk id="23" creationId="{92AC44AC-A336-9C48-ABCD-D594CE04B7E7}"/>
          </ac:spMkLst>
        </pc:spChg>
        <pc:spChg chg="add del mod">
          <ac:chgData name="Ravi Ramchandran" userId="bddc7abb-9747-4edc-a560-56c3ed00e947" providerId="ADAL" clId="{09A6058D-E0D7-954D-9953-56AAED33069F}" dt="2021-01-31T07:17:45.233" v="3281"/>
          <ac:spMkLst>
            <pc:docMk/>
            <pc:sldMk cId="3869754742" sldId="257"/>
            <ac:spMk id="25" creationId="{50E3BEE2-5BAE-4242-B9D9-3D7907EA9FC8}"/>
          </ac:spMkLst>
        </pc:spChg>
        <pc:graphicFrameChg chg="add del modGraphic">
          <ac:chgData name="Ravi Ramchandran" userId="bddc7abb-9747-4edc-a560-56c3ed00e947" providerId="ADAL" clId="{09A6058D-E0D7-954D-9953-56AAED33069F}" dt="2021-01-30T18:44:43.092" v="338" actId="478"/>
          <ac:graphicFrameMkLst>
            <pc:docMk/>
            <pc:sldMk cId="3869754742" sldId="257"/>
            <ac:graphicFrameMk id="11" creationId="{317D70E1-26A9-3C45-93AC-B2FDB6FCC461}"/>
          </ac:graphicFrameMkLst>
        </pc:graphicFrameChg>
        <pc:graphicFrameChg chg="add del">
          <ac:chgData name="Ravi Ramchandran" userId="bddc7abb-9747-4edc-a560-56c3ed00e947" providerId="ADAL" clId="{09A6058D-E0D7-954D-9953-56AAED33069F}" dt="2021-01-30T18:41:49.121" v="320" actId="26606"/>
          <ac:graphicFrameMkLst>
            <pc:docMk/>
            <pc:sldMk cId="3869754742" sldId="257"/>
            <ac:graphicFrameMk id="12" creationId="{4F71FC7B-3B4B-4735-A117-25B8F9E36086}"/>
          </ac:graphicFrameMkLst>
        </pc:graphicFrameChg>
        <pc:graphicFrameChg chg="add del mod">
          <ac:chgData name="Ravi Ramchandran" userId="bddc7abb-9747-4edc-a560-56c3ed00e947" providerId="ADAL" clId="{09A6058D-E0D7-954D-9953-56AAED33069F}" dt="2021-01-30T18:58:08.893" v="617" actId="11529"/>
          <ac:graphicFrameMkLst>
            <pc:docMk/>
            <pc:sldMk cId="3869754742" sldId="257"/>
            <ac:graphicFrameMk id="13" creationId="{1854C4D6-C1B1-A646-BF4B-419613B811C2}"/>
          </ac:graphicFrameMkLst>
        </pc:graphicFrameChg>
        <pc:graphicFrameChg chg="add del">
          <ac:chgData name="Ravi Ramchandran" userId="bddc7abb-9747-4edc-a560-56c3ed00e947" providerId="ADAL" clId="{09A6058D-E0D7-954D-9953-56AAED33069F}" dt="2021-01-30T18:42:00.285" v="322" actId="26606"/>
          <ac:graphicFrameMkLst>
            <pc:docMk/>
            <pc:sldMk cId="3869754742" sldId="257"/>
            <ac:graphicFrameMk id="14" creationId="{5D819464-7E7E-4582-9FD0-2E29BAFD2A86}"/>
          </ac:graphicFrameMkLst>
        </pc:graphicFrameChg>
        <pc:graphicFrameChg chg="add del">
          <ac:chgData name="Ravi Ramchandran" userId="bddc7abb-9747-4edc-a560-56c3ed00e947" providerId="ADAL" clId="{09A6058D-E0D7-954D-9953-56AAED33069F}" dt="2021-01-30T18:42:09.645" v="324" actId="26606"/>
          <ac:graphicFrameMkLst>
            <pc:docMk/>
            <pc:sldMk cId="3869754742" sldId="257"/>
            <ac:graphicFrameMk id="16" creationId="{4F71FC7B-3B4B-4735-A117-25B8F9E36086}"/>
          </ac:graphicFrameMkLst>
        </pc:graphicFrameChg>
        <pc:graphicFrameChg chg="add">
          <ac:chgData name="Ravi Ramchandran" userId="bddc7abb-9747-4edc-a560-56c3ed00e947" providerId="ADAL" clId="{09A6058D-E0D7-954D-9953-56AAED33069F}" dt="2021-01-30T18:42:09.735" v="325" actId="26606"/>
          <ac:graphicFrameMkLst>
            <pc:docMk/>
            <pc:sldMk cId="3869754742" sldId="257"/>
            <ac:graphicFrameMk id="18" creationId="{5D819464-7E7E-4582-9FD0-2E29BAFD2A86}"/>
          </ac:graphicFrameMkLst>
        </pc:graphicFrameChg>
        <pc:graphicFrameChg chg="add mod">
          <ac:chgData name="Ravi Ramchandran" userId="bddc7abb-9747-4edc-a560-56c3ed00e947" providerId="ADAL" clId="{09A6058D-E0D7-954D-9953-56AAED33069F}" dt="2021-01-30T18:59:47.577" v="642" actId="1076"/>
          <ac:graphicFrameMkLst>
            <pc:docMk/>
            <pc:sldMk cId="3869754742" sldId="257"/>
            <ac:graphicFrameMk id="24" creationId="{DB6834B9-84AA-AC41-BFC8-5812459438C3}"/>
          </ac:graphicFrameMkLst>
        </pc:graphicFrameChg>
      </pc:sldChg>
      <pc:sldChg chg="addSp delSp modSp mod setBg setClrOvrMap delDesignElem">
        <pc:chgData name="Ravi Ramchandran" userId="bddc7abb-9747-4edc-a560-56c3ed00e947" providerId="ADAL" clId="{09A6058D-E0D7-954D-9953-56AAED33069F}" dt="2021-01-31T07:17:51.163" v="3282"/>
        <pc:sldMkLst>
          <pc:docMk/>
          <pc:sldMk cId="2118598445" sldId="258"/>
        </pc:sldMkLst>
        <pc:spChg chg="del mod ord">
          <ac:chgData name="Ravi Ramchandran" userId="bddc7abb-9747-4edc-a560-56c3ed00e947" providerId="ADAL" clId="{09A6058D-E0D7-954D-9953-56AAED33069F}" dt="2021-01-30T18:52:57.583" v="560" actId="12084"/>
          <ac:spMkLst>
            <pc:docMk/>
            <pc:sldMk cId="2118598445" sldId="258"/>
            <ac:spMk id="3" creationId="{00000000-0000-0000-0000-000000000000}"/>
          </ac:spMkLst>
        </pc:spChg>
        <pc:spChg chg="add del mod">
          <ac:chgData name="Ravi Ramchandran" userId="bddc7abb-9747-4edc-a560-56c3ed00e947" providerId="ADAL" clId="{09A6058D-E0D7-954D-9953-56AAED33069F}" dt="2021-01-30T18:43:10.072" v="330" actId="21"/>
          <ac:spMkLst>
            <pc:docMk/>
            <pc:sldMk cId="2118598445" sldId="258"/>
            <ac:spMk id="4" creationId="{2A676E21-7A01-5A48-8513-BEC7466F384B}"/>
          </ac:spMkLst>
        </pc:spChg>
        <pc:spChg chg="mod">
          <ac:chgData name="Ravi Ramchandran" userId="bddc7abb-9747-4edc-a560-56c3ed00e947" providerId="ADAL" clId="{09A6058D-E0D7-954D-9953-56AAED33069F}" dt="2021-01-31T07:10:48.495" v="3250" actId="26606"/>
          <ac:spMkLst>
            <pc:docMk/>
            <pc:sldMk cId="2118598445" sldId="258"/>
            <ac:spMk id="5" creationId="{00000000-0000-0000-0000-000000000000}"/>
          </ac:spMkLst>
        </pc:spChg>
        <pc:spChg chg="add del mod">
          <ac:chgData name="Ravi Ramchandran" userId="bddc7abb-9747-4edc-a560-56c3ed00e947" providerId="ADAL" clId="{09A6058D-E0D7-954D-9953-56AAED33069F}" dt="2021-01-30T18:43:10.072" v="330" actId="21"/>
          <ac:spMkLst>
            <pc:docMk/>
            <pc:sldMk cId="2118598445" sldId="258"/>
            <ac:spMk id="6" creationId="{7B337C5F-F0DE-0C41-934D-F9BC3F173168}"/>
          </ac:spMkLst>
        </pc:spChg>
        <pc:spChg chg="add del">
          <ac:chgData name="Ravi Ramchandran" userId="bddc7abb-9747-4edc-a560-56c3ed00e947" providerId="ADAL" clId="{09A6058D-E0D7-954D-9953-56AAED33069F}" dt="2021-01-31T07:10:48.442" v="3249" actId="26606"/>
          <ac:spMkLst>
            <pc:docMk/>
            <pc:sldMk cId="2118598445" sldId="258"/>
            <ac:spMk id="7" creationId="{257363FD-7E77-4145-9483-331A807ADF0E}"/>
          </ac:spMkLst>
        </pc:spChg>
        <pc:spChg chg="add">
          <ac:chgData name="Ravi Ramchandran" userId="bddc7abb-9747-4edc-a560-56c3ed00e947" providerId="ADAL" clId="{09A6058D-E0D7-954D-9953-56AAED33069F}" dt="2021-01-31T07:10:48.495" v="3250" actId="26606"/>
          <ac:spMkLst>
            <pc:docMk/>
            <pc:sldMk cId="2118598445" sldId="258"/>
            <ac:spMk id="9" creationId="{7DA3C418-758E-4180-A5D0-8655D6804587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10" creationId="{09588DA8-065E-4F6F-8EFD-43104AB2E0CF}"/>
          </ac:spMkLst>
        </pc:spChg>
        <pc:spChg chg="add">
          <ac:chgData name="Ravi Ramchandran" userId="bddc7abb-9747-4edc-a560-56c3ed00e947" providerId="ADAL" clId="{09A6058D-E0D7-954D-9953-56AAED33069F}" dt="2021-01-31T07:10:48.495" v="3250" actId="26606"/>
          <ac:spMkLst>
            <pc:docMk/>
            <pc:sldMk cId="2118598445" sldId="258"/>
            <ac:spMk id="11" creationId="{28C8EF06-5EC3-4883-AFAF-D74FF46550FB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12" creationId="{C4285719-470E-454C-AF62-8323075F1F5B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14" creationId="{CD9FE4EF-C4D8-49A0-B2FF-81D8DB7D8A24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16" creationId="{4300840D-0A0B-4512-BACA-B439D5B9C57C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18" creationId="{D2B78728-A580-49A7-84F9-6EF6F583ADE0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20" creationId="{38FAA1A1-D861-433F-88FA-1E9D6FD31D11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22" creationId="{8D71EDA1-87BF-4D5D-AB79-F346FD19278A}"/>
          </ac:spMkLst>
        </pc:spChg>
        <pc:spChg chg="add del">
          <ac:chgData name="Ravi Ramchandran" userId="bddc7abb-9747-4edc-a560-56c3ed00e947" providerId="ADAL" clId="{09A6058D-E0D7-954D-9953-56AAED33069F}" dt="2021-01-31T06:07:34.644" v="2589" actId="26606"/>
          <ac:spMkLst>
            <pc:docMk/>
            <pc:sldMk cId="2118598445" sldId="258"/>
            <ac:spMk id="27" creationId="{6F66A575-7835-4400-BEDE-89F2EF034034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2118598445" sldId="258"/>
            <ac:spMk id="32" creationId="{E8F175C6-C15F-4DB0-8423-A1EF4AADC813}"/>
          </ac:spMkLst>
        </pc:spChg>
        <pc:graphicFrameChg chg="add mod modGraphic">
          <ac:chgData name="Ravi Ramchandran" userId="bddc7abb-9747-4edc-a560-56c3ed00e947" providerId="ADAL" clId="{09A6058D-E0D7-954D-9953-56AAED33069F}" dt="2021-01-31T07:11:50.569" v="3262"/>
          <ac:graphicFrameMkLst>
            <pc:docMk/>
            <pc:sldMk cId="2118598445" sldId="258"/>
            <ac:graphicFrameMk id="2" creationId="{B44B9B93-2A8C-5E45-8744-295178D30463}"/>
          </ac:graphicFrameMkLst>
        </pc:graphicFrameChg>
        <pc:picChg chg="add mod">
          <ac:chgData name="Ravi Ramchandran" userId="bddc7abb-9747-4edc-a560-56c3ed00e947" providerId="ADAL" clId="{09A6058D-E0D7-954D-9953-56AAED33069F}" dt="2021-01-31T07:17:37.133" v="3278"/>
          <ac:picMkLst>
            <pc:docMk/>
            <pc:sldMk cId="2118598445" sldId="258"/>
            <ac:picMk id="19" creationId="{34ADB86F-6FBA-AA4F-A78D-87BF795ACB59}"/>
          </ac:picMkLst>
        </pc:picChg>
        <pc:picChg chg="add mod">
          <ac:chgData name="Ravi Ramchandran" userId="bddc7abb-9747-4edc-a560-56c3ed00e947" providerId="ADAL" clId="{09A6058D-E0D7-954D-9953-56AAED33069F}" dt="2021-01-31T07:17:51.163" v="3282"/>
          <ac:picMkLst>
            <pc:docMk/>
            <pc:sldMk cId="2118598445" sldId="258"/>
            <ac:picMk id="21" creationId="{C93357B9-61A2-8C4B-9EEC-43A2718EF09A}"/>
          </ac:picMkLst>
        </pc:picChg>
      </pc:sldChg>
      <pc:sldChg chg="addSp delSp modSp mod setBg delDesignElem">
        <pc:chgData name="Ravi Ramchandran" userId="bddc7abb-9747-4edc-a560-56c3ed00e947" providerId="ADAL" clId="{09A6058D-E0D7-954D-9953-56AAED33069F}" dt="2021-01-31T07:17:14.691" v="3277"/>
        <pc:sldMkLst>
          <pc:docMk/>
          <pc:sldMk cId="3095347154" sldId="259"/>
        </pc:sldMkLst>
        <pc:spChg chg="mod">
          <ac:chgData name="Ravi Ramchandran" userId="bddc7abb-9747-4edc-a560-56c3ed00e947" providerId="ADAL" clId="{09A6058D-E0D7-954D-9953-56AAED33069F}" dt="2021-01-31T07:12:49.704" v="3275" actId="20577"/>
          <ac:spMkLst>
            <pc:docMk/>
            <pc:sldMk cId="3095347154" sldId="259"/>
            <ac:spMk id="2" creationId="{00000000-0000-0000-0000-000000000000}"/>
          </ac:spMkLst>
        </pc:spChg>
        <pc:spChg chg="del mod">
          <ac:chgData name="Ravi Ramchandran" userId="bddc7abb-9747-4edc-a560-56c3ed00e947" providerId="ADAL" clId="{09A6058D-E0D7-954D-9953-56AAED33069F}" dt="2021-01-30T19:19:04.761" v="1437" actId="26606"/>
          <ac:spMkLst>
            <pc:docMk/>
            <pc:sldMk cId="3095347154" sldId="259"/>
            <ac:spMk id="3" creationId="{00000000-0000-0000-0000-000000000000}"/>
          </ac:spMkLst>
        </pc:spChg>
        <pc:spChg chg="add del mod">
          <ac:chgData name="Ravi Ramchandran" userId="bddc7abb-9747-4edc-a560-56c3ed00e947" providerId="ADAL" clId="{09A6058D-E0D7-954D-9953-56AAED33069F}" dt="2021-01-30T19:19:12.083" v="1441"/>
          <ac:spMkLst>
            <pc:docMk/>
            <pc:sldMk cId="3095347154" sldId="259"/>
            <ac:spMk id="4" creationId="{64726ABA-627F-B64A-BD3C-AFB39AAE627E}"/>
          </ac:spMkLst>
        </pc:spChg>
        <pc:spChg chg="add del mod">
          <ac:chgData name="Ravi Ramchandran" userId="bddc7abb-9747-4edc-a560-56c3ed00e947" providerId="ADAL" clId="{09A6058D-E0D7-954D-9953-56AAED33069F}" dt="2021-01-30T19:19:10.083" v="1439"/>
          <ac:spMkLst>
            <pc:docMk/>
            <pc:sldMk cId="3095347154" sldId="259"/>
            <ac:spMk id="5" creationId="{66131FC1-8F32-424C-95D6-968D562C446C}"/>
          </ac:spMkLst>
        </pc:spChg>
        <pc:spChg chg="add del mod">
          <ac:chgData name="Ravi Ramchandran" userId="bddc7abb-9747-4edc-a560-56c3ed00e947" providerId="ADAL" clId="{09A6058D-E0D7-954D-9953-56AAED33069F}" dt="2021-01-31T06:29:49.974" v="2847"/>
          <ac:spMkLst>
            <pc:docMk/>
            <pc:sldMk cId="3095347154" sldId="259"/>
            <ac:spMk id="6" creationId="{E7D71325-68EA-3C45-9EB8-BD9A36E9B813}"/>
          </ac:spMkLst>
        </pc:spChg>
        <pc:spChg chg="add del">
          <ac:chgData name="Ravi Ramchandran" userId="bddc7abb-9747-4edc-a560-56c3ed00e947" providerId="ADAL" clId="{09A6058D-E0D7-954D-9953-56AAED33069F}" dt="2021-01-30T19:10:00.905" v="858" actId="26606"/>
          <ac:spMkLst>
            <pc:docMk/>
            <pc:sldMk cId="3095347154" sldId="259"/>
            <ac:spMk id="8" creationId="{DE7FFD28-545C-4C88-A2E7-152FB234C92C}"/>
          </ac:spMkLst>
        </pc:spChg>
        <pc:spChg chg="add del">
          <ac:chgData name="Ravi Ramchandran" userId="bddc7abb-9747-4edc-a560-56c3ed00e947" providerId="ADAL" clId="{09A6058D-E0D7-954D-9953-56AAED33069F}" dt="2021-01-31T06:07:13.577" v="2588" actId="26606"/>
          <ac:spMkLst>
            <pc:docMk/>
            <pc:sldMk cId="3095347154" sldId="259"/>
            <ac:spMk id="9" creationId="{6C4028FD-8BAA-4A19-BFDE-594D991B7552}"/>
          </ac:spMkLst>
        </pc:spChg>
        <pc:spChg chg="add del">
          <ac:chgData name="Ravi Ramchandran" userId="bddc7abb-9747-4edc-a560-56c3ed00e947" providerId="ADAL" clId="{09A6058D-E0D7-954D-9953-56AAED33069F}" dt="2021-01-30T19:10:02.717" v="860" actId="26606"/>
          <ac:spMkLst>
            <pc:docMk/>
            <pc:sldMk cId="3095347154" sldId="259"/>
            <ac:spMk id="10" creationId="{C1F06963-6374-4B48-844F-071A9BAAAE02}"/>
          </ac:spMkLst>
        </pc:spChg>
        <pc:spChg chg="add del">
          <ac:chgData name="Ravi Ramchandran" userId="bddc7abb-9747-4edc-a560-56c3ed00e947" providerId="ADAL" clId="{09A6058D-E0D7-954D-9953-56AAED33069F}" dt="2021-01-30T19:10:02.717" v="860" actId="26606"/>
          <ac:spMkLst>
            <pc:docMk/>
            <pc:sldMk cId="3095347154" sldId="259"/>
            <ac:spMk id="11" creationId="{327D73B4-9F5C-4A64-A179-51B9500CB8B5}"/>
          </ac:spMkLst>
        </pc:spChg>
        <pc:spChg chg="add del">
          <ac:chgData name="Ravi Ramchandran" userId="bddc7abb-9747-4edc-a560-56c3ed00e947" providerId="ADAL" clId="{09A6058D-E0D7-954D-9953-56AAED33069F}" dt="2021-01-30T19:10:02.717" v="860" actId="26606"/>
          <ac:spMkLst>
            <pc:docMk/>
            <pc:sldMk cId="3095347154" sldId="259"/>
            <ac:spMk id="12" creationId="{6CB927A4-E432-4310-9CD5-E89FF5063179}"/>
          </ac:spMkLst>
        </pc:spChg>
        <pc:spChg chg="add del">
          <ac:chgData name="Ravi Ramchandran" userId="bddc7abb-9747-4edc-a560-56c3ed00e947" providerId="ADAL" clId="{09A6058D-E0D7-954D-9953-56AAED33069F}" dt="2021-01-31T06:19:03.186" v="2764" actId="26606"/>
          <ac:spMkLst>
            <pc:docMk/>
            <pc:sldMk cId="3095347154" sldId="259"/>
            <ac:spMk id="13" creationId="{46C2E80F-49A6-4372-B103-219D417A55ED}"/>
          </ac:spMkLst>
        </pc:spChg>
        <pc:spChg chg="add del">
          <ac:chgData name="Ravi Ramchandran" userId="bddc7abb-9747-4edc-a560-56c3ed00e947" providerId="ADAL" clId="{09A6058D-E0D7-954D-9953-56AAED33069F}" dt="2021-01-30T19:10:02.717" v="860" actId="26606"/>
          <ac:spMkLst>
            <pc:docMk/>
            <pc:sldMk cId="3095347154" sldId="259"/>
            <ac:spMk id="14" creationId="{1453BF6C-B012-48B7-B4E8-6D7AC7C27D02}"/>
          </ac:spMkLst>
        </pc:spChg>
        <pc:spChg chg="add del">
          <ac:chgData name="Ravi Ramchandran" userId="bddc7abb-9747-4edc-a560-56c3ed00e947" providerId="ADAL" clId="{09A6058D-E0D7-954D-9953-56AAED33069F}" dt="2021-01-31T06:19:02.744" v="2763" actId="26606"/>
          <ac:spMkLst>
            <pc:docMk/>
            <pc:sldMk cId="3095347154" sldId="259"/>
            <ac:spMk id="15" creationId="{BACC6370-2D7E-4714-9D71-7542949D7D5D}"/>
          </ac:spMkLst>
        </pc:spChg>
        <pc:spChg chg="add del">
          <ac:chgData name="Ravi Ramchandran" userId="bddc7abb-9747-4edc-a560-56c3ed00e947" providerId="ADAL" clId="{09A6058D-E0D7-954D-9953-56AAED33069F}" dt="2021-01-30T19:10:02.717" v="860" actId="26606"/>
          <ac:spMkLst>
            <pc:docMk/>
            <pc:sldMk cId="3095347154" sldId="259"/>
            <ac:spMk id="16" creationId="{E3020543-B24B-4EC4-8FFC-8DD88EEA91A8}"/>
          </ac:spMkLst>
        </pc:spChg>
        <pc:spChg chg="add del">
          <ac:chgData name="Ravi Ramchandran" userId="bddc7abb-9747-4edc-a560-56c3ed00e947" providerId="ADAL" clId="{09A6058D-E0D7-954D-9953-56AAED33069F}" dt="2021-01-31T06:19:02.744" v="2763" actId="26606"/>
          <ac:spMkLst>
            <pc:docMk/>
            <pc:sldMk cId="3095347154" sldId="259"/>
            <ac:spMk id="17" creationId="{F68B3F68-107C-434F-AA38-110D5EA91B85}"/>
          </ac:spMkLst>
        </pc:spChg>
        <pc:spChg chg="add del">
          <ac:chgData name="Ravi Ramchandran" userId="bddc7abb-9747-4edc-a560-56c3ed00e947" providerId="ADAL" clId="{09A6058D-E0D7-954D-9953-56AAED33069F}" dt="2021-01-31T06:19:02.744" v="2763" actId="26606"/>
          <ac:spMkLst>
            <pc:docMk/>
            <pc:sldMk cId="3095347154" sldId="259"/>
            <ac:spMk id="19" creationId="{AAD0DBB9-1A4B-4391-81D4-CB19F9AB918A}"/>
          </ac:spMkLst>
        </pc:spChg>
        <pc:spChg chg="add del">
          <ac:chgData name="Ravi Ramchandran" userId="bddc7abb-9747-4edc-a560-56c3ed00e947" providerId="ADAL" clId="{09A6058D-E0D7-954D-9953-56AAED33069F}" dt="2021-01-30T19:10:05.194" v="862" actId="26606"/>
          <ac:spMkLst>
            <pc:docMk/>
            <pc:sldMk cId="3095347154" sldId="259"/>
            <ac:spMk id="20" creationId="{DE7FFD28-545C-4C88-A2E7-152FB234C92C}"/>
          </ac:spMkLst>
        </pc:spChg>
        <pc:spChg chg="add del">
          <ac:chgData name="Ravi Ramchandran" userId="bddc7abb-9747-4edc-a560-56c3ed00e947" providerId="ADAL" clId="{09A6058D-E0D7-954D-9953-56AAED33069F}" dt="2021-01-31T06:19:02.744" v="2763" actId="26606"/>
          <ac:spMkLst>
            <pc:docMk/>
            <pc:sldMk cId="3095347154" sldId="259"/>
            <ac:spMk id="21" creationId="{063BBA22-50EA-4C4D-BE05-F1CE4E63AA56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2" creationId="{09588DA8-065E-4F6F-8EFD-43104AB2E0CF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3" creationId="{C4285719-470E-454C-AF62-8323075F1F5B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4" creationId="{CD9FE4EF-C4D8-49A0-B2FF-81D8DB7D8A24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5" creationId="{4300840D-0A0B-4512-BACA-B439D5B9C57C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6" creationId="{D2B78728-A580-49A7-84F9-6EF6F583ADE0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7" creationId="{38FAA1A1-D861-433F-88FA-1E9D6FD31D11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8" creationId="{8D71EDA1-87BF-4D5D-AB79-F346FD19278A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3095347154" sldId="259"/>
            <ac:spMk id="29" creationId="{DB66F6E8-4D4A-4907-940A-774703A2D0FE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3095347154" sldId="259"/>
            <ac:spMk id="30" creationId="{8F1F5A56-E82B-4FD5-9025-B72896FFBB6D}"/>
          </ac:spMkLst>
        </pc:spChg>
        <pc:spChg chg="add del mod">
          <ac:chgData name="Ravi Ramchandran" userId="bddc7abb-9747-4edc-a560-56c3ed00e947" providerId="ADAL" clId="{09A6058D-E0D7-954D-9953-56AAED33069F}" dt="2021-01-31T06:35:32.779" v="2870"/>
          <ac:spMkLst>
            <pc:docMk/>
            <pc:sldMk cId="3095347154" sldId="259"/>
            <ac:spMk id="31" creationId="{A1CCE0DB-5100-4E4D-96DF-A5A52981546C}"/>
          </ac:spMkLst>
        </pc:spChg>
        <pc:graphicFrameChg chg="add mod modGraphic">
          <ac:chgData name="Ravi Ramchandran" userId="bddc7abb-9747-4edc-a560-56c3ed00e947" providerId="ADAL" clId="{09A6058D-E0D7-954D-9953-56AAED33069F}" dt="2021-01-31T07:10:12.886" v="3247" actId="26606"/>
          <ac:graphicFrameMkLst>
            <pc:docMk/>
            <pc:sldMk cId="3095347154" sldId="259"/>
            <ac:graphicFrameMk id="7" creationId="{2E2884E4-5711-4892-8F34-C07DD0F70C02}"/>
          </ac:graphicFrameMkLst>
        </pc:graphicFrameChg>
        <pc:picChg chg="add">
          <ac:chgData name="Ravi Ramchandran" userId="bddc7abb-9747-4edc-a560-56c3ed00e947" providerId="ADAL" clId="{09A6058D-E0D7-954D-9953-56AAED33069F}" dt="2021-01-31T07:10:12.886" v="3247" actId="26606"/>
          <ac:picMkLst>
            <pc:docMk/>
            <pc:sldMk cId="3095347154" sldId="259"/>
            <ac:picMk id="32" creationId="{7B352D2A-3EFD-4A4F-8745-DB88AB12627E}"/>
          </ac:picMkLst>
        </pc:picChg>
        <pc:picChg chg="add mod">
          <ac:chgData name="Ravi Ramchandran" userId="bddc7abb-9747-4edc-a560-56c3ed00e947" providerId="ADAL" clId="{09A6058D-E0D7-954D-9953-56AAED33069F}" dt="2021-01-31T07:17:14.691" v="3277"/>
          <ac:picMkLst>
            <pc:docMk/>
            <pc:sldMk cId="3095347154" sldId="259"/>
            <ac:picMk id="34" creationId="{016B77E3-5B89-B246-9641-E1BA41798DC6}"/>
          </ac:picMkLst>
        </pc:picChg>
        <pc:cxnChg chg="add del">
          <ac:chgData name="Ravi Ramchandran" userId="bddc7abb-9747-4edc-a560-56c3ed00e947" providerId="ADAL" clId="{09A6058D-E0D7-954D-9953-56AAED33069F}" dt="2021-01-30T19:10:02.717" v="860" actId="26606"/>
          <ac:cxnSpMkLst>
            <pc:docMk/>
            <pc:sldMk cId="3095347154" sldId="259"/>
            <ac:cxnSpMk id="18" creationId="{C49DA8F6-BCC1-4447-B54C-57856834B94B}"/>
          </ac:cxnSpMkLst>
        </pc:cxnChg>
        <pc:cxnChg chg="add">
          <ac:chgData name="Ravi Ramchandran" userId="bddc7abb-9747-4edc-a560-56c3ed00e947" providerId="ADAL" clId="{09A6058D-E0D7-954D-9953-56AAED33069F}" dt="2021-01-31T07:10:12.886" v="3247" actId="26606"/>
          <ac:cxnSpMkLst>
            <pc:docMk/>
            <pc:sldMk cId="3095347154" sldId="259"/>
            <ac:cxnSpMk id="33" creationId="{A7F400EE-A8A5-48AF-B4D6-291B52C6F0B0}"/>
          </ac:cxnSpMkLst>
        </pc:cxnChg>
      </pc:sldChg>
      <pc:sldChg chg="addSp delSp modSp mod setBg modClrScheme delDesignElem chgLayout">
        <pc:chgData name="Ravi Ramchandran" userId="bddc7abb-9747-4edc-a560-56c3ed00e947" providerId="ADAL" clId="{09A6058D-E0D7-954D-9953-56AAED33069F}" dt="2021-01-31T07:18:10.316" v="3285"/>
        <pc:sldMkLst>
          <pc:docMk/>
          <pc:sldMk cId="1302983225" sldId="260"/>
        </pc:sldMkLst>
        <pc:spChg chg="mod ord">
          <ac:chgData name="Ravi Ramchandran" userId="bddc7abb-9747-4edc-a560-56c3ed00e947" providerId="ADAL" clId="{09A6058D-E0D7-954D-9953-56AAED33069F}" dt="2021-01-31T06:23:10.130" v="2788" actId="26606"/>
          <ac:spMkLst>
            <pc:docMk/>
            <pc:sldMk cId="1302983225" sldId="260"/>
            <ac:spMk id="2" creationId="{00000000-0000-0000-0000-000000000000}"/>
          </ac:spMkLst>
        </pc:spChg>
        <pc:spChg chg="del mod">
          <ac:chgData name="Ravi Ramchandran" userId="bddc7abb-9747-4edc-a560-56c3ed00e947" providerId="ADAL" clId="{09A6058D-E0D7-954D-9953-56AAED33069F}" dt="2021-01-31T05:41:51.448" v="1524" actId="3680"/>
          <ac:spMkLst>
            <pc:docMk/>
            <pc:sldMk cId="1302983225" sldId="260"/>
            <ac:spMk id="3" creationId="{00000000-0000-0000-0000-000000000000}"/>
          </ac:spMkLst>
        </pc:spChg>
        <pc:spChg chg="add del mod">
          <ac:chgData name="Ravi Ramchandran" userId="bddc7abb-9747-4edc-a560-56c3ed00e947" providerId="ADAL" clId="{09A6058D-E0D7-954D-9953-56AAED33069F}" dt="2021-01-31T05:45:16.560" v="1548" actId="3680"/>
          <ac:spMkLst>
            <pc:docMk/>
            <pc:sldMk cId="1302983225" sldId="260"/>
            <ac:spMk id="8" creationId="{1AA1DE63-D82B-BB4B-8BF3-50DA48F89A0F}"/>
          </ac:spMkLst>
        </pc:spChg>
        <pc:spChg chg="add mod ord">
          <ac:chgData name="Ravi Ramchandran" userId="bddc7abb-9747-4edc-a560-56c3ed00e947" providerId="ADAL" clId="{09A6058D-E0D7-954D-9953-56AAED33069F}" dt="2021-01-31T06:23:10.130" v="2788" actId="26606"/>
          <ac:spMkLst>
            <pc:docMk/>
            <pc:sldMk cId="1302983225" sldId="260"/>
            <ac:spMk id="10" creationId="{A8E3BDE7-F788-924C-8182-A1866E508C53}"/>
          </ac:spMkLst>
        </pc:spChg>
        <pc:spChg chg="add del">
          <ac:chgData name="Ravi Ramchandran" userId="bddc7abb-9747-4edc-a560-56c3ed00e947" providerId="ADAL" clId="{09A6058D-E0D7-954D-9953-56AAED33069F}" dt="2021-01-31T06:23:09.939" v="2787" actId="26606"/>
          <ac:spMkLst>
            <pc:docMk/>
            <pc:sldMk cId="1302983225" sldId="260"/>
            <ac:spMk id="12" creationId="{131BAD53-4E89-4F62-BBB7-26359763ED39}"/>
          </ac:spMkLst>
        </pc:spChg>
        <pc:spChg chg="add del">
          <ac:chgData name="Ravi Ramchandran" userId="bddc7abb-9747-4edc-a560-56c3ed00e947" providerId="ADAL" clId="{09A6058D-E0D7-954D-9953-56AAED33069F}" dt="2021-01-31T06:23:09.939" v="2787" actId="26606"/>
          <ac:spMkLst>
            <pc:docMk/>
            <pc:sldMk cId="1302983225" sldId="260"/>
            <ac:spMk id="13" creationId="{62756DA2-40EB-4C6F-B962-5822FFB54FB6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1302983225" sldId="260"/>
            <ac:spMk id="15" creationId="{131BAD53-4E89-4F62-BBB7-26359763ED39}"/>
          </ac:spMkLst>
        </pc:spChg>
        <pc:spChg chg="add">
          <ac:chgData name="Ravi Ramchandran" userId="bddc7abb-9747-4edc-a560-56c3ed00e947" providerId="ADAL" clId="{09A6058D-E0D7-954D-9953-56AAED33069F}" dt="2021-01-31T06:23:10.130" v="2788" actId="26606"/>
          <ac:spMkLst>
            <pc:docMk/>
            <pc:sldMk cId="1302983225" sldId="260"/>
            <ac:spMk id="16" creationId="{13EFA6C3-82DC-4131-9929-2523E6FD0B81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1302983225" sldId="260"/>
            <ac:spMk id="17" creationId="{62756DA2-40EB-4C6F-B962-5822FFB54FB6}"/>
          </ac:spMkLst>
        </pc:spChg>
        <pc:spChg chg="add">
          <ac:chgData name="Ravi Ramchandran" userId="bddc7abb-9747-4edc-a560-56c3ed00e947" providerId="ADAL" clId="{09A6058D-E0D7-954D-9953-56AAED33069F}" dt="2021-01-31T06:23:10.130" v="2788" actId="26606"/>
          <ac:spMkLst>
            <pc:docMk/>
            <pc:sldMk cId="1302983225" sldId="260"/>
            <ac:spMk id="18" creationId="{AEC9469E-14CA-4358-BABC-CBF836A6142D}"/>
          </ac:spMkLst>
        </pc:spChg>
        <pc:spChg chg="add">
          <ac:chgData name="Ravi Ramchandran" userId="bddc7abb-9747-4edc-a560-56c3ed00e947" providerId="ADAL" clId="{09A6058D-E0D7-954D-9953-56AAED33069F}" dt="2021-01-31T06:23:10.130" v="2788" actId="26606"/>
          <ac:spMkLst>
            <pc:docMk/>
            <pc:sldMk cId="1302983225" sldId="260"/>
            <ac:spMk id="19" creationId="{048EB4C9-ACAF-4CCA-BA6E-9314431923B2}"/>
          </ac:spMkLst>
        </pc:spChg>
        <pc:graphicFrameChg chg="add del mod ord modGraphic">
          <ac:chgData name="Ravi Ramchandran" userId="bddc7abb-9747-4edc-a560-56c3ed00e947" providerId="ADAL" clId="{09A6058D-E0D7-954D-9953-56AAED33069F}" dt="2021-01-31T05:45:03.447" v="1547" actId="478"/>
          <ac:graphicFrameMkLst>
            <pc:docMk/>
            <pc:sldMk cId="1302983225" sldId="260"/>
            <ac:graphicFrameMk id="4" creationId="{AFD6A90E-AF15-6340-91DF-B6B1D10AB208}"/>
          </ac:graphicFrameMkLst>
        </pc:graphicFrameChg>
        <pc:graphicFrameChg chg="add del mod">
          <ac:chgData name="Ravi Ramchandran" userId="bddc7abb-9747-4edc-a560-56c3ed00e947" providerId="ADAL" clId="{09A6058D-E0D7-954D-9953-56AAED33069F}" dt="2021-01-31T05:44:56.527" v="1545"/>
          <ac:graphicFrameMkLst>
            <pc:docMk/>
            <pc:sldMk cId="1302983225" sldId="260"/>
            <ac:graphicFrameMk id="6" creationId="{95F99918-F1D7-0249-815F-52266539BBA8}"/>
          </ac:graphicFrameMkLst>
        </pc:graphicFrameChg>
        <pc:graphicFrameChg chg="add mod ord modGraphic">
          <ac:chgData name="Ravi Ramchandran" userId="bddc7abb-9747-4edc-a560-56c3ed00e947" providerId="ADAL" clId="{09A6058D-E0D7-954D-9953-56AAED33069F}" dt="2021-01-31T06:23:10.130" v="2788" actId="26606"/>
          <ac:graphicFrameMkLst>
            <pc:docMk/>
            <pc:sldMk cId="1302983225" sldId="260"/>
            <ac:graphicFrameMk id="9" creationId="{63C7AD6F-209A-5B4D-A843-2C0039678D43}"/>
          </ac:graphicFrameMkLst>
        </pc:graphicFrameChg>
        <pc:picChg chg="add del">
          <ac:chgData name="Ravi Ramchandran" userId="bddc7abb-9747-4edc-a560-56c3ed00e947" providerId="ADAL" clId="{09A6058D-E0D7-954D-9953-56AAED33069F}" dt="2021-01-31T05:44:39.326" v="1539"/>
          <ac:picMkLst>
            <pc:docMk/>
            <pc:sldMk cId="1302983225" sldId="260"/>
            <ac:picMk id="5" creationId="{C99D22D2-570E-FF4B-AC5E-7EF5105D356D}"/>
          </ac:picMkLst>
        </pc:picChg>
        <pc:picChg chg="add mod">
          <ac:chgData name="Ravi Ramchandran" userId="bddc7abb-9747-4edc-a560-56c3ed00e947" providerId="ADAL" clId="{09A6058D-E0D7-954D-9953-56AAED33069F}" dt="2021-01-31T07:17:09.498" v="3276" actId="1076"/>
          <ac:picMkLst>
            <pc:docMk/>
            <pc:sldMk cId="1302983225" sldId="260"/>
            <ac:picMk id="20" creationId="{4695BF1B-0D7E-9B45-A660-161F89EE7E74}"/>
          </ac:picMkLst>
        </pc:picChg>
        <pc:picChg chg="add mod">
          <ac:chgData name="Ravi Ramchandran" userId="bddc7abb-9747-4edc-a560-56c3ed00e947" providerId="ADAL" clId="{09A6058D-E0D7-954D-9953-56AAED33069F}" dt="2021-01-31T07:18:10.316" v="3285"/>
          <ac:picMkLst>
            <pc:docMk/>
            <pc:sldMk cId="1302983225" sldId="260"/>
            <ac:picMk id="21" creationId="{C7D77225-B157-6241-A9D6-B4783427B879}"/>
          </ac:picMkLst>
        </pc:picChg>
      </pc:sldChg>
      <pc:sldChg chg="addSp delSp modSp mod setBg modClrScheme chgLayout">
        <pc:chgData name="Ravi Ramchandran" userId="bddc7abb-9747-4edc-a560-56c3ed00e947" providerId="ADAL" clId="{09A6058D-E0D7-954D-9953-56AAED33069F}" dt="2021-01-31T07:18:13.993" v="3286"/>
        <pc:sldMkLst>
          <pc:docMk/>
          <pc:sldMk cId="1739856806" sldId="262"/>
        </pc:sldMkLst>
        <pc:spChg chg="add del mod">
          <ac:chgData name="Ravi Ramchandran" userId="bddc7abb-9747-4edc-a560-56c3ed00e947" providerId="ADAL" clId="{09A6058D-E0D7-954D-9953-56AAED33069F}" dt="2021-01-31T06:26:15.504" v="2812"/>
          <ac:spMkLst>
            <pc:docMk/>
            <pc:sldMk cId="1739856806" sldId="262"/>
            <ac:spMk id="2" creationId="{F036AAC0-2DEA-0846-9F4D-F8FD1BACA98B}"/>
          </ac:spMkLst>
        </pc:spChg>
        <pc:spChg chg="del mod">
          <ac:chgData name="Ravi Ramchandran" userId="bddc7abb-9747-4edc-a560-56c3ed00e947" providerId="ADAL" clId="{09A6058D-E0D7-954D-9953-56AAED33069F}" dt="2021-01-31T06:26:12" v="2811" actId="478"/>
          <ac:spMkLst>
            <pc:docMk/>
            <pc:sldMk cId="1739856806" sldId="262"/>
            <ac:spMk id="3" creationId="{00000000-0000-0000-0000-000000000000}"/>
          </ac:spMkLst>
        </pc:spChg>
        <pc:spChg chg="add del mod ord">
          <ac:chgData name="Ravi Ramchandran" userId="bddc7abb-9747-4edc-a560-56c3ed00e947" providerId="ADAL" clId="{09A6058D-E0D7-954D-9953-56AAED33069F}" dt="2021-01-31T06:44:23.644" v="3059" actId="12"/>
          <ac:spMkLst>
            <pc:docMk/>
            <pc:sldMk cId="1739856806" sldId="262"/>
            <ac:spMk id="4" creationId="{774FEDBA-108F-4344-A93A-C1D09144A586}"/>
          </ac:spMkLst>
        </pc:spChg>
        <pc:spChg chg="mod ord">
          <ac:chgData name="Ravi Ramchandran" userId="bddc7abb-9747-4edc-a560-56c3ed00e947" providerId="ADAL" clId="{09A6058D-E0D7-954D-9953-56AAED33069F}" dt="2021-01-31T07:05:15.759" v="3124" actId="20577"/>
          <ac:spMkLst>
            <pc:docMk/>
            <pc:sldMk cId="1739856806" sldId="262"/>
            <ac:spMk id="6" creationId="{00000000-0000-0000-0000-000000000000}"/>
          </ac:spMkLst>
        </pc:spChg>
        <pc:spChg chg="add">
          <ac:chgData name="Ravi Ramchandran" userId="bddc7abb-9747-4edc-a560-56c3ed00e947" providerId="ADAL" clId="{09A6058D-E0D7-954D-9953-56AAED33069F}" dt="2021-01-31T06:28:10.173" v="2825" actId="26606"/>
          <ac:spMkLst>
            <pc:docMk/>
            <pc:sldMk cId="1739856806" sldId="262"/>
            <ac:spMk id="73" creationId="{131BAD53-4E89-4F62-BBB7-26359763ED39}"/>
          </ac:spMkLst>
        </pc:spChg>
        <pc:spChg chg="add">
          <ac:chgData name="Ravi Ramchandran" userId="bddc7abb-9747-4edc-a560-56c3ed00e947" providerId="ADAL" clId="{09A6058D-E0D7-954D-9953-56AAED33069F}" dt="2021-01-31T06:28:10.173" v="2825" actId="26606"/>
          <ac:spMkLst>
            <pc:docMk/>
            <pc:sldMk cId="1739856806" sldId="262"/>
            <ac:spMk id="75" creationId="{62756DA2-40EB-4C6F-B962-5822FFB54FB6}"/>
          </ac:spMkLst>
        </pc:spChg>
        <pc:graphicFrameChg chg="add del mod">
          <ac:chgData name="Ravi Ramchandran" userId="bddc7abb-9747-4edc-a560-56c3ed00e947" providerId="ADAL" clId="{09A6058D-E0D7-954D-9953-56AAED33069F}" dt="2021-01-31T06:30:07.751" v="2849" actId="12084"/>
          <ac:graphicFrameMkLst>
            <pc:docMk/>
            <pc:sldMk cId="1739856806" sldId="262"/>
            <ac:graphicFrameMk id="5" creationId="{BFC30DC1-1735-C44B-9585-316D0EA691D5}"/>
          </ac:graphicFrameMkLst>
        </pc:graphicFrameChg>
        <pc:picChg chg="add mod">
          <ac:chgData name="Ravi Ramchandran" userId="bddc7abb-9747-4edc-a560-56c3ed00e947" providerId="ADAL" clId="{09A6058D-E0D7-954D-9953-56AAED33069F}" dt="2021-01-31T06:35:16.050" v="2867" actId="1076"/>
          <ac:picMkLst>
            <pc:docMk/>
            <pc:sldMk cId="1739856806" sldId="262"/>
            <ac:picMk id="11" creationId="{1256C581-33CF-3549-909A-21814E7CAD4C}"/>
          </ac:picMkLst>
        </pc:picChg>
        <pc:picChg chg="add mod">
          <ac:chgData name="Ravi Ramchandran" userId="bddc7abb-9747-4edc-a560-56c3ed00e947" providerId="ADAL" clId="{09A6058D-E0D7-954D-9953-56AAED33069F}" dt="2021-01-31T07:18:13.993" v="3286"/>
          <ac:picMkLst>
            <pc:docMk/>
            <pc:sldMk cId="1739856806" sldId="262"/>
            <ac:picMk id="12" creationId="{18F1E56F-DD32-5C41-8A0E-A2EC8745F012}"/>
          </ac:picMkLst>
        </pc:picChg>
        <pc:picChg chg="add del mod">
          <ac:chgData name="Ravi Ramchandran" userId="bddc7abb-9747-4edc-a560-56c3ed00e947" providerId="ADAL" clId="{09A6058D-E0D7-954D-9953-56AAED33069F}" dt="2021-01-31T06:26:12" v="2811" actId="478"/>
          <ac:picMkLst>
            <pc:docMk/>
            <pc:sldMk cId="1739856806" sldId="262"/>
            <ac:picMk id="1026" creationId="{01BE76E5-8153-DB49-8BA0-2477944AA6CF}"/>
          </ac:picMkLst>
        </pc:picChg>
        <pc:picChg chg="add mod ord">
          <ac:chgData name="Ravi Ramchandran" userId="bddc7abb-9747-4edc-a560-56c3ed00e947" providerId="ADAL" clId="{09A6058D-E0D7-954D-9953-56AAED33069F}" dt="2021-01-31T06:31:06.379" v="2859" actId="14100"/>
          <ac:picMkLst>
            <pc:docMk/>
            <pc:sldMk cId="1739856806" sldId="262"/>
            <ac:picMk id="1028" creationId="{1EF5E189-512B-744D-900A-5B692BE67C43}"/>
          </ac:picMkLst>
        </pc:picChg>
      </pc:sldChg>
      <pc:sldChg chg="addSp delSp modSp mod setBg">
        <pc:chgData name="Ravi Ramchandran" userId="bddc7abb-9747-4edc-a560-56c3ed00e947" providerId="ADAL" clId="{09A6058D-E0D7-954D-9953-56AAED33069F}" dt="2021-01-31T07:36:55.420" v="3928" actId="1076"/>
        <pc:sldMkLst>
          <pc:docMk/>
          <pc:sldMk cId="1399706687" sldId="265"/>
        </pc:sldMkLst>
        <pc:spChg chg="del mod">
          <ac:chgData name="Ravi Ramchandran" userId="bddc7abb-9747-4edc-a560-56c3ed00e947" providerId="ADAL" clId="{09A6058D-E0D7-954D-9953-56AAED33069F}" dt="2021-01-31T07:28:35.449" v="3716" actId="12084"/>
          <ac:spMkLst>
            <pc:docMk/>
            <pc:sldMk cId="1399706687" sldId="265"/>
            <ac:spMk id="3" creationId="{00000000-0000-0000-0000-000000000000}"/>
          </ac:spMkLst>
        </pc:spChg>
        <pc:spChg chg="mod">
          <ac:chgData name="Ravi Ramchandran" userId="bddc7abb-9747-4edc-a560-56c3ed00e947" providerId="ADAL" clId="{09A6058D-E0D7-954D-9953-56AAED33069F}" dt="2021-01-31T07:36:28.238" v="3925" actId="1076"/>
          <ac:spMkLst>
            <pc:docMk/>
            <pc:sldMk cId="1399706687" sldId="265"/>
            <ac:spMk id="5" creationId="{00000000-0000-0000-0000-000000000000}"/>
          </ac:spMkLst>
        </pc:spChg>
        <pc:spChg chg="add">
          <ac:chgData name="Ravi Ramchandran" userId="bddc7abb-9747-4edc-a560-56c3ed00e947" providerId="ADAL" clId="{09A6058D-E0D7-954D-9953-56AAED33069F}" dt="2021-01-31T07:36:03.272" v="3924" actId="26606"/>
          <ac:spMkLst>
            <pc:docMk/>
            <pc:sldMk cId="1399706687" sldId="265"/>
            <ac:spMk id="7" creationId="{9B7AD9F6-8CE7-4299-8FC6-328F4DCD3FF9}"/>
          </ac:spMkLst>
        </pc:spChg>
        <pc:spChg chg="add">
          <ac:chgData name="Ravi Ramchandran" userId="bddc7abb-9747-4edc-a560-56c3ed00e947" providerId="ADAL" clId="{09A6058D-E0D7-954D-9953-56AAED33069F}" dt="2021-01-31T07:36:03.272" v="3924" actId="26606"/>
          <ac:spMkLst>
            <pc:docMk/>
            <pc:sldMk cId="1399706687" sldId="265"/>
            <ac:spMk id="8" creationId="{F49775AF-8896-43EE-92C6-83497D6DC56F}"/>
          </ac:spMkLst>
        </pc:spChg>
        <pc:spChg chg="add del">
          <ac:chgData name="Ravi Ramchandran" userId="bddc7abb-9747-4edc-a560-56c3ed00e947" providerId="ADAL" clId="{09A6058D-E0D7-954D-9953-56AAED33069F}" dt="2021-01-31T07:30:13.944" v="3722" actId="26606"/>
          <ac:spMkLst>
            <pc:docMk/>
            <pc:sldMk cId="1399706687" sldId="265"/>
            <ac:spMk id="10" creationId="{100EDD19-6802-4EC3-95CE-CFFAB042CFD6}"/>
          </ac:spMkLst>
        </pc:spChg>
        <pc:spChg chg="add del">
          <ac:chgData name="Ravi Ramchandran" userId="bddc7abb-9747-4edc-a560-56c3ed00e947" providerId="ADAL" clId="{09A6058D-E0D7-954D-9953-56AAED33069F}" dt="2021-01-31T07:30:13.944" v="3722" actId="26606"/>
          <ac:spMkLst>
            <pc:docMk/>
            <pc:sldMk cId="1399706687" sldId="265"/>
            <ac:spMk id="12" creationId="{DB17E863-922E-4C26-BD64-E8FD41D28661}"/>
          </ac:spMkLst>
        </pc:spChg>
        <pc:spChg chg="add del">
          <ac:chgData name="Ravi Ramchandran" userId="bddc7abb-9747-4edc-a560-56c3ed00e947" providerId="ADAL" clId="{09A6058D-E0D7-954D-9953-56AAED33069F}" dt="2021-01-31T07:35:23.421" v="3917" actId="26606"/>
          <ac:spMkLst>
            <pc:docMk/>
            <pc:sldMk cId="1399706687" sldId="265"/>
            <ac:spMk id="17" creationId="{B50AB553-2A96-4A92-96F2-93548E096954}"/>
          </ac:spMkLst>
        </pc:spChg>
        <pc:graphicFrameChg chg="add mod modGraphic">
          <ac:chgData name="Ravi Ramchandran" userId="bddc7abb-9747-4edc-a560-56c3ed00e947" providerId="ADAL" clId="{09A6058D-E0D7-954D-9953-56AAED33069F}" dt="2021-01-31T07:35:33.773" v="3919" actId="14100"/>
          <ac:graphicFrameMkLst>
            <pc:docMk/>
            <pc:sldMk cId="1399706687" sldId="265"/>
            <ac:graphicFrameMk id="2" creationId="{E50B1D52-93BE-484F-AC09-97955EA68924}"/>
          </ac:graphicFrameMkLst>
        </pc:graphicFrameChg>
        <pc:picChg chg="add mod">
          <ac:chgData name="Ravi Ramchandran" userId="bddc7abb-9747-4edc-a560-56c3ed00e947" providerId="ADAL" clId="{09A6058D-E0D7-954D-9953-56AAED33069F}" dt="2021-01-31T07:36:43.394" v="3926"/>
          <ac:picMkLst>
            <pc:docMk/>
            <pc:sldMk cId="1399706687" sldId="265"/>
            <ac:picMk id="11" creationId="{2EF59BC9-DCEF-0142-B1CA-F460EB357B5F}"/>
          </ac:picMkLst>
        </pc:picChg>
        <pc:picChg chg="add mod">
          <ac:chgData name="Ravi Ramchandran" userId="bddc7abb-9747-4edc-a560-56c3ed00e947" providerId="ADAL" clId="{09A6058D-E0D7-954D-9953-56AAED33069F}" dt="2021-01-31T07:36:55.420" v="3928" actId="1076"/>
          <ac:picMkLst>
            <pc:docMk/>
            <pc:sldMk cId="1399706687" sldId="265"/>
            <ac:picMk id="13" creationId="{6E35B51C-4D88-6346-AC3F-32A2B8267239}"/>
          </ac:picMkLst>
        </pc:picChg>
      </pc:sldChg>
      <pc:sldChg chg="addSp delSp modSp mod ord setBg modClrScheme delDesignElem chgLayout">
        <pc:chgData name="Ravi Ramchandran" userId="bddc7abb-9747-4edc-a560-56c3ed00e947" providerId="ADAL" clId="{09A6058D-E0D7-954D-9953-56AAED33069F}" dt="2021-01-31T07:17:59.005" v="3284"/>
        <pc:sldMkLst>
          <pc:docMk/>
          <pc:sldMk cId="567511567" sldId="267"/>
        </pc:sldMkLst>
        <pc:spChg chg="mod ord">
          <ac:chgData name="Ravi Ramchandran" userId="bddc7abb-9747-4edc-a560-56c3ed00e947" providerId="ADAL" clId="{09A6058D-E0D7-954D-9953-56AAED33069F}" dt="2021-01-31T06:21:17.886" v="2782" actId="14100"/>
          <ac:spMkLst>
            <pc:docMk/>
            <pc:sldMk cId="567511567" sldId="267"/>
            <ac:spMk id="2" creationId="{00000000-0000-0000-0000-000000000000}"/>
          </ac:spMkLst>
        </pc:spChg>
        <pc:spChg chg="del mod ord">
          <ac:chgData name="Ravi Ramchandran" userId="bddc7abb-9747-4edc-a560-56c3ed00e947" providerId="ADAL" clId="{09A6058D-E0D7-954D-9953-56AAED33069F}" dt="2021-01-31T05:55:23.735" v="2004" actId="700"/>
          <ac:spMkLst>
            <pc:docMk/>
            <pc:sldMk cId="567511567" sldId="267"/>
            <ac:spMk id="3" creationId="{00000000-0000-0000-0000-000000000000}"/>
          </ac:spMkLst>
        </pc:spChg>
        <pc:spChg chg="add del mod ord">
          <ac:chgData name="Ravi Ramchandran" userId="bddc7abb-9747-4edc-a560-56c3ed00e947" providerId="ADAL" clId="{09A6058D-E0D7-954D-9953-56AAED33069F}" dt="2021-01-31T05:55:34.258" v="2005" actId="700"/>
          <ac:spMkLst>
            <pc:docMk/>
            <pc:sldMk cId="567511567" sldId="267"/>
            <ac:spMk id="4" creationId="{FDDE83D9-AFD6-EE44-A910-70063D3CD323}"/>
          </ac:spMkLst>
        </pc:spChg>
        <pc:spChg chg="add del mod ord">
          <ac:chgData name="Ravi Ramchandran" userId="bddc7abb-9747-4edc-a560-56c3ed00e947" providerId="ADAL" clId="{09A6058D-E0D7-954D-9953-56AAED33069F}" dt="2021-01-31T05:55:34.258" v="2005" actId="700"/>
          <ac:spMkLst>
            <pc:docMk/>
            <pc:sldMk cId="567511567" sldId="267"/>
            <ac:spMk id="5" creationId="{394FEF48-E994-6843-956E-F80B04EBAB5C}"/>
          </ac:spMkLst>
        </pc:spChg>
        <pc:spChg chg="add del mod ord">
          <ac:chgData name="Ravi Ramchandran" userId="bddc7abb-9747-4edc-a560-56c3ed00e947" providerId="ADAL" clId="{09A6058D-E0D7-954D-9953-56AAED33069F}" dt="2021-01-31T05:55:34.258" v="2005" actId="700"/>
          <ac:spMkLst>
            <pc:docMk/>
            <pc:sldMk cId="567511567" sldId="267"/>
            <ac:spMk id="6" creationId="{F19D9391-2B90-2E4E-B258-903AFF4EA1C6}"/>
          </ac:spMkLst>
        </pc:spChg>
        <pc:spChg chg="add del mod ord">
          <ac:chgData name="Ravi Ramchandran" userId="bddc7abb-9747-4edc-a560-56c3ed00e947" providerId="ADAL" clId="{09A6058D-E0D7-954D-9953-56AAED33069F}" dt="2021-01-31T05:55:34.258" v="2005" actId="700"/>
          <ac:spMkLst>
            <pc:docMk/>
            <pc:sldMk cId="567511567" sldId="267"/>
            <ac:spMk id="7" creationId="{E2CBF11E-51B5-4541-BB1A-04BF579362D4}"/>
          </ac:spMkLst>
        </pc:spChg>
        <pc:spChg chg="add mod ord">
          <ac:chgData name="Ravi Ramchandran" userId="bddc7abb-9747-4edc-a560-56c3ed00e947" providerId="ADAL" clId="{09A6058D-E0D7-954D-9953-56AAED33069F}" dt="2021-01-31T06:21:13.311" v="2781" actId="26606"/>
          <ac:spMkLst>
            <pc:docMk/>
            <pc:sldMk cId="567511567" sldId="267"/>
            <ac:spMk id="8" creationId="{26D12A5B-728C-EF4E-A3F9-F9C2B2804E71}"/>
          </ac:spMkLst>
        </pc:spChg>
        <pc:spChg chg="add mod ord">
          <ac:chgData name="Ravi Ramchandran" userId="bddc7abb-9747-4edc-a560-56c3ed00e947" providerId="ADAL" clId="{09A6058D-E0D7-954D-9953-56AAED33069F}" dt="2021-01-31T06:21:13.311" v="2781" actId="26606"/>
          <ac:spMkLst>
            <pc:docMk/>
            <pc:sldMk cId="567511567" sldId="267"/>
            <ac:spMk id="9" creationId="{4B5FEE43-B79B-4849-A1E0-B477103E03B3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567511567" sldId="267"/>
            <ac:spMk id="11" creationId="{4C608BEB-860E-4094-8511-78603564A75E}"/>
          </ac:spMkLst>
        </pc:spChg>
        <pc:spChg chg="add del">
          <ac:chgData name="Ravi Ramchandran" userId="bddc7abb-9747-4edc-a560-56c3ed00e947" providerId="ADAL" clId="{09A6058D-E0D7-954D-9953-56AAED33069F}" dt="2021-01-31T06:21:13.311" v="2781" actId="26606"/>
          <ac:spMkLst>
            <pc:docMk/>
            <pc:sldMk cId="567511567" sldId="267"/>
            <ac:spMk id="12" creationId="{8CA06CD6-90CA-4C45-856C-6771339E1E22}"/>
          </ac:spMkLst>
        </pc:spChg>
        <pc:spChg chg="add del">
          <ac:chgData name="Ravi Ramchandran" userId="bddc7abb-9747-4edc-a560-56c3ed00e947" providerId="ADAL" clId="{09A6058D-E0D7-954D-9953-56AAED33069F}" dt="2021-01-31T06:06:31.526" v="2584" actId="26606"/>
          <ac:spMkLst>
            <pc:docMk/>
            <pc:sldMk cId="567511567" sldId="267"/>
            <ac:spMk id="14" creationId="{4FFBEE45-F140-49D5-85EA-C78C24340B23}"/>
          </ac:spMkLst>
        </pc:spChg>
        <pc:spChg chg="add">
          <ac:chgData name="Ravi Ramchandran" userId="bddc7abb-9747-4edc-a560-56c3ed00e947" providerId="ADAL" clId="{09A6058D-E0D7-954D-9953-56AAED33069F}" dt="2021-01-31T06:21:13.311" v="2781" actId="26606"/>
          <ac:spMkLst>
            <pc:docMk/>
            <pc:sldMk cId="567511567" sldId="267"/>
            <ac:spMk id="18" creationId="{4C608BEB-860E-4094-8511-78603564A75E}"/>
          </ac:spMkLst>
        </pc:spChg>
        <pc:graphicFrameChg chg="add del mod modGraphic">
          <ac:chgData name="Ravi Ramchandran" userId="bddc7abb-9747-4edc-a560-56c3ed00e947" providerId="ADAL" clId="{09A6058D-E0D7-954D-9953-56AAED33069F}" dt="2021-01-31T06:19:22.913" v="2767" actId="21"/>
          <ac:graphicFrameMkLst>
            <pc:docMk/>
            <pc:sldMk cId="567511567" sldId="267"/>
            <ac:graphicFrameMk id="10" creationId="{17620C75-D17B-DA4B-90D1-4982C65F0D46}"/>
          </ac:graphicFrameMkLst>
        </pc:graphicFrameChg>
        <pc:graphicFrameChg chg="add del mod">
          <ac:chgData name="Ravi Ramchandran" userId="bddc7abb-9747-4edc-a560-56c3ed00e947" providerId="ADAL" clId="{09A6058D-E0D7-954D-9953-56AAED33069F}" dt="2021-01-31T06:21:05.302" v="2780" actId="21"/>
          <ac:graphicFrameMkLst>
            <pc:docMk/>
            <pc:sldMk cId="567511567" sldId="267"/>
            <ac:graphicFrameMk id="17" creationId="{088EBC89-ADB3-4448-89F8-80CAD63F4305}"/>
          </ac:graphicFrameMkLst>
        </pc:graphicFrameChg>
        <pc:graphicFrameChg chg="add mod">
          <ac:chgData name="Ravi Ramchandran" userId="bddc7abb-9747-4edc-a560-56c3ed00e947" providerId="ADAL" clId="{09A6058D-E0D7-954D-9953-56AAED33069F}" dt="2021-01-31T06:21:25.031" v="2784" actId="1076"/>
          <ac:graphicFrameMkLst>
            <pc:docMk/>
            <pc:sldMk cId="567511567" sldId="267"/>
            <ac:graphicFrameMk id="19" creationId="{19581563-699F-0D48-B3B0-D902C387012C}"/>
          </ac:graphicFrameMkLst>
        </pc:graphicFrameChg>
        <pc:picChg chg="add del mod">
          <ac:chgData name="Ravi Ramchandran" userId="bddc7abb-9747-4edc-a560-56c3ed00e947" providerId="ADAL" clId="{09A6058D-E0D7-954D-9953-56AAED33069F}" dt="2021-01-31T07:17:59.005" v="3284"/>
          <ac:picMkLst>
            <pc:docMk/>
            <pc:sldMk cId="567511567" sldId="267"/>
            <ac:picMk id="21" creationId="{3650A500-A5EE-1340-B869-7F99842A9BA4}"/>
          </ac:picMkLst>
        </pc:picChg>
        <pc:cxnChg chg="add del">
          <ac:chgData name="Ravi Ramchandran" userId="bddc7abb-9747-4edc-a560-56c3ed00e947" providerId="ADAL" clId="{09A6058D-E0D7-954D-9953-56AAED33069F}" dt="2021-01-31T06:21:13.311" v="2781" actId="26606"/>
          <ac:cxnSpMkLst>
            <pc:docMk/>
            <pc:sldMk cId="567511567" sldId="267"/>
            <ac:cxnSpMk id="13" creationId="{5021601D-2758-4B15-A31C-FDA184C51B3A}"/>
          </ac:cxnSpMkLst>
        </pc:cxnChg>
        <pc:cxnChg chg="add del">
          <ac:chgData name="Ravi Ramchandran" userId="bddc7abb-9747-4edc-a560-56c3ed00e947" providerId="ADAL" clId="{09A6058D-E0D7-954D-9953-56AAED33069F}" dt="2021-01-31T06:19:55.830" v="2772"/>
          <ac:cxnSpMkLst>
            <pc:docMk/>
            <pc:sldMk cId="567511567" sldId="267"/>
            <ac:cxnSpMk id="16" creationId="{1F16A8D4-FE87-4604-88B2-394B5D1EB437}"/>
          </ac:cxnSpMkLst>
        </pc:cxnChg>
        <pc:cxnChg chg="add">
          <ac:chgData name="Ravi Ramchandran" userId="bddc7abb-9747-4edc-a560-56c3ed00e947" providerId="ADAL" clId="{09A6058D-E0D7-954D-9953-56AAED33069F}" dt="2021-01-31T06:21:13.311" v="2781" actId="26606"/>
          <ac:cxnSpMkLst>
            <pc:docMk/>
            <pc:sldMk cId="567511567" sldId="267"/>
            <ac:cxnSpMk id="20" creationId="{1F16A8D4-FE87-4604-88B2-394B5D1EB437}"/>
          </ac:cxnSpMkLst>
        </pc:cxnChg>
      </pc:sldChg>
      <pc:sldChg chg="addSp delSp modSp mod setBg modClrScheme chgLayout">
        <pc:chgData name="Ravi Ramchandran" userId="bddc7abb-9747-4edc-a560-56c3ed00e947" providerId="ADAL" clId="{09A6058D-E0D7-954D-9953-56AAED33069F}" dt="2021-01-31T07:18:19.355" v="3288"/>
        <pc:sldMkLst>
          <pc:docMk/>
          <pc:sldMk cId="3733554285" sldId="268"/>
        </pc:sldMkLst>
        <pc:spChg chg="add del mod ord">
          <ac:chgData name="Ravi Ramchandran" userId="bddc7abb-9747-4edc-a560-56c3ed00e947" providerId="ADAL" clId="{09A6058D-E0D7-954D-9953-56AAED33069F}" dt="2021-01-31T06:40:02.468" v="3013" actId="478"/>
          <ac:spMkLst>
            <pc:docMk/>
            <pc:sldMk cId="3733554285" sldId="268"/>
            <ac:spMk id="2" creationId="{AE895E9A-2FFF-4643-A027-3420182AE040}"/>
          </ac:spMkLst>
        </pc:spChg>
        <pc:spChg chg="del mod ord">
          <ac:chgData name="Ravi Ramchandran" userId="bddc7abb-9747-4edc-a560-56c3ed00e947" providerId="ADAL" clId="{09A6058D-E0D7-954D-9953-56AAED33069F}" dt="2021-01-31T06:42:02.758" v="3031" actId="478"/>
          <ac:spMkLst>
            <pc:docMk/>
            <pc:sldMk cId="3733554285" sldId="268"/>
            <ac:spMk id="3" creationId="{00000000-0000-0000-0000-000000000000}"/>
          </ac:spMkLst>
        </pc:spChg>
        <pc:spChg chg="add del mod ord">
          <ac:chgData name="Ravi Ramchandran" userId="bddc7abb-9747-4edc-a560-56c3ed00e947" providerId="ADAL" clId="{09A6058D-E0D7-954D-9953-56AAED33069F}" dt="2021-01-31T06:40:17.778" v="3016" actId="478"/>
          <ac:spMkLst>
            <pc:docMk/>
            <pc:sldMk cId="3733554285" sldId="268"/>
            <ac:spMk id="4" creationId="{9E67AAAA-DA39-3141-AF4F-E695FE6E712E}"/>
          </ac:spMkLst>
        </pc:spChg>
        <pc:spChg chg="mod ord">
          <ac:chgData name="Ravi Ramchandran" userId="bddc7abb-9747-4edc-a560-56c3ed00e947" providerId="ADAL" clId="{09A6058D-E0D7-954D-9953-56AAED33069F}" dt="2021-01-31T07:05:28.322" v="3134" actId="20577"/>
          <ac:spMkLst>
            <pc:docMk/>
            <pc:sldMk cId="3733554285" sldId="268"/>
            <ac:spMk id="6" creationId="{00000000-0000-0000-0000-000000000000}"/>
          </ac:spMkLst>
        </pc:spChg>
        <pc:spChg chg="add mod">
          <ac:chgData name="Ravi Ramchandran" userId="bddc7abb-9747-4edc-a560-56c3ed00e947" providerId="ADAL" clId="{09A6058D-E0D7-954D-9953-56AAED33069F}" dt="2021-01-31T06:42:51.352" v="3039" actId="20577"/>
          <ac:spMkLst>
            <pc:docMk/>
            <pc:sldMk cId="3733554285" sldId="268"/>
            <ac:spMk id="7" creationId="{14D1DB2F-4E38-0F4C-B660-991C92C90C53}"/>
          </ac:spMkLst>
        </pc:spChg>
        <pc:spChg chg="add">
          <ac:chgData name="Ravi Ramchandran" userId="bddc7abb-9747-4edc-a560-56c3ed00e947" providerId="ADAL" clId="{09A6058D-E0D7-954D-9953-56AAED33069F}" dt="2021-01-31T06:40:39.507" v="3019" actId="26606"/>
          <ac:spMkLst>
            <pc:docMk/>
            <pc:sldMk cId="3733554285" sldId="268"/>
            <ac:spMk id="71" creationId="{3C54F4CE-85F0-46ED-80DA-9518C9251AD1}"/>
          </ac:spMkLst>
        </pc:spChg>
        <pc:spChg chg="add">
          <ac:chgData name="Ravi Ramchandran" userId="bddc7abb-9747-4edc-a560-56c3ed00e947" providerId="ADAL" clId="{09A6058D-E0D7-954D-9953-56AAED33069F}" dt="2021-01-31T06:40:39.507" v="3019" actId="26606"/>
          <ac:spMkLst>
            <pc:docMk/>
            <pc:sldMk cId="3733554285" sldId="268"/>
            <ac:spMk id="73" creationId="{DADD1FCA-8ACB-4958-81DD-4CDD6D3E1921}"/>
          </ac:spMkLst>
        </pc:spChg>
        <pc:picChg chg="add mod">
          <ac:chgData name="Ravi Ramchandran" userId="bddc7abb-9747-4edc-a560-56c3ed00e947" providerId="ADAL" clId="{09A6058D-E0D7-954D-9953-56AAED33069F}" dt="2021-01-31T06:41:20.126" v="3026"/>
          <ac:picMkLst>
            <pc:docMk/>
            <pc:sldMk cId="3733554285" sldId="268"/>
            <ac:picMk id="10" creationId="{BA0F14EA-9B6C-5949-AFD8-3E100E1142CD}"/>
          </ac:picMkLst>
        </pc:picChg>
        <pc:picChg chg="add del mod">
          <ac:chgData name="Ravi Ramchandran" userId="bddc7abb-9747-4edc-a560-56c3ed00e947" providerId="ADAL" clId="{09A6058D-E0D7-954D-9953-56AAED33069F}" dt="2021-01-31T07:18:19.355" v="3288"/>
          <ac:picMkLst>
            <pc:docMk/>
            <pc:sldMk cId="3733554285" sldId="268"/>
            <ac:picMk id="13" creationId="{E84520F3-9478-7D48-80C5-A2665FA7494C}"/>
          </ac:picMkLst>
        </pc:picChg>
        <pc:picChg chg="add del mod">
          <ac:chgData name="Ravi Ramchandran" userId="bddc7abb-9747-4edc-a560-56c3ed00e947" providerId="ADAL" clId="{09A6058D-E0D7-954D-9953-56AAED33069F}" dt="2021-01-31T06:41:36.448" v="3029" actId="14100"/>
          <ac:picMkLst>
            <pc:docMk/>
            <pc:sldMk cId="3733554285" sldId="268"/>
            <ac:picMk id="2050" creationId="{A5E7A08E-BFCF-8341-B899-A7696C1D5723}"/>
          </ac:picMkLst>
        </pc:picChg>
        <pc:picChg chg="add del mod">
          <ac:chgData name="Ravi Ramchandran" userId="bddc7abb-9747-4edc-a560-56c3ed00e947" providerId="ADAL" clId="{09A6058D-E0D7-954D-9953-56AAED33069F}" dt="2021-01-31T06:39:56.449" v="3011"/>
          <ac:picMkLst>
            <pc:docMk/>
            <pc:sldMk cId="3733554285" sldId="268"/>
            <ac:picMk id="2052" creationId="{F7527BB1-0FB8-6B41-B03D-F241201DE3EA}"/>
          </ac:picMkLst>
        </pc:picChg>
      </pc:sldChg>
      <pc:sldChg chg="addSp delSp modSp mod setBg modClrScheme chgLayout">
        <pc:chgData name="Ravi Ramchandran" userId="bddc7abb-9747-4edc-a560-56c3ed00e947" providerId="ADAL" clId="{09A6058D-E0D7-954D-9953-56AAED33069F}" dt="2021-01-31T07:18:23.648" v="3289"/>
        <pc:sldMkLst>
          <pc:docMk/>
          <pc:sldMk cId="1057818561" sldId="269"/>
        </pc:sldMkLst>
        <pc:spChg chg="add del mod ord">
          <ac:chgData name="Ravi Ramchandran" userId="bddc7abb-9747-4edc-a560-56c3ed00e947" providerId="ADAL" clId="{09A6058D-E0D7-954D-9953-56AAED33069F}" dt="2021-01-31T06:45:48.515" v="3072" actId="700"/>
          <ac:spMkLst>
            <pc:docMk/>
            <pc:sldMk cId="1057818561" sldId="269"/>
            <ac:spMk id="2" creationId="{5F6078FF-E149-4049-BF84-92BD3AE66DEC}"/>
          </ac:spMkLst>
        </pc:spChg>
        <pc:spChg chg="del mod ord">
          <ac:chgData name="Ravi Ramchandran" userId="bddc7abb-9747-4edc-a560-56c3ed00e947" providerId="ADAL" clId="{09A6058D-E0D7-954D-9953-56AAED33069F}" dt="2021-01-31T07:06:34.216" v="3181" actId="478"/>
          <ac:spMkLst>
            <pc:docMk/>
            <pc:sldMk cId="1057818561" sldId="269"/>
            <ac:spMk id="3" creationId="{00000000-0000-0000-0000-000000000000}"/>
          </ac:spMkLst>
        </pc:spChg>
        <pc:spChg chg="add del mod ord">
          <ac:chgData name="Ravi Ramchandran" userId="bddc7abb-9747-4edc-a560-56c3ed00e947" providerId="ADAL" clId="{09A6058D-E0D7-954D-9953-56AAED33069F}" dt="2021-01-31T06:45:54.403" v="3073" actId="26606"/>
          <ac:spMkLst>
            <pc:docMk/>
            <pc:sldMk cId="1057818561" sldId="269"/>
            <ac:spMk id="4" creationId="{674AC304-DF8F-8D45-8605-892F613289B3}"/>
          </ac:spMkLst>
        </pc:spChg>
        <pc:spChg chg="mod ord">
          <ac:chgData name="Ravi Ramchandran" userId="bddc7abb-9747-4edc-a560-56c3ed00e947" providerId="ADAL" clId="{09A6058D-E0D7-954D-9953-56AAED33069F}" dt="2021-01-31T07:06:27.850" v="3180" actId="1076"/>
          <ac:spMkLst>
            <pc:docMk/>
            <pc:sldMk cId="1057818561" sldId="269"/>
            <ac:spMk id="6" creationId="{00000000-0000-0000-0000-000000000000}"/>
          </ac:spMkLst>
        </pc:spChg>
        <pc:spChg chg="add mod">
          <ac:chgData name="Ravi Ramchandran" userId="bddc7abb-9747-4edc-a560-56c3ed00e947" providerId="ADAL" clId="{09A6058D-E0D7-954D-9953-56AAED33069F}" dt="2021-01-31T07:09:38.730" v="3246" actId="20577"/>
          <ac:spMkLst>
            <pc:docMk/>
            <pc:sldMk cId="1057818561" sldId="269"/>
            <ac:spMk id="7" creationId="{DB4F6F73-A5BA-4748-8E9F-BA93582E35B5}"/>
          </ac:spMkLst>
        </pc:spChg>
        <pc:spChg chg="add">
          <ac:chgData name="Ravi Ramchandran" userId="bddc7abb-9747-4edc-a560-56c3ed00e947" providerId="ADAL" clId="{09A6058D-E0D7-954D-9953-56AAED33069F}" dt="2021-01-31T06:45:54.403" v="3073" actId="26606"/>
          <ac:spMkLst>
            <pc:docMk/>
            <pc:sldMk cId="1057818561" sldId="269"/>
            <ac:spMk id="71" creationId="{3C54F4CE-85F0-46ED-80DA-9518C9251AD1}"/>
          </ac:spMkLst>
        </pc:spChg>
        <pc:spChg chg="add">
          <ac:chgData name="Ravi Ramchandran" userId="bddc7abb-9747-4edc-a560-56c3ed00e947" providerId="ADAL" clId="{09A6058D-E0D7-954D-9953-56AAED33069F}" dt="2021-01-31T06:45:54.403" v="3073" actId="26606"/>
          <ac:spMkLst>
            <pc:docMk/>
            <pc:sldMk cId="1057818561" sldId="269"/>
            <ac:spMk id="73" creationId="{DADD1FCA-8ACB-4958-81DD-4CDD6D3E1921}"/>
          </ac:spMkLst>
        </pc:spChg>
        <pc:picChg chg="add mod">
          <ac:chgData name="Ravi Ramchandran" userId="bddc7abb-9747-4edc-a560-56c3ed00e947" providerId="ADAL" clId="{09A6058D-E0D7-954D-9953-56AAED33069F}" dt="2021-01-31T06:46:08.269" v="3074"/>
          <ac:picMkLst>
            <pc:docMk/>
            <pc:sldMk cId="1057818561" sldId="269"/>
            <ac:picMk id="9" creationId="{793B2029-C8AC-6C40-8EE7-D6EEF3A398C3}"/>
          </ac:picMkLst>
        </pc:picChg>
        <pc:picChg chg="add mod">
          <ac:chgData name="Ravi Ramchandran" userId="bddc7abb-9747-4edc-a560-56c3ed00e947" providerId="ADAL" clId="{09A6058D-E0D7-954D-9953-56AAED33069F}" dt="2021-01-31T07:18:23.648" v="3289"/>
          <ac:picMkLst>
            <pc:docMk/>
            <pc:sldMk cId="1057818561" sldId="269"/>
            <ac:picMk id="13" creationId="{FC2111FF-C20C-E84F-84D4-19DE45F3ADE4}"/>
          </ac:picMkLst>
        </pc:picChg>
        <pc:picChg chg="add del mod">
          <ac:chgData name="Ravi Ramchandran" userId="bddc7abb-9747-4edc-a560-56c3ed00e947" providerId="ADAL" clId="{09A6058D-E0D7-954D-9953-56AAED33069F}" dt="2021-01-31T07:00:04.403" v="3075" actId="478"/>
          <ac:picMkLst>
            <pc:docMk/>
            <pc:sldMk cId="1057818561" sldId="269"/>
            <ac:picMk id="3074" creationId="{542967FE-8B94-3941-A8BB-9A5ECEE13E76}"/>
          </ac:picMkLst>
        </pc:picChg>
        <pc:picChg chg="add mod">
          <ac:chgData name="Ravi Ramchandran" userId="bddc7abb-9747-4edc-a560-56c3ed00e947" providerId="ADAL" clId="{09A6058D-E0D7-954D-9953-56AAED33069F}" dt="2021-01-31T07:00:16.790" v="3079" actId="1076"/>
          <ac:picMkLst>
            <pc:docMk/>
            <pc:sldMk cId="1057818561" sldId="269"/>
            <ac:picMk id="3076" creationId="{E54D5185-C5BD-AF47-9074-202FACDA6748}"/>
          </ac:picMkLst>
        </pc:picChg>
      </pc:sldChg>
      <pc:sldMasterChg chg="addSp">
        <pc:chgData name="Ravi Ramchandran" userId="bddc7abb-9747-4edc-a560-56c3ed00e947" providerId="ADAL" clId="{09A6058D-E0D7-954D-9953-56AAED33069F}" dt="2021-01-31T06:19:55.830" v="2772"/>
        <pc:sldMasterMkLst>
          <pc:docMk/>
          <pc:sldMasterMk cId="1913269995" sldId="2147483672"/>
        </pc:sldMasterMkLst>
        <pc:picChg chg="add">
          <ac:chgData name="Ravi Ramchandran" userId="bddc7abb-9747-4edc-a560-56c3ed00e947" providerId="ADAL" clId="{09A6058D-E0D7-954D-9953-56AAED33069F}" dt="2021-01-31T06:19:55.830" v="2772"/>
          <ac:picMkLst>
            <pc:docMk/>
            <pc:sldMasterMk cId="1913269995" sldId="2147483672"/>
            <ac:picMk id="7" creationId="{308304D6-4163-5F43-A2FE-F232376A30C0}"/>
          </ac:picMkLst>
        </pc:picChg>
        <pc:picChg chg="add">
          <ac:chgData name="Ravi Ramchandran" userId="bddc7abb-9747-4edc-a560-56c3ed00e947" providerId="ADAL" clId="{09A6058D-E0D7-954D-9953-56AAED33069F}" dt="2021-01-31T06:19:55.830" v="2772"/>
          <ac:picMkLst>
            <pc:docMk/>
            <pc:sldMasterMk cId="1913269995" sldId="2147483672"/>
            <ac:picMk id="8" creationId="{6A8B27C0-C112-3645-A315-B6D947E51F5F}"/>
          </ac:picMkLst>
        </pc:picChg>
      </pc:sldMasterChg>
      <pc:sldMasterChg chg="addSp">
        <pc:chgData name="Ravi Ramchandran" userId="bddc7abb-9747-4edc-a560-56c3ed00e947" providerId="ADAL" clId="{09A6058D-E0D7-954D-9953-56AAED33069F}" dt="2021-01-31T06:17:26.688" v="2760"/>
        <pc:sldMasterMkLst>
          <pc:docMk/>
          <pc:sldMasterMk cId="2978800407" sldId="2147483672"/>
        </pc:sldMasterMkLst>
        <pc:picChg chg="add">
          <ac:chgData name="Ravi Ramchandran" userId="bddc7abb-9747-4edc-a560-56c3ed00e947" providerId="ADAL" clId="{09A6058D-E0D7-954D-9953-56AAED33069F}" dt="2021-01-31T06:17:26.688" v="2760"/>
          <ac:picMkLst>
            <pc:docMk/>
            <pc:sldMasterMk cId="2978800407" sldId="2147483672"/>
            <ac:picMk id="7" creationId="{C7816241-5324-A043-B67B-F6431C6024C6}"/>
          </ac:picMkLst>
        </pc:picChg>
        <pc:picChg chg="add">
          <ac:chgData name="Ravi Ramchandran" userId="bddc7abb-9747-4edc-a560-56c3ed00e947" providerId="ADAL" clId="{09A6058D-E0D7-954D-9953-56AAED33069F}" dt="2021-01-31T06:17:26.688" v="2760"/>
          <ac:picMkLst>
            <pc:docMk/>
            <pc:sldMasterMk cId="2978800407" sldId="2147483672"/>
            <ac:picMk id="8" creationId="{D8AB211F-54E3-AF42-AA7C-61BA844731CE}"/>
          </ac:picMkLst>
        </pc:picChg>
      </pc:sldMasterChg>
      <pc:sldMasterChg chg="addSp">
        <pc:chgData name="Ravi Ramchandran" userId="bddc7abb-9747-4edc-a560-56c3ed00e947" providerId="ADAL" clId="{09A6058D-E0D7-954D-9953-56AAED33069F}" dt="2021-01-31T06:19:59.982" v="2773"/>
        <pc:sldMasterMkLst>
          <pc:docMk/>
          <pc:sldMasterMk cId="2518250726" sldId="2147483684"/>
        </pc:sldMasterMkLst>
        <pc:picChg chg="add">
          <ac:chgData name="Ravi Ramchandran" userId="bddc7abb-9747-4edc-a560-56c3ed00e947" providerId="ADAL" clId="{09A6058D-E0D7-954D-9953-56AAED33069F}" dt="2021-01-31T06:19:59.982" v="2773"/>
          <ac:picMkLst>
            <pc:docMk/>
            <pc:sldMasterMk cId="2518250726" sldId="2147483684"/>
            <ac:picMk id="7" creationId="{1E165910-EA71-5F4F-8126-74B47FC3BFDA}"/>
          </ac:picMkLst>
        </pc:picChg>
        <pc:picChg chg="add">
          <ac:chgData name="Ravi Ramchandran" userId="bddc7abb-9747-4edc-a560-56c3ed00e947" providerId="ADAL" clId="{09A6058D-E0D7-954D-9953-56AAED33069F}" dt="2021-01-31T06:19:59.982" v="2773"/>
          <ac:picMkLst>
            <pc:docMk/>
            <pc:sldMasterMk cId="2518250726" sldId="2147483684"/>
            <ac:picMk id="8" creationId="{43232B7A-1C93-FF4C-9F61-B4EB44AFE901}"/>
          </ac:picMkLst>
        </pc:picChg>
      </pc:sldMasterChg>
      <pc:sldMasterChg chg="addSp">
        <pc:chgData name="Ravi Ramchandran" userId="bddc7abb-9747-4edc-a560-56c3ed00e947" providerId="ADAL" clId="{09A6058D-E0D7-954D-9953-56AAED33069F}" dt="2021-01-31T06:20:36.776" v="2774"/>
        <pc:sldMasterMkLst>
          <pc:docMk/>
          <pc:sldMasterMk cId="361557305" sldId="2147483696"/>
        </pc:sldMasterMkLst>
        <pc:picChg chg="add">
          <ac:chgData name="Ravi Ramchandran" userId="bddc7abb-9747-4edc-a560-56c3ed00e947" providerId="ADAL" clId="{09A6058D-E0D7-954D-9953-56AAED33069F}" dt="2021-01-31T06:20:36.776" v="2774"/>
          <ac:picMkLst>
            <pc:docMk/>
            <pc:sldMasterMk cId="361557305" sldId="2147483696"/>
            <ac:picMk id="7" creationId="{415D1F29-7F2F-BB49-AF03-54D6E3AA8A60}"/>
          </ac:picMkLst>
        </pc:picChg>
        <pc:picChg chg="add">
          <ac:chgData name="Ravi Ramchandran" userId="bddc7abb-9747-4edc-a560-56c3ed00e947" providerId="ADAL" clId="{09A6058D-E0D7-954D-9953-56AAED33069F}" dt="2021-01-31T06:20:36.776" v="2774"/>
          <ac:picMkLst>
            <pc:docMk/>
            <pc:sldMasterMk cId="361557305" sldId="2147483696"/>
            <ac:picMk id="8" creationId="{1419287E-F2D4-CD43-AA8E-2E46043024E7}"/>
          </ac:picMkLst>
        </pc:picChg>
      </pc:sldMasterChg>
    </pc:docChg>
  </pc:docChgLst>
  <pc:docChgLst>
    <pc:chgData name="Ravi Ramchandran" userId="bddc7abb-9747-4edc-a560-56c3ed00e947" providerId="ADAL" clId="{D28708CC-C2D7-2749-BFAB-DC009CD4974A}"/>
    <pc:docChg chg="undo custSel delSld modSld sldOrd">
      <pc:chgData name="Ravi Ramchandran" userId="bddc7abb-9747-4edc-a560-56c3ed00e947" providerId="ADAL" clId="{D28708CC-C2D7-2749-BFAB-DC009CD4974A}" dt="2021-02-20T11:04:37.662" v="2703" actId="20577"/>
      <pc:docMkLst>
        <pc:docMk/>
      </pc:docMkLst>
      <pc:sldChg chg="modSp mod">
        <pc:chgData name="Ravi Ramchandran" userId="bddc7abb-9747-4edc-a560-56c3ed00e947" providerId="ADAL" clId="{D28708CC-C2D7-2749-BFAB-DC009CD4974A}" dt="2021-02-20T08:34:26.820" v="58" actId="313"/>
        <pc:sldMkLst>
          <pc:docMk/>
          <pc:sldMk cId="3414739867" sldId="256"/>
        </pc:sldMkLst>
        <pc:spChg chg="mod">
          <ac:chgData name="Ravi Ramchandran" userId="bddc7abb-9747-4edc-a560-56c3ed00e947" providerId="ADAL" clId="{D28708CC-C2D7-2749-BFAB-DC009CD4974A}" dt="2021-02-20T08:34:26.820" v="58" actId="313"/>
          <ac:spMkLst>
            <pc:docMk/>
            <pc:sldMk cId="3414739867" sldId="256"/>
            <ac:spMk id="2" creationId="{00000000-0000-0000-0000-000000000000}"/>
          </ac:spMkLst>
        </pc:spChg>
        <pc:spChg chg="mod">
          <ac:chgData name="Ravi Ramchandran" userId="bddc7abb-9747-4edc-a560-56c3ed00e947" providerId="ADAL" clId="{D28708CC-C2D7-2749-BFAB-DC009CD4974A}" dt="2021-02-20T08:34:19.814" v="57" actId="20577"/>
          <ac:spMkLst>
            <pc:docMk/>
            <pc:sldMk cId="3414739867" sldId="256"/>
            <ac:spMk id="3" creationId="{00000000-0000-0000-0000-000000000000}"/>
          </ac:spMkLst>
        </pc:spChg>
      </pc:sldChg>
      <pc:sldChg chg="addSp delSp modSp mod modClrScheme chgLayout">
        <pc:chgData name="Ravi Ramchandran" userId="bddc7abb-9747-4edc-a560-56c3ed00e947" providerId="ADAL" clId="{D28708CC-C2D7-2749-BFAB-DC009CD4974A}" dt="2021-02-20T09:07:29.153" v="547" actId="21"/>
        <pc:sldMkLst>
          <pc:docMk/>
          <pc:sldMk cId="3869754742" sldId="257"/>
        </pc:sldMkLst>
        <pc:spChg chg="add del mod">
          <ac:chgData name="Ravi Ramchandran" userId="bddc7abb-9747-4edc-a560-56c3ed00e947" providerId="ADAL" clId="{D28708CC-C2D7-2749-BFAB-DC009CD4974A}" dt="2021-02-20T08:55:32.240" v="452" actId="21"/>
          <ac:spMkLst>
            <pc:docMk/>
            <pc:sldMk cId="3869754742" sldId="257"/>
            <ac:spMk id="3" creationId="{7BC450AF-CAA7-284E-B665-D0C795C78F29}"/>
          </ac:spMkLst>
        </pc:spChg>
        <pc:spChg chg="mod ord">
          <ac:chgData name="Ravi Ramchandran" userId="bddc7abb-9747-4edc-a560-56c3ed00e947" providerId="ADAL" clId="{D28708CC-C2D7-2749-BFAB-DC009CD4974A}" dt="2021-02-20T09:03:02.196" v="501" actId="700"/>
          <ac:spMkLst>
            <pc:docMk/>
            <pc:sldMk cId="3869754742" sldId="257"/>
            <ac:spMk id="4" creationId="{DBCD6D95-2594-CF4F-88BB-8D5491A39ACA}"/>
          </ac:spMkLst>
        </pc:spChg>
        <pc:spChg chg="mod ord">
          <ac:chgData name="Ravi Ramchandran" userId="bddc7abb-9747-4edc-a560-56c3ed00e947" providerId="ADAL" clId="{D28708CC-C2D7-2749-BFAB-DC009CD4974A}" dt="2021-02-20T09:03:02.196" v="501" actId="700"/>
          <ac:spMkLst>
            <pc:docMk/>
            <pc:sldMk cId="3869754742" sldId="257"/>
            <ac:spMk id="5" creationId="{00000000-0000-0000-0000-000000000000}"/>
          </ac:spMkLst>
        </pc:spChg>
        <pc:spChg chg="add del mod">
          <ac:chgData name="Ravi Ramchandran" userId="bddc7abb-9747-4edc-a560-56c3ed00e947" providerId="ADAL" clId="{D28708CC-C2D7-2749-BFAB-DC009CD4974A}" dt="2021-02-20T08:58:33.611" v="475"/>
          <ac:spMkLst>
            <pc:docMk/>
            <pc:sldMk cId="3869754742" sldId="257"/>
            <ac:spMk id="7" creationId="{8F9C1F6A-D80E-E442-A3CE-27325B9795FD}"/>
          </ac:spMkLst>
        </pc:spChg>
        <pc:spChg chg="add del mod">
          <ac:chgData name="Ravi Ramchandran" userId="bddc7abb-9747-4edc-a560-56c3ed00e947" providerId="ADAL" clId="{D28708CC-C2D7-2749-BFAB-DC009CD4974A}" dt="2021-02-20T08:59:31.469" v="480" actId="21"/>
          <ac:spMkLst>
            <pc:docMk/>
            <pc:sldMk cId="3869754742" sldId="257"/>
            <ac:spMk id="10" creationId="{E719F3F0-F445-5845-809E-031060E7E35D}"/>
          </ac:spMkLst>
        </pc:spChg>
        <pc:spChg chg="add del mod">
          <ac:chgData name="Ravi Ramchandran" userId="bddc7abb-9747-4edc-a560-56c3ed00e947" providerId="ADAL" clId="{D28708CC-C2D7-2749-BFAB-DC009CD4974A}" dt="2021-02-20T09:00:39.998" v="487" actId="21"/>
          <ac:spMkLst>
            <pc:docMk/>
            <pc:sldMk cId="3869754742" sldId="257"/>
            <ac:spMk id="14" creationId="{CAE0B30E-A31C-6142-BE6D-F7C3F44A9B7A}"/>
          </ac:spMkLst>
        </pc:spChg>
        <pc:spChg chg="add del mod">
          <ac:chgData name="Ravi Ramchandran" userId="bddc7abb-9747-4edc-a560-56c3ed00e947" providerId="ADAL" clId="{D28708CC-C2D7-2749-BFAB-DC009CD4974A}" dt="2021-02-20T09:06:05.295" v="542" actId="21"/>
          <ac:spMkLst>
            <pc:docMk/>
            <pc:sldMk cId="3869754742" sldId="257"/>
            <ac:spMk id="16" creationId="{4EED4172-72A6-BF41-834E-DDE2B64AF8EA}"/>
          </ac:spMkLst>
        </pc:spChg>
        <pc:spChg chg="add del mod">
          <ac:chgData name="Ravi Ramchandran" userId="bddc7abb-9747-4edc-a560-56c3ed00e947" providerId="ADAL" clId="{D28708CC-C2D7-2749-BFAB-DC009CD4974A}" dt="2021-02-20T09:07:29.153" v="547" actId="21"/>
          <ac:spMkLst>
            <pc:docMk/>
            <pc:sldMk cId="3869754742" sldId="257"/>
            <ac:spMk id="19" creationId="{8A3CEA61-A401-4E47-BF8B-53FF345E21EA}"/>
          </ac:spMkLst>
        </pc:spChg>
        <pc:spChg chg="add del mod">
          <ac:chgData name="Ravi Ramchandran" userId="bddc7abb-9747-4edc-a560-56c3ed00e947" providerId="ADAL" clId="{D28708CC-C2D7-2749-BFAB-DC009CD4974A}" dt="2021-02-20T09:03:53.030" v="520" actId="1076"/>
          <ac:spMkLst>
            <pc:docMk/>
            <pc:sldMk cId="3869754742" sldId="257"/>
            <ac:spMk id="21" creationId="{019D4510-D0C4-664D-8F15-E45DEC5BC6B2}"/>
          </ac:spMkLst>
        </pc:spChg>
        <pc:graphicFrameChg chg="add del mod modGraphic">
          <ac:chgData name="Ravi Ramchandran" userId="bddc7abb-9747-4edc-a560-56c3ed00e947" providerId="ADAL" clId="{D28708CC-C2D7-2749-BFAB-DC009CD4974A}" dt="2021-02-20T08:58:52.163" v="476" actId="21"/>
          <ac:graphicFrameMkLst>
            <pc:docMk/>
            <pc:sldMk cId="3869754742" sldId="257"/>
            <ac:graphicFrameMk id="9" creationId="{43D716B8-0B1B-A846-96A0-B00AFFF8A02B}"/>
          </ac:graphicFrameMkLst>
        </pc:graphicFrameChg>
        <pc:graphicFrameChg chg="add del mod ord modGraphic">
          <ac:chgData name="Ravi Ramchandran" userId="bddc7abb-9747-4edc-a560-56c3ed00e947" providerId="ADAL" clId="{D28708CC-C2D7-2749-BFAB-DC009CD4974A}" dt="2021-02-20T09:07:29.153" v="547" actId="21"/>
          <ac:graphicFrameMkLst>
            <pc:docMk/>
            <pc:sldMk cId="3869754742" sldId="257"/>
            <ac:graphicFrameMk id="12" creationId="{C7965C8B-E2A8-704D-8016-0F4172CC53EC}"/>
          </ac:graphicFrameMkLst>
        </pc:graphicFrameChg>
        <pc:graphicFrameChg chg="add del mod">
          <ac:chgData name="Ravi Ramchandran" userId="bddc7abb-9747-4edc-a560-56c3ed00e947" providerId="ADAL" clId="{D28708CC-C2D7-2749-BFAB-DC009CD4974A}" dt="2021-02-20T09:07:06.732" v="545" actId="13782"/>
          <ac:graphicFrameMkLst>
            <pc:docMk/>
            <pc:sldMk cId="3869754742" sldId="257"/>
            <ac:graphicFrameMk id="13" creationId="{E4FC7653-057B-5947-8BD4-9E83211253E1}"/>
          </ac:graphicFrameMkLst>
        </pc:graphicFrameChg>
        <pc:graphicFrameChg chg="add del mod modGraphic">
          <ac:chgData name="Ravi Ramchandran" userId="bddc7abb-9747-4edc-a560-56c3ed00e947" providerId="ADAL" clId="{D28708CC-C2D7-2749-BFAB-DC009CD4974A}" dt="2021-02-20T08:57:39.029" v="467" actId="21"/>
          <ac:graphicFrameMkLst>
            <pc:docMk/>
            <pc:sldMk cId="3869754742" sldId="257"/>
            <ac:graphicFrameMk id="18" creationId="{5D819464-7E7E-4582-9FD0-2E29BAFD2A86}"/>
          </ac:graphicFrameMkLst>
        </pc:graphicFrameChg>
        <pc:graphicFrameChg chg="del mod">
          <ac:chgData name="Ravi Ramchandran" userId="bddc7abb-9747-4edc-a560-56c3ed00e947" providerId="ADAL" clId="{D28708CC-C2D7-2749-BFAB-DC009CD4974A}" dt="2021-02-20T08:56:06.846" v="455" actId="21"/>
          <ac:graphicFrameMkLst>
            <pc:docMk/>
            <pc:sldMk cId="3869754742" sldId="257"/>
            <ac:graphicFrameMk id="24" creationId="{DB6834B9-84AA-AC41-BFC8-5812459438C3}"/>
          </ac:graphicFrameMkLst>
        </pc:graphicFrameChg>
      </pc:sldChg>
      <pc:sldChg chg="addSp delSp modSp mod">
        <pc:chgData name="Ravi Ramchandran" userId="bddc7abb-9747-4edc-a560-56c3ed00e947" providerId="ADAL" clId="{D28708CC-C2D7-2749-BFAB-DC009CD4974A}" dt="2021-02-20T10:16:29.183" v="1762" actId="20577"/>
        <pc:sldMkLst>
          <pc:docMk/>
          <pc:sldMk cId="2118598445" sldId="258"/>
        </pc:sldMkLst>
        <pc:spChg chg="mod">
          <ac:chgData name="Ravi Ramchandran" userId="bddc7abb-9747-4edc-a560-56c3ed00e947" providerId="ADAL" clId="{D28708CC-C2D7-2749-BFAB-DC009CD4974A}" dt="2021-02-20T09:09:39.829" v="548" actId="26606"/>
          <ac:spMkLst>
            <pc:docMk/>
            <pc:sldMk cId="2118598445" sldId="258"/>
            <ac:spMk id="5" creationId="{00000000-0000-0000-0000-000000000000}"/>
          </ac:spMkLst>
        </pc:spChg>
        <pc:spChg chg="del">
          <ac:chgData name="Ravi Ramchandran" userId="bddc7abb-9747-4edc-a560-56c3ed00e947" providerId="ADAL" clId="{D28708CC-C2D7-2749-BFAB-DC009CD4974A}" dt="2021-02-20T09:09:39.829" v="548" actId="26606"/>
          <ac:spMkLst>
            <pc:docMk/>
            <pc:sldMk cId="2118598445" sldId="258"/>
            <ac:spMk id="9" creationId="{7DA3C418-758E-4180-A5D0-8655D6804587}"/>
          </ac:spMkLst>
        </pc:spChg>
        <pc:spChg chg="del">
          <ac:chgData name="Ravi Ramchandran" userId="bddc7abb-9747-4edc-a560-56c3ed00e947" providerId="ADAL" clId="{D28708CC-C2D7-2749-BFAB-DC009CD4974A}" dt="2021-02-20T09:09:39.829" v="548" actId="26606"/>
          <ac:spMkLst>
            <pc:docMk/>
            <pc:sldMk cId="2118598445" sldId="258"/>
            <ac:spMk id="11" creationId="{28C8EF06-5EC3-4883-AFAF-D74FF46550FB}"/>
          </ac:spMkLst>
        </pc:spChg>
        <pc:spChg chg="add">
          <ac:chgData name="Ravi Ramchandran" userId="bddc7abb-9747-4edc-a560-56c3ed00e947" providerId="ADAL" clId="{D28708CC-C2D7-2749-BFAB-DC009CD4974A}" dt="2021-02-20T09:09:39.829" v="548" actId="26606"/>
          <ac:spMkLst>
            <pc:docMk/>
            <pc:sldMk cId="2118598445" sldId="258"/>
            <ac:spMk id="26" creationId="{1D63C574-BFD2-41A1-A567-B0C3CC7FDD4F}"/>
          </ac:spMkLst>
        </pc:spChg>
        <pc:spChg chg="add">
          <ac:chgData name="Ravi Ramchandran" userId="bddc7abb-9747-4edc-a560-56c3ed00e947" providerId="ADAL" clId="{D28708CC-C2D7-2749-BFAB-DC009CD4974A}" dt="2021-02-20T09:09:39.829" v="548" actId="26606"/>
          <ac:spMkLst>
            <pc:docMk/>
            <pc:sldMk cId="2118598445" sldId="258"/>
            <ac:spMk id="28" creationId="{E2A46BAB-8C31-42B2-90E8-B26DD3E81D37}"/>
          </ac:spMkLst>
        </pc:spChg>
        <pc:grpChg chg="add">
          <ac:chgData name="Ravi Ramchandran" userId="bddc7abb-9747-4edc-a560-56c3ed00e947" providerId="ADAL" clId="{D28708CC-C2D7-2749-BFAB-DC009CD4974A}" dt="2021-02-20T09:09:39.829" v="548" actId="26606"/>
          <ac:grpSpMkLst>
            <pc:docMk/>
            <pc:sldMk cId="2118598445" sldId="258"/>
            <ac:grpSpMk id="30" creationId="{B3F7A3C7-0737-4E57-B30E-8EEFE638B401}"/>
          </ac:grpSpMkLst>
        </pc:grpChg>
        <pc:grpChg chg="add">
          <ac:chgData name="Ravi Ramchandran" userId="bddc7abb-9747-4edc-a560-56c3ed00e947" providerId="ADAL" clId="{D28708CC-C2D7-2749-BFAB-DC009CD4974A}" dt="2021-02-20T09:09:39.829" v="548" actId="26606"/>
          <ac:grpSpMkLst>
            <pc:docMk/>
            <pc:sldMk cId="2118598445" sldId="258"/>
            <ac:grpSpMk id="34" creationId="{43F5E015-E085-4624-B431-B42414448684}"/>
          </ac:grpSpMkLst>
        </pc:grpChg>
        <pc:graphicFrameChg chg="mod ord modGraphic">
          <ac:chgData name="Ravi Ramchandran" userId="bddc7abb-9747-4edc-a560-56c3ed00e947" providerId="ADAL" clId="{D28708CC-C2D7-2749-BFAB-DC009CD4974A}" dt="2021-02-20T10:16:29.183" v="1762" actId="20577"/>
          <ac:graphicFrameMkLst>
            <pc:docMk/>
            <pc:sldMk cId="2118598445" sldId="258"/>
            <ac:graphicFrameMk id="2" creationId="{B44B9B93-2A8C-5E45-8744-295178D30463}"/>
          </ac:graphicFrameMkLst>
        </pc:graphicFrameChg>
      </pc:sldChg>
      <pc:sldChg chg="addSp delSp modSp del mod setClrOvrMap">
        <pc:chgData name="Ravi Ramchandran" userId="bddc7abb-9747-4edc-a560-56c3ed00e947" providerId="ADAL" clId="{D28708CC-C2D7-2749-BFAB-DC009CD4974A}" dt="2021-02-20T10:18:49.190" v="1785" actId="2696"/>
        <pc:sldMkLst>
          <pc:docMk/>
          <pc:sldMk cId="3095347154" sldId="259"/>
        </pc:sldMkLst>
        <pc:spChg chg="mod ord">
          <ac:chgData name="Ravi Ramchandran" userId="bddc7abb-9747-4edc-a560-56c3ed00e947" providerId="ADAL" clId="{D28708CC-C2D7-2749-BFAB-DC009CD4974A}" dt="2021-02-20T10:18:33.698" v="1784" actId="26606"/>
          <ac:spMkLst>
            <pc:docMk/>
            <pc:sldMk cId="3095347154" sldId="259"/>
            <ac:spMk id="2" creationId="{00000000-0000-0000-0000-000000000000}"/>
          </ac:spMkLst>
        </pc:spChg>
        <pc:spChg chg="add del">
          <ac:chgData name="Ravi Ramchandran" userId="bddc7abb-9747-4edc-a560-56c3ed00e947" providerId="ADAL" clId="{D28708CC-C2D7-2749-BFAB-DC009CD4974A}" dt="2021-02-20T10:18:33.698" v="1784" actId="26606"/>
          <ac:spMkLst>
            <pc:docMk/>
            <pc:sldMk cId="3095347154" sldId="259"/>
            <ac:spMk id="73" creationId="{CF62D2A7-8207-488C-9F46-316BA81A16C8}"/>
          </ac:spMkLst>
        </pc:spChg>
        <pc:spChg chg="add">
          <ac:chgData name="Ravi Ramchandran" userId="bddc7abb-9747-4edc-a560-56c3ed00e947" providerId="ADAL" clId="{D28708CC-C2D7-2749-BFAB-DC009CD4974A}" dt="2021-02-20T10:18:33.698" v="1784" actId="26606"/>
          <ac:spMkLst>
            <pc:docMk/>
            <pc:sldMk cId="3095347154" sldId="259"/>
            <ac:spMk id="137" creationId="{EF9B8DF2-C3F5-49A2-94D2-F7B65A0F1F15}"/>
          </ac:spMkLst>
        </pc:spChg>
        <pc:graphicFrameChg chg="mod ord modGraphic">
          <ac:chgData name="Ravi Ramchandran" userId="bddc7abb-9747-4edc-a560-56c3ed00e947" providerId="ADAL" clId="{D28708CC-C2D7-2749-BFAB-DC009CD4974A}" dt="2021-02-20T10:18:33.698" v="1784" actId="26606"/>
          <ac:graphicFrameMkLst>
            <pc:docMk/>
            <pc:sldMk cId="3095347154" sldId="259"/>
            <ac:graphicFrameMk id="7" creationId="{2E2884E4-5711-4892-8F34-C07DD0F70C02}"/>
          </ac:graphicFrameMkLst>
        </pc:graphicFrameChg>
        <pc:picChg chg="add del mod">
          <ac:chgData name="Ravi Ramchandran" userId="bddc7abb-9747-4edc-a560-56c3ed00e947" providerId="ADAL" clId="{D28708CC-C2D7-2749-BFAB-DC009CD4974A}" dt="2021-02-20T10:17:42.229" v="1778" actId="478"/>
          <ac:picMkLst>
            <pc:docMk/>
            <pc:sldMk cId="3095347154" sldId="259"/>
            <ac:picMk id="8" creationId="{961D892C-882B-6B4A-95F7-11564184DB70}"/>
          </ac:picMkLst>
        </pc:picChg>
        <pc:picChg chg="add del mod">
          <ac:chgData name="Ravi Ramchandran" userId="bddc7abb-9747-4edc-a560-56c3ed00e947" providerId="ADAL" clId="{D28708CC-C2D7-2749-BFAB-DC009CD4974A}" dt="2021-02-20T10:18:33.698" v="1784" actId="26606"/>
          <ac:picMkLst>
            <pc:docMk/>
            <pc:sldMk cId="3095347154" sldId="259"/>
            <ac:picMk id="32" creationId="{7B352D2A-3EFD-4A4F-8745-DB88AB12627E}"/>
          </ac:picMkLst>
        </pc:picChg>
        <pc:picChg chg="ord">
          <ac:chgData name="Ravi Ramchandran" userId="bddc7abb-9747-4edc-a560-56c3ed00e947" providerId="ADAL" clId="{D28708CC-C2D7-2749-BFAB-DC009CD4974A}" dt="2021-02-20T10:18:13.427" v="1781" actId="26606"/>
          <ac:picMkLst>
            <pc:docMk/>
            <pc:sldMk cId="3095347154" sldId="259"/>
            <ac:picMk id="34" creationId="{016B77E3-5B89-B246-9641-E1BA41798DC6}"/>
          </ac:picMkLst>
        </pc:picChg>
        <pc:picChg chg="add del mod">
          <ac:chgData name="Ravi Ramchandran" userId="bddc7abb-9747-4edc-a560-56c3ed00e947" providerId="ADAL" clId="{D28708CC-C2D7-2749-BFAB-DC009CD4974A}" dt="2021-02-20T10:17:42.229" v="1778" actId="478"/>
          <ac:picMkLst>
            <pc:docMk/>
            <pc:sldMk cId="3095347154" sldId="259"/>
            <ac:picMk id="1026" creationId="{9BFDDFDB-D0BD-C749-B67E-049EE6722FF3}"/>
          </ac:picMkLst>
        </pc:picChg>
        <pc:picChg chg="add mod">
          <ac:chgData name="Ravi Ramchandran" userId="bddc7abb-9747-4edc-a560-56c3ed00e947" providerId="ADAL" clId="{D28708CC-C2D7-2749-BFAB-DC009CD4974A}" dt="2021-02-20T10:18:33.698" v="1784" actId="26606"/>
          <ac:picMkLst>
            <pc:docMk/>
            <pc:sldMk cId="3095347154" sldId="259"/>
            <ac:picMk id="1028" creationId="{FD05FC4A-EFDA-1047-95A7-0B8400A04C9E}"/>
          </ac:picMkLst>
        </pc:picChg>
        <pc:cxnChg chg="del">
          <ac:chgData name="Ravi Ramchandran" userId="bddc7abb-9747-4edc-a560-56c3ed00e947" providerId="ADAL" clId="{D28708CC-C2D7-2749-BFAB-DC009CD4974A}" dt="2021-02-20T10:18:13.427" v="1781" actId="26606"/>
          <ac:cxnSpMkLst>
            <pc:docMk/>
            <pc:sldMk cId="3095347154" sldId="259"/>
            <ac:cxnSpMk id="33" creationId="{A7F400EE-A8A5-48AF-B4D6-291B52C6F0B0}"/>
          </ac:cxnSpMkLst>
        </pc:cxnChg>
      </pc:sldChg>
      <pc:sldChg chg="addSp delSp modSp mod ord">
        <pc:chgData name="Ravi Ramchandran" userId="bddc7abb-9747-4edc-a560-56c3ed00e947" providerId="ADAL" clId="{D28708CC-C2D7-2749-BFAB-DC009CD4974A}" dt="2021-02-20T11:04:37.662" v="2703" actId="20577"/>
        <pc:sldMkLst>
          <pc:docMk/>
          <pc:sldMk cId="1302983225" sldId="260"/>
        </pc:sldMkLst>
        <pc:spChg chg="mod">
          <ac:chgData name="Ravi Ramchandran" userId="bddc7abb-9747-4edc-a560-56c3ed00e947" providerId="ADAL" clId="{D28708CC-C2D7-2749-BFAB-DC009CD4974A}" dt="2021-02-20T10:26:10.919" v="1826" actId="1076"/>
          <ac:spMkLst>
            <pc:docMk/>
            <pc:sldMk cId="1302983225" sldId="260"/>
            <ac:spMk id="2" creationId="{00000000-0000-0000-0000-000000000000}"/>
          </ac:spMkLst>
        </pc:spChg>
        <pc:spChg chg="add mod">
          <ac:chgData name="Ravi Ramchandran" userId="bddc7abb-9747-4edc-a560-56c3ed00e947" providerId="ADAL" clId="{D28708CC-C2D7-2749-BFAB-DC009CD4974A}" dt="2021-02-20T08:38:30.323" v="275" actId="478"/>
          <ac:spMkLst>
            <pc:docMk/>
            <pc:sldMk cId="1302983225" sldId="260"/>
            <ac:spMk id="4" creationId="{E2C7C52B-5EE5-5043-8AAF-39090DBD7A81}"/>
          </ac:spMkLst>
        </pc:spChg>
        <pc:spChg chg="mod">
          <ac:chgData name="Ravi Ramchandran" userId="bddc7abb-9747-4edc-a560-56c3ed00e947" providerId="ADAL" clId="{D28708CC-C2D7-2749-BFAB-DC009CD4974A}" dt="2021-02-20T11:04:37.662" v="2703" actId="20577"/>
          <ac:spMkLst>
            <pc:docMk/>
            <pc:sldMk cId="1302983225" sldId="260"/>
            <ac:spMk id="10" creationId="{A8E3BDE7-F788-924C-8182-A1866E508C53}"/>
          </ac:spMkLst>
        </pc:spChg>
        <pc:graphicFrameChg chg="del modGraphic">
          <ac:chgData name="Ravi Ramchandran" userId="bddc7abb-9747-4edc-a560-56c3ed00e947" providerId="ADAL" clId="{D28708CC-C2D7-2749-BFAB-DC009CD4974A}" dt="2021-02-20T08:38:30.323" v="275" actId="478"/>
          <ac:graphicFrameMkLst>
            <pc:docMk/>
            <pc:sldMk cId="1302983225" sldId="260"/>
            <ac:graphicFrameMk id="9" creationId="{63C7AD6F-209A-5B4D-A843-2C0039678D43}"/>
          </ac:graphicFrameMkLst>
        </pc:graphicFrameChg>
        <pc:picChg chg="add del mod">
          <ac:chgData name="Ravi Ramchandran" userId="bddc7abb-9747-4edc-a560-56c3ed00e947" providerId="ADAL" clId="{D28708CC-C2D7-2749-BFAB-DC009CD4974A}" dt="2021-02-20T10:22:15.131" v="1797" actId="478"/>
          <ac:picMkLst>
            <pc:docMk/>
            <pc:sldMk cId="1302983225" sldId="260"/>
            <ac:picMk id="2050" creationId="{B42A6AD3-9485-E446-96E5-DB95E4C51F94}"/>
          </ac:picMkLst>
        </pc:picChg>
        <pc:picChg chg="add mod">
          <ac:chgData name="Ravi Ramchandran" userId="bddc7abb-9747-4edc-a560-56c3ed00e947" providerId="ADAL" clId="{D28708CC-C2D7-2749-BFAB-DC009CD4974A}" dt="2021-02-20T10:26:13.973" v="1827" actId="1076"/>
          <ac:picMkLst>
            <pc:docMk/>
            <pc:sldMk cId="1302983225" sldId="260"/>
            <ac:picMk id="2052" creationId="{CDB1CD3A-BED1-6043-AFCE-CEDAB46DCC91}"/>
          </ac:picMkLst>
        </pc:picChg>
      </pc:sldChg>
      <pc:sldChg chg="addSp delSp modSp mod">
        <pc:chgData name="Ravi Ramchandran" userId="bddc7abb-9747-4edc-a560-56c3ed00e947" providerId="ADAL" clId="{D28708CC-C2D7-2749-BFAB-DC009CD4974A}" dt="2021-02-20T11:03:39.778" v="2667" actId="1076"/>
        <pc:sldMkLst>
          <pc:docMk/>
          <pc:sldMk cId="1739856806" sldId="262"/>
        </pc:sldMkLst>
        <pc:spChg chg="add del mod">
          <ac:chgData name="Ravi Ramchandran" userId="bddc7abb-9747-4edc-a560-56c3ed00e947" providerId="ADAL" clId="{D28708CC-C2D7-2749-BFAB-DC009CD4974A}" dt="2021-02-20T10:37:24.259" v="2277"/>
          <ac:spMkLst>
            <pc:docMk/>
            <pc:sldMk cId="1739856806" sldId="262"/>
            <ac:spMk id="2" creationId="{6CC1B016-7722-9A40-8495-A765EE734383}"/>
          </ac:spMkLst>
        </pc:spChg>
        <pc:spChg chg="mod">
          <ac:chgData name="Ravi Ramchandran" userId="bddc7abb-9747-4edc-a560-56c3ed00e947" providerId="ADAL" clId="{D28708CC-C2D7-2749-BFAB-DC009CD4974A}" dt="2021-02-20T11:03:39.778" v="2667" actId="1076"/>
          <ac:spMkLst>
            <pc:docMk/>
            <pc:sldMk cId="1739856806" sldId="262"/>
            <ac:spMk id="4" creationId="{774FEDBA-108F-4344-A93A-C1D09144A586}"/>
          </ac:spMkLst>
        </pc:spChg>
        <pc:spChg chg="mod">
          <ac:chgData name="Ravi Ramchandran" userId="bddc7abb-9747-4edc-a560-56c3ed00e947" providerId="ADAL" clId="{D28708CC-C2D7-2749-BFAB-DC009CD4974A}" dt="2021-02-20T11:02:36.308" v="2650" actId="26606"/>
          <ac:spMkLst>
            <pc:docMk/>
            <pc:sldMk cId="1739856806" sldId="262"/>
            <ac:spMk id="6" creationId="{00000000-0000-0000-0000-000000000000}"/>
          </ac:spMkLst>
        </pc:spChg>
        <pc:spChg chg="add del mod">
          <ac:chgData name="Ravi Ramchandran" userId="bddc7abb-9747-4edc-a560-56c3ed00e947" providerId="ADAL" clId="{D28708CC-C2D7-2749-BFAB-DC009CD4974A}" dt="2021-02-20T10:59:40.209" v="2415" actId="478"/>
          <ac:spMkLst>
            <pc:docMk/>
            <pc:sldMk cId="1739856806" sldId="262"/>
            <ac:spMk id="7" creationId="{C7B1A6DA-2DD3-2C4C-88B3-F39C9FEA2DD5}"/>
          </ac:spMkLst>
        </pc:spChg>
        <pc:spChg chg="add del">
          <ac:chgData name="Ravi Ramchandran" userId="bddc7abb-9747-4edc-a560-56c3ed00e947" providerId="ADAL" clId="{D28708CC-C2D7-2749-BFAB-DC009CD4974A}" dt="2021-02-20T10:37:39.445" v="2282" actId="26606"/>
          <ac:spMkLst>
            <pc:docMk/>
            <pc:sldMk cId="1739856806" sldId="262"/>
            <ac:spMk id="73" creationId="{131BAD53-4E89-4F62-BBB7-26359763ED39}"/>
          </ac:spMkLst>
        </pc:spChg>
        <pc:spChg chg="add del">
          <ac:chgData name="Ravi Ramchandran" userId="bddc7abb-9747-4edc-a560-56c3ed00e947" providerId="ADAL" clId="{D28708CC-C2D7-2749-BFAB-DC009CD4974A}" dt="2021-02-20T10:37:39.445" v="2282" actId="26606"/>
          <ac:spMkLst>
            <pc:docMk/>
            <pc:sldMk cId="1739856806" sldId="262"/>
            <ac:spMk id="75" creationId="{62756DA2-40EB-4C6F-B962-5822FFB54FB6}"/>
          </ac:spMkLst>
        </pc:spChg>
        <pc:spChg chg="add del">
          <ac:chgData name="Ravi Ramchandran" userId="bddc7abb-9747-4edc-a560-56c3ed00e947" providerId="ADAL" clId="{D28708CC-C2D7-2749-BFAB-DC009CD4974A}" dt="2021-02-20T11:02:36.308" v="2650" actId="26606"/>
          <ac:spMkLst>
            <pc:docMk/>
            <pc:sldMk cId="1739856806" sldId="262"/>
            <ac:spMk id="80" creationId="{2550BE34-C2B8-49B8-8519-67A8CAD51AE9}"/>
          </ac:spMkLst>
        </pc:spChg>
        <pc:spChg chg="add del">
          <ac:chgData name="Ravi Ramchandran" userId="bddc7abb-9747-4edc-a560-56c3ed00e947" providerId="ADAL" clId="{D28708CC-C2D7-2749-BFAB-DC009CD4974A}" dt="2021-02-20T11:02:36.308" v="2650" actId="26606"/>
          <ac:spMkLst>
            <pc:docMk/>
            <pc:sldMk cId="1739856806" sldId="262"/>
            <ac:spMk id="82" creationId="{A7457DD9-5A45-400A-AB4B-4B4EDECA25F1}"/>
          </ac:spMkLst>
        </pc:spChg>
        <pc:spChg chg="add del">
          <ac:chgData name="Ravi Ramchandran" userId="bddc7abb-9747-4edc-a560-56c3ed00e947" providerId="ADAL" clId="{D28708CC-C2D7-2749-BFAB-DC009CD4974A}" dt="2021-02-20T11:02:36.308" v="2650" actId="26606"/>
          <ac:spMkLst>
            <pc:docMk/>
            <pc:sldMk cId="1739856806" sldId="262"/>
            <ac:spMk id="84" creationId="{441CF7D6-A660-431A-B0BB-140A0D5556B6}"/>
          </ac:spMkLst>
        </pc:spChg>
        <pc:spChg chg="add del">
          <ac:chgData name="Ravi Ramchandran" userId="bddc7abb-9747-4edc-a560-56c3ed00e947" providerId="ADAL" clId="{D28708CC-C2D7-2749-BFAB-DC009CD4974A}" dt="2021-02-20T11:02:36.308" v="2650" actId="26606"/>
          <ac:spMkLst>
            <pc:docMk/>
            <pc:sldMk cId="1739856806" sldId="262"/>
            <ac:spMk id="86" creationId="{0570A85B-3810-4F95-97B0-CBF4CCDB381C}"/>
          </ac:spMkLst>
        </pc:spChg>
        <pc:spChg chg="add del">
          <ac:chgData name="Ravi Ramchandran" userId="bddc7abb-9747-4edc-a560-56c3ed00e947" providerId="ADAL" clId="{D28708CC-C2D7-2749-BFAB-DC009CD4974A}" dt="2021-02-20T11:01:59.128" v="2643" actId="26606"/>
          <ac:spMkLst>
            <pc:docMk/>
            <pc:sldMk cId="1739856806" sldId="262"/>
            <ac:spMk id="137" creationId="{E45CA849-654C-4173-AD99-B3A2528275F5}"/>
          </ac:spMkLst>
        </pc:spChg>
        <pc:spChg chg="add del">
          <ac:chgData name="Ravi Ramchandran" userId="bddc7abb-9747-4edc-a560-56c3ed00e947" providerId="ADAL" clId="{D28708CC-C2D7-2749-BFAB-DC009CD4974A}" dt="2021-02-20T11:01:59.128" v="2643" actId="26606"/>
          <ac:spMkLst>
            <pc:docMk/>
            <pc:sldMk cId="1739856806" sldId="262"/>
            <ac:spMk id="139" creationId="{3E23A947-2D45-4208-AE2B-64948C87A3EB}"/>
          </ac:spMkLst>
        </pc:spChg>
        <pc:spChg chg="add del">
          <ac:chgData name="Ravi Ramchandran" userId="bddc7abb-9747-4edc-a560-56c3ed00e947" providerId="ADAL" clId="{D28708CC-C2D7-2749-BFAB-DC009CD4974A}" dt="2021-02-20T11:01:59.128" v="2643" actId="26606"/>
          <ac:spMkLst>
            <pc:docMk/>
            <pc:sldMk cId="1739856806" sldId="262"/>
            <ac:spMk id="141" creationId="{E5BBB0F9-6A59-4D02-A9C7-A2D6516684CE}"/>
          </ac:spMkLst>
        </pc:spChg>
        <pc:spChg chg="add">
          <ac:chgData name="Ravi Ramchandran" userId="bddc7abb-9747-4edc-a560-56c3ed00e947" providerId="ADAL" clId="{D28708CC-C2D7-2749-BFAB-DC009CD4974A}" dt="2021-02-20T11:02:36.308" v="2650" actId="26606"/>
          <ac:spMkLst>
            <pc:docMk/>
            <pc:sldMk cId="1739856806" sldId="262"/>
            <ac:spMk id="143" creationId="{C1A2385B-1D2A-4E17-84FA-6CB7F0AAE473}"/>
          </ac:spMkLst>
        </pc:spChg>
        <pc:spChg chg="add">
          <ac:chgData name="Ravi Ramchandran" userId="bddc7abb-9747-4edc-a560-56c3ed00e947" providerId="ADAL" clId="{D28708CC-C2D7-2749-BFAB-DC009CD4974A}" dt="2021-02-20T11:02:36.308" v="2650" actId="26606"/>
          <ac:spMkLst>
            <pc:docMk/>
            <pc:sldMk cId="1739856806" sldId="262"/>
            <ac:spMk id="145" creationId="{5E791F2F-79DB-4CC0-9FA1-001E3E91E8B7}"/>
          </ac:spMkLst>
        </pc:spChg>
        <pc:spChg chg="add del">
          <ac:chgData name="Ravi Ramchandran" userId="bddc7abb-9747-4edc-a560-56c3ed00e947" providerId="ADAL" clId="{D28708CC-C2D7-2749-BFAB-DC009CD4974A}" dt="2021-02-20T11:02:36.299" v="2649" actId="26606"/>
          <ac:spMkLst>
            <pc:docMk/>
            <pc:sldMk cId="1739856806" sldId="262"/>
            <ac:spMk id="3080" creationId="{8761DDFE-071F-4200-B0AA-394476C2D2D6}"/>
          </ac:spMkLst>
        </pc:spChg>
        <pc:spChg chg="add">
          <ac:chgData name="Ravi Ramchandran" userId="bddc7abb-9747-4edc-a560-56c3ed00e947" providerId="ADAL" clId="{D28708CC-C2D7-2749-BFAB-DC009CD4974A}" dt="2021-02-20T11:02:36.308" v="2650" actId="26606"/>
          <ac:spMkLst>
            <pc:docMk/>
            <pc:sldMk cId="1739856806" sldId="262"/>
            <ac:spMk id="3082" creationId="{385E1BDC-A9B0-4A87-82E3-F3187F69A802}"/>
          </ac:spMkLst>
        </pc:spChg>
        <pc:spChg chg="add">
          <ac:chgData name="Ravi Ramchandran" userId="bddc7abb-9747-4edc-a560-56c3ed00e947" providerId="ADAL" clId="{D28708CC-C2D7-2749-BFAB-DC009CD4974A}" dt="2021-02-20T11:02:36.308" v="2650" actId="26606"/>
          <ac:spMkLst>
            <pc:docMk/>
            <pc:sldMk cId="1739856806" sldId="262"/>
            <ac:spMk id="3083" creationId="{0990C621-3B8B-4820-8328-D47EF7CE823C}"/>
          </ac:spMkLst>
        </pc:spChg>
        <pc:picChg chg="add del mod ord modCrop">
          <ac:chgData name="Ravi Ramchandran" userId="bddc7abb-9747-4edc-a560-56c3ed00e947" providerId="ADAL" clId="{D28708CC-C2D7-2749-BFAB-DC009CD4974A}" dt="2021-02-20T10:59:25.471" v="2412" actId="478"/>
          <ac:picMkLst>
            <pc:docMk/>
            <pc:sldMk cId="1739856806" sldId="262"/>
            <ac:picMk id="5" creationId="{405B7B69-94E8-4541-BCCF-4028414C554D}"/>
          </ac:picMkLst>
        </pc:picChg>
        <pc:picChg chg="mod ord">
          <ac:chgData name="Ravi Ramchandran" userId="bddc7abb-9747-4edc-a560-56c3ed00e947" providerId="ADAL" clId="{D28708CC-C2D7-2749-BFAB-DC009CD4974A}" dt="2021-02-20T11:02:46.407" v="2656" actId="27614"/>
          <ac:picMkLst>
            <pc:docMk/>
            <pc:sldMk cId="1739856806" sldId="262"/>
            <ac:picMk id="11" creationId="{1256C581-33CF-3549-909A-21814E7CAD4C}"/>
          </ac:picMkLst>
        </pc:picChg>
        <pc:picChg chg="mod ord">
          <ac:chgData name="Ravi Ramchandran" userId="bddc7abb-9747-4edc-a560-56c3ed00e947" providerId="ADAL" clId="{D28708CC-C2D7-2749-BFAB-DC009CD4974A}" dt="2021-02-20T11:02:46.798" v="2658" actId="27614"/>
          <ac:picMkLst>
            <pc:docMk/>
            <pc:sldMk cId="1739856806" sldId="262"/>
            <ac:picMk id="12" creationId="{18F1E56F-DD32-5C41-8A0E-A2EC8745F012}"/>
          </ac:picMkLst>
        </pc:picChg>
        <pc:picChg chg="del">
          <ac:chgData name="Ravi Ramchandran" userId="bddc7abb-9747-4edc-a560-56c3ed00e947" providerId="ADAL" clId="{D28708CC-C2D7-2749-BFAB-DC009CD4974A}" dt="2021-02-20T08:38:18.350" v="272" actId="478"/>
          <ac:picMkLst>
            <pc:docMk/>
            <pc:sldMk cId="1739856806" sldId="262"/>
            <ac:picMk id="1028" creationId="{1EF5E189-512B-744D-900A-5B692BE67C43}"/>
          </ac:picMkLst>
        </pc:picChg>
        <pc:picChg chg="add del mod">
          <ac:chgData name="Ravi Ramchandran" userId="bddc7abb-9747-4edc-a560-56c3ed00e947" providerId="ADAL" clId="{D28708CC-C2D7-2749-BFAB-DC009CD4974A}" dt="2021-02-20T10:59:25.471" v="2412" actId="478"/>
          <ac:picMkLst>
            <pc:docMk/>
            <pc:sldMk cId="1739856806" sldId="262"/>
            <ac:picMk id="3074" creationId="{6DB2A1C6-9A9A-EF4D-BF5A-35064FE77949}"/>
          </ac:picMkLst>
        </pc:picChg>
        <pc:picChg chg="add mod ord">
          <ac:chgData name="Ravi Ramchandran" userId="bddc7abb-9747-4edc-a560-56c3ed00e947" providerId="ADAL" clId="{D28708CC-C2D7-2749-BFAB-DC009CD4974A}" dt="2021-02-20T11:02:46.402" v="2652" actId="27614"/>
          <ac:picMkLst>
            <pc:docMk/>
            <pc:sldMk cId="1739856806" sldId="262"/>
            <ac:picMk id="3076" creationId="{CE2B14AE-5BC5-D74E-A002-42969C37AF65}"/>
          </ac:picMkLst>
        </pc:picChg>
        <pc:picChg chg="add mod">
          <ac:chgData name="Ravi Ramchandran" userId="bddc7abb-9747-4edc-a560-56c3ed00e947" providerId="ADAL" clId="{D28708CC-C2D7-2749-BFAB-DC009CD4974A}" dt="2021-02-20T11:02:46.405" v="2654" actId="27614"/>
          <ac:picMkLst>
            <pc:docMk/>
            <pc:sldMk cId="1739856806" sldId="262"/>
            <ac:picMk id="3078" creationId="{68C31026-029A-4941-8A50-A56845956BF8}"/>
          </ac:picMkLst>
        </pc:picChg>
      </pc:sldChg>
      <pc:sldChg chg="modSp">
        <pc:chgData name="Ravi Ramchandran" userId="bddc7abb-9747-4edc-a560-56c3ed00e947" providerId="ADAL" clId="{D28708CC-C2D7-2749-BFAB-DC009CD4974A}" dt="2021-02-20T08:38:02.562" v="265" actId="20577"/>
        <pc:sldMkLst>
          <pc:docMk/>
          <pc:sldMk cId="1399706687" sldId="265"/>
        </pc:sldMkLst>
        <pc:graphicFrameChg chg="mod">
          <ac:chgData name="Ravi Ramchandran" userId="bddc7abb-9747-4edc-a560-56c3ed00e947" providerId="ADAL" clId="{D28708CC-C2D7-2749-BFAB-DC009CD4974A}" dt="2021-02-20T08:38:02.562" v="265" actId="20577"/>
          <ac:graphicFrameMkLst>
            <pc:docMk/>
            <pc:sldMk cId="1399706687" sldId="265"/>
            <ac:graphicFrameMk id="2" creationId="{E50B1D52-93BE-484F-AC09-97955EA68924}"/>
          </ac:graphicFrameMkLst>
        </pc:graphicFrameChg>
      </pc:sldChg>
      <pc:sldChg chg="delSp modSp del mod">
        <pc:chgData name="Ravi Ramchandran" userId="bddc7abb-9747-4edc-a560-56c3ed00e947" providerId="ADAL" clId="{D28708CC-C2D7-2749-BFAB-DC009CD4974A}" dt="2021-02-20T10:18:55.452" v="1786" actId="2696"/>
        <pc:sldMkLst>
          <pc:docMk/>
          <pc:sldMk cId="567511567" sldId="267"/>
        </pc:sldMkLst>
        <pc:graphicFrameChg chg="del modGraphic">
          <ac:chgData name="Ravi Ramchandran" userId="bddc7abb-9747-4edc-a560-56c3ed00e947" providerId="ADAL" clId="{D28708CC-C2D7-2749-BFAB-DC009CD4974A}" dt="2021-02-20T08:38:57.253" v="277" actId="478"/>
          <ac:graphicFrameMkLst>
            <pc:docMk/>
            <pc:sldMk cId="567511567" sldId="267"/>
            <ac:graphicFrameMk id="19" creationId="{19581563-699F-0D48-B3B0-D902C387012C}"/>
          </ac:graphicFrameMkLst>
        </pc:graphicFrameChg>
      </pc:sldChg>
      <pc:sldChg chg="delSp modSp mod">
        <pc:chgData name="Ravi Ramchandran" userId="bddc7abb-9747-4edc-a560-56c3ed00e947" providerId="ADAL" clId="{D28708CC-C2D7-2749-BFAB-DC009CD4974A}" dt="2021-02-20T08:35:50.938" v="126" actId="6549"/>
        <pc:sldMkLst>
          <pc:docMk/>
          <pc:sldMk cId="3733554285" sldId="268"/>
        </pc:sldMkLst>
        <pc:spChg chg="mod">
          <ac:chgData name="Ravi Ramchandran" userId="bddc7abb-9747-4edc-a560-56c3ed00e947" providerId="ADAL" clId="{D28708CC-C2D7-2749-BFAB-DC009CD4974A}" dt="2021-02-20T08:35:50.938" v="126" actId="6549"/>
          <ac:spMkLst>
            <pc:docMk/>
            <pc:sldMk cId="3733554285" sldId="268"/>
            <ac:spMk id="6" creationId="{00000000-0000-0000-0000-000000000000}"/>
          </ac:spMkLst>
        </pc:spChg>
        <pc:spChg chg="mod">
          <ac:chgData name="Ravi Ramchandran" userId="bddc7abb-9747-4edc-a560-56c3ed00e947" providerId="ADAL" clId="{D28708CC-C2D7-2749-BFAB-DC009CD4974A}" dt="2021-02-20T08:35:34.941" v="124" actId="6549"/>
          <ac:spMkLst>
            <pc:docMk/>
            <pc:sldMk cId="3733554285" sldId="268"/>
            <ac:spMk id="7" creationId="{14D1DB2F-4E38-0F4C-B660-991C92C90C53}"/>
          </ac:spMkLst>
        </pc:spChg>
        <pc:picChg chg="del">
          <ac:chgData name="Ravi Ramchandran" userId="bddc7abb-9747-4edc-a560-56c3ed00e947" providerId="ADAL" clId="{D28708CC-C2D7-2749-BFAB-DC009CD4974A}" dt="2021-02-20T08:35:47.155" v="125" actId="478"/>
          <ac:picMkLst>
            <pc:docMk/>
            <pc:sldMk cId="3733554285" sldId="268"/>
            <ac:picMk id="2050" creationId="{A5E7A08E-BFCF-8341-B899-A7696C1D5723}"/>
          </ac:picMkLst>
        </pc:picChg>
      </pc:sldChg>
      <pc:sldChg chg="delSp modSp mod">
        <pc:chgData name="Ravi Ramchandran" userId="bddc7abb-9747-4edc-a560-56c3ed00e947" providerId="ADAL" clId="{D28708CC-C2D7-2749-BFAB-DC009CD4974A}" dt="2021-02-20T08:36:53.387" v="166" actId="20577"/>
        <pc:sldMkLst>
          <pc:docMk/>
          <pc:sldMk cId="1057818561" sldId="269"/>
        </pc:sldMkLst>
        <pc:spChg chg="mod">
          <ac:chgData name="Ravi Ramchandran" userId="bddc7abb-9747-4edc-a560-56c3ed00e947" providerId="ADAL" clId="{D28708CC-C2D7-2749-BFAB-DC009CD4974A}" dt="2021-02-20T08:36:53.387" v="166" actId="20577"/>
          <ac:spMkLst>
            <pc:docMk/>
            <pc:sldMk cId="1057818561" sldId="269"/>
            <ac:spMk id="6" creationId="{00000000-0000-0000-0000-000000000000}"/>
          </ac:spMkLst>
        </pc:spChg>
        <pc:spChg chg="mod">
          <ac:chgData name="Ravi Ramchandran" userId="bddc7abb-9747-4edc-a560-56c3ed00e947" providerId="ADAL" clId="{D28708CC-C2D7-2749-BFAB-DC009CD4974A}" dt="2021-02-20T08:36:45.636" v="163" actId="27636"/>
          <ac:spMkLst>
            <pc:docMk/>
            <pc:sldMk cId="1057818561" sldId="269"/>
            <ac:spMk id="7" creationId="{DB4F6F73-A5BA-4748-8E9F-BA93582E35B5}"/>
          </ac:spMkLst>
        </pc:spChg>
        <pc:picChg chg="del">
          <ac:chgData name="Ravi Ramchandran" userId="bddc7abb-9747-4edc-a560-56c3ed00e947" providerId="ADAL" clId="{D28708CC-C2D7-2749-BFAB-DC009CD4974A}" dt="2021-02-20T08:36:47.349" v="164" actId="478"/>
          <ac:picMkLst>
            <pc:docMk/>
            <pc:sldMk cId="1057818561" sldId="269"/>
            <ac:picMk id="3076" creationId="{E54D5185-C5BD-AF47-9074-202FACDA6748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9C99EB-BC8A-455D-8602-0DF70FFDF19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48921B-C8A4-47CE-8AAC-0573A669016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 Lending Club is a </a:t>
          </a:r>
          <a:r>
            <a:rPr lang="en-IN" b="0" i="0"/>
            <a:t> </a:t>
          </a:r>
          <a:r>
            <a:rPr lang="en-IN" b="1" i="0"/>
            <a:t>consumer finance company </a:t>
          </a:r>
          <a:r>
            <a:rPr lang="en-IN" b="0" i="0"/>
            <a:t>which specialises in lending various types of loans to urban customers</a:t>
          </a:r>
          <a:endParaRPr lang="en-US" dirty="0"/>
        </a:p>
      </dgm:t>
    </dgm:pt>
    <dgm:pt modelId="{19245781-755E-4CC7-883D-CD12E8550F55}" type="parTrans" cxnId="{8829DDE6-2993-469F-8C84-50454A8579BD}">
      <dgm:prSet/>
      <dgm:spPr/>
      <dgm:t>
        <a:bodyPr/>
        <a:lstStyle/>
        <a:p>
          <a:endParaRPr lang="en-US"/>
        </a:p>
      </dgm:t>
    </dgm:pt>
    <dgm:pt modelId="{2F05A2C9-BD8A-48C9-BD82-375A6E7A6D26}" type="sibTrans" cxnId="{8829DDE6-2993-469F-8C84-50454A8579BD}">
      <dgm:prSet/>
      <dgm:spPr/>
      <dgm:t>
        <a:bodyPr/>
        <a:lstStyle/>
        <a:p>
          <a:endParaRPr lang="en-US"/>
        </a:p>
      </dgm:t>
    </dgm:pt>
    <dgm:pt modelId="{58283B40-4D70-48EC-9862-2227564C3D6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Lending loans to ‘risky’ applicants is the largest source of financial loss (called credit loss), like all Lending companies</a:t>
          </a:r>
          <a:endParaRPr lang="en-US" dirty="0"/>
        </a:p>
      </dgm:t>
    </dgm:pt>
    <dgm:pt modelId="{AA747E94-D69C-4530-9AA7-595210909CFA}" type="parTrans" cxnId="{0BE73B32-9B02-4310-A000-72074341C94B}">
      <dgm:prSet/>
      <dgm:spPr/>
      <dgm:t>
        <a:bodyPr/>
        <a:lstStyle/>
        <a:p>
          <a:endParaRPr lang="en-US"/>
        </a:p>
      </dgm:t>
    </dgm:pt>
    <dgm:pt modelId="{3179B20A-10F3-419F-B206-8D1A7D105C6E}" type="sibTrans" cxnId="{0BE73B32-9B02-4310-A000-72074341C94B}">
      <dgm:prSet/>
      <dgm:spPr/>
      <dgm:t>
        <a:bodyPr/>
        <a:lstStyle/>
        <a:p>
          <a:endParaRPr lang="en-US"/>
        </a:p>
      </dgm:t>
    </dgm:pt>
    <dgm:pt modelId="{9A93AA04-377B-4DA7-9D2B-60BAC5F89FB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dirty="0"/>
            <a:t>LC  wants to understand the </a:t>
          </a:r>
          <a:r>
            <a:rPr lang="en-IN" b="1" i="0" dirty="0"/>
            <a:t>driving factors (or driver variables) </a:t>
          </a:r>
          <a:r>
            <a:rPr lang="en-IN" b="0" i="0" dirty="0"/>
            <a:t>behind loan default, i.e. the variables which are strong indicators of default.  </a:t>
          </a:r>
          <a:endParaRPr lang="en-US" dirty="0"/>
        </a:p>
      </dgm:t>
    </dgm:pt>
    <dgm:pt modelId="{5094E10B-4F89-40E6-BD89-983E5FE6FB66}" type="parTrans" cxnId="{15C27CE7-664E-4A91-BD13-E2C7B6835994}">
      <dgm:prSet/>
      <dgm:spPr/>
      <dgm:t>
        <a:bodyPr/>
        <a:lstStyle/>
        <a:p>
          <a:endParaRPr lang="en-US"/>
        </a:p>
      </dgm:t>
    </dgm:pt>
    <dgm:pt modelId="{50E7F0DC-2D09-4506-9080-2B5C3535DAB2}" type="sibTrans" cxnId="{15C27CE7-664E-4A91-BD13-E2C7B6835994}">
      <dgm:prSet/>
      <dgm:spPr/>
      <dgm:t>
        <a:bodyPr/>
        <a:lstStyle/>
        <a:p>
          <a:endParaRPr lang="en-US"/>
        </a:p>
      </dgm:t>
    </dgm:pt>
    <dgm:pt modelId="{A16AF4E9-E11C-48D3-9BD3-A432B2B1D90B}" type="pres">
      <dgm:prSet presAssocID="{E49C99EB-BC8A-455D-8602-0DF70FFDF19A}" presName="root" presStyleCnt="0">
        <dgm:presLayoutVars>
          <dgm:dir/>
          <dgm:resizeHandles val="exact"/>
        </dgm:presLayoutVars>
      </dgm:prSet>
      <dgm:spPr/>
    </dgm:pt>
    <dgm:pt modelId="{38DF7DAB-3325-4712-B959-25EF2B9F596D}" type="pres">
      <dgm:prSet presAssocID="{D648921B-C8A4-47CE-8AAC-0573A669016F}" presName="compNode" presStyleCnt="0"/>
      <dgm:spPr/>
    </dgm:pt>
    <dgm:pt modelId="{76503990-BDAB-4494-9836-F30B2AD88E81}" type="pres">
      <dgm:prSet presAssocID="{D648921B-C8A4-47CE-8AAC-0573A669016F}" presName="bgRect" presStyleLbl="bgShp" presStyleIdx="0" presStyleCnt="3"/>
      <dgm:spPr/>
    </dgm:pt>
    <dgm:pt modelId="{DEBF6BE7-2E35-44E5-A9A3-6E57C5A68FDA}" type="pres">
      <dgm:prSet presAssocID="{D648921B-C8A4-47CE-8AAC-0573A669016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1BA7B5D2-2BE3-4D19-BE9A-AF6173082AF3}" type="pres">
      <dgm:prSet presAssocID="{D648921B-C8A4-47CE-8AAC-0573A669016F}" presName="spaceRect" presStyleCnt="0"/>
      <dgm:spPr/>
    </dgm:pt>
    <dgm:pt modelId="{71E195B0-30F2-492D-8448-0DA7B008632D}" type="pres">
      <dgm:prSet presAssocID="{D648921B-C8A4-47CE-8AAC-0573A669016F}" presName="parTx" presStyleLbl="revTx" presStyleIdx="0" presStyleCnt="3">
        <dgm:presLayoutVars>
          <dgm:chMax val="0"/>
          <dgm:chPref val="0"/>
        </dgm:presLayoutVars>
      </dgm:prSet>
      <dgm:spPr/>
    </dgm:pt>
    <dgm:pt modelId="{C5FC9FEF-480F-4469-8A2F-5ED14454D6DA}" type="pres">
      <dgm:prSet presAssocID="{2F05A2C9-BD8A-48C9-BD82-375A6E7A6D26}" presName="sibTrans" presStyleCnt="0"/>
      <dgm:spPr/>
    </dgm:pt>
    <dgm:pt modelId="{436E8F5D-BA00-4859-A6E9-8DD3992A7476}" type="pres">
      <dgm:prSet presAssocID="{58283B40-4D70-48EC-9862-2227564C3D6B}" presName="compNode" presStyleCnt="0"/>
      <dgm:spPr/>
    </dgm:pt>
    <dgm:pt modelId="{CA7A66F8-901B-4FA2-BB92-EDE6AF14E802}" type="pres">
      <dgm:prSet presAssocID="{58283B40-4D70-48EC-9862-2227564C3D6B}" presName="bgRect" presStyleLbl="bgShp" presStyleIdx="1" presStyleCnt="3"/>
      <dgm:spPr/>
    </dgm:pt>
    <dgm:pt modelId="{5BB7D1F6-D1EF-4E8E-ABCC-038F7850BF17}" type="pres">
      <dgm:prSet presAssocID="{58283B40-4D70-48EC-9862-2227564C3D6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C815097-8495-4E80-B9A4-50732632BFDC}" type="pres">
      <dgm:prSet presAssocID="{58283B40-4D70-48EC-9862-2227564C3D6B}" presName="spaceRect" presStyleCnt="0"/>
      <dgm:spPr/>
    </dgm:pt>
    <dgm:pt modelId="{ECBCC209-1F15-42C0-8FFE-27CD2868DC6A}" type="pres">
      <dgm:prSet presAssocID="{58283B40-4D70-48EC-9862-2227564C3D6B}" presName="parTx" presStyleLbl="revTx" presStyleIdx="1" presStyleCnt="3">
        <dgm:presLayoutVars>
          <dgm:chMax val="0"/>
          <dgm:chPref val="0"/>
        </dgm:presLayoutVars>
      </dgm:prSet>
      <dgm:spPr/>
    </dgm:pt>
    <dgm:pt modelId="{17269DE1-7F6C-40A6-BA98-2D03DF3BF8A1}" type="pres">
      <dgm:prSet presAssocID="{3179B20A-10F3-419F-B206-8D1A7D105C6E}" presName="sibTrans" presStyleCnt="0"/>
      <dgm:spPr/>
    </dgm:pt>
    <dgm:pt modelId="{CE791460-D859-4555-8820-8F81357B87EE}" type="pres">
      <dgm:prSet presAssocID="{9A93AA04-377B-4DA7-9D2B-60BAC5F89FB8}" presName="compNode" presStyleCnt="0"/>
      <dgm:spPr/>
    </dgm:pt>
    <dgm:pt modelId="{25F0626E-58B0-41CD-9AAC-5240423F3C17}" type="pres">
      <dgm:prSet presAssocID="{9A93AA04-377B-4DA7-9D2B-60BAC5F89FB8}" presName="bgRect" presStyleLbl="bgShp" presStyleIdx="2" presStyleCnt="3"/>
      <dgm:spPr/>
    </dgm:pt>
    <dgm:pt modelId="{791E0D42-7183-4C8D-A692-40BDC5A1B074}" type="pres">
      <dgm:prSet presAssocID="{9A93AA04-377B-4DA7-9D2B-60BAC5F89FB8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B2D005E-76E8-49AC-BC0B-0D42057A1F8B}" type="pres">
      <dgm:prSet presAssocID="{9A93AA04-377B-4DA7-9D2B-60BAC5F89FB8}" presName="spaceRect" presStyleCnt="0"/>
      <dgm:spPr/>
    </dgm:pt>
    <dgm:pt modelId="{297AC1EC-1688-487D-99E9-AE0FEFAEB234}" type="pres">
      <dgm:prSet presAssocID="{9A93AA04-377B-4DA7-9D2B-60BAC5F89FB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BE73B32-9B02-4310-A000-72074341C94B}" srcId="{E49C99EB-BC8A-455D-8602-0DF70FFDF19A}" destId="{58283B40-4D70-48EC-9862-2227564C3D6B}" srcOrd="1" destOrd="0" parTransId="{AA747E94-D69C-4530-9AA7-595210909CFA}" sibTransId="{3179B20A-10F3-419F-B206-8D1A7D105C6E}"/>
    <dgm:cxn modelId="{DF7CFE67-CC6B-8B41-BCB7-0BA3D5A529C7}" type="presOf" srcId="{D648921B-C8A4-47CE-8AAC-0573A669016F}" destId="{71E195B0-30F2-492D-8448-0DA7B008632D}" srcOrd="0" destOrd="0" presId="urn:microsoft.com/office/officeart/2018/2/layout/IconVerticalSolidList"/>
    <dgm:cxn modelId="{69557C6A-13ED-B74A-A4DE-CBC51AC07ADB}" type="presOf" srcId="{58283B40-4D70-48EC-9862-2227564C3D6B}" destId="{ECBCC209-1F15-42C0-8FFE-27CD2868DC6A}" srcOrd="0" destOrd="0" presId="urn:microsoft.com/office/officeart/2018/2/layout/IconVerticalSolidList"/>
    <dgm:cxn modelId="{FC8CA178-F427-6B4E-A579-3F678E5A6C09}" type="presOf" srcId="{E49C99EB-BC8A-455D-8602-0DF70FFDF19A}" destId="{A16AF4E9-E11C-48D3-9BD3-A432B2B1D90B}" srcOrd="0" destOrd="0" presId="urn:microsoft.com/office/officeart/2018/2/layout/IconVerticalSolidList"/>
    <dgm:cxn modelId="{8F630EB9-3F7E-3B4C-8730-110860B53D7C}" type="presOf" srcId="{9A93AA04-377B-4DA7-9D2B-60BAC5F89FB8}" destId="{297AC1EC-1688-487D-99E9-AE0FEFAEB234}" srcOrd="0" destOrd="0" presId="urn:microsoft.com/office/officeart/2018/2/layout/IconVerticalSolidList"/>
    <dgm:cxn modelId="{8829DDE6-2993-469F-8C84-50454A8579BD}" srcId="{E49C99EB-BC8A-455D-8602-0DF70FFDF19A}" destId="{D648921B-C8A4-47CE-8AAC-0573A669016F}" srcOrd="0" destOrd="0" parTransId="{19245781-755E-4CC7-883D-CD12E8550F55}" sibTransId="{2F05A2C9-BD8A-48C9-BD82-375A6E7A6D26}"/>
    <dgm:cxn modelId="{15C27CE7-664E-4A91-BD13-E2C7B6835994}" srcId="{E49C99EB-BC8A-455D-8602-0DF70FFDF19A}" destId="{9A93AA04-377B-4DA7-9D2B-60BAC5F89FB8}" srcOrd="2" destOrd="0" parTransId="{5094E10B-4F89-40E6-BD89-983E5FE6FB66}" sibTransId="{50E7F0DC-2D09-4506-9080-2B5C3535DAB2}"/>
    <dgm:cxn modelId="{882A122D-4C31-AC4D-BA32-424F4431458F}" type="presParOf" srcId="{A16AF4E9-E11C-48D3-9BD3-A432B2B1D90B}" destId="{38DF7DAB-3325-4712-B959-25EF2B9F596D}" srcOrd="0" destOrd="0" presId="urn:microsoft.com/office/officeart/2018/2/layout/IconVerticalSolidList"/>
    <dgm:cxn modelId="{E6306BE2-45EE-A44A-9A4A-F6072010450D}" type="presParOf" srcId="{38DF7DAB-3325-4712-B959-25EF2B9F596D}" destId="{76503990-BDAB-4494-9836-F30B2AD88E81}" srcOrd="0" destOrd="0" presId="urn:microsoft.com/office/officeart/2018/2/layout/IconVerticalSolidList"/>
    <dgm:cxn modelId="{B0A696CB-137C-4542-B7CD-DEC28A601E38}" type="presParOf" srcId="{38DF7DAB-3325-4712-B959-25EF2B9F596D}" destId="{DEBF6BE7-2E35-44E5-A9A3-6E57C5A68FDA}" srcOrd="1" destOrd="0" presId="urn:microsoft.com/office/officeart/2018/2/layout/IconVerticalSolidList"/>
    <dgm:cxn modelId="{EB3B55CD-4000-7146-99BD-15FAD2B63ED5}" type="presParOf" srcId="{38DF7DAB-3325-4712-B959-25EF2B9F596D}" destId="{1BA7B5D2-2BE3-4D19-BE9A-AF6173082AF3}" srcOrd="2" destOrd="0" presId="urn:microsoft.com/office/officeart/2018/2/layout/IconVerticalSolidList"/>
    <dgm:cxn modelId="{CBFA4FF0-C892-FD49-AC96-E4B4421CE46A}" type="presParOf" srcId="{38DF7DAB-3325-4712-B959-25EF2B9F596D}" destId="{71E195B0-30F2-492D-8448-0DA7B008632D}" srcOrd="3" destOrd="0" presId="urn:microsoft.com/office/officeart/2018/2/layout/IconVerticalSolidList"/>
    <dgm:cxn modelId="{E91838E4-29EC-364B-8DD8-88FDB09DB866}" type="presParOf" srcId="{A16AF4E9-E11C-48D3-9BD3-A432B2B1D90B}" destId="{C5FC9FEF-480F-4469-8A2F-5ED14454D6DA}" srcOrd="1" destOrd="0" presId="urn:microsoft.com/office/officeart/2018/2/layout/IconVerticalSolidList"/>
    <dgm:cxn modelId="{0612DEA8-93D7-4E41-A18D-5288D6C777D3}" type="presParOf" srcId="{A16AF4E9-E11C-48D3-9BD3-A432B2B1D90B}" destId="{436E8F5D-BA00-4859-A6E9-8DD3992A7476}" srcOrd="2" destOrd="0" presId="urn:microsoft.com/office/officeart/2018/2/layout/IconVerticalSolidList"/>
    <dgm:cxn modelId="{ADD2A120-5CE0-7546-9EB7-A2BB9B011B5C}" type="presParOf" srcId="{436E8F5D-BA00-4859-A6E9-8DD3992A7476}" destId="{CA7A66F8-901B-4FA2-BB92-EDE6AF14E802}" srcOrd="0" destOrd="0" presId="urn:microsoft.com/office/officeart/2018/2/layout/IconVerticalSolidList"/>
    <dgm:cxn modelId="{C68B9D05-280E-5649-8466-D0DB21DE782F}" type="presParOf" srcId="{436E8F5D-BA00-4859-A6E9-8DD3992A7476}" destId="{5BB7D1F6-D1EF-4E8E-ABCC-038F7850BF17}" srcOrd="1" destOrd="0" presId="urn:microsoft.com/office/officeart/2018/2/layout/IconVerticalSolidList"/>
    <dgm:cxn modelId="{7662D53D-8843-6F4E-A340-C09F0D8ECA2D}" type="presParOf" srcId="{436E8F5D-BA00-4859-A6E9-8DD3992A7476}" destId="{9C815097-8495-4E80-B9A4-50732632BFDC}" srcOrd="2" destOrd="0" presId="urn:microsoft.com/office/officeart/2018/2/layout/IconVerticalSolidList"/>
    <dgm:cxn modelId="{70F3CC0D-31A5-314E-93D3-503411F8EB0D}" type="presParOf" srcId="{436E8F5D-BA00-4859-A6E9-8DD3992A7476}" destId="{ECBCC209-1F15-42C0-8FFE-27CD2868DC6A}" srcOrd="3" destOrd="0" presId="urn:microsoft.com/office/officeart/2018/2/layout/IconVerticalSolidList"/>
    <dgm:cxn modelId="{2244F469-4418-FA41-B107-3F5F8A722F00}" type="presParOf" srcId="{A16AF4E9-E11C-48D3-9BD3-A432B2B1D90B}" destId="{17269DE1-7F6C-40A6-BA98-2D03DF3BF8A1}" srcOrd="3" destOrd="0" presId="urn:microsoft.com/office/officeart/2018/2/layout/IconVerticalSolidList"/>
    <dgm:cxn modelId="{106B0F00-6D71-A644-A4C5-BFB958991883}" type="presParOf" srcId="{A16AF4E9-E11C-48D3-9BD3-A432B2B1D90B}" destId="{CE791460-D859-4555-8820-8F81357B87EE}" srcOrd="4" destOrd="0" presId="urn:microsoft.com/office/officeart/2018/2/layout/IconVerticalSolidList"/>
    <dgm:cxn modelId="{6AFDEA96-6ADB-104A-BA22-64333AC699EE}" type="presParOf" srcId="{CE791460-D859-4555-8820-8F81357B87EE}" destId="{25F0626E-58B0-41CD-9AAC-5240423F3C17}" srcOrd="0" destOrd="0" presId="urn:microsoft.com/office/officeart/2018/2/layout/IconVerticalSolidList"/>
    <dgm:cxn modelId="{C4895EEB-89BF-DA4E-BA0A-CDE29603F6A1}" type="presParOf" srcId="{CE791460-D859-4555-8820-8F81357B87EE}" destId="{791E0D42-7183-4C8D-A692-40BDC5A1B074}" srcOrd="1" destOrd="0" presId="urn:microsoft.com/office/officeart/2018/2/layout/IconVerticalSolidList"/>
    <dgm:cxn modelId="{5E7A2BFC-CCB2-F348-9E41-0F00F2B11DB3}" type="presParOf" srcId="{CE791460-D859-4555-8820-8F81357B87EE}" destId="{5B2D005E-76E8-49AC-BC0B-0D42057A1F8B}" srcOrd="2" destOrd="0" presId="urn:microsoft.com/office/officeart/2018/2/layout/IconVerticalSolidList"/>
    <dgm:cxn modelId="{71F3EB79-029C-974C-A05C-F099B823AC58}" type="presParOf" srcId="{CE791460-D859-4555-8820-8F81357B87EE}" destId="{297AC1EC-1688-487D-99E9-AE0FEFAEB2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BF17C0-3F40-F24F-BA1E-595A4DACC539}" type="doc">
      <dgm:prSet loTypeId="urn:microsoft.com/office/officeart/2005/8/layout/process2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48E3B8E-FAB4-BC48-9638-1400E361F924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6D717571-F44F-234D-A08B-1D6D861F548C}" type="parTrans" cxnId="{0C49ACF5-2576-4C48-80E3-787E41E75BB8}">
      <dgm:prSet/>
      <dgm:spPr/>
      <dgm:t>
        <a:bodyPr/>
        <a:lstStyle/>
        <a:p>
          <a:endParaRPr lang="en-GB"/>
        </a:p>
      </dgm:t>
    </dgm:pt>
    <dgm:pt modelId="{E8BEA787-050D-DC42-BD7A-4D11B7BD5E1F}" type="sibTrans" cxnId="{0C49ACF5-2576-4C48-80E3-787E41E75BB8}">
      <dgm:prSet/>
      <dgm:spPr/>
      <dgm:t>
        <a:bodyPr/>
        <a:lstStyle/>
        <a:p>
          <a:endParaRPr lang="en-GB"/>
        </a:p>
      </dgm:t>
    </dgm:pt>
    <dgm:pt modelId="{CD769C71-1137-F642-A919-16C60CD02B11}">
      <dgm:prSet/>
      <dgm:spPr/>
      <dgm:t>
        <a:bodyPr/>
        <a:lstStyle/>
        <a:p>
          <a:r>
            <a:rPr lang="en-IN" b="0" i="0" dirty="0"/>
            <a:t>LC wants to identify these risky loan applicants, then such loans can be reduced thereby cutting down the amount of credit loss</a:t>
          </a:r>
          <a:endParaRPr lang="en-IN" i="0" dirty="0"/>
        </a:p>
      </dgm:t>
    </dgm:pt>
    <dgm:pt modelId="{660D924D-7538-0E40-9065-19578C262E26}" type="parTrans" cxnId="{89CD724E-1E47-0F4F-9D0A-A8714D530877}">
      <dgm:prSet/>
      <dgm:spPr/>
      <dgm:t>
        <a:bodyPr/>
        <a:lstStyle/>
        <a:p>
          <a:endParaRPr lang="en-GB"/>
        </a:p>
      </dgm:t>
    </dgm:pt>
    <dgm:pt modelId="{46740ABB-EA31-454E-87CA-41DC9B1364B6}" type="sibTrans" cxnId="{89CD724E-1E47-0F4F-9D0A-A8714D530877}">
      <dgm:prSet/>
      <dgm:spPr/>
      <dgm:t>
        <a:bodyPr/>
        <a:lstStyle/>
        <a:p>
          <a:endParaRPr lang="en-GB"/>
        </a:p>
      </dgm:t>
    </dgm:pt>
    <dgm:pt modelId="{463CEF0E-5D1B-BB46-A947-292898F3F85D}">
      <dgm:prSet/>
      <dgm:spPr/>
      <dgm:t>
        <a:bodyPr/>
        <a:lstStyle/>
        <a:p>
          <a:r>
            <a:rPr lang="en-IN" b="0" i="0" dirty="0"/>
            <a:t>Use EDA to understand how </a:t>
          </a:r>
          <a:r>
            <a:rPr lang="en-IN" b="1" i="0" dirty="0"/>
            <a:t>consumer attributes</a:t>
          </a:r>
          <a:r>
            <a:rPr lang="en-IN" b="0" i="0" dirty="0"/>
            <a:t> and </a:t>
          </a:r>
          <a:r>
            <a:rPr lang="en-IN" b="1" i="0" dirty="0"/>
            <a:t>loan attributes</a:t>
          </a:r>
          <a:r>
            <a:rPr lang="en-IN" b="0" i="0" dirty="0"/>
            <a:t> influence the tendency of default</a:t>
          </a:r>
          <a:r>
            <a:rPr lang="en-IN" i="0" dirty="0"/>
            <a:t>. </a:t>
          </a:r>
        </a:p>
      </dgm:t>
    </dgm:pt>
    <dgm:pt modelId="{8EFEE244-1771-674B-B893-226A1CC5C070}" type="parTrans" cxnId="{E2272497-5E3B-1E4A-8C50-34A1AA35E5BF}">
      <dgm:prSet/>
      <dgm:spPr/>
      <dgm:t>
        <a:bodyPr/>
        <a:lstStyle/>
        <a:p>
          <a:endParaRPr lang="en-GB"/>
        </a:p>
      </dgm:t>
    </dgm:pt>
    <dgm:pt modelId="{6806D28B-2C2F-5C4B-B389-20D60C95EF3C}" type="sibTrans" cxnId="{E2272497-5E3B-1E4A-8C50-34A1AA35E5BF}">
      <dgm:prSet/>
      <dgm:spPr/>
      <dgm:t>
        <a:bodyPr/>
        <a:lstStyle/>
        <a:p>
          <a:endParaRPr lang="en-GB"/>
        </a:p>
      </dgm:t>
    </dgm:pt>
    <dgm:pt modelId="{1EEB89DF-1478-024D-838E-51BC1E3D6166}" type="pres">
      <dgm:prSet presAssocID="{3FBF17C0-3F40-F24F-BA1E-595A4DACC539}" presName="linearFlow" presStyleCnt="0">
        <dgm:presLayoutVars>
          <dgm:resizeHandles val="exact"/>
        </dgm:presLayoutVars>
      </dgm:prSet>
      <dgm:spPr/>
    </dgm:pt>
    <dgm:pt modelId="{3D9032B7-139A-B341-BA55-01DCF5A7FFE6}" type="pres">
      <dgm:prSet presAssocID="{CD769C71-1137-F642-A919-16C60CD02B11}" presName="node" presStyleLbl="node1" presStyleIdx="0" presStyleCnt="2">
        <dgm:presLayoutVars>
          <dgm:bulletEnabled val="1"/>
        </dgm:presLayoutVars>
      </dgm:prSet>
      <dgm:spPr/>
    </dgm:pt>
    <dgm:pt modelId="{475FAE1B-4721-2249-8FA4-A2754A368ECC}" type="pres">
      <dgm:prSet presAssocID="{46740ABB-EA31-454E-87CA-41DC9B1364B6}" presName="sibTrans" presStyleLbl="sibTrans2D1" presStyleIdx="0" presStyleCnt="1"/>
      <dgm:spPr/>
    </dgm:pt>
    <dgm:pt modelId="{25F01D4D-3A55-494F-A103-87ABABF04357}" type="pres">
      <dgm:prSet presAssocID="{46740ABB-EA31-454E-87CA-41DC9B1364B6}" presName="connectorText" presStyleLbl="sibTrans2D1" presStyleIdx="0" presStyleCnt="1"/>
      <dgm:spPr/>
    </dgm:pt>
    <dgm:pt modelId="{AC842040-A961-7141-9428-85FFAADA16E7}" type="pres">
      <dgm:prSet presAssocID="{463CEF0E-5D1B-BB46-A947-292898F3F85D}" presName="node" presStyleLbl="node1" presStyleIdx="1" presStyleCnt="2">
        <dgm:presLayoutVars>
          <dgm:bulletEnabled val="1"/>
        </dgm:presLayoutVars>
      </dgm:prSet>
      <dgm:spPr/>
    </dgm:pt>
  </dgm:ptLst>
  <dgm:cxnLst>
    <dgm:cxn modelId="{B8BE7807-5DB4-8E40-B3D2-A07240045973}" type="presOf" srcId="{46740ABB-EA31-454E-87CA-41DC9B1364B6}" destId="{25F01D4D-3A55-494F-A103-87ABABF04357}" srcOrd="1" destOrd="0" presId="urn:microsoft.com/office/officeart/2005/8/layout/process2"/>
    <dgm:cxn modelId="{0ED3A20F-F688-E34F-B37E-A9BF1260ECBD}" type="presOf" srcId="{46740ABB-EA31-454E-87CA-41DC9B1364B6}" destId="{475FAE1B-4721-2249-8FA4-A2754A368ECC}" srcOrd="0" destOrd="0" presId="urn:microsoft.com/office/officeart/2005/8/layout/process2"/>
    <dgm:cxn modelId="{89CD724E-1E47-0F4F-9D0A-A8714D530877}" srcId="{3FBF17C0-3F40-F24F-BA1E-595A4DACC539}" destId="{CD769C71-1137-F642-A919-16C60CD02B11}" srcOrd="0" destOrd="0" parTransId="{660D924D-7538-0E40-9065-19578C262E26}" sibTransId="{46740ABB-EA31-454E-87CA-41DC9B1364B6}"/>
    <dgm:cxn modelId="{96E4E16E-63E3-5F44-A44B-968ADFAAC93B}" type="presOf" srcId="{748E3B8E-FAB4-BC48-9638-1400E361F924}" destId="{AC842040-A961-7141-9428-85FFAADA16E7}" srcOrd="0" destOrd="1" presId="urn:microsoft.com/office/officeart/2005/8/layout/process2"/>
    <dgm:cxn modelId="{FDE67070-41FC-2E4B-BA7D-17C97FAA086B}" type="presOf" srcId="{CD769C71-1137-F642-A919-16C60CD02B11}" destId="{3D9032B7-139A-B341-BA55-01DCF5A7FFE6}" srcOrd="0" destOrd="0" presId="urn:microsoft.com/office/officeart/2005/8/layout/process2"/>
    <dgm:cxn modelId="{16438F74-68CF-434A-B7AA-F11DDCF5203D}" type="presOf" srcId="{3FBF17C0-3F40-F24F-BA1E-595A4DACC539}" destId="{1EEB89DF-1478-024D-838E-51BC1E3D6166}" srcOrd="0" destOrd="0" presId="urn:microsoft.com/office/officeart/2005/8/layout/process2"/>
    <dgm:cxn modelId="{E2272497-5E3B-1E4A-8C50-34A1AA35E5BF}" srcId="{3FBF17C0-3F40-F24F-BA1E-595A4DACC539}" destId="{463CEF0E-5D1B-BB46-A947-292898F3F85D}" srcOrd="1" destOrd="0" parTransId="{8EFEE244-1771-674B-B893-226A1CC5C070}" sibTransId="{6806D28B-2C2F-5C4B-B389-20D60C95EF3C}"/>
    <dgm:cxn modelId="{6B1A19B6-CCB2-914E-8F9E-75ED1E58C8FD}" type="presOf" srcId="{463CEF0E-5D1B-BB46-A947-292898F3F85D}" destId="{AC842040-A961-7141-9428-85FFAADA16E7}" srcOrd="0" destOrd="0" presId="urn:microsoft.com/office/officeart/2005/8/layout/process2"/>
    <dgm:cxn modelId="{0C49ACF5-2576-4C48-80E3-787E41E75BB8}" srcId="{463CEF0E-5D1B-BB46-A947-292898F3F85D}" destId="{748E3B8E-FAB4-BC48-9638-1400E361F924}" srcOrd="0" destOrd="0" parTransId="{6D717571-F44F-234D-A08B-1D6D861F548C}" sibTransId="{E8BEA787-050D-DC42-BD7A-4D11B7BD5E1F}"/>
    <dgm:cxn modelId="{9922378D-064E-7F4F-A4B3-7EB1CC8299EA}" type="presParOf" srcId="{1EEB89DF-1478-024D-838E-51BC1E3D6166}" destId="{3D9032B7-139A-B341-BA55-01DCF5A7FFE6}" srcOrd="0" destOrd="0" presId="urn:microsoft.com/office/officeart/2005/8/layout/process2"/>
    <dgm:cxn modelId="{42620CA8-F5D2-8E49-900F-FDD9B74443BF}" type="presParOf" srcId="{1EEB89DF-1478-024D-838E-51BC1E3D6166}" destId="{475FAE1B-4721-2249-8FA4-A2754A368ECC}" srcOrd="1" destOrd="0" presId="urn:microsoft.com/office/officeart/2005/8/layout/process2"/>
    <dgm:cxn modelId="{5E69EAF4-EEFE-BB4C-9E41-C5A229F2F165}" type="presParOf" srcId="{475FAE1B-4721-2249-8FA4-A2754A368ECC}" destId="{25F01D4D-3A55-494F-A103-87ABABF04357}" srcOrd="0" destOrd="0" presId="urn:microsoft.com/office/officeart/2005/8/layout/process2"/>
    <dgm:cxn modelId="{1FD2ABD3-90AD-FA43-817F-BE2C1B4C0629}" type="presParOf" srcId="{1EEB89DF-1478-024D-838E-51BC1E3D6166}" destId="{AC842040-A961-7141-9428-85FFAADA16E7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2BEFFE-5FF6-9940-AD7B-BE59F236A4C8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230F015B-55B9-ED4E-963F-40E099D25CB4}">
      <dgm:prSet/>
      <dgm:spPr/>
      <dgm:t>
        <a:bodyPr/>
        <a:lstStyle/>
        <a:p>
          <a:r>
            <a:rPr lang="en-IN" dirty="0"/>
            <a:t>Data Cleansing	</a:t>
          </a:r>
        </a:p>
      </dgm:t>
    </dgm:pt>
    <dgm:pt modelId="{959641F9-ED9F-0044-B88D-35A218B78CF0}" type="parTrans" cxnId="{C3C509DE-E4CF-2240-BE08-2DDECC10C53C}">
      <dgm:prSet/>
      <dgm:spPr/>
      <dgm:t>
        <a:bodyPr/>
        <a:lstStyle/>
        <a:p>
          <a:endParaRPr lang="en-GB"/>
        </a:p>
      </dgm:t>
    </dgm:pt>
    <dgm:pt modelId="{71601366-F2BC-0E4C-AE14-58163B2D45DB}" type="sibTrans" cxnId="{C3C509DE-E4CF-2240-BE08-2DDECC10C53C}">
      <dgm:prSet/>
      <dgm:spPr/>
      <dgm:t>
        <a:bodyPr/>
        <a:lstStyle/>
        <a:p>
          <a:endParaRPr lang="en-GB"/>
        </a:p>
      </dgm:t>
    </dgm:pt>
    <dgm:pt modelId="{A668E96E-D9E2-0746-AF7A-E20DE139A8DF}">
      <dgm:prSet/>
      <dgm:spPr/>
      <dgm:t>
        <a:bodyPr/>
        <a:lstStyle/>
        <a:p>
          <a:r>
            <a:rPr lang="en-IN" dirty="0"/>
            <a:t>Data Preparation</a:t>
          </a:r>
        </a:p>
      </dgm:t>
    </dgm:pt>
    <dgm:pt modelId="{C0ADEE38-AB62-3143-BE6E-AF2130C72B48}" type="parTrans" cxnId="{B7696223-8ABC-1E46-99B3-BA46536E5514}">
      <dgm:prSet/>
      <dgm:spPr/>
      <dgm:t>
        <a:bodyPr/>
        <a:lstStyle/>
        <a:p>
          <a:endParaRPr lang="en-GB"/>
        </a:p>
      </dgm:t>
    </dgm:pt>
    <dgm:pt modelId="{98B837C2-4E73-1044-8872-E5837B1AB9F2}" type="sibTrans" cxnId="{B7696223-8ABC-1E46-99B3-BA46536E5514}">
      <dgm:prSet/>
      <dgm:spPr/>
      <dgm:t>
        <a:bodyPr/>
        <a:lstStyle/>
        <a:p>
          <a:endParaRPr lang="en-GB"/>
        </a:p>
      </dgm:t>
    </dgm:pt>
    <dgm:pt modelId="{7A55088B-94D2-DD45-8F36-96A10101A399}">
      <dgm:prSet/>
      <dgm:spPr/>
      <dgm:t>
        <a:bodyPr/>
        <a:lstStyle/>
        <a:p>
          <a:r>
            <a:rPr lang="en-IN" dirty="0"/>
            <a:t>Data Exploration</a:t>
          </a:r>
        </a:p>
      </dgm:t>
    </dgm:pt>
    <dgm:pt modelId="{D14E3A8E-6800-1C4B-B8DF-E0ECDE7306CE}" type="parTrans" cxnId="{D151D4A3-8217-D743-8C74-C65472BCDFA7}">
      <dgm:prSet/>
      <dgm:spPr/>
      <dgm:t>
        <a:bodyPr/>
        <a:lstStyle/>
        <a:p>
          <a:endParaRPr lang="en-GB"/>
        </a:p>
      </dgm:t>
    </dgm:pt>
    <dgm:pt modelId="{1BAAA561-1966-E04A-8A55-72E221FCCABD}" type="sibTrans" cxnId="{D151D4A3-8217-D743-8C74-C65472BCDFA7}">
      <dgm:prSet/>
      <dgm:spPr/>
      <dgm:t>
        <a:bodyPr/>
        <a:lstStyle/>
        <a:p>
          <a:endParaRPr lang="en-GB"/>
        </a:p>
      </dgm:t>
    </dgm:pt>
    <dgm:pt modelId="{CAD28D76-4CEF-574F-BB09-7954EC77B97C}">
      <dgm:prSet/>
      <dgm:spPr/>
      <dgm:t>
        <a:bodyPr/>
        <a:lstStyle/>
        <a:p>
          <a:r>
            <a:rPr lang="en-IN" dirty="0"/>
            <a:t>Bi Variate Analysis</a:t>
          </a:r>
        </a:p>
      </dgm:t>
    </dgm:pt>
    <dgm:pt modelId="{2BB96ED8-77F6-5B43-8151-E7BC947EE416}" type="parTrans" cxnId="{E6DF30C4-D90D-A24E-A1A3-FFF306C8AAFE}">
      <dgm:prSet/>
      <dgm:spPr/>
      <dgm:t>
        <a:bodyPr/>
        <a:lstStyle/>
        <a:p>
          <a:endParaRPr lang="en-GB"/>
        </a:p>
      </dgm:t>
    </dgm:pt>
    <dgm:pt modelId="{7EDD133C-EDB6-3442-A69C-1F8FA14EAEE2}" type="sibTrans" cxnId="{E6DF30C4-D90D-A24E-A1A3-FFF306C8AAFE}">
      <dgm:prSet/>
      <dgm:spPr/>
      <dgm:t>
        <a:bodyPr/>
        <a:lstStyle/>
        <a:p>
          <a:endParaRPr lang="en-GB"/>
        </a:p>
      </dgm:t>
    </dgm:pt>
    <dgm:pt modelId="{6787C631-E2D1-CE42-B0CE-44C11C8EADD3}">
      <dgm:prSet/>
      <dgm:spPr/>
      <dgm:t>
        <a:bodyPr/>
        <a:lstStyle/>
        <a:p>
          <a:r>
            <a:rPr lang="en-IN" dirty="0"/>
            <a:t>Create Derived Variables</a:t>
          </a:r>
        </a:p>
      </dgm:t>
    </dgm:pt>
    <dgm:pt modelId="{63798A8B-9719-1E42-94E1-20992C002CB0}" type="parTrans" cxnId="{60CD8560-2EAC-2946-9853-615968B677AD}">
      <dgm:prSet/>
      <dgm:spPr/>
      <dgm:t>
        <a:bodyPr/>
        <a:lstStyle/>
        <a:p>
          <a:endParaRPr lang="en-GB"/>
        </a:p>
      </dgm:t>
    </dgm:pt>
    <dgm:pt modelId="{2A570225-B985-C149-85BB-B6C1349B3766}" type="sibTrans" cxnId="{60CD8560-2EAC-2946-9853-615968B677AD}">
      <dgm:prSet/>
      <dgm:spPr/>
      <dgm:t>
        <a:bodyPr/>
        <a:lstStyle/>
        <a:p>
          <a:endParaRPr lang="en-GB"/>
        </a:p>
      </dgm:t>
    </dgm:pt>
    <dgm:pt modelId="{BE56203A-8335-F047-B893-94BEC3B784F7}">
      <dgm:prSet/>
      <dgm:spPr/>
      <dgm:t>
        <a:bodyPr/>
        <a:lstStyle/>
        <a:p>
          <a:r>
            <a:rPr lang="en-IN" dirty="0"/>
            <a:t>Create joint distribution to see impact of  see relations between Derived Variables/2 variables </a:t>
          </a:r>
          <a:r>
            <a:rPr lang="en-IN" dirty="0" err="1"/>
            <a:t>wrt</a:t>
          </a:r>
          <a:r>
            <a:rPr lang="en-IN" dirty="0"/>
            <a:t> to Target Variables</a:t>
          </a:r>
        </a:p>
      </dgm:t>
    </dgm:pt>
    <dgm:pt modelId="{F4F93CD1-D3A1-9E49-A20B-9D30961912F7}" type="parTrans" cxnId="{A8376BCF-5186-4343-AE35-448F4E7C2B5A}">
      <dgm:prSet/>
      <dgm:spPr/>
      <dgm:t>
        <a:bodyPr/>
        <a:lstStyle/>
        <a:p>
          <a:endParaRPr lang="en-GB"/>
        </a:p>
      </dgm:t>
    </dgm:pt>
    <dgm:pt modelId="{EBA8587B-25B2-5E47-A536-13CDA45167F7}" type="sibTrans" cxnId="{A8376BCF-5186-4343-AE35-448F4E7C2B5A}">
      <dgm:prSet/>
      <dgm:spPr/>
      <dgm:t>
        <a:bodyPr/>
        <a:lstStyle/>
        <a:p>
          <a:endParaRPr lang="en-GB"/>
        </a:p>
      </dgm:t>
    </dgm:pt>
    <dgm:pt modelId="{DAC74A95-70BA-E840-B8B1-555803E2AFE8}">
      <dgm:prSet/>
      <dgm:spPr/>
      <dgm:t>
        <a:bodyPr/>
        <a:lstStyle/>
        <a:p>
          <a:r>
            <a:rPr lang="en-IN" dirty="0"/>
            <a:t>Analysis Recommendations</a:t>
          </a:r>
        </a:p>
      </dgm:t>
    </dgm:pt>
    <dgm:pt modelId="{94586EB2-C5F4-2D48-8BF0-565DD97B8424}" type="parTrans" cxnId="{97F26BA5-A245-CB4F-92D7-0BB221EA4D66}">
      <dgm:prSet/>
      <dgm:spPr/>
      <dgm:t>
        <a:bodyPr/>
        <a:lstStyle/>
        <a:p>
          <a:endParaRPr lang="en-GB"/>
        </a:p>
      </dgm:t>
    </dgm:pt>
    <dgm:pt modelId="{F3D36280-C13D-E149-92DC-2180713475A9}" type="sibTrans" cxnId="{97F26BA5-A245-CB4F-92D7-0BB221EA4D66}">
      <dgm:prSet/>
      <dgm:spPr/>
      <dgm:t>
        <a:bodyPr/>
        <a:lstStyle/>
        <a:p>
          <a:endParaRPr lang="en-GB"/>
        </a:p>
      </dgm:t>
    </dgm:pt>
    <dgm:pt modelId="{C2D56AAA-6921-E349-9F13-FAFF82EFE220}">
      <dgm:prSet/>
      <dgm:spPr/>
      <dgm:t>
        <a:bodyPr/>
        <a:lstStyle/>
        <a:p>
          <a:r>
            <a:rPr lang="en-GB" dirty="0"/>
            <a:t>Drop Columns with Null Values</a:t>
          </a:r>
        </a:p>
      </dgm:t>
    </dgm:pt>
    <dgm:pt modelId="{06D8CE04-52A5-D44E-93DC-706C5B6432AE}" type="parTrans" cxnId="{08536CEA-320B-5E4F-8553-253E57B20560}">
      <dgm:prSet/>
      <dgm:spPr/>
    </dgm:pt>
    <dgm:pt modelId="{726C3374-8A5C-294D-9DBE-1A5B0F364029}" type="sibTrans" cxnId="{08536CEA-320B-5E4F-8553-253E57B20560}">
      <dgm:prSet/>
      <dgm:spPr/>
    </dgm:pt>
    <dgm:pt modelId="{2E8342B6-E7BD-A543-9FBB-1A36DEEAE821}">
      <dgm:prSet/>
      <dgm:spPr/>
      <dgm:t>
        <a:bodyPr/>
        <a:lstStyle/>
        <a:p>
          <a:r>
            <a:rPr lang="en-GB" dirty="0"/>
            <a:t>Remove Anomalies like %, Months etc </a:t>
          </a:r>
        </a:p>
      </dgm:t>
    </dgm:pt>
    <dgm:pt modelId="{C66BA449-643C-EC42-9B6A-A415018DD928}" type="parTrans" cxnId="{52955253-BA08-1D44-86F9-5DFB9F390C83}">
      <dgm:prSet/>
      <dgm:spPr/>
    </dgm:pt>
    <dgm:pt modelId="{C6F8BB5A-BF12-AF43-8BB1-5CF57FF6BD8C}" type="sibTrans" cxnId="{52955253-BA08-1D44-86F9-5DFB9F390C83}">
      <dgm:prSet/>
      <dgm:spPr/>
    </dgm:pt>
    <dgm:pt modelId="{1FFDBCE0-849D-394B-8772-6C1E8DEB1095}">
      <dgm:prSet/>
      <dgm:spPr/>
      <dgm:t>
        <a:bodyPr/>
        <a:lstStyle/>
        <a:p>
          <a:r>
            <a:rPr lang="en-IN" dirty="0"/>
            <a:t>Define Target Variable</a:t>
          </a:r>
        </a:p>
      </dgm:t>
    </dgm:pt>
    <dgm:pt modelId="{067ED56A-9A36-CD44-A778-3588581580DE}" type="parTrans" cxnId="{52BB8CC5-74EF-B847-A780-410A8ABAE81D}">
      <dgm:prSet/>
      <dgm:spPr/>
    </dgm:pt>
    <dgm:pt modelId="{E4328A05-4128-344E-B208-79CF9513F50B}" type="sibTrans" cxnId="{52BB8CC5-74EF-B847-A780-410A8ABAE81D}">
      <dgm:prSet/>
      <dgm:spPr/>
    </dgm:pt>
    <dgm:pt modelId="{023EB777-39EE-6845-8404-68413F6F3F70}">
      <dgm:prSet/>
      <dgm:spPr/>
      <dgm:t>
        <a:bodyPr/>
        <a:lstStyle/>
        <a:p>
          <a:r>
            <a:rPr lang="en-IN" dirty="0"/>
            <a:t>Create Derived Variable like Issue Year, Month etc</a:t>
          </a:r>
        </a:p>
      </dgm:t>
    </dgm:pt>
    <dgm:pt modelId="{43D6DF33-6D21-0F46-8BAF-FF1FCAA58A83}" type="parTrans" cxnId="{7F0A8D48-EC6A-1C4B-88E5-5AF290AC0900}">
      <dgm:prSet/>
      <dgm:spPr/>
    </dgm:pt>
    <dgm:pt modelId="{D8B919EA-5142-4147-BC58-DB324AC1989B}" type="sibTrans" cxnId="{7F0A8D48-EC6A-1C4B-88E5-5AF290AC0900}">
      <dgm:prSet/>
      <dgm:spPr/>
    </dgm:pt>
    <dgm:pt modelId="{DE35B969-8D0F-B845-B8BC-843922D3B258}">
      <dgm:prSet/>
      <dgm:spPr/>
      <dgm:t>
        <a:bodyPr/>
        <a:lstStyle/>
        <a:p>
          <a:r>
            <a:rPr lang="en-IN" dirty="0"/>
            <a:t>Overall View of Data using Charts to Narrow List of Features</a:t>
          </a:r>
        </a:p>
      </dgm:t>
    </dgm:pt>
    <dgm:pt modelId="{83D6684D-79B8-3A42-8B3E-BC4BA5E795D8}" type="parTrans" cxnId="{EDB58D9F-7A23-1747-A262-AE6B7963359A}">
      <dgm:prSet/>
      <dgm:spPr/>
    </dgm:pt>
    <dgm:pt modelId="{2B21FE4C-1029-1D46-8E1F-C29741E9BEBD}" type="sibTrans" cxnId="{EDB58D9F-7A23-1747-A262-AE6B7963359A}">
      <dgm:prSet/>
      <dgm:spPr/>
    </dgm:pt>
    <dgm:pt modelId="{3CAA5E81-EE60-7540-9701-942B32B02B12}">
      <dgm:prSet/>
      <dgm:spPr/>
      <dgm:t>
        <a:bodyPr/>
        <a:lstStyle/>
        <a:p>
          <a:r>
            <a:rPr lang="en-IN" dirty="0"/>
            <a:t>Univariate Analysis/Segmented Univariate</a:t>
          </a:r>
        </a:p>
      </dgm:t>
    </dgm:pt>
    <dgm:pt modelId="{2C22AEA1-2458-A04D-BC9A-C44F7134CDF5}" type="parTrans" cxnId="{FB66BE80-972D-EB4B-82A0-9709F05760F7}">
      <dgm:prSet/>
      <dgm:spPr/>
    </dgm:pt>
    <dgm:pt modelId="{639B4FBF-AECA-0A45-A958-92910EC73093}" type="sibTrans" cxnId="{FB66BE80-972D-EB4B-82A0-9709F05760F7}">
      <dgm:prSet/>
      <dgm:spPr/>
    </dgm:pt>
    <dgm:pt modelId="{ABDB00E8-35FB-2446-A471-FF31D09417EB}">
      <dgm:prSet/>
      <dgm:spPr/>
      <dgm:t>
        <a:bodyPr/>
        <a:lstStyle/>
        <a:p>
          <a:r>
            <a:rPr lang="en-GB" dirty="0"/>
            <a:t>Analyse One Feature with Target Variable to see Correlations </a:t>
          </a:r>
        </a:p>
      </dgm:t>
    </dgm:pt>
    <dgm:pt modelId="{C1B9136C-6484-4C4F-A672-28F00F70CBC9}" type="parTrans" cxnId="{B6698316-DE9E-EE4C-BDBE-A6CC43AA3D7E}">
      <dgm:prSet/>
      <dgm:spPr/>
    </dgm:pt>
    <dgm:pt modelId="{C875D5D8-40E2-234F-88C6-8AF6C79B6FB0}" type="sibTrans" cxnId="{B6698316-DE9E-EE4C-BDBE-A6CC43AA3D7E}">
      <dgm:prSet/>
      <dgm:spPr/>
    </dgm:pt>
    <dgm:pt modelId="{0DA98846-8D38-404C-8FCE-7146F0E41A93}">
      <dgm:prSet/>
      <dgm:spPr/>
      <dgm:t>
        <a:bodyPr/>
        <a:lstStyle/>
        <a:p>
          <a:r>
            <a:rPr lang="en-GB" dirty="0"/>
            <a:t>Create Segmented Distributions to visualize the same</a:t>
          </a:r>
        </a:p>
      </dgm:t>
    </dgm:pt>
    <dgm:pt modelId="{E55462C3-D84D-6644-AB93-5D6E35D20DC8}" type="parTrans" cxnId="{95473C82-B9DD-7E43-8D95-4B72885CAF82}">
      <dgm:prSet/>
      <dgm:spPr/>
    </dgm:pt>
    <dgm:pt modelId="{4BE1F68E-D1C2-604D-8547-4D2F2D23A462}" type="sibTrans" cxnId="{95473C82-B9DD-7E43-8D95-4B72885CAF82}">
      <dgm:prSet/>
      <dgm:spPr/>
    </dgm:pt>
    <dgm:pt modelId="{DA92EEB2-7B75-7943-B05A-45BBDD7BE13A}">
      <dgm:prSet/>
      <dgm:spPr/>
      <dgm:t>
        <a:bodyPr/>
        <a:lstStyle/>
        <a:p>
          <a:r>
            <a:rPr lang="en-GB" dirty="0"/>
            <a:t>Create distributions for Categorical and Numeric Variables</a:t>
          </a:r>
          <a:endParaRPr lang="en-IN" dirty="0"/>
        </a:p>
      </dgm:t>
    </dgm:pt>
    <dgm:pt modelId="{F6845EED-0366-6945-9DAB-94274C5D28F6}" type="parTrans" cxnId="{13609303-D384-5341-9CBA-F3DBFE5289EC}">
      <dgm:prSet/>
      <dgm:spPr/>
    </dgm:pt>
    <dgm:pt modelId="{FC2C44AC-C09D-4D4F-B111-E84FD518CC9C}" type="sibTrans" cxnId="{13609303-D384-5341-9CBA-F3DBFE5289EC}">
      <dgm:prSet/>
      <dgm:spPr/>
    </dgm:pt>
    <dgm:pt modelId="{772B4A64-1743-424F-AFF1-7D38F9E43486}">
      <dgm:prSet/>
      <dgm:spPr/>
      <dgm:t>
        <a:bodyPr/>
        <a:lstStyle/>
        <a:p>
          <a:r>
            <a:rPr lang="en-GB" dirty="0"/>
            <a:t>Publish Observations and Insights</a:t>
          </a:r>
        </a:p>
      </dgm:t>
    </dgm:pt>
    <dgm:pt modelId="{41E1E761-ACF7-EF45-8B1A-98C71D008F07}" type="parTrans" cxnId="{EB685081-F4F2-E048-9FDC-45FD29CB7F0A}">
      <dgm:prSet/>
      <dgm:spPr/>
    </dgm:pt>
    <dgm:pt modelId="{8D5B219E-3FAE-AA4C-A5E4-29266EA8DF4A}" type="sibTrans" cxnId="{EB685081-F4F2-E048-9FDC-45FD29CB7F0A}">
      <dgm:prSet/>
      <dgm:spPr/>
    </dgm:pt>
    <dgm:pt modelId="{F3F55ACC-A6BE-E84C-96A4-68A18116892C}" type="pres">
      <dgm:prSet presAssocID="{3A2BEFFE-5FF6-9940-AD7B-BE59F236A4C8}" presName="linear" presStyleCnt="0">
        <dgm:presLayoutVars>
          <dgm:dir/>
          <dgm:animLvl val="lvl"/>
          <dgm:resizeHandles val="exact"/>
        </dgm:presLayoutVars>
      </dgm:prSet>
      <dgm:spPr/>
    </dgm:pt>
    <dgm:pt modelId="{C554B9F6-0DB7-9040-9E4C-7407CEAB4184}" type="pres">
      <dgm:prSet presAssocID="{230F015B-55B9-ED4E-963F-40E099D25CB4}" presName="parentLin" presStyleCnt="0"/>
      <dgm:spPr/>
    </dgm:pt>
    <dgm:pt modelId="{4068DF08-8324-6C43-9B53-213765B7BE5E}" type="pres">
      <dgm:prSet presAssocID="{230F015B-55B9-ED4E-963F-40E099D25CB4}" presName="parentLeftMargin" presStyleLbl="node1" presStyleIdx="0" presStyleCnt="6"/>
      <dgm:spPr/>
    </dgm:pt>
    <dgm:pt modelId="{18B9253F-965A-AC43-98B9-407A851C4AA1}" type="pres">
      <dgm:prSet presAssocID="{230F015B-55B9-ED4E-963F-40E099D25CB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01F271E-D716-A547-905E-B030EE5A940B}" type="pres">
      <dgm:prSet presAssocID="{230F015B-55B9-ED4E-963F-40E099D25CB4}" presName="negativeSpace" presStyleCnt="0"/>
      <dgm:spPr/>
    </dgm:pt>
    <dgm:pt modelId="{F952C450-0236-D14F-B9A6-D6457F6711FC}" type="pres">
      <dgm:prSet presAssocID="{230F015B-55B9-ED4E-963F-40E099D25CB4}" presName="childText" presStyleLbl="conFgAcc1" presStyleIdx="0" presStyleCnt="6">
        <dgm:presLayoutVars>
          <dgm:bulletEnabled val="1"/>
        </dgm:presLayoutVars>
      </dgm:prSet>
      <dgm:spPr/>
    </dgm:pt>
    <dgm:pt modelId="{7FA19DAC-906F-4B46-9EE9-BC330989DFA3}" type="pres">
      <dgm:prSet presAssocID="{71601366-F2BC-0E4C-AE14-58163B2D45DB}" presName="spaceBetweenRectangles" presStyleCnt="0"/>
      <dgm:spPr/>
    </dgm:pt>
    <dgm:pt modelId="{FDB70B9B-8CB1-4647-89CB-18DFC4A5AA9B}" type="pres">
      <dgm:prSet presAssocID="{A668E96E-D9E2-0746-AF7A-E20DE139A8DF}" presName="parentLin" presStyleCnt="0"/>
      <dgm:spPr/>
    </dgm:pt>
    <dgm:pt modelId="{B24C4A4F-0EB2-6C4F-82E0-D337914509C8}" type="pres">
      <dgm:prSet presAssocID="{A668E96E-D9E2-0746-AF7A-E20DE139A8DF}" presName="parentLeftMargin" presStyleLbl="node1" presStyleIdx="0" presStyleCnt="6"/>
      <dgm:spPr/>
    </dgm:pt>
    <dgm:pt modelId="{CEB751FF-20D8-CF4C-B38F-A05506A77927}" type="pres">
      <dgm:prSet presAssocID="{A668E96E-D9E2-0746-AF7A-E20DE139A8D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C5BFCFB-0C5B-294C-8D0B-A2DFAE92A0FB}" type="pres">
      <dgm:prSet presAssocID="{A668E96E-D9E2-0746-AF7A-E20DE139A8DF}" presName="negativeSpace" presStyleCnt="0"/>
      <dgm:spPr/>
    </dgm:pt>
    <dgm:pt modelId="{242CF65B-9763-264D-A25E-2AF6A5E3B17F}" type="pres">
      <dgm:prSet presAssocID="{A668E96E-D9E2-0746-AF7A-E20DE139A8DF}" presName="childText" presStyleLbl="conFgAcc1" presStyleIdx="1" presStyleCnt="6">
        <dgm:presLayoutVars>
          <dgm:bulletEnabled val="1"/>
        </dgm:presLayoutVars>
      </dgm:prSet>
      <dgm:spPr/>
    </dgm:pt>
    <dgm:pt modelId="{9CBF2871-5792-AF44-BEB4-8276D16FEFF0}" type="pres">
      <dgm:prSet presAssocID="{98B837C2-4E73-1044-8872-E5837B1AB9F2}" presName="spaceBetweenRectangles" presStyleCnt="0"/>
      <dgm:spPr/>
    </dgm:pt>
    <dgm:pt modelId="{1D44F81F-7414-F242-BB4F-9B69E9C1C662}" type="pres">
      <dgm:prSet presAssocID="{7A55088B-94D2-DD45-8F36-96A10101A399}" presName="parentLin" presStyleCnt="0"/>
      <dgm:spPr/>
    </dgm:pt>
    <dgm:pt modelId="{518D0935-50CC-F14A-8504-361FE13101FB}" type="pres">
      <dgm:prSet presAssocID="{7A55088B-94D2-DD45-8F36-96A10101A399}" presName="parentLeftMargin" presStyleLbl="node1" presStyleIdx="1" presStyleCnt="6"/>
      <dgm:spPr/>
    </dgm:pt>
    <dgm:pt modelId="{F6C8D0F1-C245-AF4E-A8C8-DFBCA065241E}" type="pres">
      <dgm:prSet presAssocID="{7A55088B-94D2-DD45-8F36-96A10101A39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6BCEA3C-3B61-2643-B2D6-A00E354B3530}" type="pres">
      <dgm:prSet presAssocID="{7A55088B-94D2-DD45-8F36-96A10101A399}" presName="negativeSpace" presStyleCnt="0"/>
      <dgm:spPr/>
    </dgm:pt>
    <dgm:pt modelId="{21A76B13-1127-7640-B65E-7C21929BA844}" type="pres">
      <dgm:prSet presAssocID="{7A55088B-94D2-DD45-8F36-96A10101A399}" presName="childText" presStyleLbl="conFgAcc1" presStyleIdx="2" presStyleCnt="6">
        <dgm:presLayoutVars>
          <dgm:bulletEnabled val="1"/>
        </dgm:presLayoutVars>
      </dgm:prSet>
      <dgm:spPr/>
    </dgm:pt>
    <dgm:pt modelId="{0EBF0168-0545-5341-B6A0-A3FB49C2BDE5}" type="pres">
      <dgm:prSet presAssocID="{1BAAA561-1966-E04A-8A55-72E221FCCABD}" presName="spaceBetweenRectangles" presStyleCnt="0"/>
      <dgm:spPr/>
    </dgm:pt>
    <dgm:pt modelId="{0ABB1770-D9C8-2641-B414-702AB4CDAD87}" type="pres">
      <dgm:prSet presAssocID="{3CAA5E81-EE60-7540-9701-942B32B02B12}" presName="parentLin" presStyleCnt="0"/>
      <dgm:spPr/>
    </dgm:pt>
    <dgm:pt modelId="{7D6E5705-D319-CF4B-9F31-55633C892012}" type="pres">
      <dgm:prSet presAssocID="{3CAA5E81-EE60-7540-9701-942B32B02B12}" presName="parentLeftMargin" presStyleLbl="node1" presStyleIdx="2" presStyleCnt="6"/>
      <dgm:spPr/>
    </dgm:pt>
    <dgm:pt modelId="{2396162C-015B-AF46-9261-3A340A80F443}" type="pres">
      <dgm:prSet presAssocID="{3CAA5E81-EE60-7540-9701-942B32B02B1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A190518-40BA-4746-8E01-F254080F835A}" type="pres">
      <dgm:prSet presAssocID="{3CAA5E81-EE60-7540-9701-942B32B02B12}" presName="negativeSpace" presStyleCnt="0"/>
      <dgm:spPr/>
    </dgm:pt>
    <dgm:pt modelId="{EE9C0E65-786A-1246-BF2D-D9F8BAE8BB9E}" type="pres">
      <dgm:prSet presAssocID="{3CAA5E81-EE60-7540-9701-942B32B02B12}" presName="childText" presStyleLbl="conFgAcc1" presStyleIdx="3" presStyleCnt="6">
        <dgm:presLayoutVars>
          <dgm:bulletEnabled val="1"/>
        </dgm:presLayoutVars>
      </dgm:prSet>
      <dgm:spPr/>
    </dgm:pt>
    <dgm:pt modelId="{080BC49B-95DC-2E45-9733-D62F934F1576}" type="pres">
      <dgm:prSet presAssocID="{639B4FBF-AECA-0A45-A958-92910EC73093}" presName="spaceBetweenRectangles" presStyleCnt="0"/>
      <dgm:spPr/>
    </dgm:pt>
    <dgm:pt modelId="{41675C3F-0513-0749-B31D-6AEEFFC7F7A6}" type="pres">
      <dgm:prSet presAssocID="{CAD28D76-4CEF-574F-BB09-7954EC77B97C}" presName="parentLin" presStyleCnt="0"/>
      <dgm:spPr/>
    </dgm:pt>
    <dgm:pt modelId="{6A358674-90CA-3D4F-802C-4AFED0984F2E}" type="pres">
      <dgm:prSet presAssocID="{CAD28D76-4CEF-574F-BB09-7954EC77B97C}" presName="parentLeftMargin" presStyleLbl="node1" presStyleIdx="3" presStyleCnt="6"/>
      <dgm:spPr/>
    </dgm:pt>
    <dgm:pt modelId="{E5636574-9F97-BB46-A1CA-232D441EFA20}" type="pres">
      <dgm:prSet presAssocID="{CAD28D76-4CEF-574F-BB09-7954EC77B97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F890E1F-8B2C-8C44-B2EA-F2D93525F6B2}" type="pres">
      <dgm:prSet presAssocID="{CAD28D76-4CEF-574F-BB09-7954EC77B97C}" presName="negativeSpace" presStyleCnt="0"/>
      <dgm:spPr/>
    </dgm:pt>
    <dgm:pt modelId="{0CFA2390-6F1B-C645-B9C9-78426EFE4D5A}" type="pres">
      <dgm:prSet presAssocID="{CAD28D76-4CEF-574F-BB09-7954EC77B97C}" presName="childText" presStyleLbl="conFgAcc1" presStyleIdx="4" presStyleCnt="6">
        <dgm:presLayoutVars>
          <dgm:bulletEnabled val="1"/>
        </dgm:presLayoutVars>
      </dgm:prSet>
      <dgm:spPr/>
    </dgm:pt>
    <dgm:pt modelId="{22B52C6A-8230-A948-9781-26602B626C52}" type="pres">
      <dgm:prSet presAssocID="{7EDD133C-EDB6-3442-A69C-1F8FA14EAEE2}" presName="spaceBetweenRectangles" presStyleCnt="0"/>
      <dgm:spPr/>
    </dgm:pt>
    <dgm:pt modelId="{EC9130BA-ABEE-3548-9518-8D32EB5A46DB}" type="pres">
      <dgm:prSet presAssocID="{DAC74A95-70BA-E840-B8B1-555803E2AFE8}" presName="parentLin" presStyleCnt="0"/>
      <dgm:spPr/>
    </dgm:pt>
    <dgm:pt modelId="{015146BD-F5E6-5E4F-93C0-89A34A960499}" type="pres">
      <dgm:prSet presAssocID="{DAC74A95-70BA-E840-B8B1-555803E2AFE8}" presName="parentLeftMargin" presStyleLbl="node1" presStyleIdx="4" presStyleCnt="6"/>
      <dgm:spPr/>
    </dgm:pt>
    <dgm:pt modelId="{AF5A61D8-5FD2-ED48-AB91-26C8D38E9E66}" type="pres">
      <dgm:prSet presAssocID="{DAC74A95-70BA-E840-B8B1-555803E2AFE8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4400961F-7FBC-154C-BB2A-9F8BD4DC33B1}" type="pres">
      <dgm:prSet presAssocID="{DAC74A95-70BA-E840-B8B1-555803E2AFE8}" presName="negativeSpace" presStyleCnt="0"/>
      <dgm:spPr/>
    </dgm:pt>
    <dgm:pt modelId="{7ACF1A47-303B-2940-81CC-904F840C4CFB}" type="pres">
      <dgm:prSet presAssocID="{DAC74A95-70BA-E840-B8B1-555803E2AFE8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13609303-D384-5341-9CBA-F3DBFE5289EC}" srcId="{7A55088B-94D2-DD45-8F36-96A10101A399}" destId="{DA92EEB2-7B75-7943-B05A-45BBDD7BE13A}" srcOrd="0" destOrd="0" parTransId="{F6845EED-0366-6945-9DAB-94274C5D28F6}" sibTransId="{FC2C44AC-C09D-4D4F-B111-E84FD518CC9C}"/>
    <dgm:cxn modelId="{2A34A704-3739-0145-9490-2A475889C4CB}" type="presOf" srcId="{CAD28D76-4CEF-574F-BB09-7954EC77B97C}" destId="{6A358674-90CA-3D4F-802C-4AFED0984F2E}" srcOrd="0" destOrd="0" presId="urn:microsoft.com/office/officeart/2005/8/layout/list1"/>
    <dgm:cxn modelId="{0F17D50C-9BC0-9040-A0B2-3C4C67D853C0}" type="presOf" srcId="{ABDB00E8-35FB-2446-A471-FF31D09417EB}" destId="{EE9C0E65-786A-1246-BF2D-D9F8BAE8BB9E}" srcOrd="0" destOrd="0" presId="urn:microsoft.com/office/officeart/2005/8/layout/list1"/>
    <dgm:cxn modelId="{8CAE3212-B8CB-8D4E-A59F-5B812A49FEB7}" type="presOf" srcId="{2E8342B6-E7BD-A543-9FBB-1A36DEEAE821}" destId="{F952C450-0236-D14F-B9A6-D6457F6711FC}" srcOrd="0" destOrd="1" presId="urn:microsoft.com/office/officeart/2005/8/layout/list1"/>
    <dgm:cxn modelId="{B6698316-DE9E-EE4C-BDBE-A6CC43AA3D7E}" srcId="{3CAA5E81-EE60-7540-9701-942B32B02B12}" destId="{ABDB00E8-35FB-2446-A471-FF31D09417EB}" srcOrd="0" destOrd="0" parTransId="{C1B9136C-6484-4C4F-A672-28F00F70CBC9}" sibTransId="{C875D5D8-40E2-234F-88C6-8AF6C79B6FB0}"/>
    <dgm:cxn modelId="{61D9CA16-274E-6A4C-87EA-673A00693698}" type="presOf" srcId="{772B4A64-1743-424F-AFF1-7D38F9E43486}" destId="{7ACF1A47-303B-2940-81CC-904F840C4CFB}" srcOrd="0" destOrd="0" presId="urn:microsoft.com/office/officeart/2005/8/layout/list1"/>
    <dgm:cxn modelId="{3F292A1E-27C8-4247-825B-051009A16FE8}" type="presOf" srcId="{7A55088B-94D2-DD45-8F36-96A10101A399}" destId="{F6C8D0F1-C245-AF4E-A8C8-DFBCA065241E}" srcOrd="1" destOrd="0" presId="urn:microsoft.com/office/officeart/2005/8/layout/list1"/>
    <dgm:cxn modelId="{B7696223-8ABC-1E46-99B3-BA46536E5514}" srcId="{3A2BEFFE-5FF6-9940-AD7B-BE59F236A4C8}" destId="{A668E96E-D9E2-0746-AF7A-E20DE139A8DF}" srcOrd="1" destOrd="0" parTransId="{C0ADEE38-AB62-3143-BE6E-AF2130C72B48}" sibTransId="{98B837C2-4E73-1044-8872-E5837B1AB9F2}"/>
    <dgm:cxn modelId="{64095626-6E13-DB4E-B022-505585220797}" type="presOf" srcId="{C2D56AAA-6921-E349-9F13-FAFF82EFE220}" destId="{F952C450-0236-D14F-B9A6-D6457F6711FC}" srcOrd="0" destOrd="0" presId="urn:microsoft.com/office/officeart/2005/8/layout/list1"/>
    <dgm:cxn modelId="{EA3F292C-7940-A047-8C98-8B169881DE2E}" type="presOf" srcId="{A668E96E-D9E2-0746-AF7A-E20DE139A8DF}" destId="{B24C4A4F-0EB2-6C4F-82E0-D337914509C8}" srcOrd="0" destOrd="0" presId="urn:microsoft.com/office/officeart/2005/8/layout/list1"/>
    <dgm:cxn modelId="{924F4630-4402-D445-8D60-D780ED81F628}" type="presOf" srcId="{DE35B969-8D0F-B845-B8BC-843922D3B258}" destId="{21A76B13-1127-7640-B65E-7C21929BA844}" srcOrd="0" destOrd="1" presId="urn:microsoft.com/office/officeart/2005/8/layout/list1"/>
    <dgm:cxn modelId="{7F0A8D48-EC6A-1C4B-88E5-5AF290AC0900}" srcId="{A668E96E-D9E2-0746-AF7A-E20DE139A8DF}" destId="{023EB777-39EE-6845-8404-68413F6F3F70}" srcOrd="1" destOrd="0" parTransId="{43D6DF33-6D21-0F46-8BAF-FF1FCAA58A83}" sibTransId="{D8B919EA-5142-4147-BC58-DB324AC1989B}"/>
    <dgm:cxn modelId="{52955253-BA08-1D44-86F9-5DFB9F390C83}" srcId="{230F015B-55B9-ED4E-963F-40E099D25CB4}" destId="{2E8342B6-E7BD-A543-9FBB-1A36DEEAE821}" srcOrd="1" destOrd="0" parTransId="{C66BA449-643C-EC42-9B6A-A415018DD928}" sibTransId="{C6F8BB5A-BF12-AF43-8BB1-5CF57FF6BD8C}"/>
    <dgm:cxn modelId="{2262E959-4556-AF41-B390-4D8C15428DA6}" type="presOf" srcId="{3CAA5E81-EE60-7540-9701-942B32B02B12}" destId="{7D6E5705-D319-CF4B-9F31-55633C892012}" srcOrd="0" destOrd="0" presId="urn:microsoft.com/office/officeart/2005/8/layout/list1"/>
    <dgm:cxn modelId="{D4EC3160-DCF8-E64E-A465-17CABEE44C16}" type="presOf" srcId="{3A2BEFFE-5FF6-9940-AD7B-BE59F236A4C8}" destId="{F3F55ACC-A6BE-E84C-96A4-68A18116892C}" srcOrd="0" destOrd="0" presId="urn:microsoft.com/office/officeart/2005/8/layout/list1"/>
    <dgm:cxn modelId="{60CD8560-2EAC-2946-9853-615968B677AD}" srcId="{CAD28D76-4CEF-574F-BB09-7954EC77B97C}" destId="{6787C631-E2D1-CE42-B0CE-44C11C8EADD3}" srcOrd="0" destOrd="0" parTransId="{63798A8B-9719-1E42-94E1-20992C002CB0}" sibTransId="{2A570225-B985-C149-85BB-B6C1349B3766}"/>
    <dgm:cxn modelId="{5A4FAE6F-C1B5-FF48-9B55-6C9E1A7AAA11}" type="presOf" srcId="{7A55088B-94D2-DD45-8F36-96A10101A399}" destId="{518D0935-50CC-F14A-8504-361FE13101FB}" srcOrd="0" destOrd="0" presId="urn:microsoft.com/office/officeart/2005/8/layout/list1"/>
    <dgm:cxn modelId="{9F1D4674-4B8D-FB4F-A36F-E6CE4B20D1BD}" type="presOf" srcId="{A668E96E-D9E2-0746-AF7A-E20DE139A8DF}" destId="{CEB751FF-20D8-CF4C-B38F-A05506A77927}" srcOrd="1" destOrd="0" presId="urn:microsoft.com/office/officeart/2005/8/layout/list1"/>
    <dgm:cxn modelId="{FB66BE80-972D-EB4B-82A0-9709F05760F7}" srcId="{3A2BEFFE-5FF6-9940-AD7B-BE59F236A4C8}" destId="{3CAA5E81-EE60-7540-9701-942B32B02B12}" srcOrd="3" destOrd="0" parTransId="{2C22AEA1-2458-A04D-BC9A-C44F7134CDF5}" sibTransId="{639B4FBF-AECA-0A45-A958-92910EC73093}"/>
    <dgm:cxn modelId="{EB685081-F4F2-E048-9FDC-45FD29CB7F0A}" srcId="{DAC74A95-70BA-E840-B8B1-555803E2AFE8}" destId="{772B4A64-1743-424F-AFF1-7D38F9E43486}" srcOrd="0" destOrd="0" parTransId="{41E1E761-ACF7-EF45-8B1A-98C71D008F07}" sibTransId="{8D5B219E-3FAE-AA4C-A5E4-29266EA8DF4A}"/>
    <dgm:cxn modelId="{95473C82-B9DD-7E43-8D95-4B72885CAF82}" srcId="{3CAA5E81-EE60-7540-9701-942B32B02B12}" destId="{0DA98846-8D38-404C-8FCE-7146F0E41A93}" srcOrd="1" destOrd="0" parTransId="{E55462C3-D84D-6644-AB93-5D6E35D20DC8}" sibTransId="{4BE1F68E-D1C2-604D-8547-4D2F2D23A462}"/>
    <dgm:cxn modelId="{CAF03289-A568-294C-B632-532DBC17CA46}" type="presOf" srcId="{DAC74A95-70BA-E840-B8B1-555803E2AFE8}" destId="{AF5A61D8-5FD2-ED48-AB91-26C8D38E9E66}" srcOrd="1" destOrd="0" presId="urn:microsoft.com/office/officeart/2005/8/layout/list1"/>
    <dgm:cxn modelId="{A5D78992-9018-0C46-82FD-8B5D6F739D8C}" type="presOf" srcId="{1FFDBCE0-849D-394B-8772-6C1E8DEB1095}" destId="{242CF65B-9763-264D-A25E-2AF6A5E3B17F}" srcOrd="0" destOrd="0" presId="urn:microsoft.com/office/officeart/2005/8/layout/list1"/>
    <dgm:cxn modelId="{3A5D4895-D202-3B44-BB0D-8860D534D61A}" type="presOf" srcId="{230F015B-55B9-ED4E-963F-40E099D25CB4}" destId="{4068DF08-8324-6C43-9B53-213765B7BE5E}" srcOrd="0" destOrd="0" presId="urn:microsoft.com/office/officeart/2005/8/layout/list1"/>
    <dgm:cxn modelId="{86000C9E-6094-E845-831D-7841DCFC0129}" type="presOf" srcId="{6787C631-E2D1-CE42-B0CE-44C11C8EADD3}" destId="{0CFA2390-6F1B-C645-B9C9-78426EFE4D5A}" srcOrd="0" destOrd="0" presId="urn:microsoft.com/office/officeart/2005/8/layout/list1"/>
    <dgm:cxn modelId="{EDB58D9F-7A23-1747-A262-AE6B7963359A}" srcId="{7A55088B-94D2-DD45-8F36-96A10101A399}" destId="{DE35B969-8D0F-B845-B8BC-843922D3B258}" srcOrd="1" destOrd="0" parTransId="{83D6684D-79B8-3A42-8B3E-BC4BA5E795D8}" sibTransId="{2B21FE4C-1029-1D46-8E1F-C29741E9BEBD}"/>
    <dgm:cxn modelId="{D151D4A3-8217-D743-8C74-C65472BCDFA7}" srcId="{3A2BEFFE-5FF6-9940-AD7B-BE59F236A4C8}" destId="{7A55088B-94D2-DD45-8F36-96A10101A399}" srcOrd="2" destOrd="0" parTransId="{D14E3A8E-6800-1C4B-B8DF-E0ECDE7306CE}" sibTransId="{1BAAA561-1966-E04A-8A55-72E221FCCABD}"/>
    <dgm:cxn modelId="{97F26BA5-A245-CB4F-92D7-0BB221EA4D66}" srcId="{3A2BEFFE-5FF6-9940-AD7B-BE59F236A4C8}" destId="{DAC74A95-70BA-E840-B8B1-555803E2AFE8}" srcOrd="5" destOrd="0" parTransId="{94586EB2-C5F4-2D48-8BF0-565DD97B8424}" sibTransId="{F3D36280-C13D-E149-92DC-2180713475A9}"/>
    <dgm:cxn modelId="{04F46EB0-1DE1-FE44-B1EA-0176E6CE438F}" type="presOf" srcId="{BE56203A-8335-F047-B893-94BEC3B784F7}" destId="{0CFA2390-6F1B-C645-B9C9-78426EFE4D5A}" srcOrd="0" destOrd="1" presId="urn:microsoft.com/office/officeart/2005/8/layout/list1"/>
    <dgm:cxn modelId="{DC1D45BD-C6EE-BC47-9BF3-239590499957}" type="presOf" srcId="{CAD28D76-4CEF-574F-BB09-7954EC77B97C}" destId="{E5636574-9F97-BB46-A1CA-232D441EFA20}" srcOrd="1" destOrd="0" presId="urn:microsoft.com/office/officeart/2005/8/layout/list1"/>
    <dgm:cxn modelId="{EE9E6ABE-2F69-D343-AC9B-1544F005B92E}" type="presOf" srcId="{023EB777-39EE-6845-8404-68413F6F3F70}" destId="{242CF65B-9763-264D-A25E-2AF6A5E3B17F}" srcOrd="0" destOrd="1" presId="urn:microsoft.com/office/officeart/2005/8/layout/list1"/>
    <dgm:cxn modelId="{E6DF30C4-D90D-A24E-A1A3-FFF306C8AAFE}" srcId="{3A2BEFFE-5FF6-9940-AD7B-BE59F236A4C8}" destId="{CAD28D76-4CEF-574F-BB09-7954EC77B97C}" srcOrd="4" destOrd="0" parTransId="{2BB96ED8-77F6-5B43-8151-E7BC947EE416}" sibTransId="{7EDD133C-EDB6-3442-A69C-1F8FA14EAEE2}"/>
    <dgm:cxn modelId="{52BB8CC5-74EF-B847-A780-410A8ABAE81D}" srcId="{A668E96E-D9E2-0746-AF7A-E20DE139A8DF}" destId="{1FFDBCE0-849D-394B-8772-6C1E8DEB1095}" srcOrd="0" destOrd="0" parTransId="{067ED56A-9A36-CD44-A778-3588581580DE}" sibTransId="{E4328A05-4128-344E-B208-79CF9513F50B}"/>
    <dgm:cxn modelId="{A8376BCF-5186-4343-AE35-448F4E7C2B5A}" srcId="{CAD28D76-4CEF-574F-BB09-7954EC77B97C}" destId="{BE56203A-8335-F047-B893-94BEC3B784F7}" srcOrd="1" destOrd="0" parTransId="{F4F93CD1-D3A1-9E49-A20B-9D30961912F7}" sibTransId="{EBA8587B-25B2-5E47-A536-13CDA45167F7}"/>
    <dgm:cxn modelId="{C3C509DE-E4CF-2240-BE08-2DDECC10C53C}" srcId="{3A2BEFFE-5FF6-9940-AD7B-BE59F236A4C8}" destId="{230F015B-55B9-ED4E-963F-40E099D25CB4}" srcOrd="0" destOrd="0" parTransId="{959641F9-ED9F-0044-B88D-35A218B78CF0}" sibTransId="{71601366-F2BC-0E4C-AE14-58163B2D45DB}"/>
    <dgm:cxn modelId="{6B8D1FE0-9886-E241-929F-CF4A06A6EDFA}" type="presOf" srcId="{0DA98846-8D38-404C-8FCE-7146F0E41A93}" destId="{EE9C0E65-786A-1246-BF2D-D9F8BAE8BB9E}" srcOrd="0" destOrd="1" presId="urn:microsoft.com/office/officeart/2005/8/layout/list1"/>
    <dgm:cxn modelId="{08536CEA-320B-5E4F-8553-253E57B20560}" srcId="{230F015B-55B9-ED4E-963F-40E099D25CB4}" destId="{C2D56AAA-6921-E349-9F13-FAFF82EFE220}" srcOrd="0" destOrd="0" parTransId="{06D8CE04-52A5-D44E-93DC-706C5B6432AE}" sibTransId="{726C3374-8A5C-294D-9DBE-1A5B0F364029}"/>
    <dgm:cxn modelId="{1A5162FB-C8D0-B04F-8771-93E953C36BE5}" type="presOf" srcId="{230F015B-55B9-ED4E-963F-40E099D25CB4}" destId="{18B9253F-965A-AC43-98B9-407A851C4AA1}" srcOrd="1" destOrd="0" presId="urn:microsoft.com/office/officeart/2005/8/layout/list1"/>
    <dgm:cxn modelId="{FC121CFD-F896-0749-93B3-DA75BB8D6D3C}" type="presOf" srcId="{3CAA5E81-EE60-7540-9701-942B32B02B12}" destId="{2396162C-015B-AF46-9261-3A340A80F443}" srcOrd="1" destOrd="0" presId="urn:microsoft.com/office/officeart/2005/8/layout/list1"/>
    <dgm:cxn modelId="{E0419EFD-B1F2-9540-ABF9-C6727F07889B}" type="presOf" srcId="{DA92EEB2-7B75-7943-B05A-45BBDD7BE13A}" destId="{21A76B13-1127-7640-B65E-7C21929BA844}" srcOrd="0" destOrd="0" presId="urn:microsoft.com/office/officeart/2005/8/layout/list1"/>
    <dgm:cxn modelId="{4BCE5FFF-2488-2B4F-8446-CB13F7B7F0EC}" type="presOf" srcId="{DAC74A95-70BA-E840-B8B1-555803E2AFE8}" destId="{015146BD-F5E6-5E4F-93C0-89A34A960499}" srcOrd="0" destOrd="0" presId="urn:microsoft.com/office/officeart/2005/8/layout/list1"/>
    <dgm:cxn modelId="{4461101D-F030-3C4A-B39B-16CDBE4335AB}" type="presParOf" srcId="{F3F55ACC-A6BE-E84C-96A4-68A18116892C}" destId="{C554B9F6-0DB7-9040-9E4C-7407CEAB4184}" srcOrd="0" destOrd="0" presId="urn:microsoft.com/office/officeart/2005/8/layout/list1"/>
    <dgm:cxn modelId="{D0A8FBC1-6A10-3241-9F3C-2C9C9EFCA196}" type="presParOf" srcId="{C554B9F6-0DB7-9040-9E4C-7407CEAB4184}" destId="{4068DF08-8324-6C43-9B53-213765B7BE5E}" srcOrd="0" destOrd="0" presId="urn:microsoft.com/office/officeart/2005/8/layout/list1"/>
    <dgm:cxn modelId="{9BEE67D0-F2EC-A84A-9BC0-E9042F1B2938}" type="presParOf" srcId="{C554B9F6-0DB7-9040-9E4C-7407CEAB4184}" destId="{18B9253F-965A-AC43-98B9-407A851C4AA1}" srcOrd="1" destOrd="0" presId="urn:microsoft.com/office/officeart/2005/8/layout/list1"/>
    <dgm:cxn modelId="{2486D4C9-56DB-2A4D-A9C2-D9FA20A7DA6B}" type="presParOf" srcId="{F3F55ACC-A6BE-E84C-96A4-68A18116892C}" destId="{701F271E-D716-A547-905E-B030EE5A940B}" srcOrd="1" destOrd="0" presId="urn:microsoft.com/office/officeart/2005/8/layout/list1"/>
    <dgm:cxn modelId="{5B880C60-D43A-CD4F-8FF2-EDA0038ACCE5}" type="presParOf" srcId="{F3F55ACC-A6BE-E84C-96A4-68A18116892C}" destId="{F952C450-0236-D14F-B9A6-D6457F6711FC}" srcOrd="2" destOrd="0" presId="urn:microsoft.com/office/officeart/2005/8/layout/list1"/>
    <dgm:cxn modelId="{88452741-D836-0A43-A0D8-87450D26BA7B}" type="presParOf" srcId="{F3F55ACC-A6BE-E84C-96A4-68A18116892C}" destId="{7FA19DAC-906F-4B46-9EE9-BC330989DFA3}" srcOrd="3" destOrd="0" presId="urn:microsoft.com/office/officeart/2005/8/layout/list1"/>
    <dgm:cxn modelId="{1AE013EB-CC3B-F042-B86D-CC2FF13506E3}" type="presParOf" srcId="{F3F55ACC-A6BE-E84C-96A4-68A18116892C}" destId="{FDB70B9B-8CB1-4647-89CB-18DFC4A5AA9B}" srcOrd="4" destOrd="0" presId="urn:microsoft.com/office/officeart/2005/8/layout/list1"/>
    <dgm:cxn modelId="{A146326A-859D-CE4A-B4D2-4B49564DCA62}" type="presParOf" srcId="{FDB70B9B-8CB1-4647-89CB-18DFC4A5AA9B}" destId="{B24C4A4F-0EB2-6C4F-82E0-D337914509C8}" srcOrd="0" destOrd="0" presId="urn:microsoft.com/office/officeart/2005/8/layout/list1"/>
    <dgm:cxn modelId="{ECDB762A-CC27-2D4C-B9D5-3BEF2776E460}" type="presParOf" srcId="{FDB70B9B-8CB1-4647-89CB-18DFC4A5AA9B}" destId="{CEB751FF-20D8-CF4C-B38F-A05506A77927}" srcOrd="1" destOrd="0" presId="urn:microsoft.com/office/officeart/2005/8/layout/list1"/>
    <dgm:cxn modelId="{2F28FC11-A475-ED46-861D-B6A67C60244F}" type="presParOf" srcId="{F3F55ACC-A6BE-E84C-96A4-68A18116892C}" destId="{2C5BFCFB-0C5B-294C-8D0B-A2DFAE92A0FB}" srcOrd="5" destOrd="0" presId="urn:microsoft.com/office/officeart/2005/8/layout/list1"/>
    <dgm:cxn modelId="{DF1DFFBA-8AB8-6D44-B1E1-0A52CF9EEF0F}" type="presParOf" srcId="{F3F55ACC-A6BE-E84C-96A4-68A18116892C}" destId="{242CF65B-9763-264D-A25E-2AF6A5E3B17F}" srcOrd="6" destOrd="0" presId="urn:microsoft.com/office/officeart/2005/8/layout/list1"/>
    <dgm:cxn modelId="{FF5CC0A5-9249-074F-8355-1A5178C1B2E0}" type="presParOf" srcId="{F3F55ACC-A6BE-E84C-96A4-68A18116892C}" destId="{9CBF2871-5792-AF44-BEB4-8276D16FEFF0}" srcOrd="7" destOrd="0" presId="urn:microsoft.com/office/officeart/2005/8/layout/list1"/>
    <dgm:cxn modelId="{232FA25A-F5B8-C04A-B39D-ACA0977CD0F8}" type="presParOf" srcId="{F3F55ACC-A6BE-E84C-96A4-68A18116892C}" destId="{1D44F81F-7414-F242-BB4F-9B69E9C1C662}" srcOrd="8" destOrd="0" presId="urn:microsoft.com/office/officeart/2005/8/layout/list1"/>
    <dgm:cxn modelId="{B463878A-C2B3-B644-B48A-BFDC20DECFBB}" type="presParOf" srcId="{1D44F81F-7414-F242-BB4F-9B69E9C1C662}" destId="{518D0935-50CC-F14A-8504-361FE13101FB}" srcOrd="0" destOrd="0" presId="urn:microsoft.com/office/officeart/2005/8/layout/list1"/>
    <dgm:cxn modelId="{958485E1-F268-F349-98AA-4675C337549F}" type="presParOf" srcId="{1D44F81F-7414-F242-BB4F-9B69E9C1C662}" destId="{F6C8D0F1-C245-AF4E-A8C8-DFBCA065241E}" srcOrd="1" destOrd="0" presId="urn:microsoft.com/office/officeart/2005/8/layout/list1"/>
    <dgm:cxn modelId="{C138519E-31AB-764A-A71C-198F8259F4FE}" type="presParOf" srcId="{F3F55ACC-A6BE-E84C-96A4-68A18116892C}" destId="{A6BCEA3C-3B61-2643-B2D6-A00E354B3530}" srcOrd="9" destOrd="0" presId="urn:microsoft.com/office/officeart/2005/8/layout/list1"/>
    <dgm:cxn modelId="{2CB3104F-E516-9745-B66B-B24CD6C16B81}" type="presParOf" srcId="{F3F55ACC-A6BE-E84C-96A4-68A18116892C}" destId="{21A76B13-1127-7640-B65E-7C21929BA844}" srcOrd="10" destOrd="0" presId="urn:microsoft.com/office/officeart/2005/8/layout/list1"/>
    <dgm:cxn modelId="{44FDC85D-B456-3847-95CF-A0EDBEBDFE44}" type="presParOf" srcId="{F3F55ACC-A6BE-E84C-96A4-68A18116892C}" destId="{0EBF0168-0545-5341-B6A0-A3FB49C2BDE5}" srcOrd="11" destOrd="0" presId="urn:microsoft.com/office/officeart/2005/8/layout/list1"/>
    <dgm:cxn modelId="{8366EDEF-6D1E-9B46-9DC1-8B5F13FEE202}" type="presParOf" srcId="{F3F55ACC-A6BE-E84C-96A4-68A18116892C}" destId="{0ABB1770-D9C8-2641-B414-702AB4CDAD87}" srcOrd="12" destOrd="0" presId="urn:microsoft.com/office/officeart/2005/8/layout/list1"/>
    <dgm:cxn modelId="{27355347-31CF-B145-9D2E-3BCD62093E7B}" type="presParOf" srcId="{0ABB1770-D9C8-2641-B414-702AB4CDAD87}" destId="{7D6E5705-D319-CF4B-9F31-55633C892012}" srcOrd="0" destOrd="0" presId="urn:microsoft.com/office/officeart/2005/8/layout/list1"/>
    <dgm:cxn modelId="{606175D5-F4F5-B843-9DF5-B8331ECEECA3}" type="presParOf" srcId="{0ABB1770-D9C8-2641-B414-702AB4CDAD87}" destId="{2396162C-015B-AF46-9261-3A340A80F443}" srcOrd="1" destOrd="0" presId="urn:microsoft.com/office/officeart/2005/8/layout/list1"/>
    <dgm:cxn modelId="{766DBA33-59B6-374C-AC4C-B90E3F1F190E}" type="presParOf" srcId="{F3F55ACC-A6BE-E84C-96A4-68A18116892C}" destId="{BA190518-40BA-4746-8E01-F254080F835A}" srcOrd="13" destOrd="0" presId="urn:microsoft.com/office/officeart/2005/8/layout/list1"/>
    <dgm:cxn modelId="{7F4DA325-F310-FC4B-952A-6F4FB48B3C30}" type="presParOf" srcId="{F3F55ACC-A6BE-E84C-96A4-68A18116892C}" destId="{EE9C0E65-786A-1246-BF2D-D9F8BAE8BB9E}" srcOrd="14" destOrd="0" presId="urn:microsoft.com/office/officeart/2005/8/layout/list1"/>
    <dgm:cxn modelId="{E5C83DD6-A870-2B4B-847E-9836A638FC46}" type="presParOf" srcId="{F3F55ACC-A6BE-E84C-96A4-68A18116892C}" destId="{080BC49B-95DC-2E45-9733-D62F934F1576}" srcOrd="15" destOrd="0" presId="urn:microsoft.com/office/officeart/2005/8/layout/list1"/>
    <dgm:cxn modelId="{624C03AE-BFEE-604B-8C93-F140FF1C56E5}" type="presParOf" srcId="{F3F55ACC-A6BE-E84C-96A4-68A18116892C}" destId="{41675C3F-0513-0749-B31D-6AEEFFC7F7A6}" srcOrd="16" destOrd="0" presId="urn:microsoft.com/office/officeart/2005/8/layout/list1"/>
    <dgm:cxn modelId="{04DCB86B-6719-6F4C-BD8D-8F9D4DB5E2D5}" type="presParOf" srcId="{41675C3F-0513-0749-B31D-6AEEFFC7F7A6}" destId="{6A358674-90CA-3D4F-802C-4AFED0984F2E}" srcOrd="0" destOrd="0" presId="urn:microsoft.com/office/officeart/2005/8/layout/list1"/>
    <dgm:cxn modelId="{5C5754BA-823E-EE4E-A050-3761A22E9E1D}" type="presParOf" srcId="{41675C3F-0513-0749-B31D-6AEEFFC7F7A6}" destId="{E5636574-9F97-BB46-A1CA-232D441EFA20}" srcOrd="1" destOrd="0" presId="urn:microsoft.com/office/officeart/2005/8/layout/list1"/>
    <dgm:cxn modelId="{48C04E5F-BA54-1844-BD7F-02A20FD63ADA}" type="presParOf" srcId="{F3F55ACC-A6BE-E84C-96A4-68A18116892C}" destId="{FF890E1F-8B2C-8C44-B2EA-F2D93525F6B2}" srcOrd="17" destOrd="0" presId="urn:microsoft.com/office/officeart/2005/8/layout/list1"/>
    <dgm:cxn modelId="{B15D691B-101C-8247-AA87-CD11C8DAA46C}" type="presParOf" srcId="{F3F55ACC-A6BE-E84C-96A4-68A18116892C}" destId="{0CFA2390-6F1B-C645-B9C9-78426EFE4D5A}" srcOrd="18" destOrd="0" presId="urn:microsoft.com/office/officeart/2005/8/layout/list1"/>
    <dgm:cxn modelId="{3850478C-FC95-BF45-831A-B628B0631EE8}" type="presParOf" srcId="{F3F55ACC-A6BE-E84C-96A4-68A18116892C}" destId="{22B52C6A-8230-A948-9781-26602B626C52}" srcOrd="19" destOrd="0" presId="urn:microsoft.com/office/officeart/2005/8/layout/list1"/>
    <dgm:cxn modelId="{53E029A9-5F48-434C-9BA3-C7EB88B87A52}" type="presParOf" srcId="{F3F55ACC-A6BE-E84C-96A4-68A18116892C}" destId="{EC9130BA-ABEE-3548-9518-8D32EB5A46DB}" srcOrd="20" destOrd="0" presId="urn:microsoft.com/office/officeart/2005/8/layout/list1"/>
    <dgm:cxn modelId="{2C79C7E2-49EE-F14F-B522-C0CF52A617B3}" type="presParOf" srcId="{EC9130BA-ABEE-3548-9518-8D32EB5A46DB}" destId="{015146BD-F5E6-5E4F-93C0-89A34A960499}" srcOrd="0" destOrd="0" presId="urn:microsoft.com/office/officeart/2005/8/layout/list1"/>
    <dgm:cxn modelId="{21C55DA8-FC42-024D-B90C-619B29BB4048}" type="presParOf" srcId="{EC9130BA-ABEE-3548-9518-8D32EB5A46DB}" destId="{AF5A61D8-5FD2-ED48-AB91-26C8D38E9E66}" srcOrd="1" destOrd="0" presId="urn:microsoft.com/office/officeart/2005/8/layout/list1"/>
    <dgm:cxn modelId="{97A2492A-ABC1-2F44-A8F9-CCD2FEA947ED}" type="presParOf" srcId="{F3F55ACC-A6BE-E84C-96A4-68A18116892C}" destId="{4400961F-7FBC-154C-BB2A-9F8BD4DC33B1}" srcOrd="21" destOrd="0" presId="urn:microsoft.com/office/officeart/2005/8/layout/list1"/>
    <dgm:cxn modelId="{B2B7638C-3117-6D4F-9834-4523233303BD}" type="presParOf" srcId="{F3F55ACC-A6BE-E84C-96A4-68A18116892C}" destId="{7ACF1A47-303B-2940-81CC-904F840C4CFB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92E5B6-3D0D-034C-9079-F9496D4BD5DD}" type="doc">
      <dgm:prSet loTypeId="urn:microsoft.com/office/officeart/2005/8/layout/list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EB83E3FA-2BB9-7443-B754-DC31BE677F91}">
      <dgm:prSet/>
      <dgm:spPr/>
      <dgm:t>
        <a:bodyPr/>
        <a:lstStyle/>
        <a:p>
          <a:r>
            <a:rPr lang="en-IN" dirty="0"/>
            <a:t>Callouts</a:t>
          </a:r>
        </a:p>
      </dgm:t>
    </dgm:pt>
    <dgm:pt modelId="{4AA7351C-B1DC-604E-AF42-81CE0F55183F}" type="parTrans" cxnId="{0B8F6195-36E9-B74D-B65E-EDF2359D5354}">
      <dgm:prSet/>
      <dgm:spPr/>
      <dgm:t>
        <a:bodyPr/>
        <a:lstStyle/>
        <a:p>
          <a:endParaRPr lang="en-GB"/>
        </a:p>
      </dgm:t>
    </dgm:pt>
    <dgm:pt modelId="{95F8839B-0023-264B-9DFB-55BA76C0CF6E}" type="sibTrans" cxnId="{0B8F6195-36E9-B74D-B65E-EDF2359D5354}">
      <dgm:prSet/>
      <dgm:spPr/>
      <dgm:t>
        <a:bodyPr/>
        <a:lstStyle/>
        <a:p>
          <a:endParaRPr lang="en-GB"/>
        </a:p>
      </dgm:t>
    </dgm:pt>
    <dgm:pt modelId="{5B327F21-2E3A-3244-9881-84D49F16FF37}">
      <dgm:prSet/>
      <dgm:spPr/>
      <dgm:t>
        <a:bodyPr/>
        <a:lstStyle/>
        <a:p>
          <a:r>
            <a:rPr lang="en-IN" dirty="0"/>
            <a:t>Continue Doing</a:t>
          </a:r>
        </a:p>
      </dgm:t>
    </dgm:pt>
    <dgm:pt modelId="{1D65D87F-503E-6F4D-8338-8BCE0F71F5E9}" type="parTrans" cxnId="{CE4510B9-4245-7C42-8696-DCCC1C54BCA9}">
      <dgm:prSet/>
      <dgm:spPr/>
      <dgm:t>
        <a:bodyPr/>
        <a:lstStyle/>
        <a:p>
          <a:endParaRPr lang="en-GB"/>
        </a:p>
      </dgm:t>
    </dgm:pt>
    <dgm:pt modelId="{D9070E28-3407-F640-8ABA-41618C03A9BA}" type="sibTrans" cxnId="{CE4510B9-4245-7C42-8696-DCCC1C54BCA9}">
      <dgm:prSet/>
      <dgm:spPr/>
      <dgm:t>
        <a:bodyPr/>
        <a:lstStyle/>
        <a:p>
          <a:endParaRPr lang="en-GB"/>
        </a:p>
      </dgm:t>
    </dgm:pt>
    <dgm:pt modelId="{484E0F54-19D0-9E47-BAF0-BB90324DBF3D}">
      <dgm:prSet/>
      <dgm:spPr/>
      <dgm:t>
        <a:bodyPr/>
        <a:lstStyle/>
        <a:p>
          <a:r>
            <a:rPr lang="en-IN" dirty="0"/>
            <a:t>Stop Doing</a:t>
          </a:r>
        </a:p>
      </dgm:t>
    </dgm:pt>
    <dgm:pt modelId="{ECD002CB-CD69-EF47-9198-514ED9EF570C}" type="parTrans" cxnId="{890815F8-0397-4247-B254-FE4B103743FC}">
      <dgm:prSet/>
      <dgm:spPr/>
      <dgm:t>
        <a:bodyPr/>
        <a:lstStyle/>
        <a:p>
          <a:endParaRPr lang="en-GB"/>
        </a:p>
      </dgm:t>
    </dgm:pt>
    <dgm:pt modelId="{A3B78703-D03D-DF47-AB57-8BABF4BEC0A8}" type="sibTrans" cxnId="{890815F8-0397-4247-B254-FE4B103743FC}">
      <dgm:prSet/>
      <dgm:spPr/>
      <dgm:t>
        <a:bodyPr/>
        <a:lstStyle/>
        <a:p>
          <a:endParaRPr lang="en-GB"/>
        </a:p>
      </dgm:t>
    </dgm:pt>
    <dgm:pt modelId="{FE9DB2F6-6B07-0942-904A-C00B21F6D10C}">
      <dgm:prSet/>
      <dgm:spPr/>
      <dgm:t>
        <a:bodyPr/>
        <a:lstStyle/>
        <a:p>
          <a:r>
            <a:rPr lang="en-IN" dirty="0"/>
            <a:t>Test</a:t>
          </a:r>
        </a:p>
      </dgm:t>
    </dgm:pt>
    <dgm:pt modelId="{0714FF9F-A0EB-4048-AFE2-2E8B77476155}" type="parTrans" cxnId="{B6E03B68-7983-8A43-B6F0-F037B2506147}">
      <dgm:prSet/>
      <dgm:spPr/>
    </dgm:pt>
    <dgm:pt modelId="{F5FAF71B-5DFE-6F42-884A-FB2A6C80F257}" type="sibTrans" cxnId="{B6E03B68-7983-8A43-B6F0-F037B2506147}">
      <dgm:prSet/>
      <dgm:spPr/>
    </dgm:pt>
    <dgm:pt modelId="{E2652E79-9EA4-4D48-8927-96DE5CFE5445}">
      <dgm:prSet/>
      <dgm:spPr/>
      <dgm:t>
        <a:bodyPr/>
        <a:lstStyle/>
        <a:p>
          <a:r>
            <a:rPr lang="en-IN" dirty="0"/>
            <a:t>Test</a:t>
          </a:r>
        </a:p>
      </dgm:t>
    </dgm:pt>
    <dgm:pt modelId="{1E0F7BCE-6C98-F148-9A59-E2197F33360E}" type="parTrans" cxnId="{839F504F-AA41-4248-B5F8-4D157D9C2024}">
      <dgm:prSet/>
      <dgm:spPr/>
    </dgm:pt>
    <dgm:pt modelId="{5718DDE6-0AB1-064F-9DF9-69FEFE9DDCE7}" type="sibTrans" cxnId="{839F504F-AA41-4248-B5F8-4D157D9C2024}">
      <dgm:prSet/>
      <dgm:spPr/>
    </dgm:pt>
    <dgm:pt modelId="{029284E4-6312-3C43-B01A-13FDCEC23D33}">
      <dgm:prSet/>
      <dgm:spPr/>
      <dgm:t>
        <a:bodyPr/>
        <a:lstStyle/>
        <a:p>
          <a:r>
            <a:rPr lang="en-IN" dirty="0"/>
            <a:t>Test</a:t>
          </a:r>
        </a:p>
      </dgm:t>
    </dgm:pt>
    <dgm:pt modelId="{F4621DF2-D8E1-0945-8A1C-003197983F64}" type="parTrans" cxnId="{F25534ED-37F2-5046-A3E2-8A0DD56A0428}">
      <dgm:prSet/>
      <dgm:spPr/>
    </dgm:pt>
    <dgm:pt modelId="{65B2B5C5-25EC-EA4C-A884-4B420024BD2F}" type="sibTrans" cxnId="{F25534ED-37F2-5046-A3E2-8A0DD56A0428}">
      <dgm:prSet/>
      <dgm:spPr/>
    </dgm:pt>
    <dgm:pt modelId="{AE89B9E6-1D73-5B4B-AB58-A8F91FEB76FE}">
      <dgm:prSet/>
      <dgm:spPr/>
      <dgm:t>
        <a:bodyPr/>
        <a:lstStyle/>
        <a:p>
          <a:r>
            <a:rPr lang="en-IN" dirty="0"/>
            <a:t>Test</a:t>
          </a:r>
        </a:p>
      </dgm:t>
    </dgm:pt>
    <dgm:pt modelId="{E4DAFE28-0278-D647-AB8F-5B1152B7AAE2}" type="parTrans" cxnId="{9E930AA7-8F99-6F44-A3A9-A23C7FD0FBBE}">
      <dgm:prSet/>
      <dgm:spPr/>
    </dgm:pt>
    <dgm:pt modelId="{8517E5CF-9782-D042-84BB-B8187DF0A628}" type="sibTrans" cxnId="{9E930AA7-8F99-6F44-A3A9-A23C7FD0FBBE}">
      <dgm:prSet/>
      <dgm:spPr/>
    </dgm:pt>
    <dgm:pt modelId="{6A990AB0-44F6-414F-8D28-D7791939FBD7}">
      <dgm:prSet/>
      <dgm:spPr/>
      <dgm:t>
        <a:bodyPr/>
        <a:lstStyle/>
        <a:p>
          <a:r>
            <a:rPr lang="en-IN" dirty="0"/>
            <a:t>Test</a:t>
          </a:r>
        </a:p>
      </dgm:t>
    </dgm:pt>
    <dgm:pt modelId="{05DEFA4D-4716-DF4B-A7B9-F2EC0359999E}" type="parTrans" cxnId="{664E8160-6002-714B-8EF5-46103924DB6B}">
      <dgm:prSet/>
      <dgm:spPr/>
    </dgm:pt>
    <dgm:pt modelId="{7E48FC1E-FD2B-F44F-9A58-73A5869BE3F2}" type="sibTrans" cxnId="{664E8160-6002-714B-8EF5-46103924DB6B}">
      <dgm:prSet/>
      <dgm:spPr/>
    </dgm:pt>
    <dgm:pt modelId="{BE961981-68C5-C845-BD4F-C7FE4C31EDE0}" type="pres">
      <dgm:prSet presAssocID="{E392E5B6-3D0D-034C-9079-F9496D4BD5DD}" presName="linear" presStyleCnt="0">
        <dgm:presLayoutVars>
          <dgm:dir/>
          <dgm:animLvl val="lvl"/>
          <dgm:resizeHandles val="exact"/>
        </dgm:presLayoutVars>
      </dgm:prSet>
      <dgm:spPr/>
    </dgm:pt>
    <dgm:pt modelId="{A069F269-5E09-C54F-B5B9-1A2BA61E482B}" type="pres">
      <dgm:prSet presAssocID="{EB83E3FA-2BB9-7443-B754-DC31BE677F91}" presName="parentLin" presStyleCnt="0"/>
      <dgm:spPr/>
    </dgm:pt>
    <dgm:pt modelId="{061546DF-DB0F-B14E-AA69-5B24F8729E62}" type="pres">
      <dgm:prSet presAssocID="{EB83E3FA-2BB9-7443-B754-DC31BE677F91}" presName="parentLeftMargin" presStyleLbl="node1" presStyleIdx="0" presStyleCnt="3"/>
      <dgm:spPr/>
    </dgm:pt>
    <dgm:pt modelId="{58E585EA-EB81-DD44-A311-5A765E46708F}" type="pres">
      <dgm:prSet presAssocID="{EB83E3FA-2BB9-7443-B754-DC31BE677F9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017FD59-B156-344B-ADA3-45D06048D27B}" type="pres">
      <dgm:prSet presAssocID="{EB83E3FA-2BB9-7443-B754-DC31BE677F91}" presName="negativeSpace" presStyleCnt="0"/>
      <dgm:spPr/>
    </dgm:pt>
    <dgm:pt modelId="{F73BEE66-7124-0547-B0BF-1AC85062D3FB}" type="pres">
      <dgm:prSet presAssocID="{EB83E3FA-2BB9-7443-B754-DC31BE677F91}" presName="childText" presStyleLbl="conFgAcc1" presStyleIdx="0" presStyleCnt="3">
        <dgm:presLayoutVars>
          <dgm:bulletEnabled val="1"/>
        </dgm:presLayoutVars>
      </dgm:prSet>
      <dgm:spPr/>
    </dgm:pt>
    <dgm:pt modelId="{364E917D-5AB6-F246-BD13-921895AC5CA7}" type="pres">
      <dgm:prSet presAssocID="{95F8839B-0023-264B-9DFB-55BA76C0CF6E}" presName="spaceBetweenRectangles" presStyleCnt="0"/>
      <dgm:spPr/>
    </dgm:pt>
    <dgm:pt modelId="{13E77680-01D3-274A-B21F-ABDB71EB9F27}" type="pres">
      <dgm:prSet presAssocID="{5B327F21-2E3A-3244-9881-84D49F16FF37}" presName="parentLin" presStyleCnt="0"/>
      <dgm:spPr/>
    </dgm:pt>
    <dgm:pt modelId="{469DBDC2-1AE8-C146-A0AE-85EAA59B0F3D}" type="pres">
      <dgm:prSet presAssocID="{5B327F21-2E3A-3244-9881-84D49F16FF37}" presName="parentLeftMargin" presStyleLbl="node1" presStyleIdx="0" presStyleCnt="3"/>
      <dgm:spPr/>
    </dgm:pt>
    <dgm:pt modelId="{A2CDECB6-FED0-884E-88B1-913ACB9775B4}" type="pres">
      <dgm:prSet presAssocID="{5B327F21-2E3A-3244-9881-84D49F16FF3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B19080F-A2B6-D349-A1E5-1DCC923F14F2}" type="pres">
      <dgm:prSet presAssocID="{5B327F21-2E3A-3244-9881-84D49F16FF37}" presName="negativeSpace" presStyleCnt="0"/>
      <dgm:spPr/>
    </dgm:pt>
    <dgm:pt modelId="{519CE9FF-7A9B-AB4D-AD5D-DBDAC6C2658E}" type="pres">
      <dgm:prSet presAssocID="{5B327F21-2E3A-3244-9881-84D49F16FF37}" presName="childText" presStyleLbl="conFgAcc1" presStyleIdx="1" presStyleCnt="3">
        <dgm:presLayoutVars>
          <dgm:bulletEnabled val="1"/>
        </dgm:presLayoutVars>
      </dgm:prSet>
      <dgm:spPr/>
    </dgm:pt>
    <dgm:pt modelId="{0A37DB6C-3232-E74A-8AEE-34558AC6B8C0}" type="pres">
      <dgm:prSet presAssocID="{D9070E28-3407-F640-8ABA-41618C03A9BA}" presName="spaceBetweenRectangles" presStyleCnt="0"/>
      <dgm:spPr/>
    </dgm:pt>
    <dgm:pt modelId="{0F129D29-ED5F-E149-91C3-654B4A75CC66}" type="pres">
      <dgm:prSet presAssocID="{484E0F54-19D0-9E47-BAF0-BB90324DBF3D}" presName="parentLin" presStyleCnt="0"/>
      <dgm:spPr/>
    </dgm:pt>
    <dgm:pt modelId="{0463C3B8-D1CE-3444-A71E-6F69AF0B9B4C}" type="pres">
      <dgm:prSet presAssocID="{484E0F54-19D0-9E47-BAF0-BB90324DBF3D}" presName="parentLeftMargin" presStyleLbl="node1" presStyleIdx="1" presStyleCnt="3"/>
      <dgm:spPr/>
    </dgm:pt>
    <dgm:pt modelId="{D397FC82-3B92-D94D-A296-537093A4346F}" type="pres">
      <dgm:prSet presAssocID="{484E0F54-19D0-9E47-BAF0-BB90324DBF3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233FC63-F3E7-D444-BF4F-E787FCBDFDFE}" type="pres">
      <dgm:prSet presAssocID="{484E0F54-19D0-9E47-BAF0-BB90324DBF3D}" presName="negativeSpace" presStyleCnt="0"/>
      <dgm:spPr/>
    </dgm:pt>
    <dgm:pt modelId="{83863571-DF5F-A147-87C5-18BE3DDD6475}" type="pres">
      <dgm:prSet presAssocID="{484E0F54-19D0-9E47-BAF0-BB90324DBF3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B82D605-4A63-4A43-9992-E0B97099F93A}" type="presOf" srcId="{EB83E3FA-2BB9-7443-B754-DC31BE677F91}" destId="{58E585EA-EB81-DD44-A311-5A765E46708F}" srcOrd="1" destOrd="0" presId="urn:microsoft.com/office/officeart/2005/8/layout/list1"/>
    <dgm:cxn modelId="{BD97420F-EB0F-0D48-9BCE-576A4B68408B}" type="presOf" srcId="{E2652E79-9EA4-4D48-8927-96DE5CFE5445}" destId="{83863571-DF5F-A147-87C5-18BE3DDD6475}" srcOrd="0" destOrd="0" presId="urn:microsoft.com/office/officeart/2005/8/layout/list1"/>
    <dgm:cxn modelId="{57519021-01E9-3049-AA42-67DE07BA1FAD}" type="presOf" srcId="{E392E5B6-3D0D-034C-9079-F9496D4BD5DD}" destId="{BE961981-68C5-C845-BD4F-C7FE4C31EDE0}" srcOrd="0" destOrd="0" presId="urn:microsoft.com/office/officeart/2005/8/layout/list1"/>
    <dgm:cxn modelId="{745C2E3B-9BBE-384C-8C51-C99ADA7112F9}" type="presOf" srcId="{5B327F21-2E3A-3244-9881-84D49F16FF37}" destId="{469DBDC2-1AE8-C146-A0AE-85EAA59B0F3D}" srcOrd="0" destOrd="0" presId="urn:microsoft.com/office/officeart/2005/8/layout/list1"/>
    <dgm:cxn modelId="{39F9C34E-737F-7849-B5F6-C0F4D3A44465}" type="presOf" srcId="{5B327F21-2E3A-3244-9881-84D49F16FF37}" destId="{A2CDECB6-FED0-884E-88B1-913ACB9775B4}" srcOrd="1" destOrd="0" presId="urn:microsoft.com/office/officeart/2005/8/layout/list1"/>
    <dgm:cxn modelId="{839F504F-AA41-4248-B5F8-4D157D9C2024}" srcId="{484E0F54-19D0-9E47-BAF0-BB90324DBF3D}" destId="{E2652E79-9EA4-4D48-8927-96DE5CFE5445}" srcOrd="0" destOrd="0" parTransId="{1E0F7BCE-6C98-F148-9A59-E2197F33360E}" sibTransId="{5718DDE6-0AB1-064F-9DF9-69FEFE9DDCE7}"/>
    <dgm:cxn modelId="{B33A0859-6EA6-B149-864F-E6F8127ED93E}" type="presOf" srcId="{AE89B9E6-1D73-5B4B-AB58-A8F91FEB76FE}" destId="{83863571-DF5F-A147-87C5-18BE3DDD6475}" srcOrd="0" destOrd="2" presId="urn:microsoft.com/office/officeart/2005/8/layout/list1"/>
    <dgm:cxn modelId="{664E8160-6002-714B-8EF5-46103924DB6B}" srcId="{484E0F54-19D0-9E47-BAF0-BB90324DBF3D}" destId="{6A990AB0-44F6-414F-8D28-D7791939FBD7}" srcOrd="3" destOrd="0" parTransId="{05DEFA4D-4716-DF4B-A7B9-F2EC0359999E}" sibTransId="{7E48FC1E-FD2B-F44F-9A58-73A5869BE3F2}"/>
    <dgm:cxn modelId="{B6E03B68-7983-8A43-B6F0-F037B2506147}" srcId="{5B327F21-2E3A-3244-9881-84D49F16FF37}" destId="{FE9DB2F6-6B07-0942-904A-C00B21F6D10C}" srcOrd="0" destOrd="0" parTransId="{0714FF9F-A0EB-4048-AFE2-2E8B77476155}" sibTransId="{F5FAF71B-5DFE-6F42-884A-FB2A6C80F257}"/>
    <dgm:cxn modelId="{BD7CE771-31F7-6E4B-BDD9-B9D0ADE7FE91}" type="presOf" srcId="{FE9DB2F6-6B07-0942-904A-C00B21F6D10C}" destId="{519CE9FF-7A9B-AB4D-AD5D-DBDAC6C2658E}" srcOrd="0" destOrd="0" presId="urn:microsoft.com/office/officeart/2005/8/layout/list1"/>
    <dgm:cxn modelId="{71FDBC90-D526-8D4E-93F2-5FD3ABB9E96D}" type="presOf" srcId="{029284E4-6312-3C43-B01A-13FDCEC23D33}" destId="{83863571-DF5F-A147-87C5-18BE3DDD6475}" srcOrd="0" destOrd="1" presId="urn:microsoft.com/office/officeart/2005/8/layout/list1"/>
    <dgm:cxn modelId="{0B8F6195-36E9-B74D-B65E-EDF2359D5354}" srcId="{E392E5B6-3D0D-034C-9079-F9496D4BD5DD}" destId="{EB83E3FA-2BB9-7443-B754-DC31BE677F91}" srcOrd="0" destOrd="0" parTransId="{4AA7351C-B1DC-604E-AF42-81CE0F55183F}" sibTransId="{95F8839B-0023-264B-9DFB-55BA76C0CF6E}"/>
    <dgm:cxn modelId="{9E930AA7-8F99-6F44-A3A9-A23C7FD0FBBE}" srcId="{484E0F54-19D0-9E47-BAF0-BB90324DBF3D}" destId="{AE89B9E6-1D73-5B4B-AB58-A8F91FEB76FE}" srcOrd="2" destOrd="0" parTransId="{E4DAFE28-0278-D647-AB8F-5B1152B7AAE2}" sibTransId="{8517E5CF-9782-D042-84BB-B8187DF0A628}"/>
    <dgm:cxn modelId="{CE4510B9-4245-7C42-8696-DCCC1C54BCA9}" srcId="{E392E5B6-3D0D-034C-9079-F9496D4BD5DD}" destId="{5B327F21-2E3A-3244-9881-84D49F16FF37}" srcOrd="1" destOrd="0" parTransId="{1D65D87F-503E-6F4D-8338-8BCE0F71F5E9}" sibTransId="{D9070E28-3407-F640-8ABA-41618C03A9BA}"/>
    <dgm:cxn modelId="{3EB0FFC6-8C22-A942-A8FE-3F9C7D762F45}" type="presOf" srcId="{484E0F54-19D0-9E47-BAF0-BB90324DBF3D}" destId="{0463C3B8-D1CE-3444-A71E-6F69AF0B9B4C}" srcOrd="0" destOrd="0" presId="urn:microsoft.com/office/officeart/2005/8/layout/list1"/>
    <dgm:cxn modelId="{E4CCF5D6-5447-C74A-88E6-F13F5AE4B0DF}" type="presOf" srcId="{484E0F54-19D0-9E47-BAF0-BB90324DBF3D}" destId="{D397FC82-3B92-D94D-A296-537093A4346F}" srcOrd="1" destOrd="0" presId="urn:microsoft.com/office/officeart/2005/8/layout/list1"/>
    <dgm:cxn modelId="{D9FD11D9-5460-8349-87CA-55C7AD6DD4A6}" type="presOf" srcId="{EB83E3FA-2BB9-7443-B754-DC31BE677F91}" destId="{061546DF-DB0F-B14E-AA69-5B24F8729E62}" srcOrd="0" destOrd="0" presId="urn:microsoft.com/office/officeart/2005/8/layout/list1"/>
    <dgm:cxn modelId="{C9D7F5E9-376F-0443-85AE-3D94CC3B681C}" type="presOf" srcId="{6A990AB0-44F6-414F-8D28-D7791939FBD7}" destId="{83863571-DF5F-A147-87C5-18BE3DDD6475}" srcOrd="0" destOrd="3" presId="urn:microsoft.com/office/officeart/2005/8/layout/list1"/>
    <dgm:cxn modelId="{F25534ED-37F2-5046-A3E2-8A0DD56A0428}" srcId="{484E0F54-19D0-9E47-BAF0-BB90324DBF3D}" destId="{029284E4-6312-3C43-B01A-13FDCEC23D33}" srcOrd="1" destOrd="0" parTransId="{F4621DF2-D8E1-0945-8A1C-003197983F64}" sibTransId="{65B2B5C5-25EC-EA4C-A884-4B420024BD2F}"/>
    <dgm:cxn modelId="{890815F8-0397-4247-B254-FE4B103743FC}" srcId="{E392E5B6-3D0D-034C-9079-F9496D4BD5DD}" destId="{484E0F54-19D0-9E47-BAF0-BB90324DBF3D}" srcOrd="2" destOrd="0" parTransId="{ECD002CB-CD69-EF47-9198-514ED9EF570C}" sibTransId="{A3B78703-D03D-DF47-AB57-8BABF4BEC0A8}"/>
    <dgm:cxn modelId="{96F3ADFD-A006-C543-B424-96DE453F03DD}" type="presParOf" srcId="{BE961981-68C5-C845-BD4F-C7FE4C31EDE0}" destId="{A069F269-5E09-C54F-B5B9-1A2BA61E482B}" srcOrd="0" destOrd="0" presId="urn:microsoft.com/office/officeart/2005/8/layout/list1"/>
    <dgm:cxn modelId="{098DA7B7-5599-B649-A4CB-B9594DA96A56}" type="presParOf" srcId="{A069F269-5E09-C54F-B5B9-1A2BA61E482B}" destId="{061546DF-DB0F-B14E-AA69-5B24F8729E62}" srcOrd="0" destOrd="0" presId="urn:microsoft.com/office/officeart/2005/8/layout/list1"/>
    <dgm:cxn modelId="{A77CEDF7-CE2A-0544-8622-4146A690F08C}" type="presParOf" srcId="{A069F269-5E09-C54F-B5B9-1A2BA61E482B}" destId="{58E585EA-EB81-DD44-A311-5A765E46708F}" srcOrd="1" destOrd="0" presId="urn:microsoft.com/office/officeart/2005/8/layout/list1"/>
    <dgm:cxn modelId="{24F5C09C-D7DB-E545-8410-E821771B39EB}" type="presParOf" srcId="{BE961981-68C5-C845-BD4F-C7FE4C31EDE0}" destId="{E017FD59-B156-344B-ADA3-45D06048D27B}" srcOrd="1" destOrd="0" presId="urn:microsoft.com/office/officeart/2005/8/layout/list1"/>
    <dgm:cxn modelId="{1DF95C24-25AE-D146-936C-66CC9596C31E}" type="presParOf" srcId="{BE961981-68C5-C845-BD4F-C7FE4C31EDE0}" destId="{F73BEE66-7124-0547-B0BF-1AC85062D3FB}" srcOrd="2" destOrd="0" presId="urn:microsoft.com/office/officeart/2005/8/layout/list1"/>
    <dgm:cxn modelId="{928CA7F3-74F9-1E4F-B220-6112B3E240DA}" type="presParOf" srcId="{BE961981-68C5-C845-BD4F-C7FE4C31EDE0}" destId="{364E917D-5AB6-F246-BD13-921895AC5CA7}" srcOrd="3" destOrd="0" presId="urn:microsoft.com/office/officeart/2005/8/layout/list1"/>
    <dgm:cxn modelId="{6B8B00D7-B2AD-3F47-AF56-9C6033FE6796}" type="presParOf" srcId="{BE961981-68C5-C845-BD4F-C7FE4C31EDE0}" destId="{13E77680-01D3-274A-B21F-ABDB71EB9F27}" srcOrd="4" destOrd="0" presId="urn:microsoft.com/office/officeart/2005/8/layout/list1"/>
    <dgm:cxn modelId="{61D43789-BCE8-184E-A604-2AE99DBEE60F}" type="presParOf" srcId="{13E77680-01D3-274A-B21F-ABDB71EB9F27}" destId="{469DBDC2-1AE8-C146-A0AE-85EAA59B0F3D}" srcOrd="0" destOrd="0" presId="urn:microsoft.com/office/officeart/2005/8/layout/list1"/>
    <dgm:cxn modelId="{D85AA79E-4A37-4548-B4E1-21EBF7E480CA}" type="presParOf" srcId="{13E77680-01D3-274A-B21F-ABDB71EB9F27}" destId="{A2CDECB6-FED0-884E-88B1-913ACB9775B4}" srcOrd="1" destOrd="0" presId="urn:microsoft.com/office/officeart/2005/8/layout/list1"/>
    <dgm:cxn modelId="{85F0E336-5EAF-4647-B37B-8653FF72888A}" type="presParOf" srcId="{BE961981-68C5-C845-BD4F-C7FE4C31EDE0}" destId="{9B19080F-A2B6-D349-A1E5-1DCC923F14F2}" srcOrd="5" destOrd="0" presId="urn:microsoft.com/office/officeart/2005/8/layout/list1"/>
    <dgm:cxn modelId="{15F7FFAB-FA8A-5E41-B9D8-C9DA88D4142E}" type="presParOf" srcId="{BE961981-68C5-C845-BD4F-C7FE4C31EDE0}" destId="{519CE9FF-7A9B-AB4D-AD5D-DBDAC6C2658E}" srcOrd="6" destOrd="0" presId="urn:microsoft.com/office/officeart/2005/8/layout/list1"/>
    <dgm:cxn modelId="{6F7E8CD0-ED35-A34A-8892-9C75FB94431B}" type="presParOf" srcId="{BE961981-68C5-C845-BD4F-C7FE4C31EDE0}" destId="{0A37DB6C-3232-E74A-8AEE-34558AC6B8C0}" srcOrd="7" destOrd="0" presId="urn:microsoft.com/office/officeart/2005/8/layout/list1"/>
    <dgm:cxn modelId="{2AF80054-D8C6-6147-A52F-F17E5F6E65D1}" type="presParOf" srcId="{BE961981-68C5-C845-BD4F-C7FE4C31EDE0}" destId="{0F129D29-ED5F-E149-91C3-654B4A75CC66}" srcOrd="8" destOrd="0" presId="urn:microsoft.com/office/officeart/2005/8/layout/list1"/>
    <dgm:cxn modelId="{6EBF0A63-ADA6-BB49-A4C0-C6E853061C0E}" type="presParOf" srcId="{0F129D29-ED5F-E149-91C3-654B4A75CC66}" destId="{0463C3B8-D1CE-3444-A71E-6F69AF0B9B4C}" srcOrd="0" destOrd="0" presId="urn:microsoft.com/office/officeart/2005/8/layout/list1"/>
    <dgm:cxn modelId="{B45AA6EE-37DF-284B-8B3C-3C63D71C12A0}" type="presParOf" srcId="{0F129D29-ED5F-E149-91C3-654B4A75CC66}" destId="{D397FC82-3B92-D94D-A296-537093A4346F}" srcOrd="1" destOrd="0" presId="urn:microsoft.com/office/officeart/2005/8/layout/list1"/>
    <dgm:cxn modelId="{5A182CE7-6860-3D4E-A35A-CCC4A2E1C835}" type="presParOf" srcId="{BE961981-68C5-C845-BD4F-C7FE4C31EDE0}" destId="{D233FC63-F3E7-D444-BF4F-E787FCBDFDFE}" srcOrd="9" destOrd="0" presId="urn:microsoft.com/office/officeart/2005/8/layout/list1"/>
    <dgm:cxn modelId="{9E6A1C98-3BD5-2142-8F71-152DA3A5C270}" type="presParOf" srcId="{BE961981-68C5-C845-BD4F-C7FE4C31EDE0}" destId="{83863571-DF5F-A147-87C5-18BE3DDD647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03990-BDAB-4494-9836-F30B2AD88E81}">
      <dsp:nvSpPr>
        <dsp:cNvPr id="0" name=""/>
        <dsp:cNvSpPr/>
      </dsp:nvSpPr>
      <dsp:spPr>
        <a:xfrm>
          <a:off x="0" y="449"/>
          <a:ext cx="5157787" cy="1052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BF6BE7-2E35-44E5-A9A3-6E57C5A68FDA}">
      <dsp:nvSpPr>
        <dsp:cNvPr id="0" name=""/>
        <dsp:cNvSpPr/>
      </dsp:nvSpPr>
      <dsp:spPr>
        <a:xfrm>
          <a:off x="318375" y="237258"/>
          <a:ext cx="578865" cy="5788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195B0-30F2-492D-8448-0DA7B008632D}">
      <dsp:nvSpPr>
        <dsp:cNvPr id="0" name=""/>
        <dsp:cNvSpPr/>
      </dsp:nvSpPr>
      <dsp:spPr>
        <a:xfrm>
          <a:off x="1215617" y="449"/>
          <a:ext cx="3942169" cy="105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88" tIns="111388" rIns="111388" bIns="11138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 Lending Club is a </a:t>
          </a:r>
          <a:r>
            <a:rPr lang="en-IN" sz="1400" b="0" i="0" kern="1200"/>
            <a:t> </a:t>
          </a:r>
          <a:r>
            <a:rPr lang="en-IN" sz="1400" b="1" i="0" kern="1200"/>
            <a:t>consumer finance company </a:t>
          </a:r>
          <a:r>
            <a:rPr lang="en-IN" sz="1400" b="0" i="0" kern="1200"/>
            <a:t>which specialises in lending various types of loans to urban customers</a:t>
          </a:r>
          <a:endParaRPr lang="en-US" sz="1400" kern="1200" dirty="0"/>
        </a:p>
      </dsp:txBody>
      <dsp:txXfrm>
        <a:off x="1215617" y="449"/>
        <a:ext cx="3942169" cy="1052482"/>
      </dsp:txXfrm>
    </dsp:sp>
    <dsp:sp modelId="{CA7A66F8-901B-4FA2-BB92-EDE6AF14E802}">
      <dsp:nvSpPr>
        <dsp:cNvPr id="0" name=""/>
        <dsp:cNvSpPr/>
      </dsp:nvSpPr>
      <dsp:spPr>
        <a:xfrm>
          <a:off x="0" y="1316052"/>
          <a:ext cx="5157787" cy="1052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7D1F6-D1EF-4E8E-ABCC-038F7850BF17}">
      <dsp:nvSpPr>
        <dsp:cNvPr id="0" name=""/>
        <dsp:cNvSpPr/>
      </dsp:nvSpPr>
      <dsp:spPr>
        <a:xfrm>
          <a:off x="318375" y="1552861"/>
          <a:ext cx="578865" cy="578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CC209-1F15-42C0-8FFE-27CD2868DC6A}">
      <dsp:nvSpPr>
        <dsp:cNvPr id="0" name=""/>
        <dsp:cNvSpPr/>
      </dsp:nvSpPr>
      <dsp:spPr>
        <a:xfrm>
          <a:off x="1215617" y="1316052"/>
          <a:ext cx="3942169" cy="105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88" tIns="111388" rIns="111388" bIns="11138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/>
            <a:t>Lending loans to ‘risky’ applicants is the largest source of financial loss (called credit loss), like all Lending companies</a:t>
          </a:r>
          <a:endParaRPr lang="en-US" sz="1400" kern="1200" dirty="0"/>
        </a:p>
      </dsp:txBody>
      <dsp:txXfrm>
        <a:off x="1215617" y="1316052"/>
        <a:ext cx="3942169" cy="1052482"/>
      </dsp:txXfrm>
    </dsp:sp>
    <dsp:sp modelId="{25F0626E-58B0-41CD-9AAC-5240423F3C17}">
      <dsp:nvSpPr>
        <dsp:cNvPr id="0" name=""/>
        <dsp:cNvSpPr/>
      </dsp:nvSpPr>
      <dsp:spPr>
        <a:xfrm>
          <a:off x="0" y="2631655"/>
          <a:ext cx="5157787" cy="1052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1E0D42-7183-4C8D-A692-40BDC5A1B074}">
      <dsp:nvSpPr>
        <dsp:cNvPr id="0" name=""/>
        <dsp:cNvSpPr/>
      </dsp:nvSpPr>
      <dsp:spPr>
        <a:xfrm>
          <a:off x="318375" y="2868464"/>
          <a:ext cx="578865" cy="578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AC1EC-1688-487D-99E9-AE0FEFAEB234}">
      <dsp:nvSpPr>
        <dsp:cNvPr id="0" name=""/>
        <dsp:cNvSpPr/>
      </dsp:nvSpPr>
      <dsp:spPr>
        <a:xfrm>
          <a:off x="1215617" y="2631655"/>
          <a:ext cx="3942169" cy="105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88" tIns="111388" rIns="111388" bIns="11138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/>
            <a:t>LC  wants to understand the </a:t>
          </a:r>
          <a:r>
            <a:rPr lang="en-IN" sz="1400" b="1" i="0" kern="1200" dirty="0"/>
            <a:t>driving factors (or driver variables) </a:t>
          </a:r>
          <a:r>
            <a:rPr lang="en-IN" sz="1400" b="0" i="0" kern="1200" dirty="0"/>
            <a:t>behind loan default, i.e. the variables which are strong indicators of default.  </a:t>
          </a:r>
          <a:endParaRPr lang="en-US" sz="1400" kern="1200" dirty="0"/>
        </a:p>
      </dsp:txBody>
      <dsp:txXfrm>
        <a:off x="1215617" y="2631655"/>
        <a:ext cx="3942169" cy="1052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9032B7-139A-B341-BA55-01DCF5A7FFE6}">
      <dsp:nvSpPr>
        <dsp:cNvPr id="0" name=""/>
        <dsp:cNvSpPr/>
      </dsp:nvSpPr>
      <dsp:spPr>
        <a:xfrm>
          <a:off x="632332" y="449"/>
          <a:ext cx="3918523" cy="1473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/>
            <a:t>LC wants to identify these risky loan applicants, then such loans can be reduced thereby cutting down the amount of credit loss</a:t>
          </a:r>
          <a:endParaRPr lang="en-IN" sz="1800" i="0" kern="1200" dirty="0"/>
        </a:p>
      </dsp:txBody>
      <dsp:txXfrm>
        <a:off x="675489" y="43606"/>
        <a:ext cx="3832209" cy="1387161"/>
      </dsp:txXfrm>
    </dsp:sp>
    <dsp:sp modelId="{475FAE1B-4721-2249-8FA4-A2754A368ECC}">
      <dsp:nvSpPr>
        <dsp:cNvPr id="0" name=""/>
        <dsp:cNvSpPr/>
      </dsp:nvSpPr>
      <dsp:spPr>
        <a:xfrm rot="5400000">
          <a:off x="2315317" y="1510762"/>
          <a:ext cx="552553" cy="6630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2392675" y="1566017"/>
        <a:ext cx="397837" cy="386787"/>
      </dsp:txXfrm>
    </dsp:sp>
    <dsp:sp modelId="{AC842040-A961-7141-9428-85FFAADA16E7}">
      <dsp:nvSpPr>
        <dsp:cNvPr id="0" name=""/>
        <dsp:cNvSpPr/>
      </dsp:nvSpPr>
      <dsp:spPr>
        <a:xfrm>
          <a:off x="632332" y="2210662"/>
          <a:ext cx="3918523" cy="1473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/>
            <a:t>Use EDA to understand how </a:t>
          </a:r>
          <a:r>
            <a:rPr lang="en-IN" sz="1800" b="1" i="0" kern="1200" dirty="0"/>
            <a:t>consumer attributes</a:t>
          </a:r>
          <a:r>
            <a:rPr lang="en-IN" sz="1800" b="0" i="0" kern="1200" dirty="0"/>
            <a:t> and </a:t>
          </a:r>
          <a:r>
            <a:rPr lang="en-IN" sz="1800" b="1" i="0" kern="1200" dirty="0"/>
            <a:t>loan attributes</a:t>
          </a:r>
          <a:r>
            <a:rPr lang="en-IN" sz="1800" b="0" i="0" kern="1200" dirty="0"/>
            <a:t> influence the tendency of default</a:t>
          </a:r>
          <a:r>
            <a:rPr lang="en-IN" sz="1800" i="0" kern="1200" dirty="0"/>
            <a:t>. 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400" kern="1200"/>
        </a:p>
      </dsp:txBody>
      <dsp:txXfrm>
        <a:off x="675489" y="2253819"/>
        <a:ext cx="3832209" cy="13871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52C450-0236-D14F-B9A6-D6457F6711FC}">
      <dsp:nvSpPr>
        <dsp:cNvPr id="0" name=""/>
        <dsp:cNvSpPr/>
      </dsp:nvSpPr>
      <dsp:spPr>
        <a:xfrm>
          <a:off x="0" y="381059"/>
          <a:ext cx="6367912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270764" rIns="4942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Drop Columns with Null Values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Remove Anomalies like %, Months etc </a:t>
          </a:r>
        </a:p>
      </dsp:txBody>
      <dsp:txXfrm>
        <a:off x="0" y="381059"/>
        <a:ext cx="6367912" cy="757575"/>
      </dsp:txXfrm>
    </dsp:sp>
    <dsp:sp modelId="{18B9253F-965A-AC43-98B9-407A851C4AA1}">
      <dsp:nvSpPr>
        <dsp:cNvPr id="0" name=""/>
        <dsp:cNvSpPr/>
      </dsp:nvSpPr>
      <dsp:spPr>
        <a:xfrm>
          <a:off x="318395" y="189179"/>
          <a:ext cx="4457539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 Cleansing	</a:t>
          </a:r>
        </a:p>
      </dsp:txBody>
      <dsp:txXfrm>
        <a:off x="337129" y="207913"/>
        <a:ext cx="4420071" cy="346292"/>
      </dsp:txXfrm>
    </dsp:sp>
    <dsp:sp modelId="{242CF65B-9763-264D-A25E-2AF6A5E3B17F}">
      <dsp:nvSpPr>
        <dsp:cNvPr id="0" name=""/>
        <dsp:cNvSpPr/>
      </dsp:nvSpPr>
      <dsp:spPr>
        <a:xfrm>
          <a:off x="0" y="1400714"/>
          <a:ext cx="6367912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270764" rIns="4942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Define Target Variable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Create Derived Variable like Issue Year, Month etc</a:t>
          </a:r>
        </a:p>
      </dsp:txBody>
      <dsp:txXfrm>
        <a:off x="0" y="1400714"/>
        <a:ext cx="6367912" cy="757575"/>
      </dsp:txXfrm>
    </dsp:sp>
    <dsp:sp modelId="{CEB751FF-20D8-CF4C-B38F-A05506A77927}">
      <dsp:nvSpPr>
        <dsp:cNvPr id="0" name=""/>
        <dsp:cNvSpPr/>
      </dsp:nvSpPr>
      <dsp:spPr>
        <a:xfrm>
          <a:off x="318395" y="1208834"/>
          <a:ext cx="4457539" cy="38376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 Preparation</a:t>
          </a:r>
        </a:p>
      </dsp:txBody>
      <dsp:txXfrm>
        <a:off x="337129" y="1227568"/>
        <a:ext cx="4420071" cy="346292"/>
      </dsp:txXfrm>
    </dsp:sp>
    <dsp:sp modelId="{21A76B13-1127-7640-B65E-7C21929BA844}">
      <dsp:nvSpPr>
        <dsp:cNvPr id="0" name=""/>
        <dsp:cNvSpPr/>
      </dsp:nvSpPr>
      <dsp:spPr>
        <a:xfrm>
          <a:off x="0" y="2420369"/>
          <a:ext cx="6367912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270764" rIns="4942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Create distributions for Categorical and Numeric Variables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Overall View of Data using Charts to Narrow List of Features</a:t>
          </a:r>
        </a:p>
      </dsp:txBody>
      <dsp:txXfrm>
        <a:off x="0" y="2420369"/>
        <a:ext cx="6367912" cy="757575"/>
      </dsp:txXfrm>
    </dsp:sp>
    <dsp:sp modelId="{F6C8D0F1-C245-AF4E-A8C8-DFBCA065241E}">
      <dsp:nvSpPr>
        <dsp:cNvPr id="0" name=""/>
        <dsp:cNvSpPr/>
      </dsp:nvSpPr>
      <dsp:spPr>
        <a:xfrm>
          <a:off x="318395" y="2228489"/>
          <a:ext cx="4457539" cy="38376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 Exploration</a:t>
          </a:r>
        </a:p>
      </dsp:txBody>
      <dsp:txXfrm>
        <a:off x="337129" y="2247223"/>
        <a:ext cx="4420071" cy="346292"/>
      </dsp:txXfrm>
    </dsp:sp>
    <dsp:sp modelId="{EE9C0E65-786A-1246-BF2D-D9F8BAE8BB9E}">
      <dsp:nvSpPr>
        <dsp:cNvPr id="0" name=""/>
        <dsp:cNvSpPr/>
      </dsp:nvSpPr>
      <dsp:spPr>
        <a:xfrm>
          <a:off x="0" y="3440024"/>
          <a:ext cx="6367912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270764" rIns="4942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Analyse One Feature with Target Variable to see Correlations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Create Segmented Distributions to visualize the same</a:t>
          </a:r>
        </a:p>
      </dsp:txBody>
      <dsp:txXfrm>
        <a:off x="0" y="3440024"/>
        <a:ext cx="6367912" cy="757575"/>
      </dsp:txXfrm>
    </dsp:sp>
    <dsp:sp modelId="{2396162C-015B-AF46-9261-3A340A80F443}">
      <dsp:nvSpPr>
        <dsp:cNvPr id="0" name=""/>
        <dsp:cNvSpPr/>
      </dsp:nvSpPr>
      <dsp:spPr>
        <a:xfrm>
          <a:off x="318395" y="3248144"/>
          <a:ext cx="4457539" cy="38376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Univariate Analysis/Segmented Univariate</a:t>
          </a:r>
        </a:p>
      </dsp:txBody>
      <dsp:txXfrm>
        <a:off x="337129" y="3266878"/>
        <a:ext cx="4420071" cy="346292"/>
      </dsp:txXfrm>
    </dsp:sp>
    <dsp:sp modelId="{0CFA2390-6F1B-C645-B9C9-78426EFE4D5A}">
      <dsp:nvSpPr>
        <dsp:cNvPr id="0" name=""/>
        <dsp:cNvSpPr/>
      </dsp:nvSpPr>
      <dsp:spPr>
        <a:xfrm>
          <a:off x="0" y="4459679"/>
          <a:ext cx="6367912" cy="941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270764" rIns="4942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Create Derived Variables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Create joint distribution to see impact of  see relations between Derived Variables/2 variables </a:t>
          </a:r>
          <a:r>
            <a:rPr lang="en-IN" sz="1300" kern="1200" dirty="0" err="1"/>
            <a:t>wrt</a:t>
          </a:r>
          <a:r>
            <a:rPr lang="en-IN" sz="1300" kern="1200" dirty="0"/>
            <a:t> to Target Variables</a:t>
          </a:r>
        </a:p>
      </dsp:txBody>
      <dsp:txXfrm>
        <a:off x="0" y="4459679"/>
        <a:ext cx="6367912" cy="941850"/>
      </dsp:txXfrm>
    </dsp:sp>
    <dsp:sp modelId="{E5636574-9F97-BB46-A1CA-232D441EFA20}">
      <dsp:nvSpPr>
        <dsp:cNvPr id="0" name=""/>
        <dsp:cNvSpPr/>
      </dsp:nvSpPr>
      <dsp:spPr>
        <a:xfrm>
          <a:off x="318395" y="4267799"/>
          <a:ext cx="4457539" cy="38376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Bi Variate Analysis</a:t>
          </a:r>
        </a:p>
      </dsp:txBody>
      <dsp:txXfrm>
        <a:off x="337129" y="4286533"/>
        <a:ext cx="4420071" cy="346292"/>
      </dsp:txXfrm>
    </dsp:sp>
    <dsp:sp modelId="{7ACF1A47-303B-2940-81CC-904F840C4CFB}">
      <dsp:nvSpPr>
        <dsp:cNvPr id="0" name=""/>
        <dsp:cNvSpPr/>
      </dsp:nvSpPr>
      <dsp:spPr>
        <a:xfrm>
          <a:off x="0" y="5663609"/>
          <a:ext cx="6367912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270764" rIns="4942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Publish Observations and Insights</a:t>
          </a:r>
        </a:p>
      </dsp:txBody>
      <dsp:txXfrm>
        <a:off x="0" y="5663609"/>
        <a:ext cx="6367912" cy="552825"/>
      </dsp:txXfrm>
    </dsp:sp>
    <dsp:sp modelId="{AF5A61D8-5FD2-ED48-AB91-26C8D38E9E66}">
      <dsp:nvSpPr>
        <dsp:cNvPr id="0" name=""/>
        <dsp:cNvSpPr/>
      </dsp:nvSpPr>
      <dsp:spPr>
        <a:xfrm>
          <a:off x="318395" y="5471729"/>
          <a:ext cx="4457539" cy="3837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Analysis Recommendations</a:t>
          </a:r>
        </a:p>
      </dsp:txBody>
      <dsp:txXfrm>
        <a:off x="337129" y="5490463"/>
        <a:ext cx="4420071" cy="346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BEE66-7124-0547-B0BF-1AC85062D3FB}">
      <dsp:nvSpPr>
        <dsp:cNvPr id="0" name=""/>
        <dsp:cNvSpPr/>
      </dsp:nvSpPr>
      <dsp:spPr>
        <a:xfrm>
          <a:off x="0" y="370393"/>
          <a:ext cx="7428697" cy="604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E585EA-EB81-DD44-A311-5A765E46708F}">
      <dsp:nvSpPr>
        <dsp:cNvPr id="0" name=""/>
        <dsp:cNvSpPr/>
      </dsp:nvSpPr>
      <dsp:spPr>
        <a:xfrm>
          <a:off x="371434" y="16153"/>
          <a:ext cx="5200087" cy="7084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551" tIns="0" rIns="19655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Callouts</a:t>
          </a:r>
        </a:p>
      </dsp:txBody>
      <dsp:txXfrm>
        <a:off x="406019" y="50738"/>
        <a:ext cx="5130917" cy="639310"/>
      </dsp:txXfrm>
    </dsp:sp>
    <dsp:sp modelId="{519CE9FF-7A9B-AB4D-AD5D-DBDAC6C2658E}">
      <dsp:nvSpPr>
        <dsp:cNvPr id="0" name=""/>
        <dsp:cNvSpPr/>
      </dsp:nvSpPr>
      <dsp:spPr>
        <a:xfrm>
          <a:off x="0" y="1459033"/>
          <a:ext cx="7428697" cy="1020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6549" tIns="499872" rIns="57654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Test</a:t>
          </a:r>
        </a:p>
      </dsp:txBody>
      <dsp:txXfrm>
        <a:off x="0" y="1459033"/>
        <a:ext cx="7428697" cy="1020600"/>
      </dsp:txXfrm>
    </dsp:sp>
    <dsp:sp modelId="{A2CDECB6-FED0-884E-88B1-913ACB9775B4}">
      <dsp:nvSpPr>
        <dsp:cNvPr id="0" name=""/>
        <dsp:cNvSpPr/>
      </dsp:nvSpPr>
      <dsp:spPr>
        <a:xfrm>
          <a:off x="371434" y="1104793"/>
          <a:ext cx="5200087" cy="7084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551" tIns="0" rIns="19655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Continue Doing</a:t>
          </a:r>
        </a:p>
      </dsp:txBody>
      <dsp:txXfrm>
        <a:off x="406019" y="1139378"/>
        <a:ext cx="5130917" cy="639310"/>
      </dsp:txXfrm>
    </dsp:sp>
    <dsp:sp modelId="{83863571-DF5F-A147-87C5-18BE3DDD6475}">
      <dsp:nvSpPr>
        <dsp:cNvPr id="0" name=""/>
        <dsp:cNvSpPr/>
      </dsp:nvSpPr>
      <dsp:spPr>
        <a:xfrm>
          <a:off x="0" y="2963474"/>
          <a:ext cx="7428697" cy="2192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6549" tIns="499872" rIns="57654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Test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Test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Test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Test</a:t>
          </a:r>
        </a:p>
      </dsp:txBody>
      <dsp:txXfrm>
        <a:off x="0" y="2963474"/>
        <a:ext cx="7428697" cy="2192400"/>
      </dsp:txXfrm>
    </dsp:sp>
    <dsp:sp modelId="{D397FC82-3B92-D94D-A296-537093A4346F}">
      <dsp:nvSpPr>
        <dsp:cNvPr id="0" name=""/>
        <dsp:cNvSpPr/>
      </dsp:nvSpPr>
      <dsp:spPr>
        <a:xfrm>
          <a:off x="371434" y="2609233"/>
          <a:ext cx="5200087" cy="7084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551" tIns="0" rIns="19655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Stop Doing</a:t>
          </a:r>
        </a:p>
      </dsp:txBody>
      <dsp:txXfrm>
        <a:off x="406019" y="2643818"/>
        <a:ext cx="5130917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392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001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267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38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09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77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958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18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14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57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86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58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40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31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20/02/21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1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5D1F29-7F2F-BB49-AF03-54D6E3AA8A6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19287E-F2D4-CD43-AA8E-2E46043024E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microsoft.com/office/2007/relationships/hdphoto" Target="../media/hdphoto1.wdp"/><Relationship Id="rId10" Type="http://schemas.microsoft.com/office/2007/relationships/diagramDrawing" Target="../diagrams/drawing3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B902EF0F-46E4-4A03-9F60-1050C6DCE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582045D0-5727-4EB9-858E-6A3506E74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096785"/>
          </a:xfrm>
          <a:custGeom>
            <a:avLst/>
            <a:gdLst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708054 w 12192000"/>
              <a:gd name="connsiteY200" fmla="*/ 4950706 h 5096785"/>
              <a:gd name="connsiteX201" fmla="*/ 2624713 w 12192000"/>
              <a:gd name="connsiteY201" fmla="*/ 4938959 h 5096785"/>
              <a:gd name="connsiteX202" fmla="*/ 2588328 w 12192000"/>
              <a:gd name="connsiteY202" fmla="*/ 4956476 h 5096785"/>
              <a:gd name="connsiteX203" fmla="*/ 2389931 w 12192000"/>
              <a:gd name="connsiteY203" fmla="*/ 4905785 h 5096785"/>
              <a:gd name="connsiteX204" fmla="*/ 2335186 w 12192000"/>
              <a:gd name="connsiteY204" fmla="*/ 4902957 h 5096785"/>
              <a:gd name="connsiteX205" fmla="*/ 2295307 w 12192000"/>
              <a:gd name="connsiteY205" fmla="*/ 4879800 h 5096785"/>
              <a:gd name="connsiteX206" fmla="*/ 2273393 w 12192000"/>
              <a:gd name="connsiteY206" fmla="*/ 4883565 h 5096785"/>
              <a:gd name="connsiteX207" fmla="*/ 2269523 w 12192000"/>
              <a:gd name="connsiteY207" fmla="*/ 4884442 h 5096785"/>
              <a:gd name="connsiteX208" fmla="*/ 2256015 w 12192000"/>
              <a:gd name="connsiteY208" fmla="*/ 4883014 h 5096785"/>
              <a:gd name="connsiteX209" fmla="*/ 2249731 w 12192000"/>
              <a:gd name="connsiteY209" fmla="*/ 4888778 h 5096785"/>
              <a:gd name="connsiteX210" fmla="*/ 2227629 w 12192000"/>
              <a:gd name="connsiteY210" fmla="*/ 4891047 h 5096785"/>
              <a:gd name="connsiteX211" fmla="*/ 2203460 w 12192000"/>
              <a:gd name="connsiteY211" fmla="*/ 4886696 h 5096785"/>
              <a:gd name="connsiteX212" fmla="*/ 2091528 w 12192000"/>
              <a:gd name="connsiteY212" fmla="*/ 4859155 h 5096785"/>
              <a:gd name="connsiteX213" fmla="*/ 2022901 w 12192000"/>
              <a:gd name="connsiteY213" fmla="*/ 4846594 h 5096785"/>
              <a:gd name="connsiteX214" fmla="*/ 1994227 w 12192000"/>
              <a:gd name="connsiteY214" fmla="*/ 4847973 h 5096785"/>
              <a:gd name="connsiteX215" fmla="*/ 1955936 w 12192000"/>
              <a:gd name="connsiteY215" fmla="*/ 4845765 h 5096785"/>
              <a:gd name="connsiteX216" fmla="*/ 1741924 w 12192000"/>
              <a:gd name="connsiteY216" fmla="*/ 4808054 h 5096785"/>
              <a:gd name="connsiteX217" fmla="*/ 1734410 w 12192000"/>
              <a:gd name="connsiteY217" fmla="*/ 4811675 h 5096785"/>
              <a:gd name="connsiteX218" fmla="*/ 1691423 w 12192000"/>
              <a:gd name="connsiteY218" fmla="*/ 4802777 h 5096785"/>
              <a:gd name="connsiteX219" fmla="*/ 1554504 w 12192000"/>
              <a:gd name="connsiteY219" fmla="*/ 4739985 h 5096785"/>
              <a:gd name="connsiteX220" fmla="*/ 1470119 w 12192000"/>
              <a:gd name="connsiteY220" fmla="*/ 4723470 h 5096785"/>
              <a:gd name="connsiteX221" fmla="*/ 1437967 w 12192000"/>
              <a:gd name="connsiteY221" fmla="*/ 4722710 h 5096785"/>
              <a:gd name="connsiteX222" fmla="*/ 1384234 w 12192000"/>
              <a:gd name="connsiteY222" fmla="*/ 4721117 h 5096785"/>
              <a:gd name="connsiteX223" fmla="*/ 1338647 w 12192000"/>
              <a:gd name="connsiteY223" fmla="*/ 4732483 h 5096785"/>
              <a:gd name="connsiteX224" fmla="*/ 1295869 w 12192000"/>
              <a:gd name="connsiteY224" fmla="*/ 4726175 h 5096785"/>
              <a:gd name="connsiteX225" fmla="*/ 1292949 w 12192000"/>
              <a:gd name="connsiteY225" fmla="*/ 4708469 h 5096785"/>
              <a:gd name="connsiteX226" fmla="*/ 1244908 w 12192000"/>
              <a:gd name="connsiteY226" fmla="*/ 4706993 h 5096785"/>
              <a:gd name="connsiteX227" fmla="*/ 1171266 w 12192000"/>
              <a:gd name="connsiteY227" fmla="*/ 4706535 h 5096785"/>
              <a:gd name="connsiteX228" fmla="*/ 1160868 w 12192000"/>
              <a:gd name="connsiteY228" fmla="*/ 4701936 h 5096785"/>
              <a:gd name="connsiteX229" fmla="*/ 1147599 w 12192000"/>
              <a:gd name="connsiteY229" fmla="*/ 4714833 h 5096785"/>
              <a:gd name="connsiteX230" fmla="*/ 1119603 w 12192000"/>
              <a:gd name="connsiteY230" fmla="*/ 4721303 h 5096785"/>
              <a:gd name="connsiteX231" fmla="*/ 997851 w 12192000"/>
              <a:gd name="connsiteY231" fmla="*/ 4722336 h 5096785"/>
              <a:gd name="connsiteX232" fmla="*/ 976455 w 12192000"/>
              <a:gd name="connsiteY232" fmla="*/ 4726407 h 5096785"/>
              <a:gd name="connsiteX233" fmla="*/ 949939 w 12192000"/>
              <a:gd name="connsiteY233" fmla="*/ 4719699 h 5096785"/>
              <a:gd name="connsiteX234" fmla="*/ 894148 w 12192000"/>
              <a:gd name="connsiteY234" fmla="*/ 4710406 h 5096785"/>
              <a:gd name="connsiteX235" fmla="*/ 857990 w 12192000"/>
              <a:gd name="connsiteY235" fmla="*/ 4696844 h 5096785"/>
              <a:gd name="connsiteX236" fmla="*/ 848649 w 12192000"/>
              <a:gd name="connsiteY236" fmla="*/ 4704021 h 5096785"/>
              <a:gd name="connsiteX237" fmla="*/ 826436 w 12192000"/>
              <a:gd name="connsiteY237" fmla="*/ 4707421 h 5096785"/>
              <a:gd name="connsiteX238" fmla="*/ 733052 w 12192000"/>
              <a:gd name="connsiteY238" fmla="*/ 4701884 h 5096785"/>
              <a:gd name="connsiteX239" fmla="*/ 716185 w 12192000"/>
              <a:gd name="connsiteY239" fmla="*/ 4703827 h 5096785"/>
              <a:gd name="connsiteX240" fmla="*/ 696663 w 12192000"/>
              <a:gd name="connsiteY240" fmla="*/ 4697420 h 5096785"/>
              <a:gd name="connsiteX241" fmla="*/ 582722 w 12192000"/>
              <a:gd name="connsiteY241" fmla="*/ 4658637 h 5096785"/>
              <a:gd name="connsiteX242" fmla="*/ 581118 w 12192000"/>
              <a:gd name="connsiteY242" fmla="*/ 4654120 h 5096785"/>
              <a:gd name="connsiteX243" fmla="*/ 546453 w 12192000"/>
              <a:gd name="connsiteY243" fmla="*/ 4652542 h 5096785"/>
              <a:gd name="connsiteX244" fmla="*/ 536773 w 12192000"/>
              <a:gd name="connsiteY244" fmla="*/ 4644609 h 5096785"/>
              <a:gd name="connsiteX245" fmla="*/ 518899 w 12192000"/>
              <a:gd name="connsiteY245" fmla="*/ 4642839 h 5096785"/>
              <a:gd name="connsiteX246" fmla="*/ 388896 w 12192000"/>
              <a:gd name="connsiteY246" fmla="*/ 4619173 h 5096785"/>
              <a:gd name="connsiteX247" fmla="*/ 366479 w 12192000"/>
              <a:gd name="connsiteY247" fmla="*/ 4618896 h 5096785"/>
              <a:gd name="connsiteX248" fmla="*/ 342781 w 12192000"/>
              <a:gd name="connsiteY248" fmla="*/ 4601239 h 5096785"/>
              <a:gd name="connsiteX249" fmla="*/ 255925 w 12192000"/>
              <a:gd name="connsiteY249" fmla="*/ 4598685 h 5096785"/>
              <a:gd name="connsiteX250" fmla="*/ 226919 w 12192000"/>
              <a:gd name="connsiteY250" fmla="*/ 4598460 h 5096785"/>
              <a:gd name="connsiteX251" fmla="*/ 213925 w 12192000"/>
              <a:gd name="connsiteY251" fmla="*/ 4597783 h 5096785"/>
              <a:gd name="connsiteX252" fmla="*/ 215196 w 12192000"/>
              <a:gd name="connsiteY252" fmla="*/ 4588576 h 5096785"/>
              <a:gd name="connsiteX253" fmla="*/ 180214 w 12192000"/>
              <a:gd name="connsiteY253" fmla="*/ 4583701 h 5096785"/>
              <a:gd name="connsiteX254" fmla="*/ 83203 w 12192000"/>
              <a:gd name="connsiteY254" fmla="*/ 4531664 h 5096785"/>
              <a:gd name="connsiteX255" fmla="*/ 4106 w 12192000"/>
              <a:gd name="connsiteY255" fmla="*/ 4517202 h 5096785"/>
              <a:gd name="connsiteX256" fmla="*/ 0 w 12192000"/>
              <a:gd name="connsiteY256" fmla="*/ 4516084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624713 w 12192000"/>
              <a:gd name="connsiteY200" fmla="*/ 4938959 h 5096785"/>
              <a:gd name="connsiteX201" fmla="*/ 2588328 w 12192000"/>
              <a:gd name="connsiteY201" fmla="*/ 4956476 h 5096785"/>
              <a:gd name="connsiteX202" fmla="*/ 2389931 w 12192000"/>
              <a:gd name="connsiteY202" fmla="*/ 4905785 h 5096785"/>
              <a:gd name="connsiteX203" fmla="*/ 2335186 w 12192000"/>
              <a:gd name="connsiteY203" fmla="*/ 4902957 h 5096785"/>
              <a:gd name="connsiteX204" fmla="*/ 2295307 w 12192000"/>
              <a:gd name="connsiteY204" fmla="*/ 4879800 h 5096785"/>
              <a:gd name="connsiteX205" fmla="*/ 2273393 w 12192000"/>
              <a:gd name="connsiteY205" fmla="*/ 4883565 h 5096785"/>
              <a:gd name="connsiteX206" fmla="*/ 2269523 w 12192000"/>
              <a:gd name="connsiteY206" fmla="*/ 4884442 h 5096785"/>
              <a:gd name="connsiteX207" fmla="*/ 2256015 w 12192000"/>
              <a:gd name="connsiteY207" fmla="*/ 4883014 h 5096785"/>
              <a:gd name="connsiteX208" fmla="*/ 2249731 w 12192000"/>
              <a:gd name="connsiteY208" fmla="*/ 4888778 h 5096785"/>
              <a:gd name="connsiteX209" fmla="*/ 2227629 w 12192000"/>
              <a:gd name="connsiteY209" fmla="*/ 4891047 h 5096785"/>
              <a:gd name="connsiteX210" fmla="*/ 2203460 w 12192000"/>
              <a:gd name="connsiteY210" fmla="*/ 4886696 h 5096785"/>
              <a:gd name="connsiteX211" fmla="*/ 2091528 w 12192000"/>
              <a:gd name="connsiteY211" fmla="*/ 4859155 h 5096785"/>
              <a:gd name="connsiteX212" fmla="*/ 2022901 w 12192000"/>
              <a:gd name="connsiteY212" fmla="*/ 4846594 h 5096785"/>
              <a:gd name="connsiteX213" fmla="*/ 1994227 w 12192000"/>
              <a:gd name="connsiteY213" fmla="*/ 4847973 h 5096785"/>
              <a:gd name="connsiteX214" fmla="*/ 1955936 w 12192000"/>
              <a:gd name="connsiteY214" fmla="*/ 4845765 h 5096785"/>
              <a:gd name="connsiteX215" fmla="*/ 1741924 w 12192000"/>
              <a:gd name="connsiteY215" fmla="*/ 4808054 h 5096785"/>
              <a:gd name="connsiteX216" fmla="*/ 1734410 w 12192000"/>
              <a:gd name="connsiteY216" fmla="*/ 4811675 h 5096785"/>
              <a:gd name="connsiteX217" fmla="*/ 1691423 w 12192000"/>
              <a:gd name="connsiteY217" fmla="*/ 4802777 h 5096785"/>
              <a:gd name="connsiteX218" fmla="*/ 1554504 w 12192000"/>
              <a:gd name="connsiteY218" fmla="*/ 4739985 h 5096785"/>
              <a:gd name="connsiteX219" fmla="*/ 1470119 w 12192000"/>
              <a:gd name="connsiteY219" fmla="*/ 4723470 h 5096785"/>
              <a:gd name="connsiteX220" fmla="*/ 1437967 w 12192000"/>
              <a:gd name="connsiteY220" fmla="*/ 4722710 h 5096785"/>
              <a:gd name="connsiteX221" fmla="*/ 1384234 w 12192000"/>
              <a:gd name="connsiteY221" fmla="*/ 4721117 h 5096785"/>
              <a:gd name="connsiteX222" fmla="*/ 1338647 w 12192000"/>
              <a:gd name="connsiteY222" fmla="*/ 4732483 h 5096785"/>
              <a:gd name="connsiteX223" fmla="*/ 1295869 w 12192000"/>
              <a:gd name="connsiteY223" fmla="*/ 4726175 h 5096785"/>
              <a:gd name="connsiteX224" fmla="*/ 1292949 w 12192000"/>
              <a:gd name="connsiteY224" fmla="*/ 4708469 h 5096785"/>
              <a:gd name="connsiteX225" fmla="*/ 1244908 w 12192000"/>
              <a:gd name="connsiteY225" fmla="*/ 4706993 h 5096785"/>
              <a:gd name="connsiteX226" fmla="*/ 1171266 w 12192000"/>
              <a:gd name="connsiteY226" fmla="*/ 4706535 h 5096785"/>
              <a:gd name="connsiteX227" fmla="*/ 1160868 w 12192000"/>
              <a:gd name="connsiteY227" fmla="*/ 4701936 h 5096785"/>
              <a:gd name="connsiteX228" fmla="*/ 1147599 w 12192000"/>
              <a:gd name="connsiteY228" fmla="*/ 4714833 h 5096785"/>
              <a:gd name="connsiteX229" fmla="*/ 1119603 w 12192000"/>
              <a:gd name="connsiteY229" fmla="*/ 4721303 h 5096785"/>
              <a:gd name="connsiteX230" fmla="*/ 997851 w 12192000"/>
              <a:gd name="connsiteY230" fmla="*/ 4722336 h 5096785"/>
              <a:gd name="connsiteX231" fmla="*/ 976455 w 12192000"/>
              <a:gd name="connsiteY231" fmla="*/ 4726407 h 5096785"/>
              <a:gd name="connsiteX232" fmla="*/ 949939 w 12192000"/>
              <a:gd name="connsiteY232" fmla="*/ 4719699 h 5096785"/>
              <a:gd name="connsiteX233" fmla="*/ 894148 w 12192000"/>
              <a:gd name="connsiteY233" fmla="*/ 4710406 h 5096785"/>
              <a:gd name="connsiteX234" fmla="*/ 857990 w 12192000"/>
              <a:gd name="connsiteY234" fmla="*/ 4696844 h 5096785"/>
              <a:gd name="connsiteX235" fmla="*/ 848649 w 12192000"/>
              <a:gd name="connsiteY235" fmla="*/ 4704021 h 5096785"/>
              <a:gd name="connsiteX236" fmla="*/ 826436 w 12192000"/>
              <a:gd name="connsiteY236" fmla="*/ 4707421 h 5096785"/>
              <a:gd name="connsiteX237" fmla="*/ 733052 w 12192000"/>
              <a:gd name="connsiteY237" fmla="*/ 4701884 h 5096785"/>
              <a:gd name="connsiteX238" fmla="*/ 716185 w 12192000"/>
              <a:gd name="connsiteY238" fmla="*/ 4703827 h 5096785"/>
              <a:gd name="connsiteX239" fmla="*/ 696663 w 12192000"/>
              <a:gd name="connsiteY239" fmla="*/ 4697420 h 5096785"/>
              <a:gd name="connsiteX240" fmla="*/ 582722 w 12192000"/>
              <a:gd name="connsiteY240" fmla="*/ 4658637 h 5096785"/>
              <a:gd name="connsiteX241" fmla="*/ 581118 w 12192000"/>
              <a:gd name="connsiteY241" fmla="*/ 4654120 h 5096785"/>
              <a:gd name="connsiteX242" fmla="*/ 546453 w 12192000"/>
              <a:gd name="connsiteY242" fmla="*/ 4652542 h 5096785"/>
              <a:gd name="connsiteX243" fmla="*/ 536773 w 12192000"/>
              <a:gd name="connsiteY243" fmla="*/ 4644609 h 5096785"/>
              <a:gd name="connsiteX244" fmla="*/ 518899 w 12192000"/>
              <a:gd name="connsiteY244" fmla="*/ 4642839 h 5096785"/>
              <a:gd name="connsiteX245" fmla="*/ 388896 w 12192000"/>
              <a:gd name="connsiteY245" fmla="*/ 4619173 h 5096785"/>
              <a:gd name="connsiteX246" fmla="*/ 366479 w 12192000"/>
              <a:gd name="connsiteY246" fmla="*/ 4618896 h 5096785"/>
              <a:gd name="connsiteX247" fmla="*/ 342781 w 12192000"/>
              <a:gd name="connsiteY247" fmla="*/ 4601239 h 5096785"/>
              <a:gd name="connsiteX248" fmla="*/ 255925 w 12192000"/>
              <a:gd name="connsiteY248" fmla="*/ 4598685 h 5096785"/>
              <a:gd name="connsiteX249" fmla="*/ 226919 w 12192000"/>
              <a:gd name="connsiteY249" fmla="*/ 4598460 h 5096785"/>
              <a:gd name="connsiteX250" fmla="*/ 213925 w 12192000"/>
              <a:gd name="connsiteY250" fmla="*/ 4597783 h 5096785"/>
              <a:gd name="connsiteX251" fmla="*/ 215196 w 12192000"/>
              <a:gd name="connsiteY251" fmla="*/ 4588576 h 5096785"/>
              <a:gd name="connsiteX252" fmla="*/ 180214 w 12192000"/>
              <a:gd name="connsiteY252" fmla="*/ 4583701 h 5096785"/>
              <a:gd name="connsiteX253" fmla="*/ 83203 w 12192000"/>
              <a:gd name="connsiteY253" fmla="*/ 4531664 h 5096785"/>
              <a:gd name="connsiteX254" fmla="*/ 4106 w 12192000"/>
              <a:gd name="connsiteY254" fmla="*/ 4517202 h 5096785"/>
              <a:gd name="connsiteX255" fmla="*/ 0 w 12192000"/>
              <a:gd name="connsiteY255" fmla="*/ 4516084 h 5096785"/>
              <a:gd name="connsiteX256" fmla="*/ 0 w 12192000"/>
              <a:gd name="connsiteY25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624713 w 12192000"/>
              <a:gd name="connsiteY200" fmla="*/ 4938959 h 5096785"/>
              <a:gd name="connsiteX201" fmla="*/ 2532669 w 12192000"/>
              <a:gd name="connsiteY201" fmla="*/ 4940573 h 5096785"/>
              <a:gd name="connsiteX202" fmla="*/ 2389931 w 12192000"/>
              <a:gd name="connsiteY202" fmla="*/ 4905785 h 5096785"/>
              <a:gd name="connsiteX203" fmla="*/ 2335186 w 12192000"/>
              <a:gd name="connsiteY203" fmla="*/ 4902957 h 5096785"/>
              <a:gd name="connsiteX204" fmla="*/ 2295307 w 12192000"/>
              <a:gd name="connsiteY204" fmla="*/ 4879800 h 5096785"/>
              <a:gd name="connsiteX205" fmla="*/ 2273393 w 12192000"/>
              <a:gd name="connsiteY205" fmla="*/ 4883565 h 5096785"/>
              <a:gd name="connsiteX206" fmla="*/ 2269523 w 12192000"/>
              <a:gd name="connsiteY206" fmla="*/ 4884442 h 5096785"/>
              <a:gd name="connsiteX207" fmla="*/ 2256015 w 12192000"/>
              <a:gd name="connsiteY207" fmla="*/ 4883014 h 5096785"/>
              <a:gd name="connsiteX208" fmla="*/ 2249731 w 12192000"/>
              <a:gd name="connsiteY208" fmla="*/ 4888778 h 5096785"/>
              <a:gd name="connsiteX209" fmla="*/ 2227629 w 12192000"/>
              <a:gd name="connsiteY209" fmla="*/ 4891047 h 5096785"/>
              <a:gd name="connsiteX210" fmla="*/ 2203460 w 12192000"/>
              <a:gd name="connsiteY210" fmla="*/ 4886696 h 5096785"/>
              <a:gd name="connsiteX211" fmla="*/ 2091528 w 12192000"/>
              <a:gd name="connsiteY211" fmla="*/ 4859155 h 5096785"/>
              <a:gd name="connsiteX212" fmla="*/ 2022901 w 12192000"/>
              <a:gd name="connsiteY212" fmla="*/ 4846594 h 5096785"/>
              <a:gd name="connsiteX213" fmla="*/ 1994227 w 12192000"/>
              <a:gd name="connsiteY213" fmla="*/ 4847973 h 5096785"/>
              <a:gd name="connsiteX214" fmla="*/ 1955936 w 12192000"/>
              <a:gd name="connsiteY214" fmla="*/ 4845765 h 5096785"/>
              <a:gd name="connsiteX215" fmla="*/ 1741924 w 12192000"/>
              <a:gd name="connsiteY215" fmla="*/ 4808054 h 5096785"/>
              <a:gd name="connsiteX216" fmla="*/ 1734410 w 12192000"/>
              <a:gd name="connsiteY216" fmla="*/ 4811675 h 5096785"/>
              <a:gd name="connsiteX217" fmla="*/ 1691423 w 12192000"/>
              <a:gd name="connsiteY217" fmla="*/ 4802777 h 5096785"/>
              <a:gd name="connsiteX218" fmla="*/ 1554504 w 12192000"/>
              <a:gd name="connsiteY218" fmla="*/ 4739985 h 5096785"/>
              <a:gd name="connsiteX219" fmla="*/ 1470119 w 12192000"/>
              <a:gd name="connsiteY219" fmla="*/ 4723470 h 5096785"/>
              <a:gd name="connsiteX220" fmla="*/ 1437967 w 12192000"/>
              <a:gd name="connsiteY220" fmla="*/ 4722710 h 5096785"/>
              <a:gd name="connsiteX221" fmla="*/ 1384234 w 12192000"/>
              <a:gd name="connsiteY221" fmla="*/ 4721117 h 5096785"/>
              <a:gd name="connsiteX222" fmla="*/ 1338647 w 12192000"/>
              <a:gd name="connsiteY222" fmla="*/ 4732483 h 5096785"/>
              <a:gd name="connsiteX223" fmla="*/ 1295869 w 12192000"/>
              <a:gd name="connsiteY223" fmla="*/ 4726175 h 5096785"/>
              <a:gd name="connsiteX224" fmla="*/ 1292949 w 12192000"/>
              <a:gd name="connsiteY224" fmla="*/ 4708469 h 5096785"/>
              <a:gd name="connsiteX225" fmla="*/ 1244908 w 12192000"/>
              <a:gd name="connsiteY225" fmla="*/ 4706993 h 5096785"/>
              <a:gd name="connsiteX226" fmla="*/ 1171266 w 12192000"/>
              <a:gd name="connsiteY226" fmla="*/ 4706535 h 5096785"/>
              <a:gd name="connsiteX227" fmla="*/ 1160868 w 12192000"/>
              <a:gd name="connsiteY227" fmla="*/ 4701936 h 5096785"/>
              <a:gd name="connsiteX228" fmla="*/ 1147599 w 12192000"/>
              <a:gd name="connsiteY228" fmla="*/ 4714833 h 5096785"/>
              <a:gd name="connsiteX229" fmla="*/ 1119603 w 12192000"/>
              <a:gd name="connsiteY229" fmla="*/ 4721303 h 5096785"/>
              <a:gd name="connsiteX230" fmla="*/ 997851 w 12192000"/>
              <a:gd name="connsiteY230" fmla="*/ 4722336 h 5096785"/>
              <a:gd name="connsiteX231" fmla="*/ 976455 w 12192000"/>
              <a:gd name="connsiteY231" fmla="*/ 4726407 h 5096785"/>
              <a:gd name="connsiteX232" fmla="*/ 949939 w 12192000"/>
              <a:gd name="connsiteY232" fmla="*/ 4719699 h 5096785"/>
              <a:gd name="connsiteX233" fmla="*/ 894148 w 12192000"/>
              <a:gd name="connsiteY233" fmla="*/ 4710406 h 5096785"/>
              <a:gd name="connsiteX234" fmla="*/ 857990 w 12192000"/>
              <a:gd name="connsiteY234" fmla="*/ 4696844 h 5096785"/>
              <a:gd name="connsiteX235" fmla="*/ 848649 w 12192000"/>
              <a:gd name="connsiteY235" fmla="*/ 4704021 h 5096785"/>
              <a:gd name="connsiteX236" fmla="*/ 826436 w 12192000"/>
              <a:gd name="connsiteY236" fmla="*/ 4707421 h 5096785"/>
              <a:gd name="connsiteX237" fmla="*/ 733052 w 12192000"/>
              <a:gd name="connsiteY237" fmla="*/ 4701884 h 5096785"/>
              <a:gd name="connsiteX238" fmla="*/ 716185 w 12192000"/>
              <a:gd name="connsiteY238" fmla="*/ 4703827 h 5096785"/>
              <a:gd name="connsiteX239" fmla="*/ 696663 w 12192000"/>
              <a:gd name="connsiteY239" fmla="*/ 4697420 h 5096785"/>
              <a:gd name="connsiteX240" fmla="*/ 582722 w 12192000"/>
              <a:gd name="connsiteY240" fmla="*/ 4658637 h 5096785"/>
              <a:gd name="connsiteX241" fmla="*/ 581118 w 12192000"/>
              <a:gd name="connsiteY241" fmla="*/ 4654120 h 5096785"/>
              <a:gd name="connsiteX242" fmla="*/ 546453 w 12192000"/>
              <a:gd name="connsiteY242" fmla="*/ 4652542 h 5096785"/>
              <a:gd name="connsiteX243" fmla="*/ 536773 w 12192000"/>
              <a:gd name="connsiteY243" fmla="*/ 4644609 h 5096785"/>
              <a:gd name="connsiteX244" fmla="*/ 518899 w 12192000"/>
              <a:gd name="connsiteY244" fmla="*/ 4642839 h 5096785"/>
              <a:gd name="connsiteX245" fmla="*/ 388896 w 12192000"/>
              <a:gd name="connsiteY245" fmla="*/ 4619173 h 5096785"/>
              <a:gd name="connsiteX246" fmla="*/ 366479 w 12192000"/>
              <a:gd name="connsiteY246" fmla="*/ 4618896 h 5096785"/>
              <a:gd name="connsiteX247" fmla="*/ 342781 w 12192000"/>
              <a:gd name="connsiteY247" fmla="*/ 4601239 h 5096785"/>
              <a:gd name="connsiteX248" fmla="*/ 255925 w 12192000"/>
              <a:gd name="connsiteY248" fmla="*/ 4598685 h 5096785"/>
              <a:gd name="connsiteX249" fmla="*/ 226919 w 12192000"/>
              <a:gd name="connsiteY249" fmla="*/ 4598460 h 5096785"/>
              <a:gd name="connsiteX250" fmla="*/ 213925 w 12192000"/>
              <a:gd name="connsiteY250" fmla="*/ 4597783 h 5096785"/>
              <a:gd name="connsiteX251" fmla="*/ 215196 w 12192000"/>
              <a:gd name="connsiteY251" fmla="*/ 4588576 h 5096785"/>
              <a:gd name="connsiteX252" fmla="*/ 180214 w 12192000"/>
              <a:gd name="connsiteY252" fmla="*/ 4583701 h 5096785"/>
              <a:gd name="connsiteX253" fmla="*/ 83203 w 12192000"/>
              <a:gd name="connsiteY253" fmla="*/ 4531664 h 5096785"/>
              <a:gd name="connsiteX254" fmla="*/ 4106 w 12192000"/>
              <a:gd name="connsiteY254" fmla="*/ 4517202 h 5096785"/>
              <a:gd name="connsiteX255" fmla="*/ 0 w 12192000"/>
              <a:gd name="connsiteY255" fmla="*/ 4516084 h 5096785"/>
              <a:gd name="connsiteX256" fmla="*/ 0 w 12192000"/>
              <a:gd name="connsiteY25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758830 w 12192000"/>
              <a:gd name="connsiteY199" fmla="*/ 4974760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03609 w 12192000"/>
              <a:gd name="connsiteY198" fmla="*/ 4998457 h 5096785"/>
              <a:gd name="connsiteX199" fmla="*/ 2758830 w 12192000"/>
              <a:gd name="connsiteY199" fmla="*/ 4974760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386800 w 12192000"/>
              <a:gd name="connsiteY91" fmla="*/ 4715431 h 5096785"/>
              <a:gd name="connsiteX92" fmla="*/ 6382703 w 12192000"/>
              <a:gd name="connsiteY92" fmla="*/ 4717930 h 5096785"/>
              <a:gd name="connsiteX93" fmla="*/ 6356495 w 12192000"/>
              <a:gd name="connsiteY93" fmla="*/ 4717843 h 5096785"/>
              <a:gd name="connsiteX94" fmla="*/ 6343628 w 12192000"/>
              <a:gd name="connsiteY94" fmla="*/ 4719161 h 5096785"/>
              <a:gd name="connsiteX95" fmla="*/ 6338605 w 12192000"/>
              <a:gd name="connsiteY95" fmla="*/ 4716723 h 5096785"/>
              <a:gd name="connsiteX96" fmla="*/ 6320318 w 12192000"/>
              <a:gd name="connsiteY96" fmla="*/ 4720095 h 5096785"/>
              <a:gd name="connsiteX97" fmla="*/ 6318742 w 12192000"/>
              <a:gd name="connsiteY97" fmla="*/ 4721541 h 5096785"/>
              <a:gd name="connsiteX98" fmla="*/ 6301708 w 12192000"/>
              <a:gd name="connsiteY98" fmla="*/ 4720380 h 5096785"/>
              <a:gd name="connsiteX99" fmla="*/ 6285082 w 12192000"/>
              <a:gd name="connsiteY99" fmla="*/ 4714639 h 5096785"/>
              <a:gd name="connsiteX100" fmla="*/ 6136936 w 12192000"/>
              <a:gd name="connsiteY100" fmla="*/ 4758246 h 5096785"/>
              <a:gd name="connsiteX101" fmla="*/ 5988578 w 12192000"/>
              <a:gd name="connsiteY101" fmla="*/ 4754427 h 5096785"/>
              <a:gd name="connsiteX102" fmla="*/ 5908701 w 12192000"/>
              <a:gd name="connsiteY102" fmla="*/ 4779160 h 5096785"/>
              <a:gd name="connsiteX103" fmla="*/ 5892219 w 12192000"/>
              <a:gd name="connsiteY103" fmla="*/ 4807892 h 5096785"/>
              <a:gd name="connsiteX104" fmla="*/ 5683612 w 12192000"/>
              <a:gd name="connsiteY104" fmla="*/ 4848770 h 5096785"/>
              <a:gd name="connsiteX105" fmla="*/ 5635111 w 12192000"/>
              <a:gd name="connsiteY105" fmla="*/ 4868888 h 5096785"/>
              <a:gd name="connsiteX106" fmla="*/ 5582652 w 12192000"/>
              <a:gd name="connsiteY106" fmla="*/ 4866836 h 5096785"/>
              <a:gd name="connsiteX107" fmla="*/ 5567213 w 12192000"/>
              <a:gd name="connsiteY107" fmla="*/ 4878769 h 5096785"/>
              <a:gd name="connsiteX108" fmla="*/ 5564659 w 12192000"/>
              <a:gd name="connsiteY108" fmla="*/ 4881042 h 5096785"/>
              <a:gd name="connsiteX109" fmla="*/ 5552102 w 12192000"/>
              <a:gd name="connsiteY109" fmla="*/ 4885426 h 5096785"/>
              <a:gd name="connsiteX110" fmla="*/ 5551475 w 12192000"/>
              <a:gd name="connsiteY110" fmla="*/ 4892560 h 5096785"/>
              <a:gd name="connsiteX111" fmla="*/ 5534664 w 12192000"/>
              <a:gd name="connsiteY111" fmla="*/ 4903385 h 5096785"/>
              <a:gd name="connsiteX112" fmla="*/ 5510737 w 12192000"/>
              <a:gd name="connsiteY112" fmla="*/ 4909807 h 5096785"/>
              <a:gd name="connsiteX113" fmla="*/ 5393901 w 12192000"/>
              <a:gd name="connsiteY113" fmla="*/ 4933709 h 5096785"/>
              <a:gd name="connsiteX114" fmla="*/ 5325782 w 12192000"/>
              <a:gd name="connsiteY114" fmla="*/ 4951789 h 5096785"/>
              <a:gd name="connsiteX115" fmla="*/ 5302703 w 12192000"/>
              <a:gd name="connsiteY115" fmla="*/ 4964590 h 5096785"/>
              <a:gd name="connsiteX116" fmla="*/ 5268591 w 12192000"/>
              <a:gd name="connsiteY116" fmla="*/ 4978479 h 5096785"/>
              <a:gd name="connsiteX117" fmla="*/ 5210559 w 12192000"/>
              <a:gd name="connsiteY117" fmla="*/ 5007585 h 5096785"/>
              <a:gd name="connsiteX118" fmla="*/ 5177597 w 12192000"/>
              <a:gd name="connsiteY118" fmla="*/ 5015926 h 5096785"/>
              <a:gd name="connsiteX119" fmla="*/ 5160569 w 12192000"/>
              <a:gd name="connsiteY119" fmla="*/ 5025681 h 5096785"/>
              <a:gd name="connsiteX120" fmla="*/ 5152748 w 12192000"/>
              <a:gd name="connsiteY120" fmla="*/ 5026569 h 5096785"/>
              <a:gd name="connsiteX121" fmla="*/ 5127678 w 12192000"/>
              <a:gd name="connsiteY121" fmla="*/ 5032947 h 5096785"/>
              <a:gd name="connsiteX122" fmla="*/ 5113147 w 12192000"/>
              <a:gd name="connsiteY122" fmla="*/ 5035818 h 5096785"/>
              <a:gd name="connsiteX123" fmla="*/ 5107301 w 12192000"/>
              <a:gd name="connsiteY123" fmla="*/ 5036672 h 5096785"/>
              <a:gd name="connsiteX124" fmla="*/ 5093215 w 12192000"/>
              <a:gd name="connsiteY124" fmla="*/ 5032880 h 5096785"/>
              <a:gd name="connsiteX125" fmla="*/ 5077058 w 12192000"/>
              <a:gd name="connsiteY125" fmla="*/ 5038681 h 5096785"/>
              <a:gd name="connsiteX126" fmla="*/ 5057349 w 12192000"/>
              <a:gd name="connsiteY126" fmla="*/ 5036015 h 5096785"/>
              <a:gd name="connsiteX127" fmla="*/ 5053945 w 12192000"/>
              <a:gd name="connsiteY127" fmla="*/ 5041952 h 5096785"/>
              <a:gd name="connsiteX128" fmla="*/ 5040021 w 12192000"/>
              <a:gd name="connsiteY128" fmla="*/ 5050052 h 5096785"/>
              <a:gd name="connsiteX129" fmla="*/ 5025913 w 12192000"/>
              <a:gd name="connsiteY129" fmla="*/ 5046535 h 5096785"/>
              <a:gd name="connsiteX130" fmla="*/ 4998218 w 12192000"/>
              <a:gd name="connsiteY130" fmla="*/ 5048065 h 5096785"/>
              <a:gd name="connsiteX131" fmla="*/ 4991008 w 12192000"/>
              <a:gd name="connsiteY131" fmla="*/ 5050439 h 5096785"/>
              <a:gd name="connsiteX132" fmla="*/ 4963503 w 12192000"/>
              <a:gd name="connsiteY132" fmla="*/ 5047575 h 5096785"/>
              <a:gd name="connsiteX133" fmla="*/ 4921053 w 12192000"/>
              <a:gd name="connsiteY133" fmla="*/ 5048925 h 5096785"/>
              <a:gd name="connsiteX134" fmla="*/ 4873420 w 12192000"/>
              <a:gd name="connsiteY134" fmla="*/ 5054929 h 5096785"/>
              <a:gd name="connsiteX135" fmla="*/ 4858825 w 12192000"/>
              <a:gd name="connsiteY135" fmla="*/ 5051329 h 5096785"/>
              <a:gd name="connsiteX136" fmla="*/ 4769340 w 12192000"/>
              <a:gd name="connsiteY136" fmla="*/ 5053090 h 5096785"/>
              <a:gd name="connsiteX137" fmla="*/ 4744152 w 12192000"/>
              <a:gd name="connsiteY137" fmla="*/ 5053391 h 5096785"/>
              <a:gd name="connsiteX138" fmla="*/ 4723556 w 12192000"/>
              <a:gd name="connsiteY138" fmla="*/ 5059633 h 5096785"/>
              <a:gd name="connsiteX139" fmla="*/ 4719699 w 12192000"/>
              <a:gd name="connsiteY139" fmla="*/ 5066298 h 5096785"/>
              <a:gd name="connsiteX140" fmla="*/ 4706016 w 12192000"/>
              <a:gd name="connsiteY140" fmla="*/ 5067422 h 5096785"/>
              <a:gd name="connsiteX141" fmla="*/ 4702593 w 12192000"/>
              <a:gd name="connsiteY141" fmla="*/ 5068973 h 5096785"/>
              <a:gd name="connsiteX142" fmla="*/ 4682766 w 12192000"/>
              <a:gd name="connsiteY142" fmla="*/ 5076609 h 5096785"/>
              <a:gd name="connsiteX143" fmla="*/ 4634960 w 12192000"/>
              <a:gd name="connsiteY143" fmla="*/ 5061852 h 5096785"/>
              <a:gd name="connsiteX144" fmla="*/ 4580645 w 12192000"/>
              <a:gd name="connsiteY144" fmla="*/ 5069246 h 5096785"/>
              <a:gd name="connsiteX145" fmla="*/ 4368005 w 12192000"/>
              <a:gd name="connsiteY145" fmla="*/ 5057426 h 5096785"/>
              <a:gd name="connsiteX146" fmla="*/ 4339489 w 12192000"/>
              <a:gd name="connsiteY146" fmla="*/ 5080858 h 5096785"/>
              <a:gd name="connsiteX147" fmla="*/ 4253895 w 12192000"/>
              <a:gd name="connsiteY147" fmla="*/ 5085008 h 5096785"/>
              <a:gd name="connsiteX148" fmla="*/ 4117780 w 12192000"/>
              <a:gd name="connsiteY148" fmla="*/ 5045175 h 5096785"/>
              <a:gd name="connsiteX149" fmla="*/ 3960074 w 12192000"/>
              <a:gd name="connsiteY149" fmla="*/ 5050708 h 5096785"/>
              <a:gd name="connsiteX150" fmla="*/ 3947260 w 12192000"/>
              <a:gd name="connsiteY150" fmla="*/ 5041167 h 5096785"/>
              <a:gd name="connsiteX151" fmla="*/ 3931969 w 12192000"/>
              <a:gd name="connsiteY151" fmla="*/ 5035902 h 5096785"/>
              <a:gd name="connsiteX152" fmla="*/ 3929836 w 12192000"/>
              <a:gd name="connsiteY152" fmla="*/ 5036901 h 5096785"/>
              <a:gd name="connsiteX153" fmla="*/ 3911296 w 12192000"/>
              <a:gd name="connsiteY153" fmla="*/ 5035663 h 5096785"/>
              <a:gd name="connsiteX154" fmla="*/ 3907746 w 12192000"/>
              <a:gd name="connsiteY154" fmla="*/ 5032107 h 5096785"/>
              <a:gd name="connsiteX155" fmla="*/ 3895182 w 12192000"/>
              <a:gd name="connsiteY155" fmla="*/ 5030229 h 5096785"/>
              <a:gd name="connsiteX156" fmla="*/ 3870866 w 12192000"/>
              <a:gd name="connsiteY156" fmla="*/ 5023753 h 5096785"/>
              <a:gd name="connsiteX157" fmla="*/ 3865913 w 12192000"/>
              <a:gd name="connsiteY157" fmla="*/ 5025143 h 5096785"/>
              <a:gd name="connsiteX158" fmla="*/ 3828606 w 12192000"/>
              <a:gd name="connsiteY158" fmla="*/ 5019426 h 5096785"/>
              <a:gd name="connsiteX159" fmla="*/ 3827901 w 12192000"/>
              <a:gd name="connsiteY159" fmla="*/ 5020583 h 5096785"/>
              <a:gd name="connsiteX160" fmla="*/ 3816543 w 12192000"/>
              <a:gd name="connsiteY160" fmla="*/ 5024366 h 5096785"/>
              <a:gd name="connsiteX161" fmla="*/ 3795278 w 12192000"/>
              <a:gd name="connsiteY161" fmla="*/ 5028779 h 5096785"/>
              <a:gd name="connsiteX162" fmla="*/ 3743858 w 12192000"/>
              <a:gd name="connsiteY162" fmla="*/ 5054237 h 5096785"/>
              <a:gd name="connsiteX163" fmla="*/ 3704945 w 12192000"/>
              <a:gd name="connsiteY163" fmla="*/ 5048413 h 5096785"/>
              <a:gd name="connsiteX164" fmla="*/ 3696992 w 12192000"/>
              <a:gd name="connsiteY164" fmla="*/ 5047914 h 5096785"/>
              <a:gd name="connsiteX165" fmla="*/ 3696780 w 12192000"/>
              <a:gd name="connsiteY165" fmla="*/ 5048181 h 5096785"/>
              <a:gd name="connsiteX166" fmla="*/ 3688290 w 12192000"/>
              <a:gd name="connsiteY166" fmla="*/ 5048204 h 5096785"/>
              <a:gd name="connsiteX167" fmla="*/ 3682486 w 12192000"/>
              <a:gd name="connsiteY167" fmla="*/ 5047000 h 5096785"/>
              <a:gd name="connsiteX168" fmla="*/ 3667056 w 12192000"/>
              <a:gd name="connsiteY168" fmla="*/ 5046030 h 5096785"/>
              <a:gd name="connsiteX169" fmla="*/ 3661403 w 12192000"/>
              <a:gd name="connsiteY169" fmla="*/ 5047537 h 5096785"/>
              <a:gd name="connsiteX170" fmla="*/ 3658673 w 12192000"/>
              <a:gd name="connsiteY170" fmla="*/ 5050790 h 5096785"/>
              <a:gd name="connsiteX171" fmla="*/ 3657333 w 12192000"/>
              <a:gd name="connsiteY171" fmla="*/ 5050325 h 5096785"/>
              <a:gd name="connsiteX172" fmla="*/ 3626778 w 12192000"/>
              <a:gd name="connsiteY172" fmla="*/ 5057882 h 5096785"/>
              <a:gd name="connsiteX173" fmla="*/ 3560067 w 12192000"/>
              <a:gd name="connsiteY173" fmla="*/ 5064266 h 5096785"/>
              <a:gd name="connsiteX174" fmla="*/ 3522641 w 12192000"/>
              <a:gd name="connsiteY174" fmla="*/ 5063654 h 5096785"/>
              <a:gd name="connsiteX175" fmla="*/ 3419275 w 12192000"/>
              <a:gd name="connsiteY175" fmla="*/ 5066646 h 5096785"/>
              <a:gd name="connsiteX176" fmla="*/ 3314869 w 12192000"/>
              <a:gd name="connsiteY176" fmla="*/ 5073197 h 5096785"/>
              <a:gd name="connsiteX177" fmla="*/ 3259088 w 12192000"/>
              <a:gd name="connsiteY177" fmla="*/ 5096363 h 5096785"/>
              <a:gd name="connsiteX178" fmla="*/ 3253104 w 12192000"/>
              <a:gd name="connsiteY178" fmla="*/ 5096785 h 5096785"/>
              <a:gd name="connsiteX179" fmla="*/ 3238751 w 12192000"/>
              <a:gd name="connsiteY179" fmla="*/ 5092996 h 5096785"/>
              <a:gd name="connsiteX180" fmla="*/ 3233681 w 12192000"/>
              <a:gd name="connsiteY180" fmla="*/ 5090758 h 5096785"/>
              <a:gd name="connsiteX181" fmla="*/ 3225562 w 12192000"/>
              <a:gd name="connsiteY181" fmla="*/ 5089215 h 5096785"/>
              <a:gd name="connsiteX182" fmla="*/ 3225260 w 12192000"/>
              <a:gd name="connsiteY182" fmla="*/ 5089437 h 5096785"/>
              <a:gd name="connsiteX183" fmla="*/ 3217859 w 12192000"/>
              <a:gd name="connsiteY183" fmla="*/ 5087484 h 5096785"/>
              <a:gd name="connsiteX184" fmla="*/ 3182980 w 12192000"/>
              <a:gd name="connsiteY184" fmla="*/ 5074650 h 5096785"/>
              <a:gd name="connsiteX185" fmla="*/ 3123938 w 12192000"/>
              <a:gd name="connsiteY185" fmla="*/ 5089912 h 5096785"/>
              <a:gd name="connsiteX186" fmla="*/ 3101912 w 12192000"/>
              <a:gd name="connsiteY186" fmla="*/ 5090281 h 5096785"/>
              <a:gd name="connsiteX187" fmla="*/ 3089591 w 12192000"/>
              <a:gd name="connsiteY187" fmla="*/ 5091865 h 5096785"/>
              <a:gd name="connsiteX188" fmla="*/ 3088465 w 12192000"/>
              <a:gd name="connsiteY188" fmla="*/ 5092858 h 5096785"/>
              <a:gd name="connsiteX189" fmla="*/ 3055081 w 12192000"/>
              <a:gd name="connsiteY189" fmla="*/ 5080424 h 5096785"/>
              <a:gd name="connsiteX190" fmla="*/ 3049807 w 12192000"/>
              <a:gd name="connsiteY190" fmla="*/ 5080860 h 5096785"/>
              <a:gd name="connsiteX191" fmla="*/ 3029122 w 12192000"/>
              <a:gd name="connsiteY191" fmla="*/ 5070085 h 5096785"/>
              <a:gd name="connsiteX192" fmla="*/ 3017862 w 12192000"/>
              <a:gd name="connsiteY192" fmla="*/ 5065942 h 5096785"/>
              <a:gd name="connsiteX193" fmla="*/ 3015868 w 12192000"/>
              <a:gd name="connsiteY193" fmla="*/ 5061832 h 5096785"/>
              <a:gd name="connsiteX194" fmla="*/ 2998644 w 12192000"/>
              <a:gd name="connsiteY194" fmla="*/ 5057210 h 5096785"/>
              <a:gd name="connsiteX195" fmla="*/ 2996219 w 12192000"/>
              <a:gd name="connsiteY195" fmla="*/ 5057788 h 5096785"/>
              <a:gd name="connsiteX196" fmla="*/ 2983676 w 12192000"/>
              <a:gd name="connsiteY196" fmla="*/ 5049852 h 5096785"/>
              <a:gd name="connsiteX197" fmla="*/ 2903609 w 12192000"/>
              <a:gd name="connsiteY197" fmla="*/ 4998457 h 5096785"/>
              <a:gd name="connsiteX198" fmla="*/ 2758830 w 12192000"/>
              <a:gd name="connsiteY198" fmla="*/ 4974760 h 5096785"/>
              <a:gd name="connsiteX199" fmla="*/ 2532669 w 12192000"/>
              <a:gd name="connsiteY199" fmla="*/ 4940573 h 5096785"/>
              <a:gd name="connsiteX200" fmla="*/ 2389931 w 12192000"/>
              <a:gd name="connsiteY200" fmla="*/ 4905785 h 5096785"/>
              <a:gd name="connsiteX201" fmla="*/ 2335186 w 12192000"/>
              <a:gd name="connsiteY201" fmla="*/ 4902957 h 5096785"/>
              <a:gd name="connsiteX202" fmla="*/ 2295307 w 12192000"/>
              <a:gd name="connsiteY202" fmla="*/ 4879800 h 5096785"/>
              <a:gd name="connsiteX203" fmla="*/ 2273393 w 12192000"/>
              <a:gd name="connsiteY203" fmla="*/ 4883565 h 5096785"/>
              <a:gd name="connsiteX204" fmla="*/ 2269523 w 12192000"/>
              <a:gd name="connsiteY204" fmla="*/ 4884442 h 5096785"/>
              <a:gd name="connsiteX205" fmla="*/ 2256015 w 12192000"/>
              <a:gd name="connsiteY205" fmla="*/ 4883014 h 5096785"/>
              <a:gd name="connsiteX206" fmla="*/ 2249731 w 12192000"/>
              <a:gd name="connsiteY206" fmla="*/ 4888778 h 5096785"/>
              <a:gd name="connsiteX207" fmla="*/ 2227629 w 12192000"/>
              <a:gd name="connsiteY207" fmla="*/ 4891047 h 5096785"/>
              <a:gd name="connsiteX208" fmla="*/ 2203460 w 12192000"/>
              <a:gd name="connsiteY208" fmla="*/ 4886696 h 5096785"/>
              <a:gd name="connsiteX209" fmla="*/ 2091528 w 12192000"/>
              <a:gd name="connsiteY209" fmla="*/ 4859155 h 5096785"/>
              <a:gd name="connsiteX210" fmla="*/ 2022901 w 12192000"/>
              <a:gd name="connsiteY210" fmla="*/ 4846594 h 5096785"/>
              <a:gd name="connsiteX211" fmla="*/ 1994227 w 12192000"/>
              <a:gd name="connsiteY211" fmla="*/ 4847973 h 5096785"/>
              <a:gd name="connsiteX212" fmla="*/ 1955936 w 12192000"/>
              <a:gd name="connsiteY212" fmla="*/ 4845765 h 5096785"/>
              <a:gd name="connsiteX213" fmla="*/ 1741924 w 12192000"/>
              <a:gd name="connsiteY213" fmla="*/ 4808054 h 5096785"/>
              <a:gd name="connsiteX214" fmla="*/ 1734410 w 12192000"/>
              <a:gd name="connsiteY214" fmla="*/ 4811675 h 5096785"/>
              <a:gd name="connsiteX215" fmla="*/ 1691423 w 12192000"/>
              <a:gd name="connsiteY215" fmla="*/ 4802777 h 5096785"/>
              <a:gd name="connsiteX216" fmla="*/ 1554504 w 12192000"/>
              <a:gd name="connsiteY216" fmla="*/ 4739985 h 5096785"/>
              <a:gd name="connsiteX217" fmla="*/ 1470119 w 12192000"/>
              <a:gd name="connsiteY217" fmla="*/ 4723470 h 5096785"/>
              <a:gd name="connsiteX218" fmla="*/ 1437967 w 12192000"/>
              <a:gd name="connsiteY218" fmla="*/ 4722710 h 5096785"/>
              <a:gd name="connsiteX219" fmla="*/ 1384234 w 12192000"/>
              <a:gd name="connsiteY219" fmla="*/ 4721117 h 5096785"/>
              <a:gd name="connsiteX220" fmla="*/ 1338647 w 12192000"/>
              <a:gd name="connsiteY220" fmla="*/ 4732483 h 5096785"/>
              <a:gd name="connsiteX221" fmla="*/ 1295869 w 12192000"/>
              <a:gd name="connsiteY221" fmla="*/ 4726175 h 5096785"/>
              <a:gd name="connsiteX222" fmla="*/ 1292949 w 12192000"/>
              <a:gd name="connsiteY222" fmla="*/ 4708469 h 5096785"/>
              <a:gd name="connsiteX223" fmla="*/ 1244908 w 12192000"/>
              <a:gd name="connsiteY223" fmla="*/ 4706993 h 5096785"/>
              <a:gd name="connsiteX224" fmla="*/ 1171266 w 12192000"/>
              <a:gd name="connsiteY224" fmla="*/ 4706535 h 5096785"/>
              <a:gd name="connsiteX225" fmla="*/ 1160868 w 12192000"/>
              <a:gd name="connsiteY225" fmla="*/ 4701936 h 5096785"/>
              <a:gd name="connsiteX226" fmla="*/ 1147599 w 12192000"/>
              <a:gd name="connsiteY226" fmla="*/ 4714833 h 5096785"/>
              <a:gd name="connsiteX227" fmla="*/ 1119603 w 12192000"/>
              <a:gd name="connsiteY227" fmla="*/ 4721303 h 5096785"/>
              <a:gd name="connsiteX228" fmla="*/ 997851 w 12192000"/>
              <a:gd name="connsiteY228" fmla="*/ 4722336 h 5096785"/>
              <a:gd name="connsiteX229" fmla="*/ 976455 w 12192000"/>
              <a:gd name="connsiteY229" fmla="*/ 4726407 h 5096785"/>
              <a:gd name="connsiteX230" fmla="*/ 949939 w 12192000"/>
              <a:gd name="connsiteY230" fmla="*/ 4719699 h 5096785"/>
              <a:gd name="connsiteX231" fmla="*/ 894148 w 12192000"/>
              <a:gd name="connsiteY231" fmla="*/ 4710406 h 5096785"/>
              <a:gd name="connsiteX232" fmla="*/ 857990 w 12192000"/>
              <a:gd name="connsiteY232" fmla="*/ 4696844 h 5096785"/>
              <a:gd name="connsiteX233" fmla="*/ 848649 w 12192000"/>
              <a:gd name="connsiteY233" fmla="*/ 4704021 h 5096785"/>
              <a:gd name="connsiteX234" fmla="*/ 826436 w 12192000"/>
              <a:gd name="connsiteY234" fmla="*/ 4707421 h 5096785"/>
              <a:gd name="connsiteX235" fmla="*/ 733052 w 12192000"/>
              <a:gd name="connsiteY235" fmla="*/ 4701884 h 5096785"/>
              <a:gd name="connsiteX236" fmla="*/ 716185 w 12192000"/>
              <a:gd name="connsiteY236" fmla="*/ 4703827 h 5096785"/>
              <a:gd name="connsiteX237" fmla="*/ 696663 w 12192000"/>
              <a:gd name="connsiteY237" fmla="*/ 4697420 h 5096785"/>
              <a:gd name="connsiteX238" fmla="*/ 582722 w 12192000"/>
              <a:gd name="connsiteY238" fmla="*/ 4658637 h 5096785"/>
              <a:gd name="connsiteX239" fmla="*/ 581118 w 12192000"/>
              <a:gd name="connsiteY239" fmla="*/ 4654120 h 5096785"/>
              <a:gd name="connsiteX240" fmla="*/ 546453 w 12192000"/>
              <a:gd name="connsiteY240" fmla="*/ 4652542 h 5096785"/>
              <a:gd name="connsiteX241" fmla="*/ 536773 w 12192000"/>
              <a:gd name="connsiteY241" fmla="*/ 4644609 h 5096785"/>
              <a:gd name="connsiteX242" fmla="*/ 518899 w 12192000"/>
              <a:gd name="connsiteY242" fmla="*/ 4642839 h 5096785"/>
              <a:gd name="connsiteX243" fmla="*/ 388896 w 12192000"/>
              <a:gd name="connsiteY243" fmla="*/ 4619173 h 5096785"/>
              <a:gd name="connsiteX244" fmla="*/ 366479 w 12192000"/>
              <a:gd name="connsiteY244" fmla="*/ 4618896 h 5096785"/>
              <a:gd name="connsiteX245" fmla="*/ 342781 w 12192000"/>
              <a:gd name="connsiteY245" fmla="*/ 4601239 h 5096785"/>
              <a:gd name="connsiteX246" fmla="*/ 255925 w 12192000"/>
              <a:gd name="connsiteY246" fmla="*/ 4598685 h 5096785"/>
              <a:gd name="connsiteX247" fmla="*/ 226919 w 12192000"/>
              <a:gd name="connsiteY247" fmla="*/ 4598460 h 5096785"/>
              <a:gd name="connsiteX248" fmla="*/ 213925 w 12192000"/>
              <a:gd name="connsiteY248" fmla="*/ 4597783 h 5096785"/>
              <a:gd name="connsiteX249" fmla="*/ 215196 w 12192000"/>
              <a:gd name="connsiteY249" fmla="*/ 4588576 h 5096785"/>
              <a:gd name="connsiteX250" fmla="*/ 180214 w 12192000"/>
              <a:gd name="connsiteY250" fmla="*/ 4583701 h 5096785"/>
              <a:gd name="connsiteX251" fmla="*/ 83203 w 12192000"/>
              <a:gd name="connsiteY251" fmla="*/ 4531664 h 5096785"/>
              <a:gd name="connsiteX252" fmla="*/ 4106 w 12192000"/>
              <a:gd name="connsiteY252" fmla="*/ 4517202 h 5096785"/>
              <a:gd name="connsiteX253" fmla="*/ 0 w 12192000"/>
              <a:gd name="connsiteY253" fmla="*/ 4516084 h 5096785"/>
              <a:gd name="connsiteX254" fmla="*/ 0 w 12192000"/>
              <a:gd name="connsiteY25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386800 w 12192000"/>
              <a:gd name="connsiteY90" fmla="*/ 4715431 h 5096785"/>
              <a:gd name="connsiteX91" fmla="*/ 6382703 w 12192000"/>
              <a:gd name="connsiteY91" fmla="*/ 4717930 h 5096785"/>
              <a:gd name="connsiteX92" fmla="*/ 6356495 w 12192000"/>
              <a:gd name="connsiteY92" fmla="*/ 4717843 h 5096785"/>
              <a:gd name="connsiteX93" fmla="*/ 6343628 w 12192000"/>
              <a:gd name="connsiteY93" fmla="*/ 4719161 h 5096785"/>
              <a:gd name="connsiteX94" fmla="*/ 6338605 w 12192000"/>
              <a:gd name="connsiteY94" fmla="*/ 4716723 h 5096785"/>
              <a:gd name="connsiteX95" fmla="*/ 6320318 w 12192000"/>
              <a:gd name="connsiteY95" fmla="*/ 4720095 h 5096785"/>
              <a:gd name="connsiteX96" fmla="*/ 6318742 w 12192000"/>
              <a:gd name="connsiteY96" fmla="*/ 4721541 h 5096785"/>
              <a:gd name="connsiteX97" fmla="*/ 6301708 w 12192000"/>
              <a:gd name="connsiteY97" fmla="*/ 4720380 h 5096785"/>
              <a:gd name="connsiteX98" fmla="*/ 6285082 w 12192000"/>
              <a:gd name="connsiteY98" fmla="*/ 4714639 h 5096785"/>
              <a:gd name="connsiteX99" fmla="*/ 6136936 w 12192000"/>
              <a:gd name="connsiteY99" fmla="*/ 4758246 h 5096785"/>
              <a:gd name="connsiteX100" fmla="*/ 5988578 w 12192000"/>
              <a:gd name="connsiteY100" fmla="*/ 4754427 h 5096785"/>
              <a:gd name="connsiteX101" fmla="*/ 5908701 w 12192000"/>
              <a:gd name="connsiteY101" fmla="*/ 4779160 h 5096785"/>
              <a:gd name="connsiteX102" fmla="*/ 5892219 w 12192000"/>
              <a:gd name="connsiteY102" fmla="*/ 4807892 h 5096785"/>
              <a:gd name="connsiteX103" fmla="*/ 5683612 w 12192000"/>
              <a:gd name="connsiteY103" fmla="*/ 4848770 h 5096785"/>
              <a:gd name="connsiteX104" fmla="*/ 5635111 w 12192000"/>
              <a:gd name="connsiteY104" fmla="*/ 4868888 h 5096785"/>
              <a:gd name="connsiteX105" fmla="*/ 5582652 w 12192000"/>
              <a:gd name="connsiteY105" fmla="*/ 4866836 h 5096785"/>
              <a:gd name="connsiteX106" fmla="*/ 5567213 w 12192000"/>
              <a:gd name="connsiteY106" fmla="*/ 4878769 h 5096785"/>
              <a:gd name="connsiteX107" fmla="*/ 5564659 w 12192000"/>
              <a:gd name="connsiteY107" fmla="*/ 4881042 h 5096785"/>
              <a:gd name="connsiteX108" fmla="*/ 5552102 w 12192000"/>
              <a:gd name="connsiteY108" fmla="*/ 4885426 h 5096785"/>
              <a:gd name="connsiteX109" fmla="*/ 5551475 w 12192000"/>
              <a:gd name="connsiteY109" fmla="*/ 4892560 h 5096785"/>
              <a:gd name="connsiteX110" fmla="*/ 5534664 w 12192000"/>
              <a:gd name="connsiteY110" fmla="*/ 4903385 h 5096785"/>
              <a:gd name="connsiteX111" fmla="*/ 5510737 w 12192000"/>
              <a:gd name="connsiteY111" fmla="*/ 4909807 h 5096785"/>
              <a:gd name="connsiteX112" fmla="*/ 5393901 w 12192000"/>
              <a:gd name="connsiteY112" fmla="*/ 4933709 h 5096785"/>
              <a:gd name="connsiteX113" fmla="*/ 5325782 w 12192000"/>
              <a:gd name="connsiteY113" fmla="*/ 4951789 h 5096785"/>
              <a:gd name="connsiteX114" fmla="*/ 5302703 w 12192000"/>
              <a:gd name="connsiteY114" fmla="*/ 4964590 h 5096785"/>
              <a:gd name="connsiteX115" fmla="*/ 5268591 w 12192000"/>
              <a:gd name="connsiteY115" fmla="*/ 4978479 h 5096785"/>
              <a:gd name="connsiteX116" fmla="*/ 5210559 w 12192000"/>
              <a:gd name="connsiteY116" fmla="*/ 5007585 h 5096785"/>
              <a:gd name="connsiteX117" fmla="*/ 5177597 w 12192000"/>
              <a:gd name="connsiteY117" fmla="*/ 5015926 h 5096785"/>
              <a:gd name="connsiteX118" fmla="*/ 5160569 w 12192000"/>
              <a:gd name="connsiteY118" fmla="*/ 5025681 h 5096785"/>
              <a:gd name="connsiteX119" fmla="*/ 5152748 w 12192000"/>
              <a:gd name="connsiteY119" fmla="*/ 5026569 h 5096785"/>
              <a:gd name="connsiteX120" fmla="*/ 5127678 w 12192000"/>
              <a:gd name="connsiteY120" fmla="*/ 5032947 h 5096785"/>
              <a:gd name="connsiteX121" fmla="*/ 5113147 w 12192000"/>
              <a:gd name="connsiteY121" fmla="*/ 5035818 h 5096785"/>
              <a:gd name="connsiteX122" fmla="*/ 5107301 w 12192000"/>
              <a:gd name="connsiteY122" fmla="*/ 5036672 h 5096785"/>
              <a:gd name="connsiteX123" fmla="*/ 5093215 w 12192000"/>
              <a:gd name="connsiteY123" fmla="*/ 5032880 h 5096785"/>
              <a:gd name="connsiteX124" fmla="*/ 5077058 w 12192000"/>
              <a:gd name="connsiteY124" fmla="*/ 5038681 h 5096785"/>
              <a:gd name="connsiteX125" fmla="*/ 5057349 w 12192000"/>
              <a:gd name="connsiteY125" fmla="*/ 5036015 h 5096785"/>
              <a:gd name="connsiteX126" fmla="*/ 5053945 w 12192000"/>
              <a:gd name="connsiteY126" fmla="*/ 5041952 h 5096785"/>
              <a:gd name="connsiteX127" fmla="*/ 5040021 w 12192000"/>
              <a:gd name="connsiteY127" fmla="*/ 5050052 h 5096785"/>
              <a:gd name="connsiteX128" fmla="*/ 5025913 w 12192000"/>
              <a:gd name="connsiteY128" fmla="*/ 5046535 h 5096785"/>
              <a:gd name="connsiteX129" fmla="*/ 4998218 w 12192000"/>
              <a:gd name="connsiteY129" fmla="*/ 5048065 h 5096785"/>
              <a:gd name="connsiteX130" fmla="*/ 4991008 w 12192000"/>
              <a:gd name="connsiteY130" fmla="*/ 5050439 h 5096785"/>
              <a:gd name="connsiteX131" fmla="*/ 4963503 w 12192000"/>
              <a:gd name="connsiteY131" fmla="*/ 5047575 h 5096785"/>
              <a:gd name="connsiteX132" fmla="*/ 4921053 w 12192000"/>
              <a:gd name="connsiteY132" fmla="*/ 5048925 h 5096785"/>
              <a:gd name="connsiteX133" fmla="*/ 4873420 w 12192000"/>
              <a:gd name="connsiteY133" fmla="*/ 5054929 h 5096785"/>
              <a:gd name="connsiteX134" fmla="*/ 4858825 w 12192000"/>
              <a:gd name="connsiteY134" fmla="*/ 5051329 h 5096785"/>
              <a:gd name="connsiteX135" fmla="*/ 4769340 w 12192000"/>
              <a:gd name="connsiteY135" fmla="*/ 5053090 h 5096785"/>
              <a:gd name="connsiteX136" fmla="*/ 4744152 w 12192000"/>
              <a:gd name="connsiteY136" fmla="*/ 5053391 h 5096785"/>
              <a:gd name="connsiteX137" fmla="*/ 4723556 w 12192000"/>
              <a:gd name="connsiteY137" fmla="*/ 5059633 h 5096785"/>
              <a:gd name="connsiteX138" fmla="*/ 4719699 w 12192000"/>
              <a:gd name="connsiteY138" fmla="*/ 5066298 h 5096785"/>
              <a:gd name="connsiteX139" fmla="*/ 4706016 w 12192000"/>
              <a:gd name="connsiteY139" fmla="*/ 5067422 h 5096785"/>
              <a:gd name="connsiteX140" fmla="*/ 4702593 w 12192000"/>
              <a:gd name="connsiteY140" fmla="*/ 5068973 h 5096785"/>
              <a:gd name="connsiteX141" fmla="*/ 4682766 w 12192000"/>
              <a:gd name="connsiteY141" fmla="*/ 5076609 h 5096785"/>
              <a:gd name="connsiteX142" fmla="*/ 4634960 w 12192000"/>
              <a:gd name="connsiteY142" fmla="*/ 5061852 h 5096785"/>
              <a:gd name="connsiteX143" fmla="*/ 4580645 w 12192000"/>
              <a:gd name="connsiteY143" fmla="*/ 5069246 h 5096785"/>
              <a:gd name="connsiteX144" fmla="*/ 4368005 w 12192000"/>
              <a:gd name="connsiteY144" fmla="*/ 5057426 h 5096785"/>
              <a:gd name="connsiteX145" fmla="*/ 4339489 w 12192000"/>
              <a:gd name="connsiteY145" fmla="*/ 5080858 h 5096785"/>
              <a:gd name="connsiteX146" fmla="*/ 4253895 w 12192000"/>
              <a:gd name="connsiteY146" fmla="*/ 5085008 h 5096785"/>
              <a:gd name="connsiteX147" fmla="*/ 4117780 w 12192000"/>
              <a:gd name="connsiteY147" fmla="*/ 5045175 h 5096785"/>
              <a:gd name="connsiteX148" fmla="*/ 3960074 w 12192000"/>
              <a:gd name="connsiteY148" fmla="*/ 5050708 h 5096785"/>
              <a:gd name="connsiteX149" fmla="*/ 3947260 w 12192000"/>
              <a:gd name="connsiteY149" fmla="*/ 5041167 h 5096785"/>
              <a:gd name="connsiteX150" fmla="*/ 3931969 w 12192000"/>
              <a:gd name="connsiteY150" fmla="*/ 5035902 h 5096785"/>
              <a:gd name="connsiteX151" fmla="*/ 3929836 w 12192000"/>
              <a:gd name="connsiteY151" fmla="*/ 5036901 h 5096785"/>
              <a:gd name="connsiteX152" fmla="*/ 3911296 w 12192000"/>
              <a:gd name="connsiteY152" fmla="*/ 5035663 h 5096785"/>
              <a:gd name="connsiteX153" fmla="*/ 3907746 w 12192000"/>
              <a:gd name="connsiteY153" fmla="*/ 5032107 h 5096785"/>
              <a:gd name="connsiteX154" fmla="*/ 3895182 w 12192000"/>
              <a:gd name="connsiteY154" fmla="*/ 5030229 h 5096785"/>
              <a:gd name="connsiteX155" fmla="*/ 3870866 w 12192000"/>
              <a:gd name="connsiteY155" fmla="*/ 5023753 h 5096785"/>
              <a:gd name="connsiteX156" fmla="*/ 3865913 w 12192000"/>
              <a:gd name="connsiteY156" fmla="*/ 5025143 h 5096785"/>
              <a:gd name="connsiteX157" fmla="*/ 3828606 w 12192000"/>
              <a:gd name="connsiteY157" fmla="*/ 5019426 h 5096785"/>
              <a:gd name="connsiteX158" fmla="*/ 3827901 w 12192000"/>
              <a:gd name="connsiteY158" fmla="*/ 5020583 h 5096785"/>
              <a:gd name="connsiteX159" fmla="*/ 3816543 w 12192000"/>
              <a:gd name="connsiteY159" fmla="*/ 5024366 h 5096785"/>
              <a:gd name="connsiteX160" fmla="*/ 3795278 w 12192000"/>
              <a:gd name="connsiteY160" fmla="*/ 5028779 h 5096785"/>
              <a:gd name="connsiteX161" fmla="*/ 3743858 w 12192000"/>
              <a:gd name="connsiteY161" fmla="*/ 5054237 h 5096785"/>
              <a:gd name="connsiteX162" fmla="*/ 3704945 w 12192000"/>
              <a:gd name="connsiteY162" fmla="*/ 5048413 h 5096785"/>
              <a:gd name="connsiteX163" fmla="*/ 3696992 w 12192000"/>
              <a:gd name="connsiteY163" fmla="*/ 5047914 h 5096785"/>
              <a:gd name="connsiteX164" fmla="*/ 3696780 w 12192000"/>
              <a:gd name="connsiteY164" fmla="*/ 5048181 h 5096785"/>
              <a:gd name="connsiteX165" fmla="*/ 3688290 w 12192000"/>
              <a:gd name="connsiteY165" fmla="*/ 5048204 h 5096785"/>
              <a:gd name="connsiteX166" fmla="*/ 3682486 w 12192000"/>
              <a:gd name="connsiteY166" fmla="*/ 5047000 h 5096785"/>
              <a:gd name="connsiteX167" fmla="*/ 3667056 w 12192000"/>
              <a:gd name="connsiteY167" fmla="*/ 5046030 h 5096785"/>
              <a:gd name="connsiteX168" fmla="*/ 3661403 w 12192000"/>
              <a:gd name="connsiteY168" fmla="*/ 5047537 h 5096785"/>
              <a:gd name="connsiteX169" fmla="*/ 3658673 w 12192000"/>
              <a:gd name="connsiteY169" fmla="*/ 5050790 h 5096785"/>
              <a:gd name="connsiteX170" fmla="*/ 3657333 w 12192000"/>
              <a:gd name="connsiteY170" fmla="*/ 5050325 h 5096785"/>
              <a:gd name="connsiteX171" fmla="*/ 3626778 w 12192000"/>
              <a:gd name="connsiteY171" fmla="*/ 5057882 h 5096785"/>
              <a:gd name="connsiteX172" fmla="*/ 3560067 w 12192000"/>
              <a:gd name="connsiteY172" fmla="*/ 5064266 h 5096785"/>
              <a:gd name="connsiteX173" fmla="*/ 3522641 w 12192000"/>
              <a:gd name="connsiteY173" fmla="*/ 5063654 h 5096785"/>
              <a:gd name="connsiteX174" fmla="*/ 3419275 w 12192000"/>
              <a:gd name="connsiteY174" fmla="*/ 5066646 h 5096785"/>
              <a:gd name="connsiteX175" fmla="*/ 3314869 w 12192000"/>
              <a:gd name="connsiteY175" fmla="*/ 5073197 h 5096785"/>
              <a:gd name="connsiteX176" fmla="*/ 3259088 w 12192000"/>
              <a:gd name="connsiteY176" fmla="*/ 5096363 h 5096785"/>
              <a:gd name="connsiteX177" fmla="*/ 3253104 w 12192000"/>
              <a:gd name="connsiteY177" fmla="*/ 5096785 h 5096785"/>
              <a:gd name="connsiteX178" fmla="*/ 3238751 w 12192000"/>
              <a:gd name="connsiteY178" fmla="*/ 5092996 h 5096785"/>
              <a:gd name="connsiteX179" fmla="*/ 3233681 w 12192000"/>
              <a:gd name="connsiteY179" fmla="*/ 5090758 h 5096785"/>
              <a:gd name="connsiteX180" fmla="*/ 3225562 w 12192000"/>
              <a:gd name="connsiteY180" fmla="*/ 5089215 h 5096785"/>
              <a:gd name="connsiteX181" fmla="*/ 3225260 w 12192000"/>
              <a:gd name="connsiteY181" fmla="*/ 5089437 h 5096785"/>
              <a:gd name="connsiteX182" fmla="*/ 3217859 w 12192000"/>
              <a:gd name="connsiteY182" fmla="*/ 5087484 h 5096785"/>
              <a:gd name="connsiteX183" fmla="*/ 3182980 w 12192000"/>
              <a:gd name="connsiteY183" fmla="*/ 5074650 h 5096785"/>
              <a:gd name="connsiteX184" fmla="*/ 3123938 w 12192000"/>
              <a:gd name="connsiteY184" fmla="*/ 5089912 h 5096785"/>
              <a:gd name="connsiteX185" fmla="*/ 3101912 w 12192000"/>
              <a:gd name="connsiteY185" fmla="*/ 5090281 h 5096785"/>
              <a:gd name="connsiteX186" fmla="*/ 3089591 w 12192000"/>
              <a:gd name="connsiteY186" fmla="*/ 5091865 h 5096785"/>
              <a:gd name="connsiteX187" fmla="*/ 3088465 w 12192000"/>
              <a:gd name="connsiteY187" fmla="*/ 5092858 h 5096785"/>
              <a:gd name="connsiteX188" fmla="*/ 3055081 w 12192000"/>
              <a:gd name="connsiteY188" fmla="*/ 5080424 h 5096785"/>
              <a:gd name="connsiteX189" fmla="*/ 3049807 w 12192000"/>
              <a:gd name="connsiteY189" fmla="*/ 5080860 h 5096785"/>
              <a:gd name="connsiteX190" fmla="*/ 3029122 w 12192000"/>
              <a:gd name="connsiteY190" fmla="*/ 5070085 h 5096785"/>
              <a:gd name="connsiteX191" fmla="*/ 3017862 w 12192000"/>
              <a:gd name="connsiteY191" fmla="*/ 5065942 h 5096785"/>
              <a:gd name="connsiteX192" fmla="*/ 3015868 w 12192000"/>
              <a:gd name="connsiteY192" fmla="*/ 5061832 h 5096785"/>
              <a:gd name="connsiteX193" fmla="*/ 2998644 w 12192000"/>
              <a:gd name="connsiteY193" fmla="*/ 5057210 h 5096785"/>
              <a:gd name="connsiteX194" fmla="*/ 2996219 w 12192000"/>
              <a:gd name="connsiteY194" fmla="*/ 5057788 h 5096785"/>
              <a:gd name="connsiteX195" fmla="*/ 2983676 w 12192000"/>
              <a:gd name="connsiteY195" fmla="*/ 5049852 h 5096785"/>
              <a:gd name="connsiteX196" fmla="*/ 2903609 w 12192000"/>
              <a:gd name="connsiteY196" fmla="*/ 4998457 h 5096785"/>
              <a:gd name="connsiteX197" fmla="*/ 2758830 w 12192000"/>
              <a:gd name="connsiteY197" fmla="*/ 4974760 h 5096785"/>
              <a:gd name="connsiteX198" fmla="*/ 2532669 w 12192000"/>
              <a:gd name="connsiteY198" fmla="*/ 4940573 h 5096785"/>
              <a:gd name="connsiteX199" fmla="*/ 2389931 w 12192000"/>
              <a:gd name="connsiteY199" fmla="*/ 4905785 h 5096785"/>
              <a:gd name="connsiteX200" fmla="*/ 2335186 w 12192000"/>
              <a:gd name="connsiteY200" fmla="*/ 4902957 h 5096785"/>
              <a:gd name="connsiteX201" fmla="*/ 2295307 w 12192000"/>
              <a:gd name="connsiteY201" fmla="*/ 4879800 h 5096785"/>
              <a:gd name="connsiteX202" fmla="*/ 2273393 w 12192000"/>
              <a:gd name="connsiteY202" fmla="*/ 4883565 h 5096785"/>
              <a:gd name="connsiteX203" fmla="*/ 2269523 w 12192000"/>
              <a:gd name="connsiteY203" fmla="*/ 4884442 h 5096785"/>
              <a:gd name="connsiteX204" fmla="*/ 2256015 w 12192000"/>
              <a:gd name="connsiteY204" fmla="*/ 4883014 h 5096785"/>
              <a:gd name="connsiteX205" fmla="*/ 2249731 w 12192000"/>
              <a:gd name="connsiteY205" fmla="*/ 4888778 h 5096785"/>
              <a:gd name="connsiteX206" fmla="*/ 2227629 w 12192000"/>
              <a:gd name="connsiteY206" fmla="*/ 4891047 h 5096785"/>
              <a:gd name="connsiteX207" fmla="*/ 2203460 w 12192000"/>
              <a:gd name="connsiteY207" fmla="*/ 4886696 h 5096785"/>
              <a:gd name="connsiteX208" fmla="*/ 2091528 w 12192000"/>
              <a:gd name="connsiteY208" fmla="*/ 4859155 h 5096785"/>
              <a:gd name="connsiteX209" fmla="*/ 2022901 w 12192000"/>
              <a:gd name="connsiteY209" fmla="*/ 4846594 h 5096785"/>
              <a:gd name="connsiteX210" fmla="*/ 1994227 w 12192000"/>
              <a:gd name="connsiteY210" fmla="*/ 4847973 h 5096785"/>
              <a:gd name="connsiteX211" fmla="*/ 1955936 w 12192000"/>
              <a:gd name="connsiteY211" fmla="*/ 4845765 h 5096785"/>
              <a:gd name="connsiteX212" fmla="*/ 1741924 w 12192000"/>
              <a:gd name="connsiteY212" fmla="*/ 4808054 h 5096785"/>
              <a:gd name="connsiteX213" fmla="*/ 1734410 w 12192000"/>
              <a:gd name="connsiteY213" fmla="*/ 4811675 h 5096785"/>
              <a:gd name="connsiteX214" fmla="*/ 1691423 w 12192000"/>
              <a:gd name="connsiteY214" fmla="*/ 4802777 h 5096785"/>
              <a:gd name="connsiteX215" fmla="*/ 1554504 w 12192000"/>
              <a:gd name="connsiteY215" fmla="*/ 4739985 h 5096785"/>
              <a:gd name="connsiteX216" fmla="*/ 1470119 w 12192000"/>
              <a:gd name="connsiteY216" fmla="*/ 4723470 h 5096785"/>
              <a:gd name="connsiteX217" fmla="*/ 1437967 w 12192000"/>
              <a:gd name="connsiteY217" fmla="*/ 4722710 h 5096785"/>
              <a:gd name="connsiteX218" fmla="*/ 1384234 w 12192000"/>
              <a:gd name="connsiteY218" fmla="*/ 4721117 h 5096785"/>
              <a:gd name="connsiteX219" fmla="*/ 1338647 w 12192000"/>
              <a:gd name="connsiteY219" fmla="*/ 4732483 h 5096785"/>
              <a:gd name="connsiteX220" fmla="*/ 1295869 w 12192000"/>
              <a:gd name="connsiteY220" fmla="*/ 4726175 h 5096785"/>
              <a:gd name="connsiteX221" fmla="*/ 1292949 w 12192000"/>
              <a:gd name="connsiteY221" fmla="*/ 4708469 h 5096785"/>
              <a:gd name="connsiteX222" fmla="*/ 1244908 w 12192000"/>
              <a:gd name="connsiteY222" fmla="*/ 4706993 h 5096785"/>
              <a:gd name="connsiteX223" fmla="*/ 1171266 w 12192000"/>
              <a:gd name="connsiteY223" fmla="*/ 4706535 h 5096785"/>
              <a:gd name="connsiteX224" fmla="*/ 1160868 w 12192000"/>
              <a:gd name="connsiteY224" fmla="*/ 4701936 h 5096785"/>
              <a:gd name="connsiteX225" fmla="*/ 1147599 w 12192000"/>
              <a:gd name="connsiteY225" fmla="*/ 4714833 h 5096785"/>
              <a:gd name="connsiteX226" fmla="*/ 1119603 w 12192000"/>
              <a:gd name="connsiteY226" fmla="*/ 4721303 h 5096785"/>
              <a:gd name="connsiteX227" fmla="*/ 997851 w 12192000"/>
              <a:gd name="connsiteY227" fmla="*/ 4722336 h 5096785"/>
              <a:gd name="connsiteX228" fmla="*/ 976455 w 12192000"/>
              <a:gd name="connsiteY228" fmla="*/ 4726407 h 5096785"/>
              <a:gd name="connsiteX229" fmla="*/ 949939 w 12192000"/>
              <a:gd name="connsiteY229" fmla="*/ 4719699 h 5096785"/>
              <a:gd name="connsiteX230" fmla="*/ 894148 w 12192000"/>
              <a:gd name="connsiteY230" fmla="*/ 4710406 h 5096785"/>
              <a:gd name="connsiteX231" fmla="*/ 857990 w 12192000"/>
              <a:gd name="connsiteY231" fmla="*/ 4696844 h 5096785"/>
              <a:gd name="connsiteX232" fmla="*/ 848649 w 12192000"/>
              <a:gd name="connsiteY232" fmla="*/ 4704021 h 5096785"/>
              <a:gd name="connsiteX233" fmla="*/ 826436 w 12192000"/>
              <a:gd name="connsiteY233" fmla="*/ 4707421 h 5096785"/>
              <a:gd name="connsiteX234" fmla="*/ 733052 w 12192000"/>
              <a:gd name="connsiteY234" fmla="*/ 4701884 h 5096785"/>
              <a:gd name="connsiteX235" fmla="*/ 716185 w 12192000"/>
              <a:gd name="connsiteY235" fmla="*/ 4703827 h 5096785"/>
              <a:gd name="connsiteX236" fmla="*/ 696663 w 12192000"/>
              <a:gd name="connsiteY236" fmla="*/ 4697420 h 5096785"/>
              <a:gd name="connsiteX237" fmla="*/ 582722 w 12192000"/>
              <a:gd name="connsiteY237" fmla="*/ 4658637 h 5096785"/>
              <a:gd name="connsiteX238" fmla="*/ 581118 w 12192000"/>
              <a:gd name="connsiteY238" fmla="*/ 4654120 h 5096785"/>
              <a:gd name="connsiteX239" fmla="*/ 546453 w 12192000"/>
              <a:gd name="connsiteY239" fmla="*/ 4652542 h 5096785"/>
              <a:gd name="connsiteX240" fmla="*/ 536773 w 12192000"/>
              <a:gd name="connsiteY240" fmla="*/ 4644609 h 5096785"/>
              <a:gd name="connsiteX241" fmla="*/ 518899 w 12192000"/>
              <a:gd name="connsiteY241" fmla="*/ 4642839 h 5096785"/>
              <a:gd name="connsiteX242" fmla="*/ 388896 w 12192000"/>
              <a:gd name="connsiteY242" fmla="*/ 4619173 h 5096785"/>
              <a:gd name="connsiteX243" fmla="*/ 366479 w 12192000"/>
              <a:gd name="connsiteY243" fmla="*/ 4618896 h 5096785"/>
              <a:gd name="connsiteX244" fmla="*/ 342781 w 12192000"/>
              <a:gd name="connsiteY244" fmla="*/ 4601239 h 5096785"/>
              <a:gd name="connsiteX245" fmla="*/ 255925 w 12192000"/>
              <a:gd name="connsiteY245" fmla="*/ 4598685 h 5096785"/>
              <a:gd name="connsiteX246" fmla="*/ 226919 w 12192000"/>
              <a:gd name="connsiteY246" fmla="*/ 4598460 h 5096785"/>
              <a:gd name="connsiteX247" fmla="*/ 213925 w 12192000"/>
              <a:gd name="connsiteY247" fmla="*/ 4597783 h 5096785"/>
              <a:gd name="connsiteX248" fmla="*/ 215196 w 12192000"/>
              <a:gd name="connsiteY248" fmla="*/ 4588576 h 5096785"/>
              <a:gd name="connsiteX249" fmla="*/ 180214 w 12192000"/>
              <a:gd name="connsiteY249" fmla="*/ 4583701 h 5096785"/>
              <a:gd name="connsiteX250" fmla="*/ 83203 w 12192000"/>
              <a:gd name="connsiteY250" fmla="*/ 4531664 h 5096785"/>
              <a:gd name="connsiteX251" fmla="*/ 4106 w 12192000"/>
              <a:gd name="connsiteY251" fmla="*/ 4517202 h 5096785"/>
              <a:gd name="connsiteX252" fmla="*/ 0 w 12192000"/>
              <a:gd name="connsiteY252" fmla="*/ 4516084 h 5096785"/>
              <a:gd name="connsiteX253" fmla="*/ 0 w 12192000"/>
              <a:gd name="connsiteY253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386800 w 12192000"/>
              <a:gd name="connsiteY89" fmla="*/ 4715431 h 5096785"/>
              <a:gd name="connsiteX90" fmla="*/ 6382703 w 12192000"/>
              <a:gd name="connsiteY90" fmla="*/ 4717930 h 5096785"/>
              <a:gd name="connsiteX91" fmla="*/ 6356495 w 12192000"/>
              <a:gd name="connsiteY91" fmla="*/ 4717843 h 5096785"/>
              <a:gd name="connsiteX92" fmla="*/ 6343628 w 12192000"/>
              <a:gd name="connsiteY92" fmla="*/ 4719161 h 5096785"/>
              <a:gd name="connsiteX93" fmla="*/ 6338605 w 12192000"/>
              <a:gd name="connsiteY93" fmla="*/ 4716723 h 5096785"/>
              <a:gd name="connsiteX94" fmla="*/ 6320318 w 12192000"/>
              <a:gd name="connsiteY94" fmla="*/ 4720095 h 5096785"/>
              <a:gd name="connsiteX95" fmla="*/ 6318742 w 12192000"/>
              <a:gd name="connsiteY95" fmla="*/ 4721541 h 5096785"/>
              <a:gd name="connsiteX96" fmla="*/ 6301708 w 12192000"/>
              <a:gd name="connsiteY96" fmla="*/ 4720380 h 5096785"/>
              <a:gd name="connsiteX97" fmla="*/ 6285082 w 12192000"/>
              <a:gd name="connsiteY97" fmla="*/ 4714639 h 5096785"/>
              <a:gd name="connsiteX98" fmla="*/ 6136936 w 12192000"/>
              <a:gd name="connsiteY98" fmla="*/ 4758246 h 5096785"/>
              <a:gd name="connsiteX99" fmla="*/ 5988578 w 12192000"/>
              <a:gd name="connsiteY99" fmla="*/ 4754427 h 5096785"/>
              <a:gd name="connsiteX100" fmla="*/ 5908701 w 12192000"/>
              <a:gd name="connsiteY100" fmla="*/ 4779160 h 5096785"/>
              <a:gd name="connsiteX101" fmla="*/ 5892219 w 12192000"/>
              <a:gd name="connsiteY101" fmla="*/ 4807892 h 5096785"/>
              <a:gd name="connsiteX102" fmla="*/ 5683612 w 12192000"/>
              <a:gd name="connsiteY102" fmla="*/ 4848770 h 5096785"/>
              <a:gd name="connsiteX103" fmla="*/ 5635111 w 12192000"/>
              <a:gd name="connsiteY103" fmla="*/ 4868888 h 5096785"/>
              <a:gd name="connsiteX104" fmla="*/ 5582652 w 12192000"/>
              <a:gd name="connsiteY104" fmla="*/ 4866836 h 5096785"/>
              <a:gd name="connsiteX105" fmla="*/ 5567213 w 12192000"/>
              <a:gd name="connsiteY105" fmla="*/ 4878769 h 5096785"/>
              <a:gd name="connsiteX106" fmla="*/ 5564659 w 12192000"/>
              <a:gd name="connsiteY106" fmla="*/ 4881042 h 5096785"/>
              <a:gd name="connsiteX107" fmla="*/ 5552102 w 12192000"/>
              <a:gd name="connsiteY107" fmla="*/ 4885426 h 5096785"/>
              <a:gd name="connsiteX108" fmla="*/ 5551475 w 12192000"/>
              <a:gd name="connsiteY108" fmla="*/ 4892560 h 5096785"/>
              <a:gd name="connsiteX109" fmla="*/ 5534664 w 12192000"/>
              <a:gd name="connsiteY109" fmla="*/ 4903385 h 5096785"/>
              <a:gd name="connsiteX110" fmla="*/ 5510737 w 12192000"/>
              <a:gd name="connsiteY110" fmla="*/ 4909807 h 5096785"/>
              <a:gd name="connsiteX111" fmla="*/ 5393901 w 12192000"/>
              <a:gd name="connsiteY111" fmla="*/ 4933709 h 5096785"/>
              <a:gd name="connsiteX112" fmla="*/ 5325782 w 12192000"/>
              <a:gd name="connsiteY112" fmla="*/ 4951789 h 5096785"/>
              <a:gd name="connsiteX113" fmla="*/ 5302703 w 12192000"/>
              <a:gd name="connsiteY113" fmla="*/ 4964590 h 5096785"/>
              <a:gd name="connsiteX114" fmla="*/ 5268591 w 12192000"/>
              <a:gd name="connsiteY114" fmla="*/ 4978479 h 5096785"/>
              <a:gd name="connsiteX115" fmla="*/ 5210559 w 12192000"/>
              <a:gd name="connsiteY115" fmla="*/ 5007585 h 5096785"/>
              <a:gd name="connsiteX116" fmla="*/ 5177597 w 12192000"/>
              <a:gd name="connsiteY116" fmla="*/ 5015926 h 5096785"/>
              <a:gd name="connsiteX117" fmla="*/ 5160569 w 12192000"/>
              <a:gd name="connsiteY117" fmla="*/ 5025681 h 5096785"/>
              <a:gd name="connsiteX118" fmla="*/ 5152748 w 12192000"/>
              <a:gd name="connsiteY118" fmla="*/ 5026569 h 5096785"/>
              <a:gd name="connsiteX119" fmla="*/ 5127678 w 12192000"/>
              <a:gd name="connsiteY119" fmla="*/ 5032947 h 5096785"/>
              <a:gd name="connsiteX120" fmla="*/ 5113147 w 12192000"/>
              <a:gd name="connsiteY120" fmla="*/ 5035818 h 5096785"/>
              <a:gd name="connsiteX121" fmla="*/ 5107301 w 12192000"/>
              <a:gd name="connsiteY121" fmla="*/ 5036672 h 5096785"/>
              <a:gd name="connsiteX122" fmla="*/ 5093215 w 12192000"/>
              <a:gd name="connsiteY122" fmla="*/ 5032880 h 5096785"/>
              <a:gd name="connsiteX123" fmla="*/ 5077058 w 12192000"/>
              <a:gd name="connsiteY123" fmla="*/ 5038681 h 5096785"/>
              <a:gd name="connsiteX124" fmla="*/ 5057349 w 12192000"/>
              <a:gd name="connsiteY124" fmla="*/ 5036015 h 5096785"/>
              <a:gd name="connsiteX125" fmla="*/ 5053945 w 12192000"/>
              <a:gd name="connsiteY125" fmla="*/ 5041952 h 5096785"/>
              <a:gd name="connsiteX126" fmla="*/ 5040021 w 12192000"/>
              <a:gd name="connsiteY126" fmla="*/ 5050052 h 5096785"/>
              <a:gd name="connsiteX127" fmla="*/ 5025913 w 12192000"/>
              <a:gd name="connsiteY127" fmla="*/ 5046535 h 5096785"/>
              <a:gd name="connsiteX128" fmla="*/ 4998218 w 12192000"/>
              <a:gd name="connsiteY128" fmla="*/ 5048065 h 5096785"/>
              <a:gd name="connsiteX129" fmla="*/ 4991008 w 12192000"/>
              <a:gd name="connsiteY129" fmla="*/ 5050439 h 5096785"/>
              <a:gd name="connsiteX130" fmla="*/ 4963503 w 12192000"/>
              <a:gd name="connsiteY130" fmla="*/ 5047575 h 5096785"/>
              <a:gd name="connsiteX131" fmla="*/ 4921053 w 12192000"/>
              <a:gd name="connsiteY131" fmla="*/ 5048925 h 5096785"/>
              <a:gd name="connsiteX132" fmla="*/ 4873420 w 12192000"/>
              <a:gd name="connsiteY132" fmla="*/ 5054929 h 5096785"/>
              <a:gd name="connsiteX133" fmla="*/ 4858825 w 12192000"/>
              <a:gd name="connsiteY133" fmla="*/ 5051329 h 5096785"/>
              <a:gd name="connsiteX134" fmla="*/ 4769340 w 12192000"/>
              <a:gd name="connsiteY134" fmla="*/ 5053090 h 5096785"/>
              <a:gd name="connsiteX135" fmla="*/ 4744152 w 12192000"/>
              <a:gd name="connsiteY135" fmla="*/ 5053391 h 5096785"/>
              <a:gd name="connsiteX136" fmla="*/ 4723556 w 12192000"/>
              <a:gd name="connsiteY136" fmla="*/ 5059633 h 5096785"/>
              <a:gd name="connsiteX137" fmla="*/ 4719699 w 12192000"/>
              <a:gd name="connsiteY137" fmla="*/ 5066298 h 5096785"/>
              <a:gd name="connsiteX138" fmla="*/ 4706016 w 12192000"/>
              <a:gd name="connsiteY138" fmla="*/ 5067422 h 5096785"/>
              <a:gd name="connsiteX139" fmla="*/ 4702593 w 12192000"/>
              <a:gd name="connsiteY139" fmla="*/ 5068973 h 5096785"/>
              <a:gd name="connsiteX140" fmla="*/ 4682766 w 12192000"/>
              <a:gd name="connsiteY140" fmla="*/ 5076609 h 5096785"/>
              <a:gd name="connsiteX141" fmla="*/ 4634960 w 12192000"/>
              <a:gd name="connsiteY141" fmla="*/ 5061852 h 5096785"/>
              <a:gd name="connsiteX142" fmla="*/ 4580645 w 12192000"/>
              <a:gd name="connsiteY142" fmla="*/ 5069246 h 5096785"/>
              <a:gd name="connsiteX143" fmla="*/ 4368005 w 12192000"/>
              <a:gd name="connsiteY143" fmla="*/ 5057426 h 5096785"/>
              <a:gd name="connsiteX144" fmla="*/ 4339489 w 12192000"/>
              <a:gd name="connsiteY144" fmla="*/ 5080858 h 5096785"/>
              <a:gd name="connsiteX145" fmla="*/ 4253895 w 12192000"/>
              <a:gd name="connsiteY145" fmla="*/ 5085008 h 5096785"/>
              <a:gd name="connsiteX146" fmla="*/ 4117780 w 12192000"/>
              <a:gd name="connsiteY146" fmla="*/ 5045175 h 5096785"/>
              <a:gd name="connsiteX147" fmla="*/ 3960074 w 12192000"/>
              <a:gd name="connsiteY147" fmla="*/ 5050708 h 5096785"/>
              <a:gd name="connsiteX148" fmla="*/ 3947260 w 12192000"/>
              <a:gd name="connsiteY148" fmla="*/ 5041167 h 5096785"/>
              <a:gd name="connsiteX149" fmla="*/ 3931969 w 12192000"/>
              <a:gd name="connsiteY149" fmla="*/ 5035902 h 5096785"/>
              <a:gd name="connsiteX150" fmla="*/ 3929836 w 12192000"/>
              <a:gd name="connsiteY150" fmla="*/ 5036901 h 5096785"/>
              <a:gd name="connsiteX151" fmla="*/ 3911296 w 12192000"/>
              <a:gd name="connsiteY151" fmla="*/ 5035663 h 5096785"/>
              <a:gd name="connsiteX152" fmla="*/ 3907746 w 12192000"/>
              <a:gd name="connsiteY152" fmla="*/ 5032107 h 5096785"/>
              <a:gd name="connsiteX153" fmla="*/ 3895182 w 12192000"/>
              <a:gd name="connsiteY153" fmla="*/ 5030229 h 5096785"/>
              <a:gd name="connsiteX154" fmla="*/ 3870866 w 12192000"/>
              <a:gd name="connsiteY154" fmla="*/ 5023753 h 5096785"/>
              <a:gd name="connsiteX155" fmla="*/ 3865913 w 12192000"/>
              <a:gd name="connsiteY155" fmla="*/ 5025143 h 5096785"/>
              <a:gd name="connsiteX156" fmla="*/ 3828606 w 12192000"/>
              <a:gd name="connsiteY156" fmla="*/ 5019426 h 5096785"/>
              <a:gd name="connsiteX157" fmla="*/ 3827901 w 12192000"/>
              <a:gd name="connsiteY157" fmla="*/ 5020583 h 5096785"/>
              <a:gd name="connsiteX158" fmla="*/ 3816543 w 12192000"/>
              <a:gd name="connsiteY158" fmla="*/ 5024366 h 5096785"/>
              <a:gd name="connsiteX159" fmla="*/ 3795278 w 12192000"/>
              <a:gd name="connsiteY159" fmla="*/ 5028779 h 5096785"/>
              <a:gd name="connsiteX160" fmla="*/ 3743858 w 12192000"/>
              <a:gd name="connsiteY160" fmla="*/ 5054237 h 5096785"/>
              <a:gd name="connsiteX161" fmla="*/ 3704945 w 12192000"/>
              <a:gd name="connsiteY161" fmla="*/ 5048413 h 5096785"/>
              <a:gd name="connsiteX162" fmla="*/ 3696992 w 12192000"/>
              <a:gd name="connsiteY162" fmla="*/ 5047914 h 5096785"/>
              <a:gd name="connsiteX163" fmla="*/ 3696780 w 12192000"/>
              <a:gd name="connsiteY163" fmla="*/ 5048181 h 5096785"/>
              <a:gd name="connsiteX164" fmla="*/ 3688290 w 12192000"/>
              <a:gd name="connsiteY164" fmla="*/ 5048204 h 5096785"/>
              <a:gd name="connsiteX165" fmla="*/ 3682486 w 12192000"/>
              <a:gd name="connsiteY165" fmla="*/ 5047000 h 5096785"/>
              <a:gd name="connsiteX166" fmla="*/ 3667056 w 12192000"/>
              <a:gd name="connsiteY166" fmla="*/ 5046030 h 5096785"/>
              <a:gd name="connsiteX167" fmla="*/ 3661403 w 12192000"/>
              <a:gd name="connsiteY167" fmla="*/ 5047537 h 5096785"/>
              <a:gd name="connsiteX168" fmla="*/ 3658673 w 12192000"/>
              <a:gd name="connsiteY168" fmla="*/ 5050790 h 5096785"/>
              <a:gd name="connsiteX169" fmla="*/ 3657333 w 12192000"/>
              <a:gd name="connsiteY169" fmla="*/ 5050325 h 5096785"/>
              <a:gd name="connsiteX170" fmla="*/ 3626778 w 12192000"/>
              <a:gd name="connsiteY170" fmla="*/ 5057882 h 5096785"/>
              <a:gd name="connsiteX171" fmla="*/ 3560067 w 12192000"/>
              <a:gd name="connsiteY171" fmla="*/ 5064266 h 5096785"/>
              <a:gd name="connsiteX172" fmla="*/ 3522641 w 12192000"/>
              <a:gd name="connsiteY172" fmla="*/ 5063654 h 5096785"/>
              <a:gd name="connsiteX173" fmla="*/ 3419275 w 12192000"/>
              <a:gd name="connsiteY173" fmla="*/ 5066646 h 5096785"/>
              <a:gd name="connsiteX174" fmla="*/ 3314869 w 12192000"/>
              <a:gd name="connsiteY174" fmla="*/ 5073197 h 5096785"/>
              <a:gd name="connsiteX175" fmla="*/ 3259088 w 12192000"/>
              <a:gd name="connsiteY175" fmla="*/ 5096363 h 5096785"/>
              <a:gd name="connsiteX176" fmla="*/ 3253104 w 12192000"/>
              <a:gd name="connsiteY176" fmla="*/ 5096785 h 5096785"/>
              <a:gd name="connsiteX177" fmla="*/ 3238751 w 12192000"/>
              <a:gd name="connsiteY177" fmla="*/ 5092996 h 5096785"/>
              <a:gd name="connsiteX178" fmla="*/ 3233681 w 12192000"/>
              <a:gd name="connsiteY178" fmla="*/ 5090758 h 5096785"/>
              <a:gd name="connsiteX179" fmla="*/ 3225562 w 12192000"/>
              <a:gd name="connsiteY179" fmla="*/ 5089215 h 5096785"/>
              <a:gd name="connsiteX180" fmla="*/ 3225260 w 12192000"/>
              <a:gd name="connsiteY180" fmla="*/ 5089437 h 5096785"/>
              <a:gd name="connsiteX181" fmla="*/ 3217859 w 12192000"/>
              <a:gd name="connsiteY181" fmla="*/ 5087484 h 5096785"/>
              <a:gd name="connsiteX182" fmla="*/ 3182980 w 12192000"/>
              <a:gd name="connsiteY182" fmla="*/ 5074650 h 5096785"/>
              <a:gd name="connsiteX183" fmla="*/ 3123938 w 12192000"/>
              <a:gd name="connsiteY183" fmla="*/ 5089912 h 5096785"/>
              <a:gd name="connsiteX184" fmla="*/ 3101912 w 12192000"/>
              <a:gd name="connsiteY184" fmla="*/ 5090281 h 5096785"/>
              <a:gd name="connsiteX185" fmla="*/ 3089591 w 12192000"/>
              <a:gd name="connsiteY185" fmla="*/ 5091865 h 5096785"/>
              <a:gd name="connsiteX186" fmla="*/ 3088465 w 12192000"/>
              <a:gd name="connsiteY186" fmla="*/ 5092858 h 5096785"/>
              <a:gd name="connsiteX187" fmla="*/ 3055081 w 12192000"/>
              <a:gd name="connsiteY187" fmla="*/ 5080424 h 5096785"/>
              <a:gd name="connsiteX188" fmla="*/ 3049807 w 12192000"/>
              <a:gd name="connsiteY188" fmla="*/ 5080860 h 5096785"/>
              <a:gd name="connsiteX189" fmla="*/ 3029122 w 12192000"/>
              <a:gd name="connsiteY189" fmla="*/ 5070085 h 5096785"/>
              <a:gd name="connsiteX190" fmla="*/ 3017862 w 12192000"/>
              <a:gd name="connsiteY190" fmla="*/ 5065942 h 5096785"/>
              <a:gd name="connsiteX191" fmla="*/ 3015868 w 12192000"/>
              <a:gd name="connsiteY191" fmla="*/ 5061832 h 5096785"/>
              <a:gd name="connsiteX192" fmla="*/ 2998644 w 12192000"/>
              <a:gd name="connsiteY192" fmla="*/ 5057210 h 5096785"/>
              <a:gd name="connsiteX193" fmla="*/ 2996219 w 12192000"/>
              <a:gd name="connsiteY193" fmla="*/ 5057788 h 5096785"/>
              <a:gd name="connsiteX194" fmla="*/ 2983676 w 12192000"/>
              <a:gd name="connsiteY194" fmla="*/ 5049852 h 5096785"/>
              <a:gd name="connsiteX195" fmla="*/ 2903609 w 12192000"/>
              <a:gd name="connsiteY195" fmla="*/ 4998457 h 5096785"/>
              <a:gd name="connsiteX196" fmla="*/ 2758830 w 12192000"/>
              <a:gd name="connsiteY196" fmla="*/ 4974760 h 5096785"/>
              <a:gd name="connsiteX197" fmla="*/ 2532669 w 12192000"/>
              <a:gd name="connsiteY197" fmla="*/ 4940573 h 5096785"/>
              <a:gd name="connsiteX198" fmla="*/ 2389931 w 12192000"/>
              <a:gd name="connsiteY198" fmla="*/ 4905785 h 5096785"/>
              <a:gd name="connsiteX199" fmla="*/ 2335186 w 12192000"/>
              <a:gd name="connsiteY199" fmla="*/ 4902957 h 5096785"/>
              <a:gd name="connsiteX200" fmla="*/ 2295307 w 12192000"/>
              <a:gd name="connsiteY200" fmla="*/ 4879800 h 5096785"/>
              <a:gd name="connsiteX201" fmla="*/ 2273393 w 12192000"/>
              <a:gd name="connsiteY201" fmla="*/ 4883565 h 5096785"/>
              <a:gd name="connsiteX202" fmla="*/ 2269523 w 12192000"/>
              <a:gd name="connsiteY202" fmla="*/ 4884442 h 5096785"/>
              <a:gd name="connsiteX203" fmla="*/ 2256015 w 12192000"/>
              <a:gd name="connsiteY203" fmla="*/ 4883014 h 5096785"/>
              <a:gd name="connsiteX204" fmla="*/ 2249731 w 12192000"/>
              <a:gd name="connsiteY204" fmla="*/ 4888778 h 5096785"/>
              <a:gd name="connsiteX205" fmla="*/ 2227629 w 12192000"/>
              <a:gd name="connsiteY205" fmla="*/ 4891047 h 5096785"/>
              <a:gd name="connsiteX206" fmla="*/ 2203460 w 12192000"/>
              <a:gd name="connsiteY206" fmla="*/ 4886696 h 5096785"/>
              <a:gd name="connsiteX207" fmla="*/ 2091528 w 12192000"/>
              <a:gd name="connsiteY207" fmla="*/ 4859155 h 5096785"/>
              <a:gd name="connsiteX208" fmla="*/ 2022901 w 12192000"/>
              <a:gd name="connsiteY208" fmla="*/ 4846594 h 5096785"/>
              <a:gd name="connsiteX209" fmla="*/ 1994227 w 12192000"/>
              <a:gd name="connsiteY209" fmla="*/ 4847973 h 5096785"/>
              <a:gd name="connsiteX210" fmla="*/ 1955936 w 12192000"/>
              <a:gd name="connsiteY210" fmla="*/ 4845765 h 5096785"/>
              <a:gd name="connsiteX211" fmla="*/ 1741924 w 12192000"/>
              <a:gd name="connsiteY211" fmla="*/ 4808054 h 5096785"/>
              <a:gd name="connsiteX212" fmla="*/ 1734410 w 12192000"/>
              <a:gd name="connsiteY212" fmla="*/ 4811675 h 5096785"/>
              <a:gd name="connsiteX213" fmla="*/ 1691423 w 12192000"/>
              <a:gd name="connsiteY213" fmla="*/ 4802777 h 5096785"/>
              <a:gd name="connsiteX214" fmla="*/ 1554504 w 12192000"/>
              <a:gd name="connsiteY214" fmla="*/ 4739985 h 5096785"/>
              <a:gd name="connsiteX215" fmla="*/ 1470119 w 12192000"/>
              <a:gd name="connsiteY215" fmla="*/ 4723470 h 5096785"/>
              <a:gd name="connsiteX216" fmla="*/ 1437967 w 12192000"/>
              <a:gd name="connsiteY216" fmla="*/ 4722710 h 5096785"/>
              <a:gd name="connsiteX217" fmla="*/ 1384234 w 12192000"/>
              <a:gd name="connsiteY217" fmla="*/ 4721117 h 5096785"/>
              <a:gd name="connsiteX218" fmla="*/ 1338647 w 12192000"/>
              <a:gd name="connsiteY218" fmla="*/ 4732483 h 5096785"/>
              <a:gd name="connsiteX219" fmla="*/ 1295869 w 12192000"/>
              <a:gd name="connsiteY219" fmla="*/ 4726175 h 5096785"/>
              <a:gd name="connsiteX220" fmla="*/ 1292949 w 12192000"/>
              <a:gd name="connsiteY220" fmla="*/ 4708469 h 5096785"/>
              <a:gd name="connsiteX221" fmla="*/ 1244908 w 12192000"/>
              <a:gd name="connsiteY221" fmla="*/ 4706993 h 5096785"/>
              <a:gd name="connsiteX222" fmla="*/ 1171266 w 12192000"/>
              <a:gd name="connsiteY222" fmla="*/ 4706535 h 5096785"/>
              <a:gd name="connsiteX223" fmla="*/ 1160868 w 12192000"/>
              <a:gd name="connsiteY223" fmla="*/ 4701936 h 5096785"/>
              <a:gd name="connsiteX224" fmla="*/ 1147599 w 12192000"/>
              <a:gd name="connsiteY224" fmla="*/ 4714833 h 5096785"/>
              <a:gd name="connsiteX225" fmla="*/ 1119603 w 12192000"/>
              <a:gd name="connsiteY225" fmla="*/ 4721303 h 5096785"/>
              <a:gd name="connsiteX226" fmla="*/ 997851 w 12192000"/>
              <a:gd name="connsiteY226" fmla="*/ 4722336 h 5096785"/>
              <a:gd name="connsiteX227" fmla="*/ 976455 w 12192000"/>
              <a:gd name="connsiteY227" fmla="*/ 4726407 h 5096785"/>
              <a:gd name="connsiteX228" fmla="*/ 949939 w 12192000"/>
              <a:gd name="connsiteY228" fmla="*/ 4719699 h 5096785"/>
              <a:gd name="connsiteX229" fmla="*/ 894148 w 12192000"/>
              <a:gd name="connsiteY229" fmla="*/ 4710406 h 5096785"/>
              <a:gd name="connsiteX230" fmla="*/ 857990 w 12192000"/>
              <a:gd name="connsiteY230" fmla="*/ 4696844 h 5096785"/>
              <a:gd name="connsiteX231" fmla="*/ 848649 w 12192000"/>
              <a:gd name="connsiteY231" fmla="*/ 4704021 h 5096785"/>
              <a:gd name="connsiteX232" fmla="*/ 826436 w 12192000"/>
              <a:gd name="connsiteY232" fmla="*/ 4707421 h 5096785"/>
              <a:gd name="connsiteX233" fmla="*/ 733052 w 12192000"/>
              <a:gd name="connsiteY233" fmla="*/ 4701884 h 5096785"/>
              <a:gd name="connsiteX234" fmla="*/ 716185 w 12192000"/>
              <a:gd name="connsiteY234" fmla="*/ 4703827 h 5096785"/>
              <a:gd name="connsiteX235" fmla="*/ 696663 w 12192000"/>
              <a:gd name="connsiteY235" fmla="*/ 4697420 h 5096785"/>
              <a:gd name="connsiteX236" fmla="*/ 582722 w 12192000"/>
              <a:gd name="connsiteY236" fmla="*/ 4658637 h 5096785"/>
              <a:gd name="connsiteX237" fmla="*/ 581118 w 12192000"/>
              <a:gd name="connsiteY237" fmla="*/ 4654120 h 5096785"/>
              <a:gd name="connsiteX238" fmla="*/ 546453 w 12192000"/>
              <a:gd name="connsiteY238" fmla="*/ 4652542 h 5096785"/>
              <a:gd name="connsiteX239" fmla="*/ 536773 w 12192000"/>
              <a:gd name="connsiteY239" fmla="*/ 4644609 h 5096785"/>
              <a:gd name="connsiteX240" fmla="*/ 518899 w 12192000"/>
              <a:gd name="connsiteY240" fmla="*/ 4642839 h 5096785"/>
              <a:gd name="connsiteX241" fmla="*/ 388896 w 12192000"/>
              <a:gd name="connsiteY241" fmla="*/ 4619173 h 5096785"/>
              <a:gd name="connsiteX242" fmla="*/ 366479 w 12192000"/>
              <a:gd name="connsiteY242" fmla="*/ 4618896 h 5096785"/>
              <a:gd name="connsiteX243" fmla="*/ 342781 w 12192000"/>
              <a:gd name="connsiteY243" fmla="*/ 4601239 h 5096785"/>
              <a:gd name="connsiteX244" fmla="*/ 255925 w 12192000"/>
              <a:gd name="connsiteY244" fmla="*/ 4598685 h 5096785"/>
              <a:gd name="connsiteX245" fmla="*/ 226919 w 12192000"/>
              <a:gd name="connsiteY245" fmla="*/ 4598460 h 5096785"/>
              <a:gd name="connsiteX246" fmla="*/ 213925 w 12192000"/>
              <a:gd name="connsiteY246" fmla="*/ 4597783 h 5096785"/>
              <a:gd name="connsiteX247" fmla="*/ 215196 w 12192000"/>
              <a:gd name="connsiteY247" fmla="*/ 4588576 h 5096785"/>
              <a:gd name="connsiteX248" fmla="*/ 180214 w 12192000"/>
              <a:gd name="connsiteY248" fmla="*/ 4583701 h 5096785"/>
              <a:gd name="connsiteX249" fmla="*/ 83203 w 12192000"/>
              <a:gd name="connsiteY249" fmla="*/ 4531664 h 5096785"/>
              <a:gd name="connsiteX250" fmla="*/ 4106 w 12192000"/>
              <a:gd name="connsiteY250" fmla="*/ 4517202 h 5096785"/>
              <a:gd name="connsiteX251" fmla="*/ 0 w 12192000"/>
              <a:gd name="connsiteY251" fmla="*/ 4516084 h 5096785"/>
              <a:gd name="connsiteX252" fmla="*/ 0 w 12192000"/>
              <a:gd name="connsiteY252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386800 w 12192000"/>
              <a:gd name="connsiteY88" fmla="*/ 4715431 h 5096785"/>
              <a:gd name="connsiteX89" fmla="*/ 6382703 w 12192000"/>
              <a:gd name="connsiteY89" fmla="*/ 4717930 h 5096785"/>
              <a:gd name="connsiteX90" fmla="*/ 6356495 w 12192000"/>
              <a:gd name="connsiteY90" fmla="*/ 4717843 h 5096785"/>
              <a:gd name="connsiteX91" fmla="*/ 6343628 w 12192000"/>
              <a:gd name="connsiteY91" fmla="*/ 4719161 h 5096785"/>
              <a:gd name="connsiteX92" fmla="*/ 6338605 w 12192000"/>
              <a:gd name="connsiteY92" fmla="*/ 4716723 h 5096785"/>
              <a:gd name="connsiteX93" fmla="*/ 6320318 w 12192000"/>
              <a:gd name="connsiteY93" fmla="*/ 4720095 h 5096785"/>
              <a:gd name="connsiteX94" fmla="*/ 6318742 w 12192000"/>
              <a:gd name="connsiteY94" fmla="*/ 4721541 h 5096785"/>
              <a:gd name="connsiteX95" fmla="*/ 6301708 w 12192000"/>
              <a:gd name="connsiteY95" fmla="*/ 4720380 h 5096785"/>
              <a:gd name="connsiteX96" fmla="*/ 6285082 w 12192000"/>
              <a:gd name="connsiteY96" fmla="*/ 4714639 h 5096785"/>
              <a:gd name="connsiteX97" fmla="*/ 6136936 w 12192000"/>
              <a:gd name="connsiteY97" fmla="*/ 4758246 h 5096785"/>
              <a:gd name="connsiteX98" fmla="*/ 5988578 w 12192000"/>
              <a:gd name="connsiteY98" fmla="*/ 4754427 h 5096785"/>
              <a:gd name="connsiteX99" fmla="*/ 5908701 w 12192000"/>
              <a:gd name="connsiteY99" fmla="*/ 4779160 h 5096785"/>
              <a:gd name="connsiteX100" fmla="*/ 5892219 w 12192000"/>
              <a:gd name="connsiteY100" fmla="*/ 4807892 h 5096785"/>
              <a:gd name="connsiteX101" fmla="*/ 5683612 w 12192000"/>
              <a:gd name="connsiteY101" fmla="*/ 4848770 h 5096785"/>
              <a:gd name="connsiteX102" fmla="*/ 5635111 w 12192000"/>
              <a:gd name="connsiteY102" fmla="*/ 4868888 h 5096785"/>
              <a:gd name="connsiteX103" fmla="*/ 5582652 w 12192000"/>
              <a:gd name="connsiteY103" fmla="*/ 4866836 h 5096785"/>
              <a:gd name="connsiteX104" fmla="*/ 5567213 w 12192000"/>
              <a:gd name="connsiteY104" fmla="*/ 4878769 h 5096785"/>
              <a:gd name="connsiteX105" fmla="*/ 5564659 w 12192000"/>
              <a:gd name="connsiteY105" fmla="*/ 4881042 h 5096785"/>
              <a:gd name="connsiteX106" fmla="*/ 5552102 w 12192000"/>
              <a:gd name="connsiteY106" fmla="*/ 4885426 h 5096785"/>
              <a:gd name="connsiteX107" fmla="*/ 5551475 w 12192000"/>
              <a:gd name="connsiteY107" fmla="*/ 4892560 h 5096785"/>
              <a:gd name="connsiteX108" fmla="*/ 5534664 w 12192000"/>
              <a:gd name="connsiteY108" fmla="*/ 4903385 h 5096785"/>
              <a:gd name="connsiteX109" fmla="*/ 5510737 w 12192000"/>
              <a:gd name="connsiteY109" fmla="*/ 4909807 h 5096785"/>
              <a:gd name="connsiteX110" fmla="*/ 5393901 w 12192000"/>
              <a:gd name="connsiteY110" fmla="*/ 4933709 h 5096785"/>
              <a:gd name="connsiteX111" fmla="*/ 5325782 w 12192000"/>
              <a:gd name="connsiteY111" fmla="*/ 4951789 h 5096785"/>
              <a:gd name="connsiteX112" fmla="*/ 5302703 w 12192000"/>
              <a:gd name="connsiteY112" fmla="*/ 4964590 h 5096785"/>
              <a:gd name="connsiteX113" fmla="*/ 5268591 w 12192000"/>
              <a:gd name="connsiteY113" fmla="*/ 4978479 h 5096785"/>
              <a:gd name="connsiteX114" fmla="*/ 5210559 w 12192000"/>
              <a:gd name="connsiteY114" fmla="*/ 5007585 h 5096785"/>
              <a:gd name="connsiteX115" fmla="*/ 5177597 w 12192000"/>
              <a:gd name="connsiteY115" fmla="*/ 5015926 h 5096785"/>
              <a:gd name="connsiteX116" fmla="*/ 5160569 w 12192000"/>
              <a:gd name="connsiteY116" fmla="*/ 5025681 h 5096785"/>
              <a:gd name="connsiteX117" fmla="*/ 5152748 w 12192000"/>
              <a:gd name="connsiteY117" fmla="*/ 5026569 h 5096785"/>
              <a:gd name="connsiteX118" fmla="*/ 5127678 w 12192000"/>
              <a:gd name="connsiteY118" fmla="*/ 5032947 h 5096785"/>
              <a:gd name="connsiteX119" fmla="*/ 5113147 w 12192000"/>
              <a:gd name="connsiteY119" fmla="*/ 5035818 h 5096785"/>
              <a:gd name="connsiteX120" fmla="*/ 5107301 w 12192000"/>
              <a:gd name="connsiteY120" fmla="*/ 5036672 h 5096785"/>
              <a:gd name="connsiteX121" fmla="*/ 5093215 w 12192000"/>
              <a:gd name="connsiteY121" fmla="*/ 5032880 h 5096785"/>
              <a:gd name="connsiteX122" fmla="*/ 5077058 w 12192000"/>
              <a:gd name="connsiteY122" fmla="*/ 5038681 h 5096785"/>
              <a:gd name="connsiteX123" fmla="*/ 5057349 w 12192000"/>
              <a:gd name="connsiteY123" fmla="*/ 5036015 h 5096785"/>
              <a:gd name="connsiteX124" fmla="*/ 5053945 w 12192000"/>
              <a:gd name="connsiteY124" fmla="*/ 5041952 h 5096785"/>
              <a:gd name="connsiteX125" fmla="*/ 5040021 w 12192000"/>
              <a:gd name="connsiteY125" fmla="*/ 5050052 h 5096785"/>
              <a:gd name="connsiteX126" fmla="*/ 5025913 w 12192000"/>
              <a:gd name="connsiteY126" fmla="*/ 5046535 h 5096785"/>
              <a:gd name="connsiteX127" fmla="*/ 4998218 w 12192000"/>
              <a:gd name="connsiteY127" fmla="*/ 5048065 h 5096785"/>
              <a:gd name="connsiteX128" fmla="*/ 4991008 w 12192000"/>
              <a:gd name="connsiteY128" fmla="*/ 5050439 h 5096785"/>
              <a:gd name="connsiteX129" fmla="*/ 4963503 w 12192000"/>
              <a:gd name="connsiteY129" fmla="*/ 5047575 h 5096785"/>
              <a:gd name="connsiteX130" fmla="*/ 4921053 w 12192000"/>
              <a:gd name="connsiteY130" fmla="*/ 5048925 h 5096785"/>
              <a:gd name="connsiteX131" fmla="*/ 4873420 w 12192000"/>
              <a:gd name="connsiteY131" fmla="*/ 5054929 h 5096785"/>
              <a:gd name="connsiteX132" fmla="*/ 4858825 w 12192000"/>
              <a:gd name="connsiteY132" fmla="*/ 5051329 h 5096785"/>
              <a:gd name="connsiteX133" fmla="*/ 4769340 w 12192000"/>
              <a:gd name="connsiteY133" fmla="*/ 5053090 h 5096785"/>
              <a:gd name="connsiteX134" fmla="*/ 4744152 w 12192000"/>
              <a:gd name="connsiteY134" fmla="*/ 5053391 h 5096785"/>
              <a:gd name="connsiteX135" fmla="*/ 4723556 w 12192000"/>
              <a:gd name="connsiteY135" fmla="*/ 5059633 h 5096785"/>
              <a:gd name="connsiteX136" fmla="*/ 4719699 w 12192000"/>
              <a:gd name="connsiteY136" fmla="*/ 5066298 h 5096785"/>
              <a:gd name="connsiteX137" fmla="*/ 4706016 w 12192000"/>
              <a:gd name="connsiteY137" fmla="*/ 5067422 h 5096785"/>
              <a:gd name="connsiteX138" fmla="*/ 4702593 w 12192000"/>
              <a:gd name="connsiteY138" fmla="*/ 5068973 h 5096785"/>
              <a:gd name="connsiteX139" fmla="*/ 4682766 w 12192000"/>
              <a:gd name="connsiteY139" fmla="*/ 5076609 h 5096785"/>
              <a:gd name="connsiteX140" fmla="*/ 4634960 w 12192000"/>
              <a:gd name="connsiteY140" fmla="*/ 5061852 h 5096785"/>
              <a:gd name="connsiteX141" fmla="*/ 4580645 w 12192000"/>
              <a:gd name="connsiteY141" fmla="*/ 5069246 h 5096785"/>
              <a:gd name="connsiteX142" fmla="*/ 4368005 w 12192000"/>
              <a:gd name="connsiteY142" fmla="*/ 5057426 h 5096785"/>
              <a:gd name="connsiteX143" fmla="*/ 4339489 w 12192000"/>
              <a:gd name="connsiteY143" fmla="*/ 5080858 h 5096785"/>
              <a:gd name="connsiteX144" fmla="*/ 4253895 w 12192000"/>
              <a:gd name="connsiteY144" fmla="*/ 5085008 h 5096785"/>
              <a:gd name="connsiteX145" fmla="*/ 4117780 w 12192000"/>
              <a:gd name="connsiteY145" fmla="*/ 5045175 h 5096785"/>
              <a:gd name="connsiteX146" fmla="*/ 3960074 w 12192000"/>
              <a:gd name="connsiteY146" fmla="*/ 5050708 h 5096785"/>
              <a:gd name="connsiteX147" fmla="*/ 3947260 w 12192000"/>
              <a:gd name="connsiteY147" fmla="*/ 5041167 h 5096785"/>
              <a:gd name="connsiteX148" fmla="*/ 3931969 w 12192000"/>
              <a:gd name="connsiteY148" fmla="*/ 5035902 h 5096785"/>
              <a:gd name="connsiteX149" fmla="*/ 3929836 w 12192000"/>
              <a:gd name="connsiteY149" fmla="*/ 5036901 h 5096785"/>
              <a:gd name="connsiteX150" fmla="*/ 3911296 w 12192000"/>
              <a:gd name="connsiteY150" fmla="*/ 5035663 h 5096785"/>
              <a:gd name="connsiteX151" fmla="*/ 3907746 w 12192000"/>
              <a:gd name="connsiteY151" fmla="*/ 5032107 h 5096785"/>
              <a:gd name="connsiteX152" fmla="*/ 3895182 w 12192000"/>
              <a:gd name="connsiteY152" fmla="*/ 5030229 h 5096785"/>
              <a:gd name="connsiteX153" fmla="*/ 3870866 w 12192000"/>
              <a:gd name="connsiteY153" fmla="*/ 5023753 h 5096785"/>
              <a:gd name="connsiteX154" fmla="*/ 3865913 w 12192000"/>
              <a:gd name="connsiteY154" fmla="*/ 5025143 h 5096785"/>
              <a:gd name="connsiteX155" fmla="*/ 3828606 w 12192000"/>
              <a:gd name="connsiteY155" fmla="*/ 5019426 h 5096785"/>
              <a:gd name="connsiteX156" fmla="*/ 3827901 w 12192000"/>
              <a:gd name="connsiteY156" fmla="*/ 5020583 h 5096785"/>
              <a:gd name="connsiteX157" fmla="*/ 3816543 w 12192000"/>
              <a:gd name="connsiteY157" fmla="*/ 5024366 h 5096785"/>
              <a:gd name="connsiteX158" fmla="*/ 3795278 w 12192000"/>
              <a:gd name="connsiteY158" fmla="*/ 5028779 h 5096785"/>
              <a:gd name="connsiteX159" fmla="*/ 3743858 w 12192000"/>
              <a:gd name="connsiteY159" fmla="*/ 5054237 h 5096785"/>
              <a:gd name="connsiteX160" fmla="*/ 3704945 w 12192000"/>
              <a:gd name="connsiteY160" fmla="*/ 5048413 h 5096785"/>
              <a:gd name="connsiteX161" fmla="*/ 3696992 w 12192000"/>
              <a:gd name="connsiteY161" fmla="*/ 5047914 h 5096785"/>
              <a:gd name="connsiteX162" fmla="*/ 3696780 w 12192000"/>
              <a:gd name="connsiteY162" fmla="*/ 5048181 h 5096785"/>
              <a:gd name="connsiteX163" fmla="*/ 3688290 w 12192000"/>
              <a:gd name="connsiteY163" fmla="*/ 5048204 h 5096785"/>
              <a:gd name="connsiteX164" fmla="*/ 3682486 w 12192000"/>
              <a:gd name="connsiteY164" fmla="*/ 5047000 h 5096785"/>
              <a:gd name="connsiteX165" fmla="*/ 3667056 w 12192000"/>
              <a:gd name="connsiteY165" fmla="*/ 5046030 h 5096785"/>
              <a:gd name="connsiteX166" fmla="*/ 3661403 w 12192000"/>
              <a:gd name="connsiteY166" fmla="*/ 5047537 h 5096785"/>
              <a:gd name="connsiteX167" fmla="*/ 3658673 w 12192000"/>
              <a:gd name="connsiteY167" fmla="*/ 5050790 h 5096785"/>
              <a:gd name="connsiteX168" fmla="*/ 3657333 w 12192000"/>
              <a:gd name="connsiteY168" fmla="*/ 5050325 h 5096785"/>
              <a:gd name="connsiteX169" fmla="*/ 3626778 w 12192000"/>
              <a:gd name="connsiteY169" fmla="*/ 5057882 h 5096785"/>
              <a:gd name="connsiteX170" fmla="*/ 3560067 w 12192000"/>
              <a:gd name="connsiteY170" fmla="*/ 5064266 h 5096785"/>
              <a:gd name="connsiteX171" fmla="*/ 3522641 w 12192000"/>
              <a:gd name="connsiteY171" fmla="*/ 5063654 h 5096785"/>
              <a:gd name="connsiteX172" fmla="*/ 3419275 w 12192000"/>
              <a:gd name="connsiteY172" fmla="*/ 5066646 h 5096785"/>
              <a:gd name="connsiteX173" fmla="*/ 3314869 w 12192000"/>
              <a:gd name="connsiteY173" fmla="*/ 5073197 h 5096785"/>
              <a:gd name="connsiteX174" fmla="*/ 3259088 w 12192000"/>
              <a:gd name="connsiteY174" fmla="*/ 5096363 h 5096785"/>
              <a:gd name="connsiteX175" fmla="*/ 3253104 w 12192000"/>
              <a:gd name="connsiteY175" fmla="*/ 5096785 h 5096785"/>
              <a:gd name="connsiteX176" fmla="*/ 3238751 w 12192000"/>
              <a:gd name="connsiteY176" fmla="*/ 5092996 h 5096785"/>
              <a:gd name="connsiteX177" fmla="*/ 3233681 w 12192000"/>
              <a:gd name="connsiteY177" fmla="*/ 5090758 h 5096785"/>
              <a:gd name="connsiteX178" fmla="*/ 3225562 w 12192000"/>
              <a:gd name="connsiteY178" fmla="*/ 5089215 h 5096785"/>
              <a:gd name="connsiteX179" fmla="*/ 3225260 w 12192000"/>
              <a:gd name="connsiteY179" fmla="*/ 5089437 h 5096785"/>
              <a:gd name="connsiteX180" fmla="*/ 3217859 w 12192000"/>
              <a:gd name="connsiteY180" fmla="*/ 5087484 h 5096785"/>
              <a:gd name="connsiteX181" fmla="*/ 3182980 w 12192000"/>
              <a:gd name="connsiteY181" fmla="*/ 5074650 h 5096785"/>
              <a:gd name="connsiteX182" fmla="*/ 3123938 w 12192000"/>
              <a:gd name="connsiteY182" fmla="*/ 5089912 h 5096785"/>
              <a:gd name="connsiteX183" fmla="*/ 3101912 w 12192000"/>
              <a:gd name="connsiteY183" fmla="*/ 5090281 h 5096785"/>
              <a:gd name="connsiteX184" fmla="*/ 3089591 w 12192000"/>
              <a:gd name="connsiteY184" fmla="*/ 5091865 h 5096785"/>
              <a:gd name="connsiteX185" fmla="*/ 3088465 w 12192000"/>
              <a:gd name="connsiteY185" fmla="*/ 5092858 h 5096785"/>
              <a:gd name="connsiteX186" fmla="*/ 3055081 w 12192000"/>
              <a:gd name="connsiteY186" fmla="*/ 5080424 h 5096785"/>
              <a:gd name="connsiteX187" fmla="*/ 3049807 w 12192000"/>
              <a:gd name="connsiteY187" fmla="*/ 5080860 h 5096785"/>
              <a:gd name="connsiteX188" fmla="*/ 3029122 w 12192000"/>
              <a:gd name="connsiteY188" fmla="*/ 5070085 h 5096785"/>
              <a:gd name="connsiteX189" fmla="*/ 3017862 w 12192000"/>
              <a:gd name="connsiteY189" fmla="*/ 5065942 h 5096785"/>
              <a:gd name="connsiteX190" fmla="*/ 3015868 w 12192000"/>
              <a:gd name="connsiteY190" fmla="*/ 5061832 h 5096785"/>
              <a:gd name="connsiteX191" fmla="*/ 2998644 w 12192000"/>
              <a:gd name="connsiteY191" fmla="*/ 5057210 h 5096785"/>
              <a:gd name="connsiteX192" fmla="*/ 2996219 w 12192000"/>
              <a:gd name="connsiteY192" fmla="*/ 5057788 h 5096785"/>
              <a:gd name="connsiteX193" fmla="*/ 2983676 w 12192000"/>
              <a:gd name="connsiteY193" fmla="*/ 5049852 h 5096785"/>
              <a:gd name="connsiteX194" fmla="*/ 2903609 w 12192000"/>
              <a:gd name="connsiteY194" fmla="*/ 4998457 h 5096785"/>
              <a:gd name="connsiteX195" fmla="*/ 2758830 w 12192000"/>
              <a:gd name="connsiteY195" fmla="*/ 4974760 h 5096785"/>
              <a:gd name="connsiteX196" fmla="*/ 2532669 w 12192000"/>
              <a:gd name="connsiteY196" fmla="*/ 4940573 h 5096785"/>
              <a:gd name="connsiteX197" fmla="*/ 2389931 w 12192000"/>
              <a:gd name="connsiteY197" fmla="*/ 4905785 h 5096785"/>
              <a:gd name="connsiteX198" fmla="*/ 2335186 w 12192000"/>
              <a:gd name="connsiteY198" fmla="*/ 4902957 h 5096785"/>
              <a:gd name="connsiteX199" fmla="*/ 2295307 w 12192000"/>
              <a:gd name="connsiteY199" fmla="*/ 4879800 h 5096785"/>
              <a:gd name="connsiteX200" fmla="*/ 2273393 w 12192000"/>
              <a:gd name="connsiteY200" fmla="*/ 4883565 h 5096785"/>
              <a:gd name="connsiteX201" fmla="*/ 2269523 w 12192000"/>
              <a:gd name="connsiteY201" fmla="*/ 4884442 h 5096785"/>
              <a:gd name="connsiteX202" fmla="*/ 2256015 w 12192000"/>
              <a:gd name="connsiteY202" fmla="*/ 4883014 h 5096785"/>
              <a:gd name="connsiteX203" fmla="*/ 2249731 w 12192000"/>
              <a:gd name="connsiteY203" fmla="*/ 4888778 h 5096785"/>
              <a:gd name="connsiteX204" fmla="*/ 2227629 w 12192000"/>
              <a:gd name="connsiteY204" fmla="*/ 4891047 h 5096785"/>
              <a:gd name="connsiteX205" fmla="*/ 2203460 w 12192000"/>
              <a:gd name="connsiteY205" fmla="*/ 4886696 h 5096785"/>
              <a:gd name="connsiteX206" fmla="*/ 2091528 w 12192000"/>
              <a:gd name="connsiteY206" fmla="*/ 4859155 h 5096785"/>
              <a:gd name="connsiteX207" fmla="*/ 2022901 w 12192000"/>
              <a:gd name="connsiteY207" fmla="*/ 4846594 h 5096785"/>
              <a:gd name="connsiteX208" fmla="*/ 1994227 w 12192000"/>
              <a:gd name="connsiteY208" fmla="*/ 4847973 h 5096785"/>
              <a:gd name="connsiteX209" fmla="*/ 1955936 w 12192000"/>
              <a:gd name="connsiteY209" fmla="*/ 4845765 h 5096785"/>
              <a:gd name="connsiteX210" fmla="*/ 1741924 w 12192000"/>
              <a:gd name="connsiteY210" fmla="*/ 4808054 h 5096785"/>
              <a:gd name="connsiteX211" fmla="*/ 1734410 w 12192000"/>
              <a:gd name="connsiteY211" fmla="*/ 4811675 h 5096785"/>
              <a:gd name="connsiteX212" fmla="*/ 1691423 w 12192000"/>
              <a:gd name="connsiteY212" fmla="*/ 4802777 h 5096785"/>
              <a:gd name="connsiteX213" fmla="*/ 1554504 w 12192000"/>
              <a:gd name="connsiteY213" fmla="*/ 4739985 h 5096785"/>
              <a:gd name="connsiteX214" fmla="*/ 1470119 w 12192000"/>
              <a:gd name="connsiteY214" fmla="*/ 4723470 h 5096785"/>
              <a:gd name="connsiteX215" fmla="*/ 1437967 w 12192000"/>
              <a:gd name="connsiteY215" fmla="*/ 4722710 h 5096785"/>
              <a:gd name="connsiteX216" fmla="*/ 1384234 w 12192000"/>
              <a:gd name="connsiteY216" fmla="*/ 4721117 h 5096785"/>
              <a:gd name="connsiteX217" fmla="*/ 1338647 w 12192000"/>
              <a:gd name="connsiteY217" fmla="*/ 4732483 h 5096785"/>
              <a:gd name="connsiteX218" fmla="*/ 1295869 w 12192000"/>
              <a:gd name="connsiteY218" fmla="*/ 4726175 h 5096785"/>
              <a:gd name="connsiteX219" fmla="*/ 1292949 w 12192000"/>
              <a:gd name="connsiteY219" fmla="*/ 4708469 h 5096785"/>
              <a:gd name="connsiteX220" fmla="*/ 1244908 w 12192000"/>
              <a:gd name="connsiteY220" fmla="*/ 4706993 h 5096785"/>
              <a:gd name="connsiteX221" fmla="*/ 1171266 w 12192000"/>
              <a:gd name="connsiteY221" fmla="*/ 4706535 h 5096785"/>
              <a:gd name="connsiteX222" fmla="*/ 1160868 w 12192000"/>
              <a:gd name="connsiteY222" fmla="*/ 4701936 h 5096785"/>
              <a:gd name="connsiteX223" fmla="*/ 1147599 w 12192000"/>
              <a:gd name="connsiteY223" fmla="*/ 4714833 h 5096785"/>
              <a:gd name="connsiteX224" fmla="*/ 1119603 w 12192000"/>
              <a:gd name="connsiteY224" fmla="*/ 4721303 h 5096785"/>
              <a:gd name="connsiteX225" fmla="*/ 997851 w 12192000"/>
              <a:gd name="connsiteY225" fmla="*/ 4722336 h 5096785"/>
              <a:gd name="connsiteX226" fmla="*/ 976455 w 12192000"/>
              <a:gd name="connsiteY226" fmla="*/ 4726407 h 5096785"/>
              <a:gd name="connsiteX227" fmla="*/ 949939 w 12192000"/>
              <a:gd name="connsiteY227" fmla="*/ 4719699 h 5096785"/>
              <a:gd name="connsiteX228" fmla="*/ 894148 w 12192000"/>
              <a:gd name="connsiteY228" fmla="*/ 4710406 h 5096785"/>
              <a:gd name="connsiteX229" fmla="*/ 857990 w 12192000"/>
              <a:gd name="connsiteY229" fmla="*/ 4696844 h 5096785"/>
              <a:gd name="connsiteX230" fmla="*/ 848649 w 12192000"/>
              <a:gd name="connsiteY230" fmla="*/ 4704021 h 5096785"/>
              <a:gd name="connsiteX231" fmla="*/ 826436 w 12192000"/>
              <a:gd name="connsiteY231" fmla="*/ 4707421 h 5096785"/>
              <a:gd name="connsiteX232" fmla="*/ 733052 w 12192000"/>
              <a:gd name="connsiteY232" fmla="*/ 4701884 h 5096785"/>
              <a:gd name="connsiteX233" fmla="*/ 716185 w 12192000"/>
              <a:gd name="connsiteY233" fmla="*/ 4703827 h 5096785"/>
              <a:gd name="connsiteX234" fmla="*/ 696663 w 12192000"/>
              <a:gd name="connsiteY234" fmla="*/ 4697420 h 5096785"/>
              <a:gd name="connsiteX235" fmla="*/ 582722 w 12192000"/>
              <a:gd name="connsiteY235" fmla="*/ 4658637 h 5096785"/>
              <a:gd name="connsiteX236" fmla="*/ 581118 w 12192000"/>
              <a:gd name="connsiteY236" fmla="*/ 4654120 h 5096785"/>
              <a:gd name="connsiteX237" fmla="*/ 546453 w 12192000"/>
              <a:gd name="connsiteY237" fmla="*/ 4652542 h 5096785"/>
              <a:gd name="connsiteX238" fmla="*/ 536773 w 12192000"/>
              <a:gd name="connsiteY238" fmla="*/ 4644609 h 5096785"/>
              <a:gd name="connsiteX239" fmla="*/ 518899 w 12192000"/>
              <a:gd name="connsiteY239" fmla="*/ 4642839 h 5096785"/>
              <a:gd name="connsiteX240" fmla="*/ 388896 w 12192000"/>
              <a:gd name="connsiteY240" fmla="*/ 4619173 h 5096785"/>
              <a:gd name="connsiteX241" fmla="*/ 366479 w 12192000"/>
              <a:gd name="connsiteY241" fmla="*/ 4618896 h 5096785"/>
              <a:gd name="connsiteX242" fmla="*/ 342781 w 12192000"/>
              <a:gd name="connsiteY242" fmla="*/ 4601239 h 5096785"/>
              <a:gd name="connsiteX243" fmla="*/ 255925 w 12192000"/>
              <a:gd name="connsiteY243" fmla="*/ 4598685 h 5096785"/>
              <a:gd name="connsiteX244" fmla="*/ 226919 w 12192000"/>
              <a:gd name="connsiteY244" fmla="*/ 4598460 h 5096785"/>
              <a:gd name="connsiteX245" fmla="*/ 213925 w 12192000"/>
              <a:gd name="connsiteY245" fmla="*/ 4597783 h 5096785"/>
              <a:gd name="connsiteX246" fmla="*/ 215196 w 12192000"/>
              <a:gd name="connsiteY246" fmla="*/ 4588576 h 5096785"/>
              <a:gd name="connsiteX247" fmla="*/ 180214 w 12192000"/>
              <a:gd name="connsiteY247" fmla="*/ 4583701 h 5096785"/>
              <a:gd name="connsiteX248" fmla="*/ 83203 w 12192000"/>
              <a:gd name="connsiteY248" fmla="*/ 4531664 h 5096785"/>
              <a:gd name="connsiteX249" fmla="*/ 4106 w 12192000"/>
              <a:gd name="connsiteY249" fmla="*/ 4517202 h 5096785"/>
              <a:gd name="connsiteX250" fmla="*/ 0 w 12192000"/>
              <a:gd name="connsiteY250" fmla="*/ 4516084 h 5096785"/>
              <a:gd name="connsiteX251" fmla="*/ 0 w 12192000"/>
              <a:gd name="connsiteY251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490057 w 12192000"/>
              <a:gd name="connsiteY86" fmla="*/ 4658624 h 5096785"/>
              <a:gd name="connsiteX87" fmla="*/ 6386800 w 12192000"/>
              <a:gd name="connsiteY87" fmla="*/ 4715431 h 5096785"/>
              <a:gd name="connsiteX88" fmla="*/ 6382703 w 12192000"/>
              <a:gd name="connsiteY88" fmla="*/ 4717930 h 5096785"/>
              <a:gd name="connsiteX89" fmla="*/ 6356495 w 12192000"/>
              <a:gd name="connsiteY89" fmla="*/ 4717843 h 5096785"/>
              <a:gd name="connsiteX90" fmla="*/ 6343628 w 12192000"/>
              <a:gd name="connsiteY90" fmla="*/ 4719161 h 5096785"/>
              <a:gd name="connsiteX91" fmla="*/ 6338605 w 12192000"/>
              <a:gd name="connsiteY91" fmla="*/ 4716723 h 5096785"/>
              <a:gd name="connsiteX92" fmla="*/ 6320318 w 12192000"/>
              <a:gd name="connsiteY92" fmla="*/ 4720095 h 5096785"/>
              <a:gd name="connsiteX93" fmla="*/ 6318742 w 12192000"/>
              <a:gd name="connsiteY93" fmla="*/ 4721541 h 5096785"/>
              <a:gd name="connsiteX94" fmla="*/ 6301708 w 12192000"/>
              <a:gd name="connsiteY94" fmla="*/ 4720380 h 5096785"/>
              <a:gd name="connsiteX95" fmla="*/ 6285082 w 12192000"/>
              <a:gd name="connsiteY95" fmla="*/ 4714639 h 5096785"/>
              <a:gd name="connsiteX96" fmla="*/ 6136936 w 12192000"/>
              <a:gd name="connsiteY96" fmla="*/ 4758246 h 5096785"/>
              <a:gd name="connsiteX97" fmla="*/ 5988578 w 12192000"/>
              <a:gd name="connsiteY97" fmla="*/ 4754427 h 5096785"/>
              <a:gd name="connsiteX98" fmla="*/ 5908701 w 12192000"/>
              <a:gd name="connsiteY98" fmla="*/ 4779160 h 5096785"/>
              <a:gd name="connsiteX99" fmla="*/ 5892219 w 12192000"/>
              <a:gd name="connsiteY99" fmla="*/ 4807892 h 5096785"/>
              <a:gd name="connsiteX100" fmla="*/ 5683612 w 12192000"/>
              <a:gd name="connsiteY100" fmla="*/ 4848770 h 5096785"/>
              <a:gd name="connsiteX101" fmla="*/ 5635111 w 12192000"/>
              <a:gd name="connsiteY101" fmla="*/ 4868888 h 5096785"/>
              <a:gd name="connsiteX102" fmla="*/ 5582652 w 12192000"/>
              <a:gd name="connsiteY102" fmla="*/ 4866836 h 5096785"/>
              <a:gd name="connsiteX103" fmla="*/ 5567213 w 12192000"/>
              <a:gd name="connsiteY103" fmla="*/ 4878769 h 5096785"/>
              <a:gd name="connsiteX104" fmla="*/ 5564659 w 12192000"/>
              <a:gd name="connsiteY104" fmla="*/ 4881042 h 5096785"/>
              <a:gd name="connsiteX105" fmla="*/ 5552102 w 12192000"/>
              <a:gd name="connsiteY105" fmla="*/ 4885426 h 5096785"/>
              <a:gd name="connsiteX106" fmla="*/ 5551475 w 12192000"/>
              <a:gd name="connsiteY106" fmla="*/ 4892560 h 5096785"/>
              <a:gd name="connsiteX107" fmla="*/ 5534664 w 12192000"/>
              <a:gd name="connsiteY107" fmla="*/ 4903385 h 5096785"/>
              <a:gd name="connsiteX108" fmla="*/ 5510737 w 12192000"/>
              <a:gd name="connsiteY108" fmla="*/ 4909807 h 5096785"/>
              <a:gd name="connsiteX109" fmla="*/ 5393901 w 12192000"/>
              <a:gd name="connsiteY109" fmla="*/ 4933709 h 5096785"/>
              <a:gd name="connsiteX110" fmla="*/ 5325782 w 12192000"/>
              <a:gd name="connsiteY110" fmla="*/ 4951789 h 5096785"/>
              <a:gd name="connsiteX111" fmla="*/ 5302703 w 12192000"/>
              <a:gd name="connsiteY111" fmla="*/ 4964590 h 5096785"/>
              <a:gd name="connsiteX112" fmla="*/ 5268591 w 12192000"/>
              <a:gd name="connsiteY112" fmla="*/ 4978479 h 5096785"/>
              <a:gd name="connsiteX113" fmla="*/ 5210559 w 12192000"/>
              <a:gd name="connsiteY113" fmla="*/ 5007585 h 5096785"/>
              <a:gd name="connsiteX114" fmla="*/ 5177597 w 12192000"/>
              <a:gd name="connsiteY114" fmla="*/ 5015926 h 5096785"/>
              <a:gd name="connsiteX115" fmla="*/ 5160569 w 12192000"/>
              <a:gd name="connsiteY115" fmla="*/ 5025681 h 5096785"/>
              <a:gd name="connsiteX116" fmla="*/ 5152748 w 12192000"/>
              <a:gd name="connsiteY116" fmla="*/ 5026569 h 5096785"/>
              <a:gd name="connsiteX117" fmla="*/ 5127678 w 12192000"/>
              <a:gd name="connsiteY117" fmla="*/ 5032947 h 5096785"/>
              <a:gd name="connsiteX118" fmla="*/ 5113147 w 12192000"/>
              <a:gd name="connsiteY118" fmla="*/ 5035818 h 5096785"/>
              <a:gd name="connsiteX119" fmla="*/ 5107301 w 12192000"/>
              <a:gd name="connsiteY119" fmla="*/ 5036672 h 5096785"/>
              <a:gd name="connsiteX120" fmla="*/ 5093215 w 12192000"/>
              <a:gd name="connsiteY120" fmla="*/ 5032880 h 5096785"/>
              <a:gd name="connsiteX121" fmla="*/ 5077058 w 12192000"/>
              <a:gd name="connsiteY121" fmla="*/ 5038681 h 5096785"/>
              <a:gd name="connsiteX122" fmla="*/ 5057349 w 12192000"/>
              <a:gd name="connsiteY122" fmla="*/ 5036015 h 5096785"/>
              <a:gd name="connsiteX123" fmla="*/ 5053945 w 12192000"/>
              <a:gd name="connsiteY123" fmla="*/ 5041952 h 5096785"/>
              <a:gd name="connsiteX124" fmla="*/ 5040021 w 12192000"/>
              <a:gd name="connsiteY124" fmla="*/ 5050052 h 5096785"/>
              <a:gd name="connsiteX125" fmla="*/ 5025913 w 12192000"/>
              <a:gd name="connsiteY125" fmla="*/ 5046535 h 5096785"/>
              <a:gd name="connsiteX126" fmla="*/ 4998218 w 12192000"/>
              <a:gd name="connsiteY126" fmla="*/ 5048065 h 5096785"/>
              <a:gd name="connsiteX127" fmla="*/ 4991008 w 12192000"/>
              <a:gd name="connsiteY127" fmla="*/ 5050439 h 5096785"/>
              <a:gd name="connsiteX128" fmla="*/ 4963503 w 12192000"/>
              <a:gd name="connsiteY128" fmla="*/ 5047575 h 5096785"/>
              <a:gd name="connsiteX129" fmla="*/ 4921053 w 12192000"/>
              <a:gd name="connsiteY129" fmla="*/ 5048925 h 5096785"/>
              <a:gd name="connsiteX130" fmla="*/ 4873420 w 12192000"/>
              <a:gd name="connsiteY130" fmla="*/ 5054929 h 5096785"/>
              <a:gd name="connsiteX131" fmla="*/ 4858825 w 12192000"/>
              <a:gd name="connsiteY131" fmla="*/ 5051329 h 5096785"/>
              <a:gd name="connsiteX132" fmla="*/ 4769340 w 12192000"/>
              <a:gd name="connsiteY132" fmla="*/ 5053090 h 5096785"/>
              <a:gd name="connsiteX133" fmla="*/ 4744152 w 12192000"/>
              <a:gd name="connsiteY133" fmla="*/ 5053391 h 5096785"/>
              <a:gd name="connsiteX134" fmla="*/ 4723556 w 12192000"/>
              <a:gd name="connsiteY134" fmla="*/ 5059633 h 5096785"/>
              <a:gd name="connsiteX135" fmla="*/ 4719699 w 12192000"/>
              <a:gd name="connsiteY135" fmla="*/ 5066298 h 5096785"/>
              <a:gd name="connsiteX136" fmla="*/ 4706016 w 12192000"/>
              <a:gd name="connsiteY136" fmla="*/ 5067422 h 5096785"/>
              <a:gd name="connsiteX137" fmla="*/ 4702593 w 12192000"/>
              <a:gd name="connsiteY137" fmla="*/ 5068973 h 5096785"/>
              <a:gd name="connsiteX138" fmla="*/ 4682766 w 12192000"/>
              <a:gd name="connsiteY138" fmla="*/ 5076609 h 5096785"/>
              <a:gd name="connsiteX139" fmla="*/ 4634960 w 12192000"/>
              <a:gd name="connsiteY139" fmla="*/ 5061852 h 5096785"/>
              <a:gd name="connsiteX140" fmla="*/ 4580645 w 12192000"/>
              <a:gd name="connsiteY140" fmla="*/ 5069246 h 5096785"/>
              <a:gd name="connsiteX141" fmla="*/ 4368005 w 12192000"/>
              <a:gd name="connsiteY141" fmla="*/ 5057426 h 5096785"/>
              <a:gd name="connsiteX142" fmla="*/ 4339489 w 12192000"/>
              <a:gd name="connsiteY142" fmla="*/ 5080858 h 5096785"/>
              <a:gd name="connsiteX143" fmla="*/ 4253895 w 12192000"/>
              <a:gd name="connsiteY143" fmla="*/ 5085008 h 5096785"/>
              <a:gd name="connsiteX144" fmla="*/ 4117780 w 12192000"/>
              <a:gd name="connsiteY144" fmla="*/ 5045175 h 5096785"/>
              <a:gd name="connsiteX145" fmla="*/ 3960074 w 12192000"/>
              <a:gd name="connsiteY145" fmla="*/ 5050708 h 5096785"/>
              <a:gd name="connsiteX146" fmla="*/ 3947260 w 12192000"/>
              <a:gd name="connsiteY146" fmla="*/ 5041167 h 5096785"/>
              <a:gd name="connsiteX147" fmla="*/ 3931969 w 12192000"/>
              <a:gd name="connsiteY147" fmla="*/ 5035902 h 5096785"/>
              <a:gd name="connsiteX148" fmla="*/ 3929836 w 12192000"/>
              <a:gd name="connsiteY148" fmla="*/ 5036901 h 5096785"/>
              <a:gd name="connsiteX149" fmla="*/ 3911296 w 12192000"/>
              <a:gd name="connsiteY149" fmla="*/ 5035663 h 5096785"/>
              <a:gd name="connsiteX150" fmla="*/ 3907746 w 12192000"/>
              <a:gd name="connsiteY150" fmla="*/ 5032107 h 5096785"/>
              <a:gd name="connsiteX151" fmla="*/ 3895182 w 12192000"/>
              <a:gd name="connsiteY151" fmla="*/ 5030229 h 5096785"/>
              <a:gd name="connsiteX152" fmla="*/ 3870866 w 12192000"/>
              <a:gd name="connsiteY152" fmla="*/ 5023753 h 5096785"/>
              <a:gd name="connsiteX153" fmla="*/ 3865913 w 12192000"/>
              <a:gd name="connsiteY153" fmla="*/ 5025143 h 5096785"/>
              <a:gd name="connsiteX154" fmla="*/ 3828606 w 12192000"/>
              <a:gd name="connsiteY154" fmla="*/ 5019426 h 5096785"/>
              <a:gd name="connsiteX155" fmla="*/ 3827901 w 12192000"/>
              <a:gd name="connsiteY155" fmla="*/ 5020583 h 5096785"/>
              <a:gd name="connsiteX156" fmla="*/ 3816543 w 12192000"/>
              <a:gd name="connsiteY156" fmla="*/ 5024366 h 5096785"/>
              <a:gd name="connsiteX157" fmla="*/ 3795278 w 12192000"/>
              <a:gd name="connsiteY157" fmla="*/ 5028779 h 5096785"/>
              <a:gd name="connsiteX158" fmla="*/ 3743858 w 12192000"/>
              <a:gd name="connsiteY158" fmla="*/ 5054237 h 5096785"/>
              <a:gd name="connsiteX159" fmla="*/ 3704945 w 12192000"/>
              <a:gd name="connsiteY159" fmla="*/ 5048413 h 5096785"/>
              <a:gd name="connsiteX160" fmla="*/ 3696992 w 12192000"/>
              <a:gd name="connsiteY160" fmla="*/ 5047914 h 5096785"/>
              <a:gd name="connsiteX161" fmla="*/ 3696780 w 12192000"/>
              <a:gd name="connsiteY161" fmla="*/ 5048181 h 5096785"/>
              <a:gd name="connsiteX162" fmla="*/ 3688290 w 12192000"/>
              <a:gd name="connsiteY162" fmla="*/ 5048204 h 5096785"/>
              <a:gd name="connsiteX163" fmla="*/ 3682486 w 12192000"/>
              <a:gd name="connsiteY163" fmla="*/ 5047000 h 5096785"/>
              <a:gd name="connsiteX164" fmla="*/ 3667056 w 12192000"/>
              <a:gd name="connsiteY164" fmla="*/ 5046030 h 5096785"/>
              <a:gd name="connsiteX165" fmla="*/ 3661403 w 12192000"/>
              <a:gd name="connsiteY165" fmla="*/ 5047537 h 5096785"/>
              <a:gd name="connsiteX166" fmla="*/ 3658673 w 12192000"/>
              <a:gd name="connsiteY166" fmla="*/ 5050790 h 5096785"/>
              <a:gd name="connsiteX167" fmla="*/ 3657333 w 12192000"/>
              <a:gd name="connsiteY167" fmla="*/ 5050325 h 5096785"/>
              <a:gd name="connsiteX168" fmla="*/ 3626778 w 12192000"/>
              <a:gd name="connsiteY168" fmla="*/ 5057882 h 5096785"/>
              <a:gd name="connsiteX169" fmla="*/ 3560067 w 12192000"/>
              <a:gd name="connsiteY169" fmla="*/ 5064266 h 5096785"/>
              <a:gd name="connsiteX170" fmla="*/ 3522641 w 12192000"/>
              <a:gd name="connsiteY170" fmla="*/ 5063654 h 5096785"/>
              <a:gd name="connsiteX171" fmla="*/ 3419275 w 12192000"/>
              <a:gd name="connsiteY171" fmla="*/ 5066646 h 5096785"/>
              <a:gd name="connsiteX172" fmla="*/ 3314869 w 12192000"/>
              <a:gd name="connsiteY172" fmla="*/ 5073197 h 5096785"/>
              <a:gd name="connsiteX173" fmla="*/ 3259088 w 12192000"/>
              <a:gd name="connsiteY173" fmla="*/ 5096363 h 5096785"/>
              <a:gd name="connsiteX174" fmla="*/ 3253104 w 12192000"/>
              <a:gd name="connsiteY174" fmla="*/ 5096785 h 5096785"/>
              <a:gd name="connsiteX175" fmla="*/ 3238751 w 12192000"/>
              <a:gd name="connsiteY175" fmla="*/ 5092996 h 5096785"/>
              <a:gd name="connsiteX176" fmla="*/ 3233681 w 12192000"/>
              <a:gd name="connsiteY176" fmla="*/ 5090758 h 5096785"/>
              <a:gd name="connsiteX177" fmla="*/ 3225562 w 12192000"/>
              <a:gd name="connsiteY177" fmla="*/ 5089215 h 5096785"/>
              <a:gd name="connsiteX178" fmla="*/ 3225260 w 12192000"/>
              <a:gd name="connsiteY178" fmla="*/ 5089437 h 5096785"/>
              <a:gd name="connsiteX179" fmla="*/ 3217859 w 12192000"/>
              <a:gd name="connsiteY179" fmla="*/ 5087484 h 5096785"/>
              <a:gd name="connsiteX180" fmla="*/ 3182980 w 12192000"/>
              <a:gd name="connsiteY180" fmla="*/ 5074650 h 5096785"/>
              <a:gd name="connsiteX181" fmla="*/ 3123938 w 12192000"/>
              <a:gd name="connsiteY181" fmla="*/ 5089912 h 5096785"/>
              <a:gd name="connsiteX182" fmla="*/ 3101912 w 12192000"/>
              <a:gd name="connsiteY182" fmla="*/ 5090281 h 5096785"/>
              <a:gd name="connsiteX183" fmla="*/ 3089591 w 12192000"/>
              <a:gd name="connsiteY183" fmla="*/ 5091865 h 5096785"/>
              <a:gd name="connsiteX184" fmla="*/ 3088465 w 12192000"/>
              <a:gd name="connsiteY184" fmla="*/ 5092858 h 5096785"/>
              <a:gd name="connsiteX185" fmla="*/ 3055081 w 12192000"/>
              <a:gd name="connsiteY185" fmla="*/ 5080424 h 5096785"/>
              <a:gd name="connsiteX186" fmla="*/ 3049807 w 12192000"/>
              <a:gd name="connsiteY186" fmla="*/ 5080860 h 5096785"/>
              <a:gd name="connsiteX187" fmla="*/ 3029122 w 12192000"/>
              <a:gd name="connsiteY187" fmla="*/ 5070085 h 5096785"/>
              <a:gd name="connsiteX188" fmla="*/ 3017862 w 12192000"/>
              <a:gd name="connsiteY188" fmla="*/ 5065942 h 5096785"/>
              <a:gd name="connsiteX189" fmla="*/ 3015868 w 12192000"/>
              <a:gd name="connsiteY189" fmla="*/ 5061832 h 5096785"/>
              <a:gd name="connsiteX190" fmla="*/ 2998644 w 12192000"/>
              <a:gd name="connsiteY190" fmla="*/ 5057210 h 5096785"/>
              <a:gd name="connsiteX191" fmla="*/ 2996219 w 12192000"/>
              <a:gd name="connsiteY191" fmla="*/ 5057788 h 5096785"/>
              <a:gd name="connsiteX192" fmla="*/ 2983676 w 12192000"/>
              <a:gd name="connsiteY192" fmla="*/ 5049852 h 5096785"/>
              <a:gd name="connsiteX193" fmla="*/ 2903609 w 12192000"/>
              <a:gd name="connsiteY193" fmla="*/ 4998457 h 5096785"/>
              <a:gd name="connsiteX194" fmla="*/ 2758830 w 12192000"/>
              <a:gd name="connsiteY194" fmla="*/ 4974760 h 5096785"/>
              <a:gd name="connsiteX195" fmla="*/ 2532669 w 12192000"/>
              <a:gd name="connsiteY195" fmla="*/ 4940573 h 5096785"/>
              <a:gd name="connsiteX196" fmla="*/ 2389931 w 12192000"/>
              <a:gd name="connsiteY196" fmla="*/ 4905785 h 5096785"/>
              <a:gd name="connsiteX197" fmla="*/ 2335186 w 12192000"/>
              <a:gd name="connsiteY197" fmla="*/ 4902957 h 5096785"/>
              <a:gd name="connsiteX198" fmla="*/ 2295307 w 12192000"/>
              <a:gd name="connsiteY198" fmla="*/ 4879800 h 5096785"/>
              <a:gd name="connsiteX199" fmla="*/ 2273393 w 12192000"/>
              <a:gd name="connsiteY199" fmla="*/ 4883565 h 5096785"/>
              <a:gd name="connsiteX200" fmla="*/ 2269523 w 12192000"/>
              <a:gd name="connsiteY200" fmla="*/ 4884442 h 5096785"/>
              <a:gd name="connsiteX201" fmla="*/ 2256015 w 12192000"/>
              <a:gd name="connsiteY201" fmla="*/ 4883014 h 5096785"/>
              <a:gd name="connsiteX202" fmla="*/ 2249731 w 12192000"/>
              <a:gd name="connsiteY202" fmla="*/ 4888778 h 5096785"/>
              <a:gd name="connsiteX203" fmla="*/ 2227629 w 12192000"/>
              <a:gd name="connsiteY203" fmla="*/ 4891047 h 5096785"/>
              <a:gd name="connsiteX204" fmla="*/ 2203460 w 12192000"/>
              <a:gd name="connsiteY204" fmla="*/ 4886696 h 5096785"/>
              <a:gd name="connsiteX205" fmla="*/ 2091528 w 12192000"/>
              <a:gd name="connsiteY205" fmla="*/ 4859155 h 5096785"/>
              <a:gd name="connsiteX206" fmla="*/ 2022901 w 12192000"/>
              <a:gd name="connsiteY206" fmla="*/ 4846594 h 5096785"/>
              <a:gd name="connsiteX207" fmla="*/ 1994227 w 12192000"/>
              <a:gd name="connsiteY207" fmla="*/ 4847973 h 5096785"/>
              <a:gd name="connsiteX208" fmla="*/ 1955936 w 12192000"/>
              <a:gd name="connsiteY208" fmla="*/ 4845765 h 5096785"/>
              <a:gd name="connsiteX209" fmla="*/ 1741924 w 12192000"/>
              <a:gd name="connsiteY209" fmla="*/ 4808054 h 5096785"/>
              <a:gd name="connsiteX210" fmla="*/ 1734410 w 12192000"/>
              <a:gd name="connsiteY210" fmla="*/ 4811675 h 5096785"/>
              <a:gd name="connsiteX211" fmla="*/ 1691423 w 12192000"/>
              <a:gd name="connsiteY211" fmla="*/ 4802777 h 5096785"/>
              <a:gd name="connsiteX212" fmla="*/ 1554504 w 12192000"/>
              <a:gd name="connsiteY212" fmla="*/ 4739985 h 5096785"/>
              <a:gd name="connsiteX213" fmla="*/ 1470119 w 12192000"/>
              <a:gd name="connsiteY213" fmla="*/ 4723470 h 5096785"/>
              <a:gd name="connsiteX214" fmla="*/ 1437967 w 12192000"/>
              <a:gd name="connsiteY214" fmla="*/ 4722710 h 5096785"/>
              <a:gd name="connsiteX215" fmla="*/ 1384234 w 12192000"/>
              <a:gd name="connsiteY215" fmla="*/ 4721117 h 5096785"/>
              <a:gd name="connsiteX216" fmla="*/ 1338647 w 12192000"/>
              <a:gd name="connsiteY216" fmla="*/ 4732483 h 5096785"/>
              <a:gd name="connsiteX217" fmla="*/ 1295869 w 12192000"/>
              <a:gd name="connsiteY217" fmla="*/ 4726175 h 5096785"/>
              <a:gd name="connsiteX218" fmla="*/ 1292949 w 12192000"/>
              <a:gd name="connsiteY218" fmla="*/ 4708469 h 5096785"/>
              <a:gd name="connsiteX219" fmla="*/ 1244908 w 12192000"/>
              <a:gd name="connsiteY219" fmla="*/ 4706993 h 5096785"/>
              <a:gd name="connsiteX220" fmla="*/ 1171266 w 12192000"/>
              <a:gd name="connsiteY220" fmla="*/ 4706535 h 5096785"/>
              <a:gd name="connsiteX221" fmla="*/ 1160868 w 12192000"/>
              <a:gd name="connsiteY221" fmla="*/ 4701936 h 5096785"/>
              <a:gd name="connsiteX222" fmla="*/ 1147599 w 12192000"/>
              <a:gd name="connsiteY222" fmla="*/ 4714833 h 5096785"/>
              <a:gd name="connsiteX223" fmla="*/ 1119603 w 12192000"/>
              <a:gd name="connsiteY223" fmla="*/ 4721303 h 5096785"/>
              <a:gd name="connsiteX224" fmla="*/ 997851 w 12192000"/>
              <a:gd name="connsiteY224" fmla="*/ 4722336 h 5096785"/>
              <a:gd name="connsiteX225" fmla="*/ 976455 w 12192000"/>
              <a:gd name="connsiteY225" fmla="*/ 4726407 h 5096785"/>
              <a:gd name="connsiteX226" fmla="*/ 949939 w 12192000"/>
              <a:gd name="connsiteY226" fmla="*/ 4719699 h 5096785"/>
              <a:gd name="connsiteX227" fmla="*/ 894148 w 12192000"/>
              <a:gd name="connsiteY227" fmla="*/ 4710406 h 5096785"/>
              <a:gd name="connsiteX228" fmla="*/ 857990 w 12192000"/>
              <a:gd name="connsiteY228" fmla="*/ 4696844 h 5096785"/>
              <a:gd name="connsiteX229" fmla="*/ 848649 w 12192000"/>
              <a:gd name="connsiteY229" fmla="*/ 4704021 h 5096785"/>
              <a:gd name="connsiteX230" fmla="*/ 826436 w 12192000"/>
              <a:gd name="connsiteY230" fmla="*/ 4707421 h 5096785"/>
              <a:gd name="connsiteX231" fmla="*/ 733052 w 12192000"/>
              <a:gd name="connsiteY231" fmla="*/ 4701884 h 5096785"/>
              <a:gd name="connsiteX232" fmla="*/ 716185 w 12192000"/>
              <a:gd name="connsiteY232" fmla="*/ 4703827 h 5096785"/>
              <a:gd name="connsiteX233" fmla="*/ 696663 w 12192000"/>
              <a:gd name="connsiteY233" fmla="*/ 4697420 h 5096785"/>
              <a:gd name="connsiteX234" fmla="*/ 582722 w 12192000"/>
              <a:gd name="connsiteY234" fmla="*/ 4658637 h 5096785"/>
              <a:gd name="connsiteX235" fmla="*/ 581118 w 12192000"/>
              <a:gd name="connsiteY235" fmla="*/ 4654120 h 5096785"/>
              <a:gd name="connsiteX236" fmla="*/ 546453 w 12192000"/>
              <a:gd name="connsiteY236" fmla="*/ 4652542 h 5096785"/>
              <a:gd name="connsiteX237" fmla="*/ 536773 w 12192000"/>
              <a:gd name="connsiteY237" fmla="*/ 4644609 h 5096785"/>
              <a:gd name="connsiteX238" fmla="*/ 518899 w 12192000"/>
              <a:gd name="connsiteY238" fmla="*/ 4642839 h 5096785"/>
              <a:gd name="connsiteX239" fmla="*/ 388896 w 12192000"/>
              <a:gd name="connsiteY239" fmla="*/ 4619173 h 5096785"/>
              <a:gd name="connsiteX240" fmla="*/ 366479 w 12192000"/>
              <a:gd name="connsiteY240" fmla="*/ 4618896 h 5096785"/>
              <a:gd name="connsiteX241" fmla="*/ 342781 w 12192000"/>
              <a:gd name="connsiteY241" fmla="*/ 4601239 h 5096785"/>
              <a:gd name="connsiteX242" fmla="*/ 255925 w 12192000"/>
              <a:gd name="connsiteY242" fmla="*/ 4598685 h 5096785"/>
              <a:gd name="connsiteX243" fmla="*/ 226919 w 12192000"/>
              <a:gd name="connsiteY243" fmla="*/ 4598460 h 5096785"/>
              <a:gd name="connsiteX244" fmla="*/ 213925 w 12192000"/>
              <a:gd name="connsiteY244" fmla="*/ 4597783 h 5096785"/>
              <a:gd name="connsiteX245" fmla="*/ 215196 w 12192000"/>
              <a:gd name="connsiteY245" fmla="*/ 4588576 h 5096785"/>
              <a:gd name="connsiteX246" fmla="*/ 180214 w 12192000"/>
              <a:gd name="connsiteY246" fmla="*/ 4583701 h 5096785"/>
              <a:gd name="connsiteX247" fmla="*/ 83203 w 12192000"/>
              <a:gd name="connsiteY247" fmla="*/ 4531664 h 5096785"/>
              <a:gd name="connsiteX248" fmla="*/ 4106 w 12192000"/>
              <a:gd name="connsiteY248" fmla="*/ 4517202 h 5096785"/>
              <a:gd name="connsiteX249" fmla="*/ 0 w 12192000"/>
              <a:gd name="connsiteY249" fmla="*/ 4516084 h 5096785"/>
              <a:gd name="connsiteX250" fmla="*/ 0 w 12192000"/>
              <a:gd name="connsiteY25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52021 w 12192000"/>
              <a:gd name="connsiteY81" fmla="*/ 4650379 h 5096785"/>
              <a:gd name="connsiteX82" fmla="*/ 6545925 w 12192000"/>
              <a:gd name="connsiteY82" fmla="*/ 4650675 h 5096785"/>
              <a:gd name="connsiteX83" fmla="*/ 6537822 w 12192000"/>
              <a:gd name="connsiteY83" fmla="*/ 4652769 h 5096785"/>
              <a:gd name="connsiteX84" fmla="*/ 6537743 w 12192000"/>
              <a:gd name="connsiteY84" fmla="*/ 4653068 h 5096785"/>
              <a:gd name="connsiteX85" fmla="*/ 6490057 w 12192000"/>
              <a:gd name="connsiteY85" fmla="*/ 4658624 h 5096785"/>
              <a:gd name="connsiteX86" fmla="*/ 6386800 w 12192000"/>
              <a:gd name="connsiteY86" fmla="*/ 4715431 h 5096785"/>
              <a:gd name="connsiteX87" fmla="*/ 6382703 w 12192000"/>
              <a:gd name="connsiteY87" fmla="*/ 4717930 h 5096785"/>
              <a:gd name="connsiteX88" fmla="*/ 6356495 w 12192000"/>
              <a:gd name="connsiteY88" fmla="*/ 4717843 h 5096785"/>
              <a:gd name="connsiteX89" fmla="*/ 6343628 w 12192000"/>
              <a:gd name="connsiteY89" fmla="*/ 4719161 h 5096785"/>
              <a:gd name="connsiteX90" fmla="*/ 6338605 w 12192000"/>
              <a:gd name="connsiteY90" fmla="*/ 4716723 h 5096785"/>
              <a:gd name="connsiteX91" fmla="*/ 6320318 w 12192000"/>
              <a:gd name="connsiteY91" fmla="*/ 4720095 h 5096785"/>
              <a:gd name="connsiteX92" fmla="*/ 6318742 w 12192000"/>
              <a:gd name="connsiteY92" fmla="*/ 4721541 h 5096785"/>
              <a:gd name="connsiteX93" fmla="*/ 6301708 w 12192000"/>
              <a:gd name="connsiteY93" fmla="*/ 4720380 h 5096785"/>
              <a:gd name="connsiteX94" fmla="*/ 6285082 w 12192000"/>
              <a:gd name="connsiteY94" fmla="*/ 4714639 h 5096785"/>
              <a:gd name="connsiteX95" fmla="*/ 6136936 w 12192000"/>
              <a:gd name="connsiteY95" fmla="*/ 4758246 h 5096785"/>
              <a:gd name="connsiteX96" fmla="*/ 5988578 w 12192000"/>
              <a:gd name="connsiteY96" fmla="*/ 4754427 h 5096785"/>
              <a:gd name="connsiteX97" fmla="*/ 5908701 w 12192000"/>
              <a:gd name="connsiteY97" fmla="*/ 4779160 h 5096785"/>
              <a:gd name="connsiteX98" fmla="*/ 5892219 w 12192000"/>
              <a:gd name="connsiteY98" fmla="*/ 4807892 h 5096785"/>
              <a:gd name="connsiteX99" fmla="*/ 5683612 w 12192000"/>
              <a:gd name="connsiteY99" fmla="*/ 4848770 h 5096785"/>
              <a:gd name="connsiteX100" fmla="*/ 5635111 w 12192000"/>
              <a:gd name="connsiteY100" fmla="*/ 4868888 h 5096785"/>
              <a:gd name="connsiteX101" fmla="*/ 5582652 w 12192000"/>
              <a:gd name="connsiteY101" fmla="*/ 4866836 h 5096785"/>
              <a:gd name="connsiteX102" fmla="*/ 5567213 w 12192000"/>
              <a:gd name="connsiteY102" fmla="*/ 4878769 h 5096785"/>
              <a:gd name="connsiteX103" fmla="*/ 5564659 w 12192000"/>
              <a:gd name="connsiteY103" fmla="*/ 4881042 h 5096785"/>
              <a:gd name="connsiteX104" fmla="*/ 5552102 w 12192000"/>
              <a:gd name="connsiteY104" fmla="*/ 4885426 h 5096785"/>
              <a:gd name="connsiteX105" fmla="*/ 5551475 w 12192000"/>
              <a:gd name="connsiteY105" fmla="*/ 4892560 h 5096785"/>
              <a:gd name="connsiteX106" fmla="*/ 5534664 w 12192000"/>
              <a:gd name="connsiteY106" fmla="*/ 4903385 h 5096785"/>
              <a:gd name="connsiteX107" fmla="*/ 5510737 w 12192000"/>
              <a:gd name="connsiteY107" fmla="*/ 4909807 h 5096785"/>
              <a:gd name="connsiteX108" fmla="*/ 5393901 w 12192000"/>
              <a:gd name="connsiteY108" fmla="*/ 4933709 h 5096785"/>
              <a:gd name="connsiteX109" fmla="*/ 5325782 w 12192000"/>
              <a:gd name="connsiteY109" fmla="*/ 4951789 h 5096785"/>
              <a:gd name="connsiteX110" fmla="*/ 5302703 w 12192000"/>
              <a:gd name="connsiteY110" fmla="*/ 4964590 h 5096785"/>
              <a:gd name="connsiteX111" fmla="*/ 5268591 w 12192000"/>
              <a:gd name="connsiteY111" fmla="*/ 4978479 h 5096785"/>
              <a:gd name="connsiteX112" fmla="*/ 5210559 w 12192000"/>
              <a:gd name="connsiteY112" fmla="*/ 5007585 h 5096785"/>
              <a:gd name="connsiteX113" fmla="*/ 5177597 w 12192000"/>
              <a:gd name="connsiteY113" fmla="*/ 5015926 h 5096785"/>
              <a:gd name="connsiteX114" fmla="*/ 5160569 w 12192000"/>
              <a:gd name="connsiteY114" fmla="*/ 5025681 h 5096785"/>
              <a:gd name="connsiteX115" fmla="*/ 5152748 w 12192000"/>
              <a:gd name="connsiteY115" fmla="*/ 5026569 h 5096785"/>
              <a:gd name="connsiteX116" fmla="*/ 5127678 w 12192000"/>
              <a:gd name="connsiteY116" fmla="*/ 5032947 h 5096785"/>
              <a:gd name="connsiteX117" fmla="*/ 5113147 w 12192000"/>
              <a:gd name="connsiteY117" fmla="*/ 5035818 h 5096785"/>
              <a:gd name="connsiteX118" fmla="*/ 5107301 w 12192000"/>
              <a:gd name="connsiteY118" fmla="*/ 5036672 h 5096785"/>
              <a:gd name="connsiteX119" fmla="*/ 5093215 w 12192000"/>
              <a:gd name="connsiteY119" fmla="*/ 5032880 h 5096785"/>
              <a:gd name="connsiteX120" fmla="*/ 5077058 w 12192000"/>
              <a:gd name="connsiteY120" fmla="*/ 5038681 h 5096785"/>
              <a:gd name="connsiteX121" fmla="*/ 5057349 w 12192000"/>
              <a:gd name="connsiteY121" fmla="*/ 5036015 h 5096785"/>
              <a:gd name="connsiteX122" fmla="*/ 5053945 w 12192000"/>
              <a:gd name="connsiteY122" fmla="*/ 5041952 h 5096785"/>
              <a:gd name="connsiteX123" fmla="*/ 5040021 w 12192000"/>
              <a:gd name="connsiteY123" fmla="*/ 5050052 h 5096785"/>
              <a:gd name="connsiteX124" fmla="*/ 5025913 w 12192000"/>
              <a:gd name="connsiteY124" fmla="*/ 5046535 h 5096785"/>
              <a:gd name="connsiteX125" fmla="*/ 4998218 w 12192000"/>
              <a:gd name="connsiteY125" fmla="*/ 5048065 h 5096785"/>
              <a:gd name="connsiteX126" fmla="*/ 4991008 w 12192000"/>
              <a:gd name="connsiteY126" fmla="*/ 5050439 h 5096785"/>
              <a:gd name="connsiteX127" fmla="*/ 4963503 w 12192000"/>
              <a:gd name="connsiteY127" fmla="*/ 5047575 h 5096785"/>
              <a:gd name="connsiteX128" fmla="*/ 4921053 w 12192000"/>
              <a:gd name="connsiteY128" fmla="*/ 5048925 h 5096785"/>
              <a:gd name="connsiteX129" fmla="*/ 4873420 w 12192000"/>
              <a:gd name="connsiteY129" fmla="*/ 5054929 h 5096785"/>
              <a:gd name="connsiteX130" fmla="*/ 4858825 w 12192000"/>
              <a:gd name="connsiteY130" fmla="*/ 5051329 h 5096785"/>
              <a:gd name="connsiteX131" fmla="*/ 4769340 w 12192000"/>
              <a:gd name="connsiteY131" fmla="*/ 5053090 h 5096785"/>
              <a:gd name="connsiteX132" fmla="*/ 4744152 w 12192000"/>
              <a:gd name="connsiteY132" fmla="*/ 5053391 h 5096785"/>
              <a:gd name="connsiteX133" fmla="*/ 4723556 w 12192000"/>
              <a:gd name="connsiteY133" fmla="*/ 5059633 h 5096785"/>
              <a:gd name="connsiteX134" fmla="*/ 4719699 w 12192000"/>
              <a:gd name="connsiteY134" fmla="*/ 5066298 h 5096785"/>
              <a:gd name="connsiteX135" fmla="*/ 4706016 w 12192000"/>
              <a:gd name="connsiteY135" fmla="*/ 5067422 h 5096785"/>
              <a:gd name="connsiteX136" fmla="*/ 4702593 w 12192000"/>
              <a:gd name="connsiteY136" fmla="*/ 5068973 h 5096785"/>
              <a:gd name="connsiteX137" fmla="*/ 4682766 w 12192000"/>
              <a:gd name="connsiteY137" fmla="*/ 5076609 h 5096785"/>
              <a:gd name="connsiteX138" fmla="*/ 4634960 w 12192000"/>
              <a:gd name="connsiteY138" fmla="*/ 5061852 h 5096785"/>
              <a:gd name="connsiteX139" fmla="*/ 4580645 w 12192000"/>
              <a:gd name="connsiteY139" fmla="*/ 5069246 h 5096785"/>
              <a:gd name="connsiteX140" fmla="*/ 4368005 w 12192000"/>
              <a:gd name="connsiteY140" fmla="*/ 5057426 h 5096785"/>
              <a:gd name="connsiteX141" fmla="*/ 4339489 w 12192000"/>
              <a:gd name="connsiteY141" fmla="*/ 5080858 h 5096785"/>
              <a:gd name="connsiteX142" fmla="*/ 4253895 w 12192000"/>
              <a:gd name="connsiteY142" fmla="*/ 5085008 h 5096785"/>
              <a:gd name="connsiteX143" fmla="*/ 4117780 w 12192000"/>
              <a:gd name="connsiteY143" fmla="*/ 5045175 h 5096785"/>
              <a:gd name="connsiteX144" fmla="*/ 3960074 w 12192000"/>
              <a:gd name="connsiteY144" fmla="*/ 5050708 h 5096785"/>
              <a:gd name="connsiteX145" fmla="*/ 3947260 w 12192000"/>
              <a:gd name="connsiteY145" fmla="*/ 5041167 h 5096785"/>
              <a:gd name="connsiteX146" fmla="*/ 3931969 w 12192000"/>
              <a:gd name="connsiteY146" fmla="*/ 5035902 h 5096785"/>
              <a:gd name="connsiteX147" fmla="*/ 3929836 w 12192000"/>
              <a:gd name="connsiteY147" fmla="*/ 5036901 h 5096785"/>
              <a:gd name="connsiteX148" fmla="*/ 3911296 w 12192000"/>
              <a:gd name="connsiteY148" fmla="*/ 5035663 h 5096785"/>
              <a:gd name="connsiteX149" fmla="*/ 3907746 w 12192000"/>
              <a:gd name="connsiteY149" fmla="*/ 5032107 h 5096785"/>
              <a:gd name="connsiteX150" fmla="*/ 3895182 w 12192000"/>
              <a:gd name="connsiteY150" fmla="*/ 5030229 h 5096785"/>
              <a:gd name="connsiteX151" fmla="*/ 3870866 w 12192000"/>
              <a:gd name="connsiteY151" fmla="*/ 5023753 h 5096785"/>
              <a:gd name="connsiteX152" fmla="*/ 3865913 w 12192000"/>
              <a:gd name="connsiteY152" fmla="*/ 5025143 h 5096785"/>
              <a:gd name="connsiteX153" fmla="*/ 3828606 w 12192000"/>
              <a:gd name="connsiteY153" fmla="*/ 5019426 h 5096785"/>
              <a:gd name="connsiteX154" fmla="*/ 3827901 w 12192000"/>
              <a:gd name="connsiteY154" fmla="*/ 5020583 h 5096785"/>
              <a:gd name="connsiteX155" fmla="*/ 3816543 w 12192000"/>
              <a:gd name="connsiteY155" fmla="*/ 5024366 h 5096785"/>
              <a:gd name="connsiteX156" fmla="*/ 3795278 w 12192000"/>
              <a:gd name="connsiteY156" fmla="*/ 5028779 h 5096785"/>
              <a:gd name="connsiteX157" fmla="*/ 3743858 w 12192000"/>
              <a:gd name="connsiteY157" fmla="*/ 5054237 h 5096785"/>
              <a:gd name="connsiteX158" fmla="*/ 3704945 w 12192000"/>
              <a:gd name="connsiteY158" fmla="*/ 5048413 h 5096785"/>
              <a:gd name="connsiteX159" fmla="*/ 3696992 w 12192000"/>
              <a:gd name="connsiteY159" fmla="*/ 5047914 h 5096785"/>
              <a:gd name="connsiteX160" fmla="*/ 3696780 w 12192000"/>
              <a:gd name="connsiteY160" fmla="*/ 5048181 h 5096785"/>
              <a:gd name="connsiteX161" fmla="*/ 3688290 w 12192000"/>
              <a:gd name="connsiteY161" fmla="*/ 5048204 h 5096785"/>
              <a:gd name="connsiteX162" fmla="*/ 3682486 w 12192000"/>
              <a:gd name="connsiteY162" fmla="*/ 5047000 h 5096785"/>
              <a:gd name="connsiteX163" fmla="*/ 3667056 w 12192000"/>
              <a:gd name="connsiteY163" fmla="*/ 5046030 h 5096785"/>
              <a:gd name="connsiteX164" fmla="*/ 3661403 w 12192000"/>
              <a:gd name="connsiteY164" fmla="*/ 5047537 h 5096785"/>
              <a:gd name="connsiteX165" fmla="*/ 3658673 w 12192000"/>
              <a:gd name="connsiteY165" fmla="*/ 5050790 h 5096785"/>
              <a:gd name="connsiteX166" fmla="*/ 3657333 w 12192000"/>
              <a:gd name="connsiteY166" fmla="*/ 5050325 h 5096785"/>
              <a:gd name="connsiteX167" fmla="*/ 3626778 w 12192000"/>
              <a:gd name="connsiteY167" fmla="*/ 5057882 h 5096785"/>
              <a:gd name="connsiteX168" fmla="*/ 3560067 w 12192000"/>
              <a:gd name="connsiteY168" fmla="*/ 5064266 h 5096785"/>
              <a:gd name="connsiteX169" fmla="*/ 3522641 w 12192000"/>
              <a:gd name="connsiteY169" fmla="*/ 5063654 h 5096785"/>
              <a:gd name="connsiteX170" fmla="*/ 3419275 w 12192000"/>
              <a:gd name="connsiteY170" fmla="*/ 5066646 h 5096785"/>
              <a:gd name="connsiteX171" fmla="*/ 3314869 w 12192000"/>
              <a:gd name="connsiteY171" fmla="*/ 5073197 h 5096785"/>
              <a:gd name="connsiteX172" fmla="*/ 3259088 w 12192000"/>
              <a:gd name="connsiteY172" fmla="*/ 5096363 h 5096785"/>
              <a:gd name="connsiteX173" fmla="*/ 3253104 w 12192000"/>
              <a:gd name="connsiteY173" fmla="*/ 5096785 h 5096785"/>
              <a:gd name="connsiteX174" fmla="*/ 3238751 w 12192000"/>
              <a:gd name="connsiteY174" fmla="*/ 5092996 h 5096785"/>
              <a:gd name="connsiteX175" fmla="*/ 3233681 w 12192000"/>
              <a:gd name="connsiteY175" fmla="*/ 5090758 h 5096785"/>
              <a:gd name="connsiteX176" fmla="*/ 3225562 w 12192000"/>
              <a:gd name="connsiteY176" fmla="*/ 5089215 h 5096785"/>
              <a:gd name="connsiteX177" fmla="*/ 3225260 w 12192000"/>
              <a:gd name="connsiteY177" fmla="*/ 5089437 h 5096785"/>
              <a:gd name="connsiteX178" fmla="*/ 3217859 w 12192000"/>
              <a:gd name="connsiteY178" fmla="*/ 5087484 h 5096785"/>
              <a:gd name="connsiteX179" fmla="*/ 3182980 w 12192000"/>
              <a:gd name="connsiteY179" fmla="*/ 5074650 h 5096785"/>
              <a:gd name="connsiteX180" fmla="*/ 3123938 w 12192000"/>
              <a:gd name="connsiteY180" fmla="*/ 5089912 h 5096785"/>
              <a:gd name="connsiteX181" fmla="*/ 3101912 w 12192000"/>
              <a:gd name="connsiteY181" fmla="*/ 5090281 h 5096785"/>
              <a:gd name="connsiteX182" fmla="*/ 3089591 w 12192000"/>
              <a:gd name="connsiteY182" fmla="*/ 5091865 h 5096785"/>
              <a:gd name="connsiteX183" fmla="*/ 3088465 w 12192000"/>
              <a:gd name="connsiteY183" fmla="*/ 5092858 h 5096785"/>
              <a:gd name="connsiteX184" fmla="*/ 3055081 w 12192000"/>
              <a:gd name="connsiteY184" fmla="*/ 5080424 h 5096785"/>
              <a:gd name="connsiteX185" fmla="*/ 3049807 w 12192000"/>
              <a:gd name="connsiteY185" fmla="*/ 5080860 h 5096785"/>
              <a:gd name="connsiteX186" fmla="*/ 3029122 w 12192000"/>
              <a:gd name="connsiteY186" fmla="*/ 5070085 h 5096785"/>
              <a:gd name="connsiteX187" fmla="*/ 3017862 w 12192000"/>
              <a:gd name="connsiteY187" fmla="*/ 5065942 h 5096785"/>
              <a:gd name="connsiteX188" fmla="*/ 3015868 w 12192000"/>
              <a:gd name="connsiteY188" fmla="*/ 5061832 h 5096785"/>
              <a:gd name="connsiteX189" fmla="*/ 2998644 w 12192000"/>
              <a:gd name="connsiteY189" fmla="*/ 5057210 h 5096785"/>
              <a:gd name="connsiteX190" fmla="*/ 2996219 w 12192000"/>
              <a:gd name="connsiteY190" fmla="*/ 5057788 h 5096785"/>
              <a:gd name="connsiteX191" fmla="*/ 2983676 w 12192000"/>
              <a:gd name="connsiteY191" fmla="*/ 5049852 h 5096785"/>
              <a:gd name="connsiteX192" fmla="*/ 2903609 w 12192000"/>
              <a:gd name="connsiteY192" fmla="*/ 4998457 h 5096785"/>
              <a:gd name="connsiteX193" fmla="*/ 2758830 w 12192000"/>
              <a:gd name="connsiteY193" fmla="*/ 4974760 h 5096785"/>
              <a:gd name="connsiteX194" fmla="*/ 2532669 w 12192000"/>
              <a:gd name="connsiteY194" fmla="*/ 4940573 h 5096785"/>
              <a:gd name="connsiteX195" fmla="*/ 2389931 w 12192000"/>
              <a:gd name="connsiteY195" fmla="*/ 4905785 h 5096785"/>
              <a:gd name="connsiteX196" fmla="*/ 2335186 w 12192000"/>
              <a:gd name="connsiteY196" fmla="*/ 4902957 h 5096785"/>
              <a:gd name="connsiteX197" fmla="*/ 2295307 w 12192000"/>
              <a:gd name="connsiteY197" fmla="*/ 4879800 h 5096785"/>
              <a:gd name="connsiteX198" fmla="*/ 2273393 w 12192000"/>
              <a:gd name="connsiteY198" fmla="*/ 4883565 h 5096785"/>
              <a:gd name="connsiteX199" fmla="*/ 2269523 w 12192000"/>
              <a:gd name="connsiteY199" fmla="*/ 4884442 h 5096785"/>
              <a:gd name="connsiteX200" fmla="*/ 2256015 w 12192000"/>
              <a:gd name="connsiteY200" fmla="*/ 4883014 h 5096785"/>
              <a:gd name="connsiteX201" fmla="*/ 2249731 w 12192000"/>
              <a:gd name="connsiteY201" fmla="*/ 4888778 h 5096785"/>
              <a:gd name="connsiteX202" fmla="*/ 2227629 w 12192000"/>
              <a:gd name="connsiteY202" fmla="*/ 4891047 h 5096785"/>
              <a:gd name="connsiteX203" fmla="*/ 2203460 w 12192000"/>
              <a:gd name="connsiteY203" fmla="*/ 4886696 h 5096785"/>
              <a:gd name="connsiteX204" fmla="*/ 2091528 w 12192000"/>
              <a:gd name="connsiteY204" fmla="*/ 4859155 h 5096785"/>
              <a:gd name="connsiteX205" fmla="*/ 2022901 w 12192000"/>
              <a:gd name="connsiteY205" fmla="*/ 4846594 h 5096785"/>
              <a:gd name="connsiteX206" fmla="*/ 1994227 w 12192000"/>
              <a:gd name="connsiteY206" fmla="*/ 4847973 h 5096785"/>
              <a:gd name="connsiteX207" fmla="*/ 1955936 w 12192000"/>
              <a:gd name="connsiteY207" fmla="*/ 4845765 h 5096785"/>
              <a:gd name="connsiteX208" fmla="*/ 1741924 w 12192000"/>
              <a:gd name="connsiteY208" fmla="*/ 4808054 h 5096785"/>
              <a:gd name="connsiteX209" fmla="*/ 1734410 w 12192000"/>
              <a:gd name="connsiteY209" fmla="*/ 4811675 h 5096785"/>
              <a:gd name="connsiteX210" fmla="*/ 1691423 w 12192000"/>
              <a:gd name="connsiteY210" fmla="*/ 4802777 h 5096785"/>
              <a:gd name="connsiteX211" fmla="*/ 1554504 w 12192000"/>
              <a:gd name="connsiteY211" fmla="*/ 4739985 h 5096785"/>
              <a:gd name="connsiteX212" fmla="*/ 1470119 w 12192000"/>
              <a:gd name="connsiteY212" fmla="*/ 4723470 h 5096785"/>
              <a:gd name="connsiteX213" fmla="*/ 1437967 w 12192000"/>
              <a:gd name="connsiteY213" fmla="*/ 4722710 h 5096785"/>
              <a:gd name="connsiteX214" fmla="*/ 1384234 w 12192000"/>
              <a:gd name="connsiteY214" fmla="*/ 4721117 h 5096785"/>
              <a:gd name="connsiteX215" fmla="*/ 1338647 w 12192000"/>
              <a:gd name="connsiteY215" fmla="*/ 4732483 h 5096785"/>
              <a:gd name="connsiteX216" fmla="*/ 1295869 w 12192000"/>
              <a:gd name="connsiteY216" fmla="*/ 4726175 h 5096785"/>
              <a:gd name="connsiteX217" fmla="*/ 1292949 w 12192000"/>
              <a:gd name="connsiteY217" fmla="*/ 4708469 h 5096785"/>
              <a:gd name="connsiteX218" fmla="*/ 1244908 w 12192000"/>
              <a:gd name="connsiteY218" fmla="*/ 4706993 h 5096785"/>
              <a:gd name="connsiteX219" fmla="*/ 1171266 w 12192000"/>
              <a:gd name="connsiteY219" fmla="*/ 4706535 h 5096785"/>
              <a:gd name="connsiteX220" fmla="*/ 1160868 w 12192000"/>
              <a:gd name="connsiteY220" fmla="*/ 4701936 h 5096785"/>
              <a:gd name="connsiteX221" fmla="*/ 1147599 w 12192000"/>
              <a:gd name="connsiteY221" fmla="*/ 4714833 h 5096785"/>
              <a:gd name="connsiteX222" fmla="*/ 1119603 w 12192000"/>
              <a:gd name="connsiteY222" fmla="*/ 4721303 h 5096785"/>
              <a:gd name="connsiteX223" fmla="*/ 997851 w 12192000"/>
              <a:gd name="connsiteY223" fmla="*/ 4722336 h 5096785"/>
              <a:gd name="connsiteX224" fmla="*/ 976455 w 12192000"/>
              <a:gd name="connsiteY224" fmla="*/ 4726407 h 5096785"/>
              <a:gd name="connsiteX225" fmla="*/ 949939 w 12192000"/>
              <a:gd name="connsiteY225" fmla="*/ 4719699 h 5096785"/>
              <a:gd name="connsiteX226" fmla="*/ 894148 w 12192000"/>
              <a:gd name="connsiteY226" fmla="*/ 4710406 h 5096785"/>
              <a:gd name="connsiteX227" fmla="*/ 857990 w 12192000"/>
              <a:gd name="connsiteY227" fmla="*/ 4696844 h 5096785"/>
              <a:gd name="connsiteX228" fmla="*/ 848649 w 12192000"/>
              <a:gd name="connsiteY228" fmla="*/ 4704021 h 5096785"/>
              <a:gd name="connsiteX229" fmla="*/ 826436 w 12192000"/>
              <a:gd name="connsiteY229" fmla="*/ 4707421 h 5096785"/>
              <a:gd name="connsiteX230" fmla="*/ 733052 w 12192000"/>
              <a:gd name="connsiteY230" fmla="*/ 4701884 h 5096785"/>
              <a:gd name="connsiteX231" fmla="*/ 716185 w 12192000"/>
              <a:gd name="connsiteY231" fmla="*/ 4703827 h 5096785"/>
              <a:gd name="connsiteX232" fmla="*/ 696663 w 12192000"/>
              <a:gd name="connsiteY232" fmla="*/ 4697420 h 5096785"/>
              <a:gd name="connsiteX233" fmla="*/ 582722 w 12192000"/>
              <a:gd name="connsiteY233" fmla="*/ 4658637 h 5096785"/>
              <a:gd name="connsiteX234" fmla="*/ 581118 w 12192000"/>
              <a:gd name="connsiteY234" fmla="*/ 4654120 h 5096785"/>
              <a:gd name="connsiteX235" fmla="*/ 546453 w 12192000"/>
              <a:gd name="connsiteY235" fmla="*/ 4652542 h 5096785"/>
              <a:gd name="connsiteX236" fmla="*/ 536773 w 12192000"/>
              <a:gd name="connsiteY236" fmla="*/ 4644609 h 5096785"/>
              <a:gd name="connsiteX237" fmla="*/ 518899 w 12192000"/>
              <a:gd name="connsiteY237" fmla="*/ 4642839 h 5096785"/>
              <a:gd name="connsiteX238" fmla="*/ 388896 w 12192000"/>
              <a:gd name="connsiteY238" fmla="*/ 4619173 h 5096785"/>
              <a:gd name="connsiteX239" fmla="*/ 366479 w 12192000"/>
              <a:gd name="connsiteY239" fmla="*/ 4618896 h 5096785"/>
              <a:gd name="connsiteX240" fmla="*/ 342781 w 12192000"/>
              <a:gd name="connsiteY240" fmla="*/ 4601239 h 5096785"/>
              <a:gd name="connsiteX241" fmla="*/ 255925 w 12192000"/>
              <a:gd name="connsiteY241" fmla="*/ 4598685 h 5096785"/>
              <a:gd name="connsiteX242" fmla="*/ 226919 w 12192000"/>
              <a:gd name="connsiteY242" fmla="*/ 4598460 h 5096785"/>
              <a:gd name="connsiteX243" fmla="*/ 213925 w 12192000"/>
              <a:gd name="connsiteY243" fmla="*/ 4597783 h 5096785"/>
              <a:gd name="connsiteX244" fmla="*/ 215196 w 12192000"/>
              <a:gd name="connsiteY244" fmla="*/ 4588576 h 5096785"/>
              <a:gd name="connsiteX245" fmla="*/ 180214 w 12192000"/>
              <a:gd name="connsiteY245" fmla="*/ 4583701 h 5096785"/>
              <a:gd name="connsiteX246" fmla="*/ 83203 w 12192000"/>
              <a:gd name="connsiteY246" fmla="*/ 4531664 h 5096785"/>
              <a:gd name="connsiteX247" fmla="*/ 4106 w 12192000"/>
              <a:gd name="connsiteY247" fmla="*/ 4517202 h 5096785"/>
              <a:gd name="connsiteX248" fmla="*/ 0 w 12192000"/>
              <a:gd name="connsiteY248" fmla="*/ 4516084 h 5096785"/>
              <a:gd name="connsiteX249" fmla="*/ 0 w 12192000"/>
              <a:gd name="connsiteY24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574528 w 12192000"/>
              <a:gd name="connsiteY77" fmla="*/ 4641155 h 5096785"/>
              <a:gd name="connsiteX78" fmla="*/ 6573036 w 12192000"/>
              <a:gd name="connsiteY78" fmla="*/ 4641049 h 5096785"/>
              <a:gd name="connsiteX79" fmla="*/ 6571920 w 12192000"/>
              <a:gd name="connsiteY79" fmla="*/ 4644739 h 5096785"/>
              <a:gd name="connsiteX80" fmla="*/ 6552021 w 12192000"/>
              <a:gd name="connsiteY80" fmla="*/ 4650379 h 5096785"/>
              <a:gd name="connsiteX81" fmla="*/ 6545925 w 12192000"/>
              <a:gd name="connsiteY81" fmla="*/ 4650675 h 5096785"/>
              <a:gd name="connsiteX82" fmla="*/ 6537822 w 12192000"/>
              <a:gd name="connsiteY82" fmla="*/ 4652769 h 5096785"/>
              <a:gd name="connsiteX83" fmla="*/ 6537743 w 12192000"/>
              <a:gd name="connsiteY83" fmla="*/ 4653068 h 5096785"/>
              <a:gd name="connsiteX84" fmla="*/ 6490057 w 12192000"/>
              <a:gd name="connsiteY84" fmla="*/ 4658624 h 5096785"/>
              <a:gd name="connsiteX85" fmla="*/ 6386800 w 12192000"/>
              <a:gd name="connsiteY85" fmla="*/ 4715431 h 5096785"/>
              <a:gd name="connsiteX86" fmla="*/ 6382703 w 12192000"/>
              <a:gd name="connsiteY86" fmla="*/ 4717930 h 5096785"/>
              <a:gd name="connsiteX87" fmla="*/ 6356495 w 12192000"/>
              <a:gd name="connsiteY87" fmla="*/ 4717843 h 5096785"/>
              <a:gd name="connsiteX88" fmla="*/ 6343628 w 12192000"/>
              <a:gd name="connsiteY88" fmla="*/ 4719161 h 5096785"/>
              <a:gd name="connsiteX89" fmla="*/ 6338605 w 12192000"/>
              <a:gd name="connsiteY89" fmla="*/ 4716723 h 5096785"/>
              <a:gd name="connsiteX90" fmla="*/ 6320318 w 12192000"/>
              <a:gd name="connsiteY90" fmla="*/ 4720095 h 5096785"/>
              <a:gd name="connsiteX91" fmla="*/ 6318742 w 12192000"/>
              <a:gd name="connsiteY91" fmla="*/ 4721541 h 5096785"/>
              <a:gd name="connsiteX92" fmla="*/ 6301708 w 12192000"/>
              <a:gd name="connsiteY92" fmla="*/ 4720380 h 5096785"/>
              <a:gd name="connsiteX93" fmla="*/ 6285082 w 12192000"/>
              <a:gd name="connsiteY93" fmla="*/ 4714639 h 5096785"/>
              <a:gd name="connsiteX94" fmla="*/ 6136936 w 12192000"/>
              <a:gd name="connsiteY94" fmla="*/ 4758246 h 5096785"/>
              <a:gd name="connsiteX95" fmla="*/ 5988578 w 12192000"/>
              <a:gd name="connsiteY95" fmla="*/ 4754427 h 5096785"/>
              <a:gd name="connsiteX96" fmla="*/ 5908701 w 12192000"/>
              <a:gd name="connsiteY96" fmla="*/ 4779160 h 5096785"/>
              <a:gd name="connsiteX97" fmla="*/ 5892219 w 12192000"/>
              <a:gd name="connsiteY97" fmla="*/ 4807892 h 5096785"/>
              <a:gd name="connsiteX98" fmla="*/ 5683612 w 12192000"/>
              <a:gd name="connsiteY98" fmla="*/ 4848770 h 5096785"/>
              <a:gd name="connsiteX99" fmla="*/ 5635111 w 12192000"/>
              <a:gd name="connsiteY99" fmla="*/ 4868888 h 5096785"/>
              <a:gd name="connsiteX100" fmla="*/ 5582652 w 12192000"/>
              <a:gd name="connsiteY100" fmla="*/ 4866836 h 5096785"/>
              <a:gd name="connsiteX101" fmla="*/ 5567213 w 12192000"/>
              <a:gd name="connsiteY101" fmla="*/ 4878769 h 5096785"/>
              <a:gd name="connsiteX102" fmla="*/ 5564659 w 12192000"/>
              <a:gd name="connsiteY102" fmla="*/ 4881042 h 5096785"/>
              <a:gd name="connsiteX103" fmla="*/ 5552102 w 12192000"/>
              <a:gd name="connsiteY103" fmla="*/ 4885426 h 5096785"/>
              <a:gd name="connsiteX104" fmla="*/ 5551475 w 12192000"/>
              <a:gd name="connsiteY104" fmla="*/ 4892560 h 5096785"/>
              <a:gd name="connsiteX105" fmla="*/ 5534664 w 12192000"/>
              <a:gd name="connsiteY105" fmla="*/ 4903385 h 5096785"/>
              <a:gd name="connsiteX106" fmla="*/ 5510737 w 12192000"/>
              <a:gd name="connsiteY106" fmla="*/ 4909807 h 5096785"/>
              <a:gd name="connsiteX107" fmla="*/ 5393901 w 12192000"/>
              <a:gd name="connsiteY107" fmla="*/ 4933709 h 5096785"/>
              <a:gd name="connsiteX108" fmla="*/ 5325782 w 12192000"/>
              <a:gd name="connsiteY108" fmla="*/ 4951789 h 5096785"/>
              <a:gd name="connsiteX109" fmla="*/ 5302703 w 12192000"/>
              <a:gd name="connsiteY109" fmla="*/ 4964590 h 5096785"/>
              <a:gd name="connsiteX110" fmla="*/ 5268591 w 12192000"/>
              <a:gd name="connsiteY110" fmla="*/ 4978479 h 5096785"/>
              <a:gd name="connsiteX111" fmla="*/ 5210559 w 12192000"/>
              <a:gd name="connsiteY111" fmla="*/ 5007585 h 5096785"/>
              <a:gd name="connsiteX112" fmla="*/ 5177597 w 12192000"/>
              <a:gd name="connsiteY112" fmla="*/ 5015926 h 5096785"/>
              <a:gd name="connsiteX113" fmla="*/ 5160569 w 12192000"/>
              <a:gd name="connsiteY113" fmla="*/ 5025681 h 5096785"/>
              <a:gd name="connsiteX114" fmla="*/ 5152748 w 12192000"/>
              <a:gd name="connsiteY114" fmla="*/ 5026569 h 5096785"/>
              <a:gd name="connsiteX115" fmla="*/ 5127678 w 12192000"/>
              <a:gd name="connsiteY115" fmla="*/ 5032947 h 5096785"/>
              <a:gd name="connsiteX116" fmla="*/ 5113147 w 12192000"/>
              <a:gd name="connsiteY116" fmla="*/ 5035818 h 5096785"/>
              <a:gd name="connsiteX117" fmla="*/ 5107301 w 12192000"/>
              <a:gd name="connsiteY117" fmla="*/ 5036672 h 5096785"/>
              <a:gd name="connsiteX118" fmla="*/ 5093215 w 12192000"/>
              <a:gd name="connsiteY118" fmla="*/ 5032880 h 5096785"/>
              <a:gd name="connsiteX119" fmla="*/ 5077058 w 12192000"/>
              <a:gd name="connsiteY119" fmla="*/ 5038681 h 5096785"/>
              <a:gd name="connsiteX120" fmla="*/ 5057349 w 12192000"/>
              <a:gd name="connsiteY120" fmla="*/ 5036015 h 5096785"/>
              <a:gd name="connsiteX121" fmla="*/ 5053945 w 12192000"/>
              <a:gd name="connsiteY121" fmla="*/ 5041952 h 5096785"/>
              <a:gd name="connsiteX122" fmla="*/ 5040021 w 12192000"/>
              <a:gd name="connsiteY122" fmla="*/ 5050052 h 5096785"/>
              <a:gd name="connsiteX123" fmla="*/ 5025913 w 12192000"/>
              <a:gd name="connsiteY123" fmla="*/ 5046535 h 5096785"/>
              <a:gd name="connsiteX124" fmla="*/ 4998218 w 12192000"/>
              <a:gd name="connsiteY124" fmla="*/ 5048065 h 5096785"/>
              <a:gd name="connsiteX125" fmla="*/ 4991008 w 12192000"/>
              <a:gd name="connsiteY125" fmla="*/ 5050439 h 5096785"/>
              <a:gd name="connsiteX126" fmla="*/ 4963503 w 12192000"/>
              <a:gd name="connsiteY126" fmla="*/ 5047575 h 5096785"/>
              <a:gd name="connsiteX127" fmla="*/ 4921053 w 12192000"/>
              <a:gd name="connsiteY127" fmla="*/ 5048925 h 5096785"/>
              <a:gd name="connsiteX128" fmla="*/ 4873420 w 12192000"/>
              <a:gd name="connsiteY128" fmla="*/ 5054929 h 5096785"/>
              <a:gd name="connsiteX129" fmla="*/ 4858825 w 12192000"/>
              <a:gd name="connsiteY129" fmla="*/ 5051329 h 5096785"/>
              <a:gd name="connsiteX130" fmla="*/ 4769340 w 12192000"/>
              <a:gd name="connsiteY130" fmla="*/ 5053090 h 5096785"/>
              <a:gd name="connsiteX131" fmla="*/ 4744152 w 12192000"/>
              <a:gd name="connsiteY131" fmla="*/ 5053391 h 5096785"/>
              <a:gd name="connsiteX132" fmla="*/ 4723556 w 12192000"/>
              <a:gd name="connsiteY132" fmla="*/ 5059633 h 5096785"/>
              <a:gd name="connsiteX133" fmla="*/ 4719699 w 12192000"/>
              <a:gd name="connsiteY133" fmla="*/ 5066298 h 5096785"/>
              <a:gd name="connsiteX134" fmla="*/ 4706016 w 12192000"/>
              <a:gd name="connsiteY134" fmla="*/ 5067422 h 5096785"/>
              <a:gd name="connsiteX135" fmla="*/ 4702593 w 12192000"/>
              <a:gd name="connsiteY135" fmla="*/ 5068973 h 5096785"/>
              <a:gd name="connsiteX136" fmla="*/ 4682766 w 12192000"/>
              <a:gd name="connsiteY136" fmla="*/ 5076609 h 5096785"/>
              <a:gd name="connsiteX137" fmla="*/ 4634960 w 12192000"/>
              <a:gd name="connsiteY137" fmla="*/ 5061852 h 5096785"/>
              <a:gd name="connsiteX138" fmla="*/ 4580645 w 12192000"/>
              <a:gd name="connsiteY138" fmla="*/ 5069246 h 5096785"/>
              <a:gd name="connsiteX139" fmla="*/ 4368005 w 12192000"/>
              <a:gd name="connsiteY139" fmla="*/ 5057426 h 5096785"/>
              <a:gd name="connsiteX140" fmla="*/ 4339489 w 12192000"/>
              <a:gd name="connsiteY140" fmla="*/ 5080858 h 5096785"/>
              <a:gd name="connsiteX141" fmla="*/ 4253895 w 12192000"/>
              <a:gd name="connsiteY141" fmla="*/ 5085008 h 5096785"/>
              <a:gd name="connsiteX142" fmla="*/ 4117780 w 12192000"/>
              <a:gd name="connsiteY142" fmla="*/ 5045175 h 5096785"/>
              <a:gd name="connsiteX143" fmla="*/ 3960074 w 12192000"/>
              <a:gd name="connsiteY143" fmla="*/ 5050708 h 5096785"/>
              <a:gd name="connsiteX144" fmla="*/ 3947260 w 12192000"/>
              <a:gd name="connsiteY144" fmla="*/ 5041167 h 5096785"/>
              <a:gd name="connsiteX145" fmla="*/ 3931969 w 12192000"/>
              <a:gd name="connsiteY145" fmla="*/ 5035902 h 5096785"/>
              <a:gd name="connsiteX146" fmla="*/ 3929836 w 12192000"/>
              <a:gd name="connsiteY146" fmla="*/ 5036901 h 5096785"/>
              <a:gd name="connsiteX147" fmla="*/ 3911296 w 12192000"/>
              <a:gd name="connsiteY147" fmla="*/ 5035663 h 5096785"/>
              <a:gd name="connsiteX148" fmla="*/ 3907746 w 12192000"/>
              <a:gd name="connsiteY148" fmla="*/ 5032107 h 5096785"/>
              <a:gd name="connsiteX149" fmla="*/ 3895182 w 12192000"/>
              <a:gd name="connsiteY149" fmla="*/ 5030229 h 5096785"/>
              <a:gd name="connsiteX150" fmla="*/ 3870866 w 12192000"/>
              <a:gd name="connsiteY150" fmla="*/ 5023753 h 5096785"/>
              <a:gd name="connsiteX151" fmla="*/ 3865913 w 12192000"/>
              <a:gd name="connsiteY151" fmla="*/ 5025143 h 5096785"/>
              <a:gd name="connsiteX152" fmla="*/ 3828606 w 12192000"/>
              <a:gd name="connsiteY152" fmla="*/ 5019426 h 5096785"/>
              <a:gd name="connsiteX153" fmla="*/ 3827901 w 12192000"/>
              <a:gd name="connsiteY153" fmla="*/ 5020583 h 5096785"/>
              <a:gd name="connsiteX154" fmla="*/ 3816543 w 12192000"/>
              <a:gd name="connsiteY154" fmla="*/ 5024366 h 5096785"/>
              <a:gd name="connsiteX155" fmla="*/ 3795278 w 12192000"/>
              <a:gd name="connsiteY155" fmla="*/ 5028779 h 5096785"/>
              <a:gd name="connsiteX156" fmla="*/ 3743858 w 12192000"/>
              <a:gd name="connsiteY156" fmla="*/ 5054237 h 5096785"/>
              <a:gd name="connsiteX157" fmla="*/ 3704945 w 12192000"/>
              <a:gd name="connsiteY157" fmla="*/ 5048413 h 5096785"/>
              <a:gd name="connsiteX158" fmla="*/ 3696992 w 12192000"/>
              <a:gd name="connsiteY158" fmla="*/ 5047914 h 5096785"/>
              <a:gd name="connsiteX159" fmla="*/ 3696780 w 12192000"/>
              <a:gd name="connsiteY159" fmla="*/ 5048181 h 5096785"/>
              <a:gd name="connsiteX160" fmla="*/ 3688290 w 12192000"/>
              <a:gd name="connsiteY160" fmla="*/ 5048204 h 5096785"/>
              <a:gd name="connsiteX161" fmla="*/ 3682486 w 12192000"/>
              <a:gd name="connsiteY161" fmla="*/ 5047000 h 5096785"/>
              <a:gd name="connsiteX162" fmla="*/ 3667056 w 12192000"/>
              <a:gd name="connsiteY162" fmla="*/ 5046030 h 5096785"/>
              <a:gd name="connsiteX163" fmla="*/ 3661403 w 12192000"/>
              <a:gd name="connsiteY163" fmla="*/ 5047537 h 5096785"/>
              <a:gd name="connsiteX164" fmla="*/ 3658673 w 12192000"/>
              <a:gd name="connsiteY164" fmla="*/ 5050790 h 5096785"/>
              <a:gd name="connsiteX165" fmla="*/ 3657333 w 12192000"/>
              <a:gd name="connsiteY165" fmla="*/ 5050325 h 5096785"/>
              <a:gd name="connsiteX166" fmla="*/ 3626778 w 12192000"/>
              <a:gd name="connsiteY166" fmla="*/ 5057882 h 5096785"/>
              <a:gd name="connsiteX167" fmla="*/ 3560067 w 12192000"/>
              <a:gd name="connsiteY167" fmla="*/ 5064266 h 5096785"/>
              <a:gd name="connsiteX168" fmla="*/ 3522641 w 12192000"/>
              <a:gd name="connsiteY168" fmla="*/ 5063654 h 5096785"/>
              <a:gd name="connsiteX169" fmla="*/ 3419275 w 12192000"/>
              <a:gd name="connsiteY169" fmla="*/ 5066646 h 5096785"/>
              <a:gd name="connsiteX170" fmla="*/ 3314869 w 12192000"/>
              <a:gd name="connsiteY170" fmla="*/ 5073197 h 5096785"/>
              <a:gd name="connsiteX171" fmla="*/ 3259088 w 12192000"/>
              <a:gd name="connsiteY171" fmla="*/ 5096363 h 5096785"/>
              <a:gd name="connsiteX172" fmla="*/ 3253104 w 12192000"/>
              <a:gd name="connsiteY172" fmla="*/ 5096785 h 5096785"/>
              <a:gd name="connsiteX173" fmla="*/ 3238751 w 12192000"/>
              <a:gd name="connsiteY173" fmla="*/ 5092996 h 5096785"/>
              <a:gd name="connsiteX174" fmla="*/ 3233681 w 12192000"/>
              <a:gd name="connsiteY174" fmla="*/ 5090758 h 5096785"/>
              <a:gd name="connsiteX175" fmla="*/ 3225562 w 12192000"/>
              <a:gd name="connsiteY175" fmla="*/ 5089215 h 5096785"/>
              <a:gd name="connsiteX176" fmla="*/ 3225260 w 12192000"/>
              <a:gd name="connsiteY176" fmla="*/ 5089437 h 5096785"/>
              <a:gd name="connsiteX177" fmla="*/ 3217859 w 12192000"/>
              <a:gd name="connsiteY177" fmla="*/ 5087484 h 5096785"/>
              <a:gd name="connsiteX178" fmla="*/ 3182980 w 12192000"/>
              <a:gd name="connsiteY178" fmla="*/ 5074650 h 5096785"/>
              <a:gd name="connsiteX179" fmla="*/ 3123938 w 12192000"/>
              <a:gd name="connsiteY179" fmla="*/ 5089912 h 5096785"/>
              <a:gd name="connsiteX180" fmla="*/ 3101912 w 12192000"/>
              <a:gd name="connsiteY180" fmla="*/ 5090281 h 5096785"/>
              <a:gd name="connsiteX181" fmla="*/ 3089591 w 12192000"/>
              <a:gd name="connsiteY181" fmla="*/ 5091865 h 5096785"/>
              <a:gd name="connsiteX182" fmla="*/ 3088465 w 12192000"/>
              <a:gd name="connsiteY182" fmla="*/ 5092858 h 5096785"/>
              <a:gd name="connsiteX183" fmla="*/ 3055081 w 12192000"/>
              <a:gd name="connsiteY183" fmla="*/ 5080424 h 5096785"/>
              <a:gd name="connsiteX184" fmla="*/ 3049807 w 12192000"/>
              <a:gd name="connsiteY184" fmla="*/ 5080860 h 5096785"/>
              <a:gd name="connsiteX185" fmla="*/ 3029122 w 12192000"/>
              <a:gd name="connsiteY185" fmla="*/ 5070085 h 5096785"/>
              <a:gd name="connsiteX186" fmla="*/ 3017862 w 12192000"/>
              <a:gd name="connsiteY186" fmla="*/ 5065942 h 5096785"/>
              <a:gd name="connsiteX187" fmla="*/ 3015868 w 12192000"/>
              <a:gd name="connsiteY187" fmla="*/ 5061832 h 5096785"/>
              <a:gd name="connsiteX188" fmla="*/ 2998644 w 12192000"/>
              <a:gd name="connsiteY188" fmla="*/ 5057210 h 5096785"/>
              <a:gd name="connsiteX189" fmla="*/ 2996219 w 12192000"/>
              <a:gd name="connsiteY189" fmla="*/ 5057788 h 5096785"/>
              <a:gd name="connsiteX190" fmla="*/ 2983676 w 12192000"/>
              <a:gd name="connsiteY190" fmla="*/ 5049852 h 5096785"/>
              <a:gd name="connsiteX191" fmla="*/ 2903609 w 12192000"/>
              <a:gd name="connsiteY191" fmla="*/ 4998457 h 5096785"/>
              <a:gd name="connsiteX192" fmla="*/ 2758830 w 12192000"/>
              <a:gd name="connsiteY192" fmla="*/ 4974760 h 5096785"/>
              <a:gd name="connsiteX193" fmla="*/ 2532669 w 12192000"/>
              <a:gd name="connsiteY193" fmla="*/ 4940573 h 5096785"/>
              <a:gd name="connsiteX194" fmla="*/ 2389931 w 12192000"/>
              <a:gd name="connsiteY194" fmla="*/ 4905785 h 5096785"/>
              <a:gd name="connsiteX195" fmla="*/ 2335186 w 12192000"/>
              <a:gd name="connsiteY195" fmla="*/ 4902957 h 5096785"/>
              <a:gd name="connsiteX196" fmla="*/ 2295307 w 12192000"/>
              <a:gd name="connsiteY196" fmla="*/ 4879800 h 5096785"/>
              <a:gd name="connsiteX197" fmla="*/ 2273393 w 12192000"/>
              <a:gd name="connsiteY197" fmla="*/ 4883565 h 5096785"/>
              <a:gd name="connsiteX198" fmla="*/ 2269523 w 12192000"/>
              <a:gd name="connsiteY198" fmla="*/ 4884442 h 5096785"/>
              <a:gd name="connsiteX199" fmla="*/ 2256015 w 12192000"/>
              <a:gd name="connsiteY199" fmla="*/ 4883014 h 5096785"/>
              <a:gd name="connsiteX200" fmla="*/ 2249731 w 12192000"/>
              <a:gd name="connsiteY200" fmla="*/ 4888778 h 5096785"/>
              <a:gd name="connsiteX201" fmla="*/ 2227629 w 12192000"/>
              <a:gd name="connsiteY201" fmla="*/ 4891047 h 5096785"/>
              <a:gd name="connsiteX202" fmla="*/ 2203460 w 12192000"/>
              <a:gd name="connsiteY202" fmla="*/ 4886696 h 5096785"/>
              <a:gd name="connsiteX203" fmla="*/ 2091528 w 12192000"/>
              <a:gd name="connsiteY203" fmla="*/ 4859155 h 5096785"/>
              <a:gd name="connsiteX204" fmla="*/ 2022901 w 12192000"/>
              <a:gd name="connsiteY204" fmla="*/ 4846594 h 5096785"/>
              <a:gd name="connsiteX205" fmla="*/ 1994227 w 12192000"/>
              <a:gd name="connsiteY205" fmla="*/ 4847973 h 5096785"/>
              <a:gd name="connsiteX206" fmla="*/ 1955936 w 12192000"/>
              <a:gd name="connsiteY206" fmla="*/ 4845765 h 5096785"/>
              <a:gd name="connsiteX207" fmla="*/ 1741924 w 12192000"/>
              <a:gd name="connsiteY207" fmla="*/ 4808054 h 5096785"/>
              <a:gd name="connsiteX208" fmla="*/ 1734410 w 12192000"/>
              <a:gd name="connsiteY208" fmla="*/ 4811675 h 5096785"/>
              <a:gd name="connsiteX209" fmla="*/ 1691423 w 12192000"/>
              <a:gd name="connsiteY209" fmla="*/ 4802777 h 5096785"/>
              <a:gd name="connsiteX210" fmla="*/ 1554504 w 12192000"/>
              <a:gd name="connsiteY210" fmla="*/ 4739985 h 5096785"/>
              <a:gd name="connsiteX211" fmla="*/ 1470119 w 12192000"/>
              <a:gd name="connsiteY211" fmla="*/ 4723470 h 5096785"/>
              <a:gd name="connsiteX212" fmla="*/ 1437967 w 12192000"/>
              <a:gd name="connsiteY212" fmla="*/ 4722710 h 5096785"/>
              <a:gd name="connsiteX213" fmla="*/ 1384234 w 12192000"/>
              <a:gd name="connsiteY213" fmla="*/ 4721117 h 5096785"/>
              <a:gd name="connsiteX214" fmla="*/ 1338647 w 12192000"/>
              <a:gd name="connsiteY214" fmla="*/ 4732483 h 5096785"/>
              <a:gd name="connsiteX215" fmla="*/ 1295869 w 12192000"/>
              <a:gd name="connsiteY215" fmla="*/ 4726175 h 5096785"/>
              <a:gd name="connsiteX216" fmla="*/ 1292949 w 12192000"/>
              <a:gd name="connsiteY216" fmla="*/ 4708469 h 5096785"/>
              <a:gd name="connsiteX217" fmla="*/ 1244908 w 12192000"/>
              <a:gd name="connsiteY217" fmla="*/ 4706993 h 5096785"/>
              <a:gd name="connsiteX218" fmla="*/ 1171266 w 12192000"/>
              <a:gd name="connsiteY218" fmla="*/ 4706535 h 5096785"/>
              <a:gd name="connsiteX219" fmla="*/ 1160868 w 12192000"/>
              <a:gd name="connsiteY219" fmla="*/ 4701936 h 5096785"/>
              <a:gd name="connsiteX220" fmla="*/ 1147599 w 12192000"/>
              <a:gd name="connsiteY220" fmla="*/ 4714833 h 5096785"/>
              <a:gd name="connsiteX221" fmla="*/ 1119603 w 12192000"/>
              <a:gd name="connsiteY221" fmla="*/ 4721303 h 5096785"/>
              <a:gd name="connsiteX222" fmla="*/ 997851 w 12192000"/>
              <a:gd name="connsiteY222" fmla="*/ 4722336 h 5096785"/>
              <a:gd name="connsiteX223" fmla="*/ 976455 w 12192000"/>
              <a:gd name="connsiteY223" fmla="*/ 4726407 h 5096785"/>
              <a:gd name="connsiteX224" fmla="*/ 949939 w 12192000"/>
              <a:gd name="connsiteY224" fmla="*/ 4719699 h 5096785"/>
              <a:gd name="connsiteX225" fmla="*/ 894148 w 12192000"/>
              <a:gd name="connsiteY225" fmla="*/ 4710406 h 5096785"/>
              <a:gd name="connsiteX226" fmla="*/ 857990 w 12192000"/>
              <a:gd name="connsiteY226" fmla="*/ 4696844 h 5096785"/>
              <a:gd name="connsiteX227" fmla="*/ 848649 w 12192000"/>
              <a:gd name="connsiteY227" fmla="*/ 4704021 h 5096785"/>
              <a:gd name="connsiteX228" fmla="*/ 826436 w 12192000"/>
              <a:gd name="connsiteY228" fmla="*/ 4707421 h 5096785"/>
              <a:gd name="connsiteX229" fmla="*/ 733052 w 12192000"/>
              <a:gd name="connsiteY229" fmla="*/ 4701884 h 5096785"/>
              <a:gd name="connsiteX230" fmla="*/ 716185 w 12192000"/>
              <a:gd name="connsiteY230" fmla="*/ 4703827 h 5096785"/>
              <a:gd name="connsiteX231" fmla="*/ 696663 w 12192000"/>
              <a:gd name="connsiteY231" fmla="*/ 4697420 h 5096785"/>
              <a:gd name="connsiteX232" fmla="*/ 582722 w 12192000"/>
              <a:gd name="connsiteY232" fmla="*/ 4658637 h 5096785"/>
              <a:gd name="connsiteX233" fmla="*/ 581118 w 12192000"/>
              <a:gd name="connsiteY233" fmla="*/ 4654120 h 5096785"/>
              <a:gd name="connsiteX234" fmla="*/ 546453 w 12192000"/>
              <a:gd name="connsiteY234" fmla="*/ 4652542 h 5096785"/>
              <a:gd name="connsiteX235" fmla="*/ 536773 w 12192000"/>
              <a:gd name="connsiteY235" fmla="*/ 4644609 h 5096785"/>
              <a:gd name="connsiteX236" fmla="*/ 518899 w 12192000"/>
              <a:gd name="connsiteY236" fmla="*/ 4642839 h 5096785"/>
              <a:gd name="connsiteX237" fmla="*/ 388896 w 12192000"/>
              <a:gd name="connsiteY237" fmla="*/ 4619173 h 5096785"/>
              <a:gd name="connsiteX238" fmla="*/ 366479 w 12192000"/>
              <a:gd name="connsiteY238" fmla="*/ 4618896 h 5096785"/>
              <a:gd name="connsiteX239" fmla="*/ 342781 w 12192000"/>
              <a:gd name="connsiteY239" fmla="*/ 4601239 h 5096785"/>
              <a:gd name="connsiteX240" fmla="*/ 255925 w 12192000"/>
              <a:gd name="connsiteY240" fmla="*/ 4598685 h 5096785"/>
              <a:gd name="connsiteX241" fmla="*/ 226919 w 12192000"/>
              <a:gd name="connsiteY241" fmla="*/ 4598460 h 5096785"/>
              <a:gd name="connsiteX242" fmla="*/ 213925 w 12192000"/>
              <a:gd name="connsiteY242" fmla="*/ 4597783 h 5096785"/>
              <a:gd name="connsiteX243" fmla="*/ 215196 w 12192000"/>
              <a:gd name="connsiteY243" fmla="*/ 4588576 h 5096785"/>
              <a:gd name="connsiteX244" fmla="*/ 180214 w 12192000"/>
              <a:gd name="connsiteY244" fmla="*/ 4583701 h 5096785"/>
              <a:gd name="connsiteX245" fmla="*/ 83203 w 12192000"/>
              <a:gd name="connsiteY245" fmla="*/ 4531664 h 5096785"/>
              <a:gd name="connsiteX246" fmla="*/ 4106 w 12192000"/>
              <a:gd name="connsiteY246" fmla="*/ 4517202 h 5096785"/>
              <a:gd name="connsiteX247" fmla="*/ 0 w 12192000"/>
              <a:gd name="connsiteY247" fmla="*/ 4516084 h 5096785"/>
              <a:gd name="connsiteX248" fmla="*/ 0 w 12192000"/>
              <a:gd name="connsiteY248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574528 w 12192000"/>
              <a:gd name="connsiteY76" fmla="*/ 4641155 h 5096785"/>
              <a:gd name="connsiteX77" fmla="*/ 6573036 w 12192000"/>
              <a:gd name="connsiteY77" fmla="*/ 4641049 h 5096785"/>
              <a:gd name="connsiteX78" fmla="*/ 6571920 w 12192000"/>
              <a:gd name="connsiteY78" fmla="*/ 4644739 h 5096785"/>
              <a:gd name="connsiteX79" fmla="*/ 6552021 w 12192000"/>
              <a:gd name="connsiteY79" fmla="*/ 4650379 h 5096785"/>
              <a:gd name="connsiteX80" fmla="*/ 6545925 w 12192000"/>
              <a:gd name="connsiteY80" fmla="*/ 4650675 h 5096785"/>
              <a:gd name="connsiteX81" fmla="*/ 6537822 w 12192000"/>
              <a:gd name="connsiteY81" fmla="*/ 4652769 h 5096785"/>
              <a:gd name="connsiteX82" fmla="*/ 6537743 w 12192000"/>
              <a:gd name="connsiteY82" fmla="*/ 4653068 h 5096785"/>
              <a:gd name="connsiteX83" fmla="*/ 6490057 w 12192000"/>
              <a:gd name="connsiteY83" fmla="*/ 4658624 h 5096785"/>
              <a:gd name="connsiteX84" fmla="*/ 6386800 w 12192000"/>
              <a:gd name="connsiteY84" fmla="*/ 4715431 h 5096785"/>
              <a:gd name="connsiteX85" fmla="*/ 6382703 w 12192000"/>
              <a:gd name="connsiteY85" fmla="*/ 4717930 h 5096785"/>
              <a:gd name="connsiteX86" fmla="*/ 6356495 w 12192000"/>
              <a:gd name="connsiteY86" fmla="*/ 4717843 h 5096785"/>
              <a:gd name="connsiteX87" fmla="*/ 6343628 w 12192000"/>
              <a:gd name="connsiteY87" fmla="*/ 4719161 h 5096785"/>
              <a:gd name="connsiteX88" fmla="*/ 6338605 w 12192000"/>
              <a:gd name="connsiteY88" fmla="*/ 4716723 h 5096785"/>
              <a:gd name="connsiteX89" fmla="*/ 6320318 w 12192000"/>
              <a:gd name="connsiteY89" fmla="*/ 4720095 h 5096785"/>
              <a:gd name="connsiteX90" fmla="*/ 6318742 w 12192000"/>
              <a:gd name="connsiteY90" fmla="*/ 4721541 h 5096785"/>
              <a:gd name="connsiteX91" fmla="*/ 6301708 w 12192000"/>
              <a:gd name="connsiteY91" fmla="*/ 4720380 h 5096785"/>
              <a:gd name="connsiteX92" fmla="*/ 6285082 w 12192000"/>
              <a:gd name="connsiteY92" fmla="*/ 4714639 h 5096785"/>
              <a:gd name="connsiteX93" fmla="*/ 6136936 w 12192000"/>
              <a:gd name="connsiteY93" fmla="*/ 4758246 h 5096785"/>
              <a:gd name="connsiteX94" fmla="*/ 5988578 w 12192000"/>
              <a:gd name="connsiteY94" fmla="*/ 4754427 h 5096785"/>
              <a:gd name="connsiteX95" fmla="*/ 5908701 w 12192000"/>
              <a:gd name="connsiteY95" fmla="*/ 4779160 h 5096785"/>
              <a:gd name="connsiteX96" fmla="*/ 5892219 w 12192000"/>
              <a:gd name="connsiteY96" fmla="*/ 4807892 h 5096785"/>
              <a:gd name="connsiteX97" fmla="*/ 5683612 w 12192000"/>
              <a:gd name="connsiteY97" fmla="*/ 4848770 h 5096785"/>
              <a:gd name="connsiteX98" fmla="*/ 5635111 w 12192000"/>
              <a:gd name="connsiteY98" fmla="*/ 4868888 h 5096785"/>
              <a:gd name="connsiteX99" fmla="*/ 5582652 w 12192000"/>
              <a:gd name="connsiteY99" fmla="*/ 4866836 h 5096785"/>
              <a:gd name="connsiteX100" fmla="*/ 5567213 w 12192000"/>
              <a:gd name="connsiteY100" fmla="*/ 4878769 h 5096785"/>
              <a:gd name="connsiteX101" fmla="*/ 5564659 w 12192000"/>
              <a:gd name="connsiteY101" fmla="*/ 4881042 h 5096785"/>
              <a:gd name="connsiteX102" fmla="*/ 5552102 w 12192000"/>
              <a:gd name="connsiteY102" fmla="*/ 4885426 h 5096785"/>
              <a:gd name="connsiteX103" fmla="*/ 5551475 w 12192000"/>
              <a:gd name="connsiteY103" fmla="*/ 4892560 h 5096785"/>
              <a:gd name="connsiteX104" fmla="*/ 5534664 w 12192000"/>
              <a:gd name="connsiteY104" fmla="*/ 4903385 h 5096785"/>
              <a:gd name="connsiteX105" fmla="*/ 5510737 w 12192000"/>
              <a:gd name="connsiteY105" fmla="*/ 4909807 h 5096785"/>
              <a:gd name="connsiteX106" fmla="*/ 5393901 w 12192000"/>
              <a:gd name="connsiteY106" fmla="*/ 4933709 h 5096785"/>
              <a:gd name="connsiteX107" fmla="*/ 5325782 w 12192000"/>
              <a:gd name="connsiteY107" fmla="*/ 4951789 h 5096785"/>
              <a:gd name="connsiteX108" fmla="*/ 5302703 w 12192000"/>
              <a:gd name="connsiteY108" fmla="*/ 4964590 h 5096785"/>
              <a:gd name="connsiteX109" fmla="*/ 5268591 w 12192000"/>
              <a:gd name="connsiteY109" fmla="*/ 4978479 h 5096785"/>
              <a:gd name="connsiteX110" fmla="*/ 5210559 w 12192000"/>
              <a:gd name="connsiteY110" fmla="*/ 5007585 h 5096785"/>
              <a:gd name="connsiteX111" fmla="*/ 5177597 w 12192000"/>
              <a:gd name="connsiteY111" fmla="*/ 5015926 h 5096785"/>
              <a:gd name="connsiteX112" fmla="*/ 5160569 w 12192000"/>
              <a:gd name="connsiteY112" fmla="*/ 5025681 h 5096785"/>
              <a:gd name="connsiteX113" fmla="*/ 5152748 w 12192000"/>
              <a:gd name="connsiteY113" fmla="*/ 5026569 h 5096785"/>
              <a:gd name="connsiteX114" fmla="*/ 5127678 w 12192000"/>
              <a:gd name="connsiteY114" fmla="*/ 5032947 h 5096785"/>
              <a:gd name="connsiteX115" fmla="*/ 5113147 w 12192000"/>
              <a:gd name="connsiteY115" fmla="*/ 5035818 h 5096785"/>
              <a:gd name="connsiteX116" fmla="*/ 5107301 w 12192000"/>
              <a:gd name="connsiteY116" fmla="*/ 5036672 h 5096785"/>
              <a:gd name="connsiteX117" fmla="*/ 5093215 w 12192000"/>
              <a:gd name="connsiteY117" fmla="*/ 5032880 h 5096785"/>
              <a:gd name="connsiteX118" fmla="*/ 5077058 w 12192000"/>
              <a:gd name="connsiteY118" fmla="*/ 5038681 h 5096785"/>
              <a:gd name="connsiteX119" fmla="*/ 5057349 w 12192000"/>
              <a:gd name="connsiteY119" fmla="*/ 5036015 h 5096785"/>
              <a:gd name="connsiteX120" fmla="*/ 5053945 w 12192000"/>
              <a:gd name="connsiteY120" fmla="*/ 5041952 h 5096785"/>
              <a:gd name="connsiteX121" fmla="*/ 5040021 w 12192000"/>
              <a:gd name="connsiteY121" fmla="*/ 5050052 h 5096785"/>
              <a:gd name="connsiteX122" fmla="*/ 5025913 w 12192000"/>
              <a:gd name="connsiteY122" fmla="*/ 5046535 h 5096785"/>
              <a:gd name="connsiteX123" fmla="*/ 4998218 w 12192000"/>
              <a:gd name="connsiteY123" fmla="*/ 5048065 h 5096785"/>
              <a:gd name="connsiteX124" fmla="*/ 4991008 w 12192000"/>
              <a:gd name="connsiteY124" fmla="*/ 5050439 h 5096785"/>
              <a:gd name="connsiteX125" fmla="*/ 4963503 w 12192000"/>
              <a:gd name="connsiteY125" fmla="*/ 5047575 h 5096785"/>
              <a:gd name="connsiteX126" fmla="*/ 4921053 w 12192000"/>
              <a:gd name="connsiteY126" fmla="*/ 5048925 h 5096785"/>
              <a:gd name="connsiteX127" fmla="*/ 4873420 w 12192000"/>
              <a:gd name="connsiteY127" fmla="*/ 5054929 h 5096785"/>
              <a:gd name="connsiteX128" fmla="*/ 4858825 w 12192000"/>
              <a:gd name="connsiteY128" fmla="*/ 5051329 h 5096785"/>
              <a:gd name="connsiteX129" fmla="*/ 4769340 w 12192000"/>
              <a:gd name="connsiteY129" fmla="*/ 5053090 h 5096785"/>
              <a:gd name="connsiteX130" fmla="*/ 4744152 w 12192000"/>
              <a:gd name="connsiteY130" fmla="*/ 5053391 h 5096785"/>
              <a:gd name="connsiteX131" fmla="*/ 4723556 w 12192000"/>
              <a:gd name="connsiteY131" fmla="*/ 5059633 h 5096785"/>
              <a:gd name="connsiteX132" fmla="*/ 4719699 w 12192000"/>
              <a:gd name="connsiteY132" fmla="*/ 5066298 h 5096785"/>
              <a:gd name="connsiteX133" fmla="*/ 4706016 w 12192000"/>
              <a:gd name="connsiteY133" fmla="*/ 5067422 h 5096785"/>
              <a:gd name="connsiteX134" fmla="*/ 4702593 w 12192000"/>
              <a:gd name="connsiteY134" fmla="*/ 5068973 h 5096785"/>
              <a:gd name="connsiteX135" fmla="*/ 4682766 w 12192000"/>
              <a:gd name="connsiteY135" fmla="*/ 5076609 h 5096785"/>
              <a:gd name="connsiteX136" fmla="*/ 4634960 w 12192000"/>
              <a:gd name="connsiteY136" fmla="*/ 5061852 h 5096785"/>
              <a:gd name="connsiteX137" fmla="*/ 4580645 w 12192000"/>
              <a:gd name="connsiteY137" fmla="*/ 5069246 h 5096785"/>
              <a:gd name="connsiteX138" fmla="*/ 4368005 w 12192000"/>
              <a:gd name="connsiteY138" fmla="*/ 5057426 h 5096785"/>
              <a:gd name="connsiteX139" fmla="*/ 4339489 w 12192000"/>
              <a:gd name="connsiteY139" fmla="*/ 5080858 h 5096785"/>
              <a:gd name="connsiteX140" fmla="*/ 4253895 w 12192000"/>
              <a:gd name="connsiteY140" fmla="*/ 5085008 h 5096785"/>
              <a:gd name="connsiteX141" fmla="*/ 4117780 w 12192000"/>
              <a:gd name="connsiteY141" fmla="*/ 5045175 h 5096785"/>
              <a:gd name="connsiteX142" fmla="*/ 3960074 w 12192000"/>
              <a:gd name="connsiteY142" fmla="*/ 5050708 h 5096785"/>
              <a:gd name="connsiteX143" fmla="*/ 3947260 w 12192000"/>
              <a:gd name="connsiteY143" fmla="*/ 5041167 h 5096785"/>
              <a:gd name="connsiteX144" fmla="*/ 3931969 w 12192000"/>
              <a:gd name="connsiteY144" fmla="*/ 5035902 h 5096785"/>
              <a:gd name="connsiteX145" fmla="*/ 3929836 w 12192000"/>
              <a:gd name="connsiteY145" fmla="*/ 5036901 h 5096785"/>
              <a:gd name="connsiteX146" fmla="*/ 3911296 w 12192000"/>
              <a:gd name="connsiteY146" fmla="*/ 5035663 h 5096785"/>
              <a:gd name="connsiteX147" fmla="*/ 3907746 w 12192000"/>
              <a:gd name="connsiteY147" fmla="*/ 5032107 h 5096785"/>
              <a:gd name="connsiteX148" fmla="*/ 3895182 w 12192000"/>
              <a:gd name="connsiteY148" fmla="*/ 5030229 h 5096785"/>
              <a:gd name="connsiteX149" fmla="*/ 3870866 w 12192000"/>
              <a:gd name="connsiteY149" fmla="*/ 5023753 h 5096785"/>
              <a:gd name="connsiteX150" fmla="*/ 3865913 w 12192000"/>
              <a:gd name="connsiteY150" fmla="*/ 5025143 h 5096785"/>
              <a:gd name="connsiteX151" fmla="*/ 3828606 w 12192000"/>
              <a:gd name="connsiteY151" fmla="*/ 5019426 h 5096785"/>
              <a:gd name="connsiteX152" fmla="*/ 3827901 w 12192000"/>
              <a:gd name="connsiteY152" fmla="*/ 5020583 h 5096785"/>
              <a:gd name="connsiteX153" fmla="*/ 3816543 w 12192000"/>
              <a:gd name="connsiteY153" fmla="*/ 5024366 h 5096785"/>
              <a:gd name="connsiteX154" fmla="*/ 3795278 w 12192000"/>
              <a:gd name="connsiteY154" fmla="*/ 5028779 h 5096785"/>
              <a:gd name="connsiteX155" fmla="*/ 3743858 w 12192000"/>
              <a:gd name="connsiteY155" fmla="*/ 5054237 h 5096785"/>
              <a:gd name="connsiteX156" fmla="*/ 3704945 w 12192000"/>
              <a:gd name="connsiteY156" fmla="*/ 5048413 h 5096785"/>
              <a:gd name="connsiteX157" fmla="*/ 3696992 w 12192000"/>
              <a:gd name="connsiteY157" fmla="*/ 5047914 h 5096785"/>
              <a:gd name="connsiteX158" fmla="*/ 3696780 w 12192000"/>
              <a:gd name="connsiteY158" fmla="*/ 5048181 h 5096785"/>
              <a:gd name="connsiteX159" fmla="*/ 3688290 w 12192000"/>
              <a:gd name="connsiteY159" fmla="*/ 5048204 h 5096785"/>
              <a:gd name="connsiteX160" fmla="*/ 3682486 w 12192000"/>
              <a:gd name="connsiteY160" fmla="*/ 5047000 h 5096785"/>
              <a:gd name="connsiteX161" fmla="*/ 3667056 w 12192000"/>
              <a:gd name="connsiteY161" fmla="*/ 5046030 h 5096785"/>
              <a:gd name="connsiteX162" fmla="*/ 3661403 w 12192000"/>
              <a:gd name="connsiteY162" fmla="*/ 5047537 h 5096785"/>
              <a:gd name="connsiteX163" fmla="*/ 3658673 w 12192000"/>
              <a:gd name="connsiteY163" fmla="*/ 5050790 h 5096785"/>
              <a:gd name="connsiteX164" fmla="*/ 3657333 w 12192000"/>
              <a:gd name="connsiteY164" fmla="*/ 5050325 h 5096785"/>
              <a:gd name="connsiteX165" fmla="*/ 3626778 w 12192000"/>
              <a:gd name="connsiteY165" fmla="*/ 5057882 h 5096785"/>
              <a:gd name="connsiteX166" fmla="*/ 3560067 w 12192000"/>
              <a:gd name="connsiteY166" fmla="*/ 5064266 h 5096785"/>
              <a:gd name="connsiteX167" fmla="*/ 3522641 w 12192000"/>
              <a:gd name="connsiteY167" fmla="*/ 5063654 h 5096785"/>
              <a:gd name="connsiteX168" fmla="*/ 3419275 w 12192000"/>
              <a:gd name="connsiteY168" fmla="*/ 5066646 h 5096785"/>
              <a:gd name="connsiteX169" fmla="*/ 3314869 w 12192000"/>
              <a:gd name="connsiteY169" fmla="*/ 5073197 h 5096785"/>
              <a:gd name="connsiteX170" fmla="*/ 3259088 w 12192000"/>
              <a:gd name="connsiteY170" fmla="*/ 5096363 h 5096785"/>
              <a:gd name="connsiteX171" fmla="*/ 3253104 w 12192000"/>
              <a:gd name="connsiteY171" fmla="*/ 5096785 h 5096785"/>
              <a:gd name="connsiteX172" fmla="*/ 3238751 w 12192000"/>
              <a:gd name="connsiteY172" fmla="*/ 5092996 h 5096785"/>
              <a:gd name="connsiteX173" fmla="*/ 3233681 w 12192000"/>
              <a:gd name="connsiteY173" fmla="*/ 5090758 h 5096785"/>
              <a:gd name="connsiteX174" fmla="*/ 3225562 w 12192000"/>
              <a:gd name="connsiteY174" fmla="*/ 5089215 h 5096785"/>
              <a:gd name="connsiteX175" fmla="*/ 3225260 w 12192000"/>
              <a:gd name="connsiteY175" fmla="*/ 5089437 h 5096785"/>
              <a:gd name="connsiteX176" fmla="*/ 3217859 w 12192000"/>
              <a:gd name="connsiteY176" fmla="*/ 5087484 h 5096785"/>
              <a:gd name="connsiteX177" fmla="*/ 3182980 w 12192000"/>
              <a:gd name="connsiteY177" fmla="*/ 5074650 h 5096785"/>
              <a:gd name="connsiteX178" fmla="*/ 3123938 w 12192000"/>
              <a:gd name="connsiteY178" fmla="*/ 5089912 h 5096785"/>
              <a:gd name="connsiteX179" fmla="*/ 3101912 w 12192000"/>
              <a:gd name="connsiteY179" fmla="*/ 5090281 h 5096785"/>
              <a:gd name="connsiteX180" fmla="*/ 3089591 w 12192000"/>
              <a:gd name="connsiteY180" fmla="*/ 5091865 h 5096785"/>
              <a:gd name="connsiteX181" fmla="*/ 3088465 w 12192000"/>
              <a:gd name="connsiteY181" fmla="*/ 5092858 h 5096785"/>
              <a:gd name="connsiteX182" fmla="*/ 3055081 w 12192000"/>
              <a:gd name="connsiteY182" fmla="*/ 5080424 h 5096785"/>
              <a:gd name="connsiteX183" fmla="*/ 3049807 w 12192000"/>
              <a:gd name="connsiteY183" fmla="*/ 5080860 h 5096785"/>
              <a:gd name="connsiteX184" fmla="*/ 3029122 w 12192000"/>
              <a:gd name="connsiteY184" fmla="*/ 5070085 h 5096785"/>
              <a:gd name="connsiteX185" fmla="*/ 3017862 w 12192000"/>
              <a:gd name="connsiteY185" fmla="*/ 5065942 h 5096785"/>
              <a:gd name="connsiteX186" fmla="*/ 3015868 w 12192000"/>
              <a:gd name="connsiteY186" fmla="*/ 5061832 h 5096785"/>
              <a:gd name="connsiteX187" fmla="*/ 2998644 w 12192000"/>
              <a:gd name="connsiteY187" fmla="*/ 5057210 h 5096785"/>
              <a:gd name="connsiteX188" fmla="*/ 2996219 w 12192000"/>
              <a:gd name="connsiteY188" fmla="*/ 5057788 h 5096785"/>
              <a:gd name="connsiteX189" fmla="*/ 2983676 w 12192000"/>
              <a:gd name="connsiteY189" fmla="*/ 5049852 h 5096785"/>
              <a:gd name="connsiteX190" fmla="*/ 2903609 w 12192000"/>
              <a:gd name="connsiteY190" fmla="*/ 4998457 h 5096785"/>
              <a:gd name="connsiteX191" fmla="*/ 2758830 w 12192000"/>
              <a:gd name="connsiteY191" fmla="*/ 4974760 h 5096785"/>
              <a:gd name="connsiteX192" fmla="*/ 2532669 w 12192000"/>
              <a:gd name="connsiteY192" fmla="*/ 4940573 h 5096785"/>
              <a:gd name="connsiteX193" fmla="*/ 2389931 w 12192000"/>
              <a:gd name="connsiteY193" fmla="*/ 4905785 h 5096785"/>
              <a:gd name="connsiteX194" fmla="*/ 2335186 w 12192000"/>
              <a:gd name="connsiteY194" fmla="*/ 4902957 h 5096785"/>
              <a:gd name="connsiteX195" fmla="*/ 2295307 w 12192000"/>
              <a:gd name="connsiteY195" fmla="*/ 4879800 h 5096785"/>
              <a:gd name="connsiteX196" fmla="*/ 2273393 w 12192000"/>
              <a:gd name="connsiteY196" fmla="*/ 4883565 h 5096785"/>
              <a:gd name="connsiteX197" fmla="*/ 2269523 w 12192000"/>
              <a:gd name="connsiteY197" fmla="*/ 4884442 h 5096785"/>
              <a:gd name="connsiteX198" fmla="*/ 2256015 w 12192000"/>
              <a:gd name="connsiteY198" fmla="*/ 4883014 h 5096785"/>
              <a:gd name="connsiteX199" fmla="*/ 2249731 w 12192000"/>
              <a:gd name="connsiteY199" fmla="*/ 4888778 h 5096785"/>
              <a:gd name="connsiteX200" fmla="*/ 2227629 w 12192000"/>
              <a:gd name="connsiteY200" fmla="*/ 4891047 h 5096785"/>
              <a:gd name="connsiteX201" fmla="*/ 2203460 w 12192000"/>
              <a:gd name="connsiteY201" fmla="*/ 4886696 h 5096785"/>
              <a:gd name="connsiteX202" fmla="*/ 2091528 w 12192000"/>
              <a:gd name="connsiteY202" fmla="*/ 4859155 h 5096785"/>
              <a:gd name="connsiteX203" fmla="*/ 2022901 w 12192000"/>
              <a:gd name="connsiteY203" fmla="*/ 4846594 h 5096785"/>
              <a:gd name="connsiteX204" fmla="*/ 1994227 w 12192000"/>
              <a:gd name="connsiteY204" fmla="*/ 4847973 h 5096785"/>
              <a:gd name="connsiteX205" fmla="*/ 1955936 w 12192000"/>
              <a:gd name="connsiteY205" fmla="*/ 4845765 h 5096785"/>
              <a:gd name="connsiteX206" fmla="*/ 1741924 w 12192000"/>
              <a:gd name="connsiteY206" fmla="*/ 4808054 h 5096785"/>
              <a:gd name="connsiteX207" fmla="*/ 1734410 w 12192000"/>
              <a:gd name="connsiteY207" fmla="*/ 4811675 h 5096785"/>
              <a:gd name="connsiteX208" fmla="*/ 1691423 w 12192000"/>
              <a:gd name="connsiteY208" fmla="*/ 4802777 h 5096785"/>
              <a:gd name="connsiteX209" fmla="*/ 1554504 w 12192000"/>
              <a:gd name="connsiteY209" fmla="*/ 4739985 h 5096785"/>
              <a:gd name="connsiteX210" fmla="*/ 1470119 w 12192000"/>
              <a:gd name="connsiteY210" fmla="*/ 4723470 h 5096785"/>
              <a:gd name="connsiteX211" fmla="*/ 1437967 w 12192000"/>
              <a:gd name="connsiteY211" fmla="*/ 4722710 h 5096785"/>
              <a:gd name="connsiteX212" fmla="*/ 1384234 w 12192000"/>
              <a:gd name="connsiteY212" fmla="*/ 4721117 h 5096785"/>
              <a:gd name="connsiteX213" fmla="*/ 1338647 w 12192000"/>
              <a:gd name="connsiteY213" fmla="*/ 4732483 h 5096785"/>
              <a:gd name="connsiteX214" fmla="*/ 1295869 w 12192000"/>
              <a:gd name="connsiteY214" fmla="*/ 4726175 h 5096785"/>
              <a:gd name="connsiteX215" fmla="*/ 1292949 w 12192000"/>
              <a:gd name="connsiteY215" fmla="*/ 4708469 h 5096785"/>
              <a:gd name="connsiteX216" fmla="*/ 1244908 w 12192000"/>
              <a:gd name="connsiteY216" fmla="*/ 4706993 h 5096785"/>
              <a:gd name="connsiteX217" fmla="*/ 1171266 w 12192000"/>
              <a:gd name="connsiteY217" fmla="*/ 4706535 h 5096785"/>
              <a:gd name="connsiteX218" fmla="*/ 1160868 w 12192000"/>
              <a:gd name="connsiteY218" fmla="*/ 4701936 h 5096785"/>
              <a:gd name="connsiteX219" fmla="*/ 1147599 w 12192000"/>
              <a:gd name="connsiteY219" fmla="*/ 4714833 h 5096785"/>
              <a:gd name="connsiteX220" fmla="*/ 1119603 w 12192000"/>
              <a:gd name="connsiteY220" fmla="*/ 4721303 h 5096785"/>
              <a:gd name="connsiteX221" fmla="*/ 997851 w 12192000"/>
              <a:gd name="connsiteY221" fmla="*/ 4722336 h 5096785"/>
              <a:gd name="connsiteX222" fmla="*/ 976455 w 12192000"/>
              <a:gd name="connsiteY222" fmla="*/ 4726407 h 5096785"/>
              <a:gd name="connsiteX223" fmla="*/ 949939 w 12192000"/>
              <a:gd name="connsiteY223" fmla="*/ 4719699 h 5096785"/>
              <a:gd name="connsiteX224" fmla="*/ 894148 w 12192000"/>
              <a:gd name="connsiteY224" fmla="*/ 4710406 h 5096785"/>
              <a:gd name="connsiteX225" fmla="*/ 857990 w 12192000"/>
              <a:gd name="connsiteY225" fmla="*/ 4696844 h 5096785"/>
              <a:gd name="connsiteX226" fmla="*/ 848649 w 12192000"/>
              <a:gd name="connsiteY226" fmla="*/ 4704021 h 5096785"/>
              <a:gd name="connsiteX227" fmla="*/ 826436 w 12192000"/>
              <a:gd name="connsiteY227" fmla="*/ 4707421 h 5096785"/>
              <a:gd name="connsiteX228" fmla="*/ 733052 w 12192000"/>
              <a:gd name="connsiteY228" fmla="*/ 4701884 h 5096785"/>
              <a:gd name="connsiteX229" fmla="*/ 716185 w 12192000"/>
              <a:gd name="connsiteY229" fmla="*/ 4703827 h 5096785"/>
              <a:gd name="connsiteX230" fmla="*/ 696663 w 12192000"/>
              <a:gd name="connsiteY230" fmla="*/ 4697420 h 5096785"/>
              <a:gd name="connsiteX231" fmla="*/ 582722 w 12192000"/>
              <a:gd name="connsiteY231" fmla="*/ 4658637 h 5096785"/>
              <a:gd name="connsiteX232" fmla="*/ 581118 w 12192000"/>
              <a:gd name="connsiteY232" fmla="*/ 4654120 h 5096785"/>
              <a:gd name="connsiteX233" fmla="*/ 546453 w 12192000"/>
              <a:gd name="connsiteY233" fmla="*/ 4652542 h 5096785"/>
              <a:gd name="connsiteX234" fmla="*/ 536773 w 12192000"/>
              <a:gd name="connsiteY234" fmla="*/ 4644609 h 5096785"/>
              <a:gd name="connsiteX235" fmla="*/ 518899 w 12192000"/>
              <a:gd name="connsiteY235" fmla="*/ 4642839 h 5096785"/>
              <a:gd name="connsiteX236" fmla="*/ 388896 w 12192000"/>
              <a:gd name="connsiteY236" fmla="*/ 4619173 h 5096785"/>
              <a:gd name="connsiteX237" fmla="*/ 366479 w 12192000"/>
              <a:gd name="connsiteY237" fmla="*/ 4618896 h 5096785"/>
              <a:gd name="connsiteX238" fmla="*/ 342781 w 12192000"/>
              <a:gd name="connsiteY238" fmla="*/ 4601239 h 5096785"/>
              <a:gd name="connsiteX239" fmla="*/ 255925 w 12192000"/>
              <a:gd name="connsiteY239" fmla="*/ 4598685 h 5096785"/>
              <a:gd name="connsiteX240" fmla="*/ 226919 w 12192000"/>
              <a:gd name="connsiteY240" fmla="*/ 4598460 h 5096785"/>
              <a:gd name="connsiteX241" fmla="*/ 213925 w 12192000"/>
              <a:gd name="connsiteY241" fmla="*/ 4597783 h 5096785"/>
              <a:gd name="connsiteX242" fmla="*/ 215196 w 12192000"/>
              <a:gd name="connsiteY242" fmla="*/ 4588576 h 5096785"/>
              <a:gd name="connsiteX243" fmla="*/ 180214 w 12192000"/>
              <a:gd name="connsiteY243" fmla="*/ 4583701 h 5096785"/>
              <a:gd name="connsiteX244" fmla="*/ 83203 w 12192000"/>
              <a:gd name="connsiteY244" fmla="*/ 4531664 h 5096785"/>
              <a:gd name="connsiteX245" fmla="*/ 4106 w 12192000"/>
              <a:gd name="connsiteY245" fmla="*/ 4517202 h 5096785"/>
              <a:gd name="connsiteX246" fmla="*/ 0 w 12192000"/>
              <a:gd name="connsiteY246" fmla="*/ 4516084 h 5096785"/>
              <a:gd name="connsiteX247" fmla="*/ 0 w 12192000"/>
              <a:gd name="connsiteY24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574528 w 12192000"/>
              <a:gd name="connsiteY75" fmla="*/ 4641155 h 5096785"/>
              <a:gd name="connsiteX76" fmla="*/ 6573036 w 12192000"/>
              <a:gd name="connsiteY76" fmla="*/ 4641049 h 5096785"/>
              <a:gd name="connsiteX77" fmla="*/ 6571920 w 12192000"/>
              <a:gd name="connsiteY77" fmla="*/ 4644739 h 5096785"/>
              <a:gd name="connsiteX78" fmla="*/ 6552021 w 12192000"/>
              <a:gd name="connsiteY78" fmla="*/ 4650379 h 5096785"/>
              <a:gd name="connsiteX79" fmla="*/ 6545925 w 12192000"/>
              <a:gd name="connsiteY79" fmla="*/ 4650675 h 5096785"/>
              <a:gd name="connsiteX80" fmla="*/ 6537822 w 12192000"/>
              <a:gd name="connsiteY80" fmla="*/ 4652769 h 5096785"/>
              <a:gd name="connsiteX81" fmla="*/ 6537743 w 12192000"/>
              <a:gd name="connsiteY81" fmla="*/ 4653068 h 5096785"/>
              <a:gd name="connsiteX82" fmla="*/ 6490057 w 12192000"/>
              <a:gd name="connsiteY82" fmla="*/ 4658624 h 5096785"/>
              <a:gd name="connsiteX83" fmla="*/ 6386800 w 12192000"/>
              <a:gd name="connsiteY83" fmla="*/ 4715431 h 5096785"/>
              <a:gd name="connsiteX84" fmla="*/ 6382703 w 12192000"/>
              <a:gd name="connsiteY84" fmla="*/ 4717930 h 5096785"/>
              <a:gd name="connsiteX85" fmla="*/ 6356495 w 12192000"/>
              <a:gd name="connsiteY85" fmla="*/ 4717843 h 5096785"/>
              <a:gd name="connsiteX86" fmla="*/ 6343628 w 12192000"/>
              <a:gd name="connsiteY86" fmla="*/ 4719161 h 5096785"/>
              <a:gd name="connsiteX87" fmla="*/ 6338605 w 12192000"/>
              <a:gd name="connsiteY87" fmla="*/ 4716723 h 5096785"/>
              <a:gd name="connsiteX88" fmla="*/ 6320318 w 12192000"/>
              <a:gd name="connsiteY88" fmla="*/ 4720095 h 5096785"/>
              <a:gd name="connsiteX89" fmla="*/ 6318742 w 12192000"/>
              <a:gd name="connsiteY89" fmla="*/ 4721541 h 5096785"/>
              <a:gd name="connsiteX90" fmla="*/ 6301708 w 12192000"/>
              <a:gd name="connsiteY90" fmla="*/ 4720380 h 5096785"/>
              <a:gd name="connsiteX91" fmla="*/ 6285082 w 12192000"/>
              <a:gd name="connsiteY91" fmla="*/ 4714639 h 5096785"/>
              <a:gd name="connsiteX92" fmla="*/ 6136936 w 12192000"/>
              <a:gd name="connsiteY92" fmla="*/ 4758246 h 5096785"/>
              <a:gd name="connsiteX93" fmla="*/ 5988578 w 12192000"/>
              <a:gd name="connsiteY93" fmla="*/ 4754427 h 5096785"/>
              <a:gd name="connsiteX94" fmla="*/ 5908701 w 12192000"/>
              <a:gd name="connsiteY94" fmla="*/ 4779160 h 5096785"/>
              <a:gd name="connsiteX95" fmla="*/ 5892219 w 12192000"/>
              <a:gd name="connsiteY95" fmla="*/ 4807892 h 5096785"/>
              <a:gd name="connsiteX96" fmla="*/ 5683612 w 12192000"/>
              <a:gd name="connsiteY96" fmla="*/ 4848770 h 5096785"/>
              <a:gd name="connsiteX97" fmla="*/ 5635111 w 12192000"/>
              <a:gd name="connsiteY97" fmla="*/ 4868888 h 5096785"/>
              <a:gd name="connsiteX98" fmla="*/ 5582652 w 12192000"/>
              <a:gd name="connsiteY98" fmla="*/ 4866836 h 5096785"/>
              <a:gd name="connsiteX99" fmla="*/ 5567213 w 12192000"/>
              <a:gd name="connsiteY99" fmla="*/ 4878769 h 5096785"/>
              <a:gd name="connsiteX100" fmla="*/ 5564659 w 12192000"/>
              <a:gd name="connsiteY100" fmla="*/ 4881042 h 5096785"/>
              <a:gd name="connsiteX101" fmla="*/ 5552102 w 12192000"/>
              <a:gd name="connsiteY101" fmla="*/ 4885426 h 5096785"/>
              <a:gd name="connsiteX102" fmla="*/ 5551475 w 12192000"/>
              <a:gd name="connsiteY102" fmla="*/ 4892560 h 5096785"/>
              <a:gd name="connsiteX103" fmla="*/ 5534664 w 12192000"/>
              <a:gd name="connsiteY103" fmla="*/ 4903385 h 5096785"/>
              <a:gd name="connsiteX104" fmla="*/ 5510737 w 12192000"/>
              <a:gd name="connsiteY104" fmla="*/ 4909807 h 5096785"/>
              <a:gd name="connsiteX105" fmla="*/ 5393901 w 12192000"/>
              <a:gd name="connsiteY105" fmla="*/ 4933709 h 5096785"/>
              <a:gd name="connsiteX106" fmla="*/ 5325782 w 12192000"/>
              <a:gd name="connsiteY106" fmla="*/ 4951789 h 5096785"/>
              <a:gd name="connsiteX107" fmla="*/ 5302703 w 12192000"/>
              <a:gd name="connsiteY107" fmla="*/ 4964590 h 5096785"/>
              <a:gd name="connsiteX108" fmla="*/ 5268591 w 12192000"/>
              <a:gd name="connsiteY108" fmla="*/ 4978479 h 5096785"/>
              <a:gd name="connsiteX109" fmla="*/ 5210559 w 12192000"/>
              <a:gd name="connsiteY109" fmla="*/ 5007585 h 5096785"/>
              <a:gd name="connsiteX110" fmla="*/ 5177597 w 12192000"/>
              <a:gd name="connsiteY110" fmla="*/ 5015926 h 5096785"/>
              <a:gd name="connsiteX111" fmla="*/ 5160569 w 12192000"/>
              <a:gd name="connsiteY111" fmla="*/ 5025681 h 5096785"/>
              <a:gd name="connsiteX112" fmla="*/ 5152748 w 12192000"/>
              <a:gd name="connsiteY112" fmla="*/ 5026569 h 5096785"/>
              <a:gd name="connsiteX113" fmla="*/ 5127678 w 12192000"/>
              <a:gd name="connsiteY113" fmla="*/ 5032947 h 5096785"/>
              <a:gd name="connsiteX114" fmla="*/ 5113147 w 12192000"/>
              <a:gd name="connsiteY114" fmla="*/ 5035818 h 5096785"/>
              <a:gd name="connsiteX115" fmla="*/ 5107301 w 12192000"/>
              <a:gd name="connsiteY115" fmla="*/ 5036672 h 5096785"/>
              <a:gd name="connsiteX116" fmla="*/ 5093215 w 12192000"/>
              <a:gd name="connsiteY116" fmla="*/ 5032880 h 5096785"/>
              <a:gd name="connsiteX117" fmla="*/ 5077058 w 12192000"/>
              <a:gd name="connsiteY117" fmla="*/ 5038681 h 5096785"/>
              <a:gd name="connsiteX118" fmla="*/ 5057349 w 12192000"/>
              <a:gd name="connsiteY118" fmla="*/ 5036015 h 5096785"/>
              <a:gd name="connsiteX119" fmla="*/ 5053945 w 12192000"/>
              <a:gd name="connsiteY119" fmla="*/ 5041952 h 5096785"/>
              <a:gd name="connsiteX120" fmla="*/ 5040021 w 12192000"/>
              <a:gd name="connsiteY120" fmla="*/ 5050052 h 5096785"/>
              <a:gd name="connsiteX121" fmla="*/ 5025913 w 12192000"/>
              <a:gd name="connsiteY121" fmla="*/ 5046535 h 5096785"/>
              <a:gd name="connsiteX122" fmla="*/ 4998218 w 12192000"/>
              <a:gd name="connsiteY122" fmla="*/ 5048065 h 5096785"/>
              <a:gd name="connsiteX123" fmla="*/ 4991008 w 12192000"/>
              <a:gd name="connsiteY123" fmla="*/ 5050439 h 5096785"/>
              <a:gd name="connsiteX124" fmla="*/ 4963503 w 12192000"/>
              <a:gd name="connsiteY124" fmla="*/ 5047575 h 5096785"/>
              <a:gd name="connsiteX125" fmla="*/ 4921053 w 12192000"/>
              <a:gd name="connsiteY125" fmla="*/ 5048925 h 5096785"/>
              <a:gd name="connsiteX126" fmla="*/ 4873420 w 12192000"/>
              <a:gd name="connsiteY126" fmla="*/ 5054929 h 5096785"/>
              <a:gd name="connsiteX127" fmla="*/ 4858825 w 12192000"/>
              <a:gd name="connsiteY127" fmla="*/ 5051329 h 5096785"/>
              <a:gd name="connsiteX128" fmla="*/ 4769340 w 12192000"/>
              <a:gd name="connsiteY128" fmla="*/ 5053090 h 5096785"/>
              <a:gd name="connsiteX129" fmla="*/ 4744152 w 12192000"/>
              <a:gd name="connsiteY129" fmla="*/ 5053391 h 5096785"/>
              <a:gd name="connsiteX130" fmla="*/ 4723556 w 12192000"/>
              <a:gd name="connsiteY130" fmla="*/ 5059633 h 5096785"/>
              <a:gd name="connsiteX131" fmla="*/ 4719699 w 12192000"/>
              <a:gd name="connsiteY131" fmla="*/ 5066298 h 5096785"/>
              <a:gd name="connsiteX132" fmla="*/ 4706016 w 12192000"/>
              <a:gd name="connsiteY132" fmla="*/ 5067422 h 5096785"/>
              <a:gd name="connsiteX133" fmla="*/ 4702593 w 12192000"/>
              <a:gd name="connsiteY133" fmla="*/ 5068973 h 5096785"/>
              <a:gd name="connsiteX134" fmla="*/ 4682766 w 12192000"/>
              <a:gd name="connsiteY134" fmla="*/ 5076609 h 5096785"/>
              <a:gd name="connsiteX135" fmla="*/ 4634960 w 12192000"/>
              <a:gd name="connsiteY135" fmla="*/ 5061852 h 5096785"/>
              <a:gd name="connsiteX136" fmla="*/ 4580645 w 12192000"/>
              <a:gd name="connsiteY136" fmla="*/ 5069246 h 5096785"/>
              <a:gd name="connsiteX137" fmla="*/ 4368005 w 12192000"/>
              <a:gd name="connsiteY137" fmla="*/ 5057426 h 5096785"/>
              <a:gd name="connsiteX138" fmla="*/ 4339489 w 12192000"/>
              <a:gd name="connsiteY138" fmla="*/ 5080858 h 5096785"/>
              <a:gd name="connsiteX139" fmla="*/ 4253895 w 12192000"/>
              <a:gd name="connsiteY139" fmla="*/ 5085008 h 5096785"/>
              <a:gd name="connsiteX140" fmla="*/ 4117780 w 12192000"/>
              <a:gd name="connsiteY140" fmla="*/ 5045175 h 5096785"/>
              <a:gd name="connsiteX141" fmla="*/ 3960074 w 12192000"/>
              <a:gd name="connsiteY141" fmla="*/ 5050708 h 5096785"/>
              <a:gd name="connsiteX142" fmla="*/ 3947260 w 12192000"/>
              <a:gd name="connsiteY142" fmla="*/ 5041167 h 5096785"/>
              <a:gd name="connsiteX143" fmla="*/ 3931969 w 12192000"/>
              <a:gd name="connsiteY143" fmla="*/ 5035902 h 5096785"/>
              <a:gd name="connsiteX144" fmla="*/ 3929836 w 12192000"/>
              <a:gd name="connsiteY144" fmla="*/ 5036901 h 5096785"/>
              <a:gd name="connsiteX145" fmla="*/ 3911296 w 12192000"/>
              <a:gd name="connsiteY145" fmla="*/ 5035663 h 5096785"/>
              <a:gd name="connsiteX146" fmla="*/ 3907746 w 12192000"/>
              <a:gd name="connsiteY146" fmla="*/ 5032107 h 5096785"/>
              <a:gd name="connsiteX147" fmla="*/ 3895182 w 12192000"/>
              <a:gd name="connsiteY147" fmla="*/ 5030229 h 5096785"/>
              <a:gd name="connsiteX148" fmla="*/ 3870866 w 12192000"/>
              <a:gd name="connsiteY148" fmla="*/ 5023753 h 5096785"/>
              <a:gd name="connsiteX149" fmla="*/ 3865913 w 12192000"/>
              <a:gd name="connsiteY149" fmla="*/ 5025143 h 5096785"/>
              <a:gd name="connsiteX150" fmla="*/ 3828606 w 12192000"/>
              <a:gd name="connsiteY150" fmla="*/ 5019426 h 5096785"/>
              <a:gd name="connsiteX151" fmla="*/ 3827901 w 12192000"/>
              <a:gd name="connsiteY151" fmla="*/ 5020583 h 5096785"/>
              <a:gd name="connsiteX152" fmla="*/ 3816543 w 12192000"/>
              <a:gd name="connsiteY152" fmla="*/ 5024366 h 5096785"/>
              <a:gd name="connsiteX153" fmla="*/ 3795278 w 12192000"/>
              <a:gd name="connsiteY153" fmla="*/ 5028779 h 5096785"/>
              <a:gd name="connsiteX154" fmla="*/ 3743858 w 12192000"/>
              <a:gd name="connsiteY154" fmla="*/ 5054237 h 5096785"/>
              <a:gd name="connsiteX155" fmla="*/ 3704945 w 12192000"/>
              <a:gd name="connsiteY155" fmla="*/ 5048413 h 5096785"/>
              <a:gd name="connsiteX156" fmla="*/ 3696992 w 12192000"/>
              <a:gd name="connsiteY156" fmla="*/ 5047914 h 5096785"/>
              <a:gd name="connsiteX157" fmla="*/ 3696780 w 12192000"/>
              <a:gd name="connsiteY157" fmla="*/ 5048181 h 5096785"/>
              <a:gd name="connsiteX158" fmla="*/ 3688290 w 12192000"/>
              <a:gd name="connsiteY158" fmla="*/ 5048204 h 5096785"/>
              <a:gd name="connsiteX159" fmla="*/ 3682486 w 12192000"/>
              <a:gd name="connsiteY159" fmla="*/ 5047000 h 5096785"/>
              <a:gd name="connsiteX160" fmla="*/ 3667056 w 12192000"/>
              <a:gd name="connsiteY160" fmla="*/ 5046030 h 5096785"/>
              <a:gd name="connsiteX161" fmla="*/ 3661403 w 12192000"/>
              <a:gd name="connsiteY161" fmla="*/ 5047537 h 5096785"/>
              <a:gd name="connsiteX162" fmla="*/ 3658673 w 12192000"/>
              <a:gd name="connsiteY162" fmla="*/ 5050790 h 5096785"/>
              <a:gd name="connsiteX163" fmla="*/ 3657333 w 12192000"/>
              <a:gd name="connsiteY163" fmla="*/ 5050325 h 5096785"/>
              <a:gd name="connsiteX164" fmla="*/ 3626778 w 12192000"/>
              <a:gd name="connsiteY164" fmla="*/ 5057882 h 5096785"/>
              <a:gd name="connsiteX165" fmla="*/ 3560067 w 12192000"/>
              <a:gd name="connsiteY165" fmla="*/ 5064266 h 5096785"/>
              <a:gd name="connsiteX166" fmla="*/ 3522641 w 12192000"/>
              <a:gd name="connsiteY166" fmla="*/ 5063654 h 5096785"/>
              <a:gd name="connsiteX167" fmla="*/ 3419275 w 12192000"/>
              <a:gd name="connsiteY167" fmla="*/ 5066646 h 5096785"/>
              <a:gd name="connsiteX168" fmla="*/ 3314869 w 12192000"/>
              <a:gd name="connsiteY168" fmla="*/ 5073197 h 5096785"/>
              <a:gd name="connsiteX169" fmla="*/ 3259088 w 12192000"/>
              <a:gd name="connsiteY169" fmla="*/ 5096363 h 5096785"/>
              <a:gd name="connsiteX170" fmla="*/ 3253104 w 12192000"/>
              <a:gd name="connsiteY170" fmla="*/ 5096785 h 5096785"/>
              <a:gd name="connsiteX171" fmla="*/ 3238751 w 12192000"/>
              <a:gd name="connsiteY171" fmla="*/ 5092996 h 5096785"/>
              <a:gd name="connsiteX172" fmla="*/ 3233681 w 12192000"/>
              <a:gd name="connsiteY172" fmla="*/ 5090758 h 5096785"/>
              <a:gd name="connsiteX173" fmla="*/ 3225562 w 12192000"/>
              <a:gd name="connsiteY173" fmla="*/ 5089215 h 5096785"/>
              <a:gd name="connsiteX174" fmla="*/ 3225260 w 12192000"/>
              <a:gd name="connsiteY174" fmla="*/ 5089437 h 5096785"/>
              <a:gd name="connsiteX175" fmla="*/ 3217859 w 12192000"/>
              <a:gd name="connsiteY175" fmla="*/ 5087484 h 5096785"/>
              <a:gd name="connsiteX176" fmla="*/ 3182980 w 12192000"/>
              <a:gd name="connsiteY176" fmla="*/ 5074650 h 5096785"/>
              <a:gd name="connsiteX177" fmla="*/ 3123938 w 12192000"/>
              <a:gd name="connsiteY177" fmla="*/ 5089912 h 5096785"/>
              <a:gd name="connsiteX178" fmla="*/ 3101912 w 12192000"/>
              <a:gd name="connsiteY178" fmla="*/ 5090281 h 5096785"/>
              <a:gd name="connsiteX179" fmla="*/ 3089591 w 12192000"/>
              <a:gd name="connsiteY179" fmla="*/ 5091865 h 5096785"/>
              <a:gd name="connsiteX180" fmla="*/ 3088465 w 12192000"/>
              <a:gd name="connsiteY180" fmla="*/ 5092858 h 5096785"/>
              <a:gd name="connsiteX181" fmla="*/ 3055081 w 12192000"/>
              <a:gd name="connsiteY181" fmla="*/ 5080424 h 5096785"/>
              <a:gd name="connsiteX182" fmla="*/ 3049807 w 12192000"/>
              <a:gd name="connsiteY182" fmla="*/ 5080860 h 5096785"/>
              <a:gd name="connsiteX183" fmla="*/ 3029122 w 12192000"/>
              <a:gd name="connsiteY183" fmla="*/ 5070085 h 5096785"/>
              <a:gd name="connsiteX184" fmla="*/ 3017862 w 12192000"/>
              <a:gd name="connsiteY184" fmla="*/ 5065942 h 5096785"/>
              <a:gd name="connsiteX185" fmla="*/ 3015868 w 12192000"/>
              <a:gd name="connsiteY185" fmla="*/ 5061832 h 5096785"/>
              <a:gd name="connsiteX186" fmla="*/ 2998644 w 12192000"/>
              <a:gd name="connsiteY186" fmla="*/ 5057210 h 5096785"/>
              <a:gd name="connsiteX187" fmla="*/ 2996219 w 12192000"/>
              <a:gd name="connsiteY187" fmla="*/ 5057788 h 5096785"/>
              <a:gd name="connsiteX188" fmla="*/ 2983676 w 12192000"/>
              <a:gd name="connsiteY188" fmla="*/ 5049852 h 5096785"/>
              <a:gd name="connsiteX189" fmla="*/ 2903609 w 12192000"/>
              <a:gd name="connsiteY189" fmla="*/ 4998457 h 5096785"/>
              <a:gd name="connsiteX190" fmla="*/ 2758830 w 12192000"/>
              <a:gd name="connsiteY190" fmla="*/ 4974760 h 5096785"/>
              <a:gd name="connsiteX191" fmla="*/ 2532669 w 12192000"/>
              <a:gd name="connsiteY191" fmla="*/ 4940573 h 5096785"/>
              <a:gd name="connsiteX192" fmla="*/ 2389931 w 12192000"/>
              <a:gd name="connsiteY192" fmla="*/ 4905785 h 5096785"/>
              <a:gd name="connsiteX193" fmla="*/ 2335186 w 12192000"/>
              <a:gd name="connsiteY193" fmla="*/ 4902957 h 5096785"/>
              <a:gd name="connsiteX194" fmla="*/ 2295307 w 12192000"/>
              <a:gd name="connsiteY194" fmla="*/ 4879800 h 5096785"/>
              <a:gd name="connsiteX195" fmla="*/ 2273393 w 12192000"/>
              <a:gd name="connsiteY195" fmla="*/ 4883565 h 5096785"/>
              <a:gd name="connsiteX196" fmla="*/ 2269523 w 12192000"/>
              <a:gd name="connsiteY196" fmla="*/ 4884442 h 5096785"/>
              <a:gd name="connsiteX197" fmla="*/ 2256015 w 12192000"/>
              <a:gd name="connsiteY197" fmla="*/ 4883014 h 5096785"/>
              <a:gd name="connsiteX198" fmla="*/ 2249731 w 12192000"/>
              <a:gd name="connsiteY198" fmla="*/ 4888778 h 5096785"/>
              <a:gd name="connsiteX199" fmla="*/ 2227629 w 12192000"/>
              <a:gd name="connsiteY199" fmla="*/ 4891047 h 5096785"/>
              <a:gd name="connsiteX200" fmla="*/ 2203460 w 12192000"/>
              <a:gd name="connsiteY200" fmla="*/ 4886696 h 5096785"/>
              <a:gd name="connsiteX201" fmla="*/ 2091528 w 12192000"/>
              <a:gd name="connsiteY201" fmla="*/ 4859155 h 5096785"/>
              <a:gd name="connsiteX202" fmla="*/ 2022901 w 12192000"/>
              <a:gd name="connsiteY202" fmla="*/ 4846594 h 5096785"/>
              <a:gd name="connsiteX203" fmla="*/ 1994227 w 12192000"/>
              <a:gd name="connsiteY203" fmla="*/ 4847973 h 5096785"/>
              <a:gd name="connsiteX204" fmla="*/ 1955936 w 12192000"/>
              <a:gd name="connsiteY204" fmla="*/ 4845765 h 5096785"/>
              <a:gd name="connsiteX205" fmla="*/ 1741924 w 12192000"/>
              <a:gd name="connsiteY205" fmla="*/ 4808054 h 5096785"/>
              <a:gd name="connsiteX206" fmla="*/ 1734410 w 12192000"/>
              <a:gd name="connsiteY206" fmla="*/ 4811675 h 5096785"/>
              <a:gd name="connsiteX207" fmla="*/ 1691423 w 12192000"/>
              <a:gd name="connsiteY207" fmla="*/ 4802777 h 5096785"/>
              <a:gd name="connsiteX208" fmla="*/ 1554504 w 12192000"/>
              <a:gd name="connsiteY208" fmla="*/ 4739985 h 5096785"/>
              <a:gd name="connsiteX209" fmla="*/ 1470119 w 12192000"/>
              <a:gd name="connsiteY209" fmla="*/ 4723470 h 5096785"/>
              <a:gd name="connsiteX210" fmla="*/ 1437967 w 12192000"/>
              <a:gd name="connsiteY210" fmla="*/ 4722710 h 5096785"/>
              <a:gd name="connsiteX211" fmla="*/ 1384234 w 12192000"/>
              <a:gd name="connsiteY211" fmla="*/ 4721117 h 5096785"/>
              <a:gd name="connsiteX212" fmla="*/ 1338647 w 12192000"/>
              <a:gd name="connsiteY212" fmla="*/ 4732483 h 5096785"/>
              <a:gd name="connsiteX213" fmla="*/ 1295869 w 12192000"/>
              <a:gd name="connsiteY213" fmla="*/ 4726175 h 5096785"/>
              <a:gd name="connsiteX214" fmla="*/ 1292949 w 12192000"/>
              <a:gd name="connsiteY214" fmla="*/ 4708469 h 5096785"/>
              <a:gd name="connsiteX215" fmla="*/ 1244908 w 12192000"/>
              <a:gd name="connsiteY215" fmla="*/ 4706993 h 5096785"/>
              <a:gd name="connsiteX216" fmla="*/ 1171266 w 12192000"/>
              <a:gd name="connsiteY216" fmla="*/ 4706535 h 5096785"/>
              <a:gd name="connsiteX217" fmla="*/ 1160868 w 12192000"/>
              <a:gd name="connsiteY217" fmla="*/ 4701936 h 5096785"/>
              <a:gd name="connsiteX218" fmla="*/ 1147599 w 12192000"/>
              <a:gd name="connsiteY218" fmla="*/ 4714833 h 5096785"/>
              <a:gd name="connsiteX219" fmla="*/ 1119603 w 12192000"/>
              <a:gd name="connsiteY219" fmla="*/ 4721303 h 5096785"/>
              <a:gd name="connsiteX220" fmla="*/ 997851 w 12192000"/>
              <a:gd name="connsiteY220" fmla="*/ 4722336 h 5096785"/>
              <a:gd name="connsiteX221" fmla="*/ 976455 w 12192000"/>
              <a:gd name="connsiteY221" fmla="*/ 4726407 h 5096785"/>
              <a:gd name="connsiteX222" fmla="*/ 949939 w 12192000"/>
              <a:gd name="connsiteY222" fmla="*/ 4719699 h 5096785"/>
              <a:gd name="connsiteX223" fmla="*/ 894148 w 12192000"/>
              <a:gd name="connsiteY223" fmla="*/ 4710406 h 5096785"/>
              <a:gd name="connsiteX224" fmla="*/ 857990 w 12192000"/>
              <a:gd name="connsiteY224" fmla="*/ 4696844 h 5096785"/>
              <a:gd name="connsiteX225" fmla="*/ 848649 w 12192000"/>
              <a:gd name="connsiteY225" fmla="*/ 4704021 h 5096785"/>
              <a:gd name="connsiteX226" fmla="*/ 826436 w 12192000"/>
              <a:gd name="connsiteY226" fmla="*/ 4707421 h 5096785"/>
              <a:gd name="connsiteX227" fmla="*/ 733052 w 12192000"/>
              <a:gd name="connsiteY227" fmla="*/ 4701884 h 5096785"/>
              <a:gd name="connsiteX228" fmla="*/ 716185 w 12192000"/>
              <a:gd name="connsiteY228" fmla="*/ 4703827 h 5096785"/>
              <a:gd name="connsiteX229" fmla="*/ 696663 w 12192000"/>
              <a:gd name="connsiteY229" fmla="*/ 4697420 h 5096785"/>
              <a:gd name="connsiteX230" fmla="*/ 582722 w 12192000"/>
              <a:gd name="connsiteY230" fmla="*/ 4658637 h 5096785"/>
              <a:gd name="connsiteX231" fmla="*/ 581118 w 12192000"/>
              <a:gd name="connsiteY231" fmla="*/ 4654120 h 5096785"/>
              <a:gd name="connsiteX232" fmla="*/ 546453 w 12192000"/>
              <a:gd name="connsiteY232" fmla="*/ 4652542 h 5096785"/>
              <a:gd name="connsiteX233" fmla="*/ 536773 w 12192000"/>
              <a:gd name="connsiteY233" fmla="*/ 4644609 h 5096785"/>
              <a:gd name="connsiteX234" fmla="*/ 518899 w 12192000"/>
              <a:gd name="connsiteY234" fmla="*/ 4642839 h 5096785"/>
              <a:gd name="connsiteX235" fmla="*/ 388896 w 12192000"/>
              <a:gd name="connsiteY235" fmla="*/ 4619173 h 5096785"/>
              <a:gd name="connsiteX236" fmla="*/ 366479 w 12192000"/>
              <a:gd name="connsiteY236" fmla="*/ 4618896 h 5096785"/>
              <a:gd name="connsiteX237" fmla="*/ 342781 w 12192000"/>
              <a:gd name="connsiteY237" fmla="*/ 4601239 h 5096785"/>
              <a:gd name="connsiteX238" fmla="*/ 255925 w 12192000"/>
              <a:gd name="connsiteY238" fmla="*/ 4598685 h 5096785"/>
              <a:gd name="connsiteX239" fmla="*/ 226919 w 12192000"/>
              <a:gd name="connsiteY239" fmla="*/ 4598460 h 5096785"/>
              <a:gd name="connsiteX240" fmla="*/ 213925 w 12192000"/>
              <a:gd name="connsiteY240" fmla="*/ 4597783 h 5096785"/>
              <a:gd name="connsiteX241" fmla="*/ 215196 w 12192000"/>
              <a:gd name="connsiteY241" fmla="*/ 4588576 h 5096785"/>
              <a:gd name="connsiteX242" fmla="*/ 180214 w 12192000"/>
              <a:gd name="connsiteY242" fmla="*/ 4583701 h 5096785"/>
              <a:gd name="connsiteX243" fmla="*/ 83203 w 12192000"/>
              <a:gd name="connsiteY243" fmla="*/ 4531664 h 5096785"/>
              <a:gd name="connsiteX244" fmla="*/ 4106 w 12192000"/>
              <a:gd name="connsiteY244" fmla="*/ 4517202 h 5096785"/>
              <a:gd name="connsiteX245" fmla="*/ 0 w 12192000"/>
              <a:gd name="connsiteY245" fmla="*/ 4516084 h 5096785"/>
              <a:gd name="connsiteX246" fmla="*/ 0 w 12192000"/>
              <a:gd name="connsiteY24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720786 w 12192000"/>
              <a:gd name="connsiteY15" fmla="*/ 4265611 h 5096785"/>
              <a:gd name="connsiteX16" fmla="*/ 9652162 w 12192000"/>
              <a:gd name="connsiteY16" fmla="*/ 425271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652162 w 12192000"/>
              <a:gd name="connsiteY16" fmla="*/ 425271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101912 w 12192000"/>
              <a:gd name="connsiteY176" fmla="*/ 5090281 h 5096785"/>
              <a:gd name="connsiteX177" fmla="*/ 3089591 w 12192000"/>
              <a:gd name="connsiteY177" fmla="*/ 5091865 h 5096785"/>
              <a:gd name="connsiteX178" fmla="*/ 3088465 w 12192000"/>
              <a:gd name="connsiteY178" fmla="*/ 5092858 h 5096785"/>
              <a:gd name="connsiteX179" fmla="*/ 3055081 w 12192000"/>
              <a:gd name="connsiteY179" fmla="*/ 5080424 h 5096785"/>
              <a:gd name="connsiteX180" fmla="*/ 3049807 w 12192000"/>
              <a:gd name="connsiteY180" fmla="*/ 5080860 h 5096785"/>
              <a:gd name="connsiteX181" fmla="*/ 3029122 w 12192000"/>
              <a:gd name="connsiteY181" fmla="*/ 5070085 h 5096785"/>
              <a:gd name="connsiteX182" fmla="*/ 3017862 w 12192000"/>
              <a:gd name="connsiteY182" fmla="*/ 5065942 h 5096785"/>
              <a:gd name="connsiteX183" fmla="*/ 3015868 w 12192000"/>
              <a:gd name="connsiteY183" fmla="*/ 5061832 h 5096785"/>
              <a:gd name="connsiteX184" fmla="*/ 2998644 w 12192000"/>
              <a:gd name="connsiteY184" fmla="*/ 5057210 h 5096785"/>
              <a:gd name="connsiteX185" fmla="*/ 2996219 w 12192000"/>
              <a:gd name="connsiteY185" fmla="*/ 5057788 h 5096785"/>
              <a:gd name="connsiteX186" fmla="*/ 2983676 w 12192000"/>
              <a:gd name="connsiteY186" fmla="*/ 5049852 h 5096785"/>
              <a:gd name="connsiteX187" fmla="*/ 2903609 w 12192000"/>
              <a:gd name="connsiteY187" fmla="*/ 4998457 h 5096785"/>
              <a:gd name="connsiteX188" fmla="*/ 2758830 w 12192000"/>
              <a:gd name="connsiteY188" fmla="*/ 4974760 h 5096785"/>
              <a:gd name="connsiteX189" fmla="*/ 2532669 w 12192000"/>
              <a:gd name="connsiteY189" fmla="*/ 4940573 h 5096785"/>
              <a:gd name="connsiteX190" fmla="*/ 2389931 w 12192000"/>
              <a:gd name="connsiteY190" fmla="*/ 4905785 h 5096785"/>
              <a:gd name="connsiteX191" fmla="*/ 2335186 w 12192000"/>
              <a:gd name="connsiteY191" fmla="*/ 4902957 h 5096785"/>
              <a:gd name="connsiteX192" fmla="*/ 2295307 w 12192000"/>
              <a:gd name="connsiteY192" fmla="*/ 4879800 h 5096785"/>
              <a:gd name="connsiteX193" fmla="*/ 2273393 w 12192000"/>
              <a:gd name="connsiteY193" fmla="*/ 4883565 h 5096785"/>
              <a:gd name="connsiteX194" fmla="*/ 2269523 w 12192000"/>
              <a:gd name="connsiteY194" fmla="*/ 4884442 h 5096785"/>
              <a:gd name="connsiteX195" fmla="*/ 2256015 w 12192000"/>
              <a:gd name="connsiteY195" fmla="*/ 4883014 h 5096785"/>
              <a:gd name="connsiteX196" fmla="*/ 2249731 w 12192000"/>
              <a:gd name="connsiteY196" fmla="*/ 4888778 h 5096785"/>
              <a:gd name="connsiteX197" fmla="*/ 2227629 w 12192000"/>
              <a:gd name="connsiteY197" fmla="*/ 4891047 h 5096785"/>
              <a:gd name="connsiteX198" fmla="*/ 2203460 w 12192000"/>
              <a:gd name="connsiteY198" fmla="*/ 4886696 h 5096785"/>
              <a:gd name="connsiteX199" fmla="*/ 2091528 w 12192000"/>
              <a:gd name="connsiteY199" fmla="*/ 4859155 h 5096785"/>
              <a:gd name="connsiteX200" fmla="*/ 2022901 w 12192000"/>
              <a:gd name="connsiteY200" fmla="*/ 4846594 h 5096785"/>
              <a:gd name="connsiteX201" fmla="*/ 1994227 w 12192000"/>
              <a:gd name="connsiteY201" fmla="*/ 4847973 h 5096785"/>
              <a:gd name="connsiteX202" fmla="*/ 1955936 w 12192000"/>
              <a:gd name="connsiteY202" fmla="*/ 4845765 h 5096785"/>
              <a:gd name="connsiteX203" fmla="*/ 1741924 w 12192000"/>
              <a:gd name="connsiteY203" fmla="*/ 4808054 h 5096785"/>
              <a:gd name="connsiteX204" fmla="*/ 1734410 w 12192000"/>
              <a:gd name="connsiteY204" fmla="*/ 4811675 h 5096785"/>
              <a:gd name="connsiteX205" fmla="*/ 1691423 w 12192000"/>
              <a:gd name="connsiteY205" fmla="*/ 4802777 h 5096785"/>
              <a:gd name="connsiteX206" fmla="*/ 1554504 w 12192000"/>
              <a:gd name="connsiteY206" fmla="*/ 4739985 h 5096785"/>
              <a:gd name="connsiteX207" fmla="*/ 1470119 w 12192000"/>
              <a:gd name="connsiteY207" fmla="*/ 4723470 h 5096785"/>
              <a:gd name="connsiteX208" fmla="*/ 1437967 w 12192000"/>
              <a:gd name="connsiteY208" fmla="*/ 4722710 h 5096785"/>
              <a:gd name="connsiteX209" fmla="*/ 1384234 w 12192000"/>
              <a:gd name="connsiteY209" fmla="*/ 4721117 h 5096785"/>
              <a:gd name="connsiteX210" fmla="*/ 1338647 w 12192000"/>
              <a:gd name="connsiteY210" fmla="*/ 4732483 h 5096785"/>
              <a:gd name="connsiteX211" fmla="*/ 1295869 w 12192000"/>
              <a:gd name="connsiteY211" fmla="*/ 4726175 h 5096785"/>
              <a:gd name="connsiteX212" fmla="*/ 1292949 w 12192000"/>
              <a:gd name="connsiteY212" fmla="*/ 4708469 h 5096785"/>
              <a:gd name="connsiteX213" fmla="*/ 1244908 w 12192000"/>
              <a:gd name="connsiteY213" fmla="*/ 4706993 h 5096785"/>
              <a:gd name="connsiteX214" fmla="*/ 1171266 w 12192000"/>
              <a:gd name="connsiteY214" fmla="*/ 4706535 h 5096785"/>
              <a:gd name="connsiteX215" fmla="*/ 1160868 w 12192000"/>
              <a:gd name="connsiteY215" fmla="*/ 4701936 h 5096785"/>
              <a:gd name="connsiteX216" fmla="*/ 1147599 w 12192000"/>
              <a:gd name="connsiteY216" fmla="*/ 4714833 h 5096785"/>
              <a:gd name="connsiteX217" fmla="*/ 1119603 w 12192000"/>
              <a:gd name="connsiteY217" fmla="*/ 4721303 h 5096785"/>
              <a:gd name="connsiteX218" fmla="*/ 997851 w 12192000"/>
              <a:gd name="connsiteY218" fmla="*/ 4722336 h 5096785"/>
              <a:gd name="connsiteX219" fmla="*/ 976455 w 12192000"/>
              <a:gd name="connsiteY219" fmla="*/ 4726407 h 5096785"/>
              <a:gd name="connsiteX220" fmla="*/ 949939 w 12192000"/>
              <a:gd name="connsiteY220" fmla="*/ 4719699 h 5096785"/>
              <a:gd name="connsiteX221" fmla="*/ 894148 w 12192000"/>
              <a:gd name="connsiteY221" fmla="*/ 4710406 h 5096785"/>
              <a:gd name="connsiteX222" fmla="*/ 857990 w 12192000"/>
              <a:gd name="connsiteY222" fmla="*/ 4696844 h 5096785"/>
              <a:gd name="connsiteX223" fmla="*/ 848649 w 12192000"/>
              <a:gd name="connsiteY223" fmla="*/ 4704021 h 5096785"/>
              <a:gd name="connsiteX224" fmla="*/ 826436 w 12192000"/>
              <a:gd name="connsiteY224" fmla="*/ 4707421 h 5096785"/>
              <a:gd name="connsiteX225" fmla="*/ 733052 w 12192000"/>
              <a:gd name="connsiteY225" fmla="*/ 4701884 h 5096785"/>
              <a:gd name="connsiteX226" fmla="*/ 716185 w 12192000"/>
              <a:gd name="connsiteY226" fmla="*/ 4703827 h 5096785"/>
              <a:gd name="connsiteX227" fmla="*/ 696663 w 12192000"/>
              <a:gd name="connsiteY227" fmla="*/ 4697420 h 5096785"/>
              <a:gd name="connsiteX228" fmla="*/ 582722 w 12192000"/>
              <a:gd name="connsiteY228" fmla="*/ 4658637 h 5096785"/>
              <a:gd name="connsiteX229" fmla="*/ 581118 w 12192000"/>
              <a:gd name="connsiteY229" fmla="*/ 4654120 h 5096785"/>
              <a:gd name="connsiteX230" fmla="*/ 546453 w 12192000"/>
              <a:gd name="connsiteY230" fmla="*/ 4652542 h 5096785"/>
              <a:gd name="connsiteX231" fmla="*/ 536773 w 12192000"/>
              <a:gd name="connsiteY231" fmla="*/ 4644609 h 5096785"/>
              <a:gd name="connsiteX232" fmla="*/ 518899 w 12192000"/>
              <a:gd name="connsiteY232" fmla="*/ 4642839 h 5096785"/>
              <a:gd name="connsiteX233" fmla="*/ 388896 w 12192000"/>
              <a:gd name="connsiteY233" fmla="*/ 4619173 h 5096785"/>
              <a:gd name="connsiteX234" fmla="*/ 366479 w 12192000"/>
              <a:gd name="connsiteY234" fmla="*/ 4618896 h 5096785"/>
              <a:gd name="connsiteX235" fmla="*/ 342781 w 12192000"/>
              <a:gd name="connsiteY235" fmla="*/ 4601239 h 5096785"/>
              <a:gd name="connsiteX236" fmla="*/ 255925 w 12192000"/>
              <a:gd name="connsiteY236" fmla="*/ 4598685 h 5096785"/>
              <a:gd name="connsiteX237" fmla="*/ 226919 w 12192000"/>
              <a:gd name="connsiteY237" fmla="*/ 4598460 h 5096785"/>
              <a:gd name="connsiteX238" fmla="*/ 213925 w 12192000"/>
              <a:gd name="connsiteY238" fmla="*/ 4597783 h 5096785"/>
              <a:gd name="connsiteX239" fmla="*/ 215196 w 12192000"/>
              <a:gd name="connsiteY239" fmla="*/ 4588576 h 5096785"/>
              <a:gd name="connsiteX240" fmla="*/ 180214 w 12192000"/>
              <a:gd name="connsiteY240" fmla="*/ 4583701 h 5096785"/>
              <a:gd name="connsiteX241" fmla="*/ 83203 w 12192000"/>
              <a:gd name="connsiteY241" fmla="*/ 4531664 h 5096785"/>
              <a:gd name="connsiteX242" fmla="*/ 4106 w 12192000"/>
              <a:gd name="connsiteY242" fmla="*/ 4517202 h 5096785"/>
              <a:gd name="connsiteX243" fmla="*/ 0 w 12192000"/>
              <a:gd name="connsiteY243" fmla="*/ 4516084 h 5096785"/>
              <a:gd name="connsiteX244" fmla="*/ 0 w 12192000"/>
              <a:gd name="connsiteY24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101912 w 12192000"/>
              <a:gd name="connsiteY176" fmla="*/ 5090281 h 5096785"/>
              <a:gd name="connsiteX177" fmla="*/ 3089591 w 12192000"/>
              <a:gd name="connsiteY177" fmla="*/ 5091865 h 5096785"/>
              <a:gd name="connsiteX178" fmla="*/ 3055081 w 12192000"/>
              <a:gd name="connsiteY178" fmla="*/ 5080424 h 5096785"/>
              <a:gd name="connsiteX179" fmla="*/ 3049807 w 12192000"/>
              <a:gd name="connsiteY179" fmla="*/ 5080860 h 5096785"/>
              <a:gd name="connsiteX180" fmla="*/ 3029122 w 12192000"/>
              <a:gd name="connsiteY180" fmla="*/ 5070085 h 5096785"/>
              <a:gd name="connsiteX181" fmla="*/ 3017862 w 12192000"/>
              <a:gd name="connsiteY181" fmla="*/ 5065942 h 5096785"/>
              <a:gd name="connsiteX182" fmla="*/ 3015868 w 12192000"/>
              <a:gd name="connsiteY182" fmla="*/ 5061832 h 5096785"/>
              <a:gd name="connsiteX183" fmla="*/ 2998644 w 12192000"/>
              <a:gd name="connsiteY183" fmla="*/ 5057210 h 5096785"/>
              <a:gd name="connsiteX184" fmla="*/ 2996219 w 12192000"/>
              <a:gd name="connsiteY184" fmla="*/ 5057788 h 5096785"/>
              <a:gd name="connsiteX185" fmla="*/ 2983676 w 12192000"/>
              <a:gd name="connsiteY185" fmla="*/ 5049852 h 5096785"/>
              <a:gd name="connsiteX186" fmla="*/ 2903609 w 12192000"/>
              <a:gd name="connsiteY186" fmla="*/ 4998457 h 5096785"/>
              <a:gd name="connsiteX187" fmla="*/ 2758830 w 12192000"/>
              <a:gd name="connsiteY187" fmla="*/ 4974760 h 5096785"/>
              <a:gd name="connsiteX188" fmla="*/ 2532669 w 12192000"/>
              <a:gd name="connsiteY188" fmla="*/ 4940573 h 5096785"/>
              <a:gd name="connsiteX189" fmla="*/ 2389931 w 12192000"/>
              <a:gd name="connsiteY189" fmla="*/ 4905785 h 5096785"/>
              <a:gd name="connsiteX190" fmla="*/ 2335186 w 12192000"/>
              <a:gd name="connsiteY190" fmla="*/ 4902957 h 5096785"/>
              <a:gd name="connsiteX191" fmla="*/ 2295307 w 12192000"/>
              <a:gd name="connsiteY191" fmla="*/ 4879800 h 5096785"/>
              <a:gd name="connsiteX192" fmla="*/ 2273393 w 12192000"/>
              <a:gd name="connsiteY192" fmla="*/ 4883565 h 5096785"/>
              <a:gd name="connsiteX193" fmla="*/ 2269523 w 12192000"/>
              <a:gd name="connsiteY193" fmla="*/ 4884442 h 5096785"/>
              <a:gd name="connsiteX194" fmla="*/ 2256015 w 12192000"/>
              <a:gd name="connsiteY194" fmla="*/ 4883014 h 5096785"/>
              <a:gd name="connsiteX195" fmla="*/ 2249731 w 12192000"/>
              <a:gd name="connsiteY195" fmla="*/ 4888778 h 5096785"/>
              <a:gd name="connsiteX196" fmla="*/ 2227629 w 12192000"/>
              <a:gd name="connsiteY196" fmla="*/ 4891047 h 5096785"/>
              <a:gd name="connsiteX197" fmla="*/ 2203460 w 12192000"/>
              <a:gd name="connsiteY197" fmla="*/ 4886696 h 5096785"/>
              <a:gd name="connsiteX198" fmla="*/ 2091528 w 12192000"/>
              <a:gd name="connsiteY198" fmla="*/ 4859155 h 5096785"/>
              <a:gd name="connsiteX199" fmla="*/ 2022901 w 12192000"/>
              <a:gd name="connsiteY199" fmla="*/ 4846594 h 5096785"/>
              <a:gd name="connsiteX200" fmla="*/ 1994227 w 12192000"/>
              <a:gd name="connsiteY200" fmla="*/ 4847973 h 5096785"/>
              <a:gd name="connsiteX201" fmla="*/ 1955936 w 12192000"/>
              <a:gd name="connsiteY201" fmla="*/ 4845765 h 5096785"/>
              <a:gd name="connsiteX202" fmla="*/ 1741924 w 12192000"/>
              <a:gd name="connsiteY202" fmla="*/ 4808054 h 5096785"/>
              <a:gd name="connsiteX203" fmla="*/ 1734410 w 12192000"/>
              <a:gd name="connsiteY203" fmla="*/ 4811675 h 5096785"/>
              <a:gd name="connsiteX204" fmla="*/ 1691423 w 12192000"/>
              <a:gd name="connsiteY204" fmla="*/ 4802777 h 5096785"/>
              <a:gd name="connsiteX205" fmla="*/ 1554504 w 12192000"/>
              <a:gd name="connsiteY205" fmla="*/ 4739985 h 5096785"/>
              <a:gd name="connsiteX206" fmla="*/ 1470119 w 12192000"/>
              <a:gd name="connsiteY206" fmla="*/ 4723470 h 5096785"/>
              <a:gd name="connsiteX207" fmla="*/ 1437967 w 12192000"/>
              <a:gd name="connsiteY207" fmla="*/ 4722710 h 5096785"/>
              <a:gd name="connsiteX208" fmla="*/ 1384234 w 12192000"/>
              <a:gd name="connsiteY208" fmla="*/ 4721117 h 5096785"/>
              <a:gd name="connsiteX209" fmla="*/ 1338647 w 12192000"/>
              <a:gd name="connsiteY209" fmla="*/ 4732483 h 5096785"/>
              <a:gd name="connsiteX210" fmla="*/ 1295869 w 12192000"/>
              <a:gd name="connsiteY210" fmla="*/ 4726175 h 5096785"/>
              <a:gd name="connsiteX211" fmla="*/ 1292949 w 12192000"/>
              <a:gd name="connsiteY211" fmla="*/ 4708469 h 5096785"/>
              <a:gd name="connsiteX212" fmla="*/ 1244908 w 12192000"/>
              <a:gd name="connsiteY212" fmla="*/ 4706993 h 5096785"/>
              <a:gd name="connsiteX213" fmla="*/ 1171266 w 12192000"/>
              <a:gd name="connsiteY213" fmla="*/ 4706535 h 5096785"/>
              <a:gd name="connsiteX214" fmla="*/ 1160868 w 12192000"/>
              <a:gd name="connsiteY214" fmla="*/ 4701936 h 5096785"/>
              <a:gd name="connsiteX215" fmla="*/ 1147599 w 12192000"/>
              <a:gd name="connsiteY215" fmla="*/ 4714833 h 5096785"/>
              <a:gd name="connsiteX216" fmla="*/ 1119603 w 12192000"/>
              <a:gd name="connsiteY216" fmla="*/ 4721303 h 5096785"/>
              <a:gd name="connsiteX217" fmla="*/ 997851 w 12192000"/>
              <a:gd name="connsiteY217" fmla="*/ 4722336 h 5096785"/>
              <a:gd name="connsiteX218" fmla="*/ 976455 w 12192000"/>
              <a:gd name="connsiteY218" fmla="*/ 4726407 h 5096785"/>
              <a:gd name="connsiteX219" fmla="*/ 949939 w 12192000"/>
              <a:gd name="connsiteY219" fmla="*/ 4719699 h 5096785"/>
              <a:gd name="connsiteX220" fmla="*/ 894148 w 12192000"/>
              <a:gd name="connsiteY220" fmla="*/ 4710406 h 5096785"/>
              <a:gd name="connsiteX221" fmla="*/ 857990 w 12192000"/>
              <a:gd name="connsiteY221" fmla="*/ 4696844 h 5096785"/>
              <a:gd name="connsiteX222" fmla="*/ 848649 w 12192000"/>
              <a:gd name="connsiteY222" fmla="*/ 4704021 h 5096785"/>
              <a:gd name="connsiteX223" fmla="*/ 826436 w 12192000"/>
              <a:gd name="connsiteY223" fmla="*/ 4707421 h 5096785"/>
              <a:gd name="connsiteX224" fmla="*/ 733052 w 12192000"/>
              <a:gd name="connsiteY224" fmla="*/ 4701884 h 5096785"/>
              <a:gd name="connsiteX225" fmla="*/ 716185 w 12192000"/>
              <a:gd name="connsiteY225" fmla="*/ 4703827 h 5096785"/>
              <a:gd name="connsiteX226" fmla="*/ 696663 w 12192000"/>
              <a:gd name="connsiteY226" fmla="*/ 4697420 h 5096785"/>
              <a:gd name="connsiteX227" fmla="*/ 582722 w 12192000"/>
              <a:gd name="connsiteY227" fmla="*/ 4658637 h 5096785"/>
              <a:gd name="connsiteX228" fmla="*/ 581118 w 12192000"/>
              <a:gd name="connsiteY228" fmla="*/ 4654120 h 5096785"/>
              <a:gd name="connsiteX229" fmla="*/ 546453 w 12192000"/>
              <a:gd name="connsiteY229" fmla="*/ 4652542 h 5096785"/>
              <a:gd name="connsiteX230" fmla="*/ 536773 w 12192000"/>
              <a:gd name="connsiteY230" fmla="*/ 4644609 h 5096785"/>
              <a:gd name="connsiteX231" fmla="*/ 518899 w 12192000"/>
              <a:gd name="connsiteY231" fmla="*/ 4642839 h 5096785"/>
              <a:gd name="connsiteX232" fmla="*/ 388896 w 12192000"/>
              <a:gd name="connsiteY232" fmla="*/ 4619173 h 5096785"/>
              <a:gd name="connsiteX233" fmla="*/ 366479 w 12192000"/>
              <a:gd name="connsiteY233" fmla="*/ 4618896 h 5096785"/>
              <a:gd name="connsiteX234" fmla="*/ 342781 w 12192000"/>
              <a:gd name="connsiteY234" fmla="*/ 4601239 h 5096785"/>
              <a:gd name="connsiteX235" fmla="*/ 255925 w 12192000"/>
              <a:gd name="connsiteY235" fmla="*/ 4598685 h 5096785"/>
              <a:gd name="connsiteX236" fmla="*/ 226919 w 12192000"/>
              <a:gd name="connsiteY236" fmla="*/ 4598460 h 5096785"/>
              <a:gd name="connsiteX237" fmla="*/ 213925 w 12192000"/>
              <a:gd name="connsiteY237" fmla="*/ 4597783 h 5096785"/>
              <a:gd name="connsiteX238" fmla="*/ 215196 w 12192000"/>
              <a:gd name="connsiteY238" fmla="*/ 4588576 h 5096785"/>
              <a:gd name="connsiteX239" fmla="*/ 180214 w 12192000"/>
              <a:gd name="connsiteY239" fmla="*/ 4583701 h 5096785"/>
              <a:gd name="connsiteX240" fmla="*/ 83203 w 12192000"/>
              <a:gd name="connsiteY240" fmla="*/ 4531664 h 5096785"/>
              <a:gd name="connsiteX241" fmla="*/ 4106 w 12192000"/>
              <a:gd name="connsiteY241" fmla="*/ 4517202 h 5096785"/>
              <a:gd name="connsiteX242" fmla="*/ 0 w 12192000"/>
              <a:gd name="connsiteY242" fmla="*/ 4516084 h 5096785"/>
              <a:gd name="connsiteX243" fmla="*/ 0 w 12192000"/>
              <a:gd name="connsiteY243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089591 w 12192000"/>
              <a:gd name="connsiteY176" fmla="*/ 5091865 h 5096785"/>
              <a:gd name="connsiteX177" fmla="*/ 3055081 w 12192000"/>
              <a:gd name="connsiteY177" fmla="*/ 5080424 h 5096785"/>
              <a:gd name="connsiteX178" fmla="*/ 3049807 w 12192000"/>
              <a:gd name="connsiteY178" fmla="*/ 5080860 h 5096785"/>
              <a:gd name="connsiteX179" fmla="*/ 3029122 w 12192000"/>
              <a:gd name="connsiteY179" fmla="*/ 5070085 h 5096785"/>
              <a:gd name="connsiteX180" fmla="*/ 3017862 w 12192000"/>
              <a:gd name="connsiteY180" fmla="*/ 5065942 h 5096785"/>
              <a:gd name="connsiteX181" fmla="*/ 3015868 w 12192000"/>
              <a:gd name="connsiteY181" fmla="*/ 5061832 h 5096785"/>
              <a:gd name="connsiteX182" fmla="*/ 2998644 w 12192000"/>
              <a:gd name="connsiteY182" fmla="*/ 5057210 h 5096785"/>
              <a:gd name="connsiteX183" fmla="*/ 2996219 w 12192000"/>
              <a:gd name="connsiteY183" fmla="*/ 5057788 h 5096785"/>
              <a:gd name="connsiteX184" fmla="*/ 2983676 w 12192000"/>
              <a:gd name="connsiteY184" fmla="*/ 5049852 h 5096785"/>
              <a:gd name="connsiteX185" fmla="*/ 2903609 w 12192000"/>
              <a:gd name="connsiteY185" fmla="*/ 4998457 h 5096785"/>
              <a:gd name="connsiteX186" fmla="*/ 2758830 w 12192000"/>
              <a:gd name="connsiteY186" fmla="*/ 4974760 h 5096785"/>
              <a:gd name="connsiteX187" fmla="*/ 2532669 w 12192000"/>
              <a:gd name="connsiteY187" fmla="*/ 4940573 h 5096785"/>
              <a:gd name="connsiteX188" fmla="*/ 2389931 w 12192000"/>
              <a:gd name="connsiteY188" fmla="*/ 4905785 h 5096785"/>
              <a:gd name="connsiteX189" fmla="*/ 2335186 w 12192000"/>
              <a:gd name="connsiteY189" fmla="*/ 4902957 h 5096785"/>
              <a:gd name="connsiteX190" fmla="*/ 2295307 w 12192000"/>
              <a:gd name="connsiteY190" fmla="*/ 4879800 h 5096785"/>
              <a:gd name="connsiteX191" fmla="*/ 2273393 w 12192000"/>
              <a:gd name="connsiteY191" fmla="*/ 4883565 h 5096785"/>
              <a:gd name="connsiteX192" fmla="*/ 2269523 w 12192000"/>
              <a:gd name="connsiteY192" fmla="*/ 4884442 h 5096785"/>
              <a:gd name="connsiteX193" fmla="*/ 2256015 w 12192000"/>
              <a:gd name="connsiteY193" fmla="*/ 4883014 h 5096785"/>
              <a:gd name="connsiteX194" fmla="*/ 2249731 w 12192000"/>
              <a:gd name="connsiteY194" fmla="*/ 4888778 h 5096785"/>
              <a:gd name="connsiteX195" fmla="*/ 2227629 w 12192000"/>
              <a:gd name="connsiteY195" fmla="*/ 4891047 h 5096785"/>
              <a:gd name="connsiteX196" fmla="*/ 2203460 w 12192000"/>
              <a:gd name="connsiteY196" fmla="*/ 4886696 h 5096785"/>
              <a:gd name="connsiteX197" fmla="*/ 2091528 w 12192000"/>
              <a:gd name="connsiteY197" fmla="*/ 4859155 h 5096785"/>
              <a:gd name="connsiteX198" fmla="*/ 2022901 w 12192000"/>
              <a:gd name="connsiteY198" fmla="*/ 4846594 h 5096785"/>
              <a:gd name="connsiteX199" fmla="*/ 1994227 w 12192000"/>
              <a:gd name="connsiteY199" fmla="*/ 4847973 h 5096785"/>
              <a:gd name="connsiteX200" fmla="*/ 1955936 w 12192000"/>
              <a:gd name="connsiteY200" fmla="*/ 4845765 h 5096785"/>
              <a:gd name="connsiteX201" fmla="*/ 1741924 w 12192000"/>
              <a:gd name="connsiteY201" fmla="*/ 4808054 h 5096785"/>
              <a:gd name="connsiteX202" fmla="*/ 1734410 w 12192000"/>
              <a:gd name="connsiteY202" fmla="*/ 4811675 h 5096785"/>
              <a:gd name="connsiteX203" fmla="*/ 1691423 w 12192000"/>
              <a:gd name="connsiteY203" fmla="*/ 4802777 h 5096785"/>
              <a:gd name="connsiteX204" fmla="*/ 1554504 w 12192000"/>
              <a:gd name="connsiteY204" fmla="*/ 4739985 h 5096785"/>
              <a:gd name="connsiteX205" fmla="*/ 1470119 w 12192000"/>
              <a:gd name="connsiteY205" fmla="*/ 4723470 h 5096785"/>
              <a:gd name="connsiteX206" fmla="*/ 1437967 w 12192000"/>
              <a:gd name="connsiteY206" fmla="*/ 4722710 h 5096785"/>
              <a:gd name="connsiteX207" fmla="*/ 1384234 w 12192000"/>
              <a:gd name="connsiteY207" fmla="*/ 4721117 h 5096785"/>
              <a:gd name="connsiteX208" fmla="*/ 1338647 w 12192000"/>
              <a:gd name="connsiteY208" fmla="*/ 4732483 h 5096785"/>
              <a:gd name="connsiteX209" fmla="*/ 1295869 w 12192000"/>
              <a:gd name="connsiteY209" fmla="*/ 4726175 h 5096785"/>
              <a:gd name="connsiteX210" fmla="*/ 1292949 w 12192000"/>
              <a:gd name="connsiteY210" fmla="*/ 4708469 h 5096785"/>
              <a:gd name="connsiteX211" fmla="*/ 1244908 w 12192000"/>
              <a:gd name="connsiteY211" fmla="*/ 4706993 h 5096785"/>
              <a:gd name="connsiteX212" fmla="*/ 1171266 w 12192000"/>
              <a:gd name="connsiteY212" fmla="*/ 4706535 h 5096785"/>
              <a:gd name="connsiteX213" fmla="*/ 1160868 w 12192000"/>
              <a:gd name="connsiteY213" fmla="*/ 4701936 h 5096785"/>
              <a:gd name="connsiteX214" fmla="*/ 1147599 w 12192000"/>
              <a:gd name="connsiteY214" fmla="*/ 4714833 h 5096785"/>
              <a:gd name="connsiteX215" fmla="*/ 1119603 w 12192000"/>
              <a:gd name="connsiteY215" fmla="*/ 4721303 h 5096785"/>
              <a:gd name="connsiteX216" fmla="*/ 997851 w 12192000"/>
              <a:gd name="connsiteY216" fmla="*/ 4722336 h 5096785"/>
              <a:gd name="connsiteX217" fmla="*/ 976455 w 12192000"/>
              <a:gd name="connsiteY217" fmla="*/ 4726407 h 5096785"/>
              <a:gd name="connsiteX218" fmla="*/ 949939 w 12192000"/>
              <a:gd name="connsiteY218" fmla="*/ 4719699 h 5096785"/>
              <a:gd name="connsiteX219" fmla="*/ 894148 w 12192000"/>
              <a:gd name="connsiteY219" fmla="*/ 4710406 h 5096785"/>
              <a:gd name="connsiteX220" fmla="*/ 857990 w 12192000"/>
              <a:gd name="connsiteY220" fmla="*/ 4696844 h 5096785"/>
              <a:gd name="connsiteX221" fmla="*/ 848649 w 12192000"/>
              <a:gd name="connsiteY221" fmla="*/ 4704021 h 5096785"/>
              <a:gd name="connsiteX222" fmla="*/ 826436 w 12192000"/>
              <a:gd name="connsiteY222" fmla="*/ 4707421 h 5096785"/>
              <a:gd name="connsiteX223" fmla="*/ 733052 w 12192000"/>
              <a:gd name="connsiteY223" fmla="*/ 4701884 h 5096785"/>
              <a:gd name="connsiteX224" fmla="*/ 716185 w 12192000"/>
              <a:gd name="connsiteY224" fmla="*/ 4703827 h 5096785"/>
              <a:gd name="connsiteX225" fmla="*/ 696663 w 12192000"/>
              <a:gd name="connsiteY225" fmla="*/ 4697420 h 5096785"/>
              <a:gd name="connsiteX226" fmla="*/ 582722 w 12192000"/>
              <a:gd name="connsiteY226" fmla="*/ 4658637 h 5096785"/>
              <a:gd name="connsiteX227" fmla="*/ 581118 w 12192000"/>
              <a:gd name="connsiteY227" fmla="*/ 4654120 h 5096785"/>
              <a:gd name="connsiteX228" fmla="*/ 546453 w 12192000"/>
              <a:gd name="connsiteY228" fmla="*/ 4652542 h 5096785"/>
              <a:gd name="connsiteX229" fmla="*/ 536773 w 12192000"/>
              <a:gd name="connsiteY229" fmla="*/ 4644609 h 5096785"/>
              <a:gd name="connsiteX230" fmla="*/ 518899 w 12192000"/>
              <a:gd name="connsiteY230" fmla="*/ 4642839 h 5096785"/>
              <a:gd name="connsiteX231" fmla="*/ 388896 w 12192000"/>
              <a:gd name="connsiteY231" fmla="*/ 4619173 h 5096785"/>
              <a:gd name="connsiteX232" fmla="*/ 366479 w 12192000"/>
              <a:gd name="connsiteY232" fmla="*/ 4618896 h 5096785"/>
              <a:gd name="connsiteX233" fmla="*/ 342781 w 12192000"/>
              <a:gd name="connsiteY233" fmla="*/ 4601239 h 5096785"/>
              <a:gd name="connsiteX234" fmla="*/ 255925 w 12192000"/>
              <a:gd name="connsiteY234" fmla="*/ 4598685 h 5096785"/>
              <a:gd name="connsiteX235" fmla="*/ 226919 w 12192000"/>
              <a:gd name="connsiteY235" fmla="*/ 4598460 h 5096785"/>
              <a:gd name="connsiteX236" fmla="*/ 213925 w 12192000"/>
              <a:gd name="connsiteY236" fmla="*/ 4597783 h 5096785"/>
              <a:gd name="connsiteX237" fmla="*/ 215196 w 12192000"/>
              <a:gd name="connsiteY237" fmla="*/ 4588576 h 5096785"/>
              <a:gd name="connsiteX238" fmla="*/ 180214 w 12192000"/>
              <a:gd name="connsiteY238" fmla="*/ 4583701 h 5096785"/>
              <a:gd name="connsiteX239" fmla="*/ 83203 w 12192000"/>
              <a:gd name="connsiteY239" fmla="*/ 4531664 h 5096785"/>
              <a:gd name="connsiteX240" fmla="*/ 4106 w 12192000"/>
              <a:gd name="connsiteY240" fmla="*/ 4517202 h 5096785"/>
              <a:gd name="connsiteX241" fmla="*/ 0 w 12192000"/>
              <a:gd name="connsiteY241" fmla="*/ 4516084 h 5096785"/>
              <a:gd name="connsiteX242" fmla="*/ 0 w 12192000"/>
              <a:gd name="connsiteY242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055081 w 12192000"/>
              <a:gd name="connsiteY176" fmla="*/ 5080424 h 5096785"/>
              <a:gd name="connsiteX177" fmla="*/ 3049807 w 12192000"/>
              <a:gd name="connsiteY177" fmla="*/ 5080860 h 5096785"/>
              <a:gd name="connsiteX178" fmla="*/ 3029122 w 12192000"/>
              <a:gd name="connsiteY178" fmla="*/ 5070085 h 5096785"/>
              <a:gd name="connsiteX179" fmla="*/ 3017862 w 12192000"/>
              <a:gd name="connsiteY179" fmla="*/ 5065942 h 5096785"/>
              <a:gd name="connsiteX180" fmla="*/ 3015868 w 12192000"/>
              <a:gd name="connsiteY180" fmla="*/ 5061832 h 5096785"/>
              <a:gd name="connsiteX181" fmla="*/ 2998644 w 12192000"/>
              <a:gd name="connsiteY181" fmla="*/ 5057210 h 5096785"/>
              <a:gd name="connsiteX182" fmla="*/ 2996219 w 12192000"/>
              <a:gd name="connsiteY182" fmla="*/ 5057788 h 5096785"/>
              <a:gd name="connsiteX183" fmla="*/ 2983676 w 12192000"/>
              <a:gd name="connsiteY183" fmla="*/ 5049852 h 5096785"/>
              <a:gd name="connsiteX184" fmla="*/ 2903609 w 12192000"/>
              <a:gd name="connsiteY184" fmla="*/ 4998457 h 5096785"/>
              <a:gd name="connsiteX185" fmla="*/ 2758830 w 12192000"/>
              <a:gd name="connsiteY185" fmla="*/ 4974760 h 5096785"/>
              <a:gd name="connsiteX186" fmla="*/ 2532669 w 12192000"/>
              <a:gd name="connsiteY186" fmla="*/ 4940573 h 5096785"/>
              <a:gd name="connsiteX187" fmla="*/ 2389931 w 12192000"/>
              <a:gd name="connsiteY187" fmla="*/ 4905785 h 5096785"/>
              <a:gd name="connsiteX188" fmla="*/ 2335186 w 12192000"/>
              <a:gd name="connsiteY188" fmla="*/ 4902957 h 5096785"/>
              <a:gd name="connsiteX189" fmla="*/ 2295307 w 12192000"/>
              <a:gd name="connsiteY189" fmla="*/ 4879800 h 5096785"/>
              <a:gd name="connsiteX190" fmla="*/ 2273393 w 12192000"/>
              <a:gd name="connsiteY190" fmla="*/ 4883565 h 5096785"/>
              <a:gd name="connsiteX191" fmla="*/ 2269523 w 12192000"/>
              <a:gd name="connsiteY191" fmla="*/ 4884442 h 5096785"/>
              <a:gd name="connsiteX192" fmla="*/ 2256015 w 12192000"/>
              <a:gd name="connsiteY192" fmla="*/ 4883014 h 5096785"/>
              <a:gd name="connsiteX193" fmla="*/ 2249731 w 12192000"/>
              <a:gd name="connsiteY193" fmla="*/ 4888778 h 5096785"/>
              <a:gd name="connsiteX194" fmla="*/ 2227629 w 12192000"/>
              <a:gd name="connsiteY194" fmla="*/ 4891047 h 5096785"/>
              <a:gd name="connsiteX195" fmla="*/ 2203460 w 12192000"/>
              <a:gd name="connsiteY195" fmla="*/ 4886696 h 5096785"/>
              <a:gd name="connsiteX196" fmla="*/ 2091528 w 12192000"/>
              <a:gd name="connsiteY196" fmla="*/ 4859155 h 5096785"/>
              <a:gd name="connsiteX197" fmla="*/ 2022901 w 12192000"/>
              <a:gd name="connsiteY197" fmla="*/ 4846594 h 5096785"/>
              <a:gd name="connsiteX198" fmla="*/ 1994227 w 12192000"/>
              <a:gd name="connsiteY198" fmla="*/ 4847973 h 5096785"/>
              <a:gd name="connsiteX199" fmla="*/ 1955936 w 12192000"/>
              <a:gd name="connsiteY199" fmla="*/ 4845765 h 5096785"/>
              <a:gd name="connsiteX200" fmla="*/ 1741924 w 12192000"/>
              <a:gd name="connsiteY200" fmla="*/ 4808054 h 5096785"/>
              <a:gd name="connsiteX201" fmla="*/ 1734410 w 12192000"/>
              <a:gd name="connsiteY201" fmla="*/ 4811675 h 5096785"/>
              <a:gd name="connsiteX202" fmla="*/ 1691423 w 12192000"/>
              <a:gd name="connsiteY202" fmla="*/ 4802777 h 5096785"/>
              <a:gd name="connsiteX203" fmla="*/ 1554504 w 12192000"/>
              <a:gd name="connsiteY203" fmla="*/ 4739985 h 5096785"/>
              <a:gd name="connsiteX204" fmla="*/ 1470119 w 12192000"/>
              <a:gd name="connsiteY204" fmla="*/ 4723470 h 5096785"/>
              <a:gd name="connsiteX205" fmla="*/ 1437967 w 12192000"/>
              <a:gd name="connsiteY205" fmla="*/ 4722710 h 5096785"/>
              <a:gd name="connsiteX206" fmla="*/ 1384234 w 12192000"/>
              <a:gd name="connsiteY206" fmla="*/ 4721117 h 5096785"/>
              <a:gd name="connsiteX207" fmla="*/ 1338647 w 12192000"/>
              <a:gd name="connsiteY207" fmla="*/ 4732483 h 5096785"/>
              <a:gd name="connsiteX208" fmla="*/ 1295869 w 12192000"/>
              <a:gd name="connsiteY208" fmla="*/ 4726175 h 5096785"/>
              <a:gd name="connsiteX209" fmla="*/ 1292949 w 12192000"/>
              <a:gd name="connsiteY209" fmla="*/ 4708469 h 5096785"/>
              <a:gd name="connsiteX210" fmla="*/ 1244908 w 12192000"/>
              <a:gd name="connsiteY210" fmla="*/ 4706993 h 5096785"/>
              <a:gd name="connsiteX211" fmla="*/ 1171266 w 12192000"/>
              <a:gd name="connsiteY211" fmla="*/ 4706535 h 5096785"/>
              <a:gd name="connsiteX212" fmla="*/ 1160868 w 12192000"/>
              <a:gd name="connsiteY212" fmla="*/ 4701936 h 5096785"/>
              <a:gd name="connsiteX213" fmla="*/ 1147599 w 12192000"/>
              <a:gd name="connsiteY213" fmla="*/ 4714833 h 5096785"/>
              <a:gd name="connsiteX214" fmla="*/ 1119603 w 12192000"/>
              <a:gd name="connsiteY214" fmla="*/ 4721303 h 5096785"/>
              <a:gd name="connsiteX215" fmla="*/ 997851 w 12192000"/>
              <a:gd name="connsiteY215" fmla="*/ 4722336 h 5096785"/>
              <a:gd name="connsiteX216" fmla="*/ 976455 w 12192000"/>
              <a:gd name="connsiteY216" fmla="*/ 4726407 h 5096785"/>
              <a:gd name="connsiteX217" fmla="*/ 949939 w 12192000"/>
              <a:gd name="connsiteY217" fmla="*/ 4719699 h 5096785"/>
              <a:gd name="connsiteX218" fmla="*/ 894148 w 12192000"/>
              <a:gd name="connsiteY218" fmla="*/ 4710406 h 5096785"/>
              <a:gd name="connsiteX219" fmla="*/ 857990 w 12192000"/>
              <a:gd name="connsiteY219" fmla="*/ 4696844 h 5096785"/>
              <a:gd name="connsiteX220" fmla="*/ 848649 w 12192000"/>
              <a:gd name="connsiteY220" fmla="*/ 4704021 h 5096785"/>
              <a:gd name="connsiteX221" fmla="*/ 826436 w 12192000"/>
              <a:gd name="connsiteY221" fmla="*/ 4707421 h 5096785"/>
              <a:gd name="connsiteX222" fmla="*/ 733052 w 12192000"/>
              <a:gd name="connsiteY222" fmla="*/ 4701884 h 5096785"/>
              <a:gd name="connsiteX223" fmla="*/ 716185 w 12192000"/>
              <a:gd name="connsiteY223" fmla="*/ 4703827 h 5096785"/>
              <a:gd name="connsiteX224" fmla="*/ 696663 w 12192000"/>
              <a:gd name="connsiteY224" fmla="*/ 4697420 h 5096785"/>
              <a:gd name="connsiteX225" fmla="*/ 582722 w 12192000"/>
              <a:gd name="connsiteY225" fmla="*/ 4658637 h 5096785"/>
              <a:gd name="connsiteX226" fmla="*/ 581118 w 12192000"/>
              <a:gd name="connsiteY226" fmla="*/ 4654120 h 5096785"/>
              <a:gd name="connsiteX227" fmla="*/ 546453 w 12192000"/>
              <a:gd name="connsiteY227" fmla="*/ 4652542 h 5096785"/>
              <a:gd name="connsiteX228" fmla="*/ 536773 w 12192000"/>
              <a:gd name="connsiteY228" fmla="*/ 4644609 h 5096785"/>
              <a:gd name="connsiteX229" fmla="*/ 518899 w 12192000"/>
              <a:gd name="connsiteY229" fmla="*/ 4642839 h 5096785"/>
              <a:gd name="connsiteX230" fmla="*/ 388896 w 12192000"/>
              <a:gd name="connsiteY230" fmla="*/ 4619173 h 5096785"/>
              <a:gd name="connsiteX231" fmla="*/ 366479 w 12192000"/>
              <a:gd name="connsiteY231" fmla="*/ 4618896 h 5096785"/>
              <a:gd name="connsiteX232" fmla="*/ 342781 w 12192000"/>
              <a:gd name="connsiteY232" fmla="*/ 4601239 h 5096785"/>
              <a:gd name="connsiteX233" fmla="*/ 255925 w 12192000"/>
              <a:gd name="connsiteY233" fmla="*/ 4598685 h 5096785"/>
              <a:gd name="connsiteX234" fmla="*/ 226919 w 12192000"/>
              <a:gd name="connsiteY234" fmla="*/ 4598460 h 5096785"/>
              <a:gd name="connsiteX235" fmla="*/ 213925 w 12192000"/>
              <a:gd name="connsiteY235" fmla="*/ 4597783 h 5096785"/>
              <a:gd name="connsiteX236" fmla="*/ 215196 w 12192000"/>
              <a:gd name="connsiteY236" fmla="*/ 4588576 h 5096785"/>
              <a:gd name="connsiteX237" fmla="*/ 180214 w 12192000"/>
              <a:gd name="connsiteY237" fmla="*/ 4583701 h 5096785"/>
              <a:gd name="connsiteX238" fmla="*/ 83203 w 12192000"/>
              <a:gd name="connsiteY238" fmla="*/ 4531664 h 5096785"/>
              <a:gd name="connsiteX239" fmla="*/ 4106 w 12192000"/>
              <a:gd name="connsiteY239" fmla="*/ 4517202 h 5096785"/>
              <a:gd name="connsiteX240" fmla="*/ 0 w 12192000"/>
              <a:gd name="connsiteY240" fmla="*/ 4516084 h 5096785"/>
              <a:gd name="connsiteX241" fmla="*/ 0 w 12192000"/>
              <a:gd name="connsiteY241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95307 w 12192000"/>
              <a:gd name="connsiteY188" fmla="*/ 4879800 h 5096785"/>
              <a:gd name="connsiteX189" fmla="*/ 2273393 w 12192000"/>
              <a:gd name="connsiteY189" fmla="*/ 4883565 h 5096785"/>
              <a:gd name="connsiteX190" fmla="*/ 2269523 w 12192000"/>
              <a:gd name="connsiteY190" fmla="*/ 4884442 h 5096785"/>
              <a:gd name="connsiteX191" fmla="*/ 2256015 w 12192000"/>
              <a:gd name="connsiteY191" fmla="*/ 4883014 h 5096785"/>
              <a:gd name="connsiteX192" fmla="*/ 2249731 w 12192000"/>
              <a:gd name="connsiteY192" fmla="*/ 4888778 h 5096785"/>
              <a:gd name="connsiteX193" fmla="*/ 2227629 w 12192000"/>
              <a:gd name="connsiteY193" fmla="*/ 4891047 h 5096785"/>
              <a:gd name="connsiteX194" fmla="*/ 2203460 w 12192000"/>
              <a:gd name="connsiteY194" fmla="*/ 4886696 h 5096785"/>
              <a:gd name="connsiteX195" fmla="*/ 2091528 w 12192000"/>
              <a:gd name="connsiteY195" fmla="*/ 4859155 h 5096785"/>
              <a:gd name="connsiteX196" fmla="*/ 2022901 w 12192000"/>
              <a:gd name="connsiteY196" fmla="*/ 4846594 h 5096785"/>
              <a:gd name="connsiteX197" fmla="*/ 1994227 w 12192000"/>
              <a:gd name="connsiteY197" fmla="*/ 4847973 h 5096785"/>
              <a:gd name="connsiteX198" fmla="*/ 1955936 w 12192000"/>
              <a:gd name="connsiteY198" fmla="*/ 4845765 h 5096785"/>
              <a:gd name="connsiteX199" fmla="*/ 1741924 w 12192000"/>
              <a:gd name="connsiteY199" fmla="*/ 4808054 h 5096785"/>
              <a:gd name="connsiteX200" fmla="*/ 1734410 w 12192000"/>
              <a:gd name="connsiteY200" fmla="*/ 4811675 h 5096785"/>
              <a:gd name="connsiteX201" fmla="*/ 1691423 w 12192000"/>
              <a:gd name="connsiteY201" fmla="*/ 4802777 h 5096785"/>
              <a:gd name="connsiteX202" fmla="*/ 1554504 w 12192000"/>
              <a:gd name="connsiteY202" fmla="*/ 4739985 h 5096785"/>
              <a:gd name="connsiteX203" fmla="*/ 1470119 w 12192000"/>
              <a:gd name="connsiteY203" fmla="*/ 4723470 h 5096785"/>
              <a:gd name="connsiteX204" fmla="*/ 1437967 w 12192000"/>
              <a:gd name="connsiteY204" fmla="*/ 4722710 h 5096785"/>
              <a:gd name="connsiteX205" fmla="*/ 1384234 w 12192000"/>
              <a:gd name="connsiteY205" fmla="*/ 4721117 h 5096785"/>
              <a:gd name="connsiteX206" fmla="*/ 1338647 w 12192000"/>
              <a:gd name="connsiteY206" fmla="*/ 4732483 h 5096785"/>
              <a:gd name="connsiteX207" fmla="*/ 1295869 w 12192000"/>
              <a:gd name="connsiteY207" fmla="*/ 4726175 h 5096785"/>
              <a:gd name="connsiteX208" fmla="*/ 1292949 w 12192000"/>
              <a:gd name="connsiteY208" fmla="*/ 4708469 h 5096785"/>
              <a:gd name="connsiteX209" fmla="*/ 1244908 w 12192000"/>
              <a:gd name="connsiteY209" fmla="*/ 4706993 h 5096785"/>
              <a:gd name="connsiteX210" fmla="*/ 1171266 w 12192000"/>
              <a:gd name="connsiteY210" fmla="*/ 4706535 h 5096785"/>
              <a:gd name="connsiteX211" fmla="*/ 1160868 w 12192000"/>
              <a:gd name="connsiteY211" fmla="*/ 4701936 h 5096785"/>
              <a:gd name="connsiteX212" fmla="*/ 1147599 w 12192000"/>
              <a:gd name="connsiteY212" fmla="*/ 4714833 h 5096785"/>
              <a:gd name="connsiteX213" fmla="*/ 1119603 w 12192000"/>
              <a:gd name="connsiteY213" fmla="*/ 4721303 h 5096785"/>
              <a:gd name="connsiteX214" fmla="*/ 997851 w 12192000"/>
              <a:gd name="connsiteY214" fmla="*/ 4722336 h 5096785"/>
              <a:gd name="connsiteX215" fmla="*/ 976455 w 12192000"/>
              <a:gd name="connsiteY215" fmla="*/ 4726407 h 5096785"/>
              <a:gd name="connsiteX216" fmla="*/ 949939 w 12192000"/>
              <a:gd name="connsiteY216" fmla="*/ 4719699 h 5096785"/>
              <a:gd name="connsiteX217" fmla="*/ 894148 w 12192000"/>
              <a:gd name="connsiteY217" fmla="*/ 4710406 h 5096785"/>
              <a:gd name="connsiteX218" fmla="*/ 857990 w 12192000"/>
              <a:gd name="connsiteY218" fmla="*/ 4696844 h 5096785"/>
              <a:gd name="connsiteX219" fmla="*/ 848649 w 12192000"/>
              <a:gd name="connsiteY219" fmla="*/ 4704021 h 5096785"/>
              <a:gd name="connsiteX220" fmla="*/ 826436 w 12192000"/>
              <a:gd name="connsiteY220" fmla="*/ 4707421 h 5096785"/>
              <a:gd name="connsiteX221" fmla="*/ 733052 w 12192000"/>
              <a:gd name="connsiteY221" fmla="*/ 4701884 h 5096785"/>
              <a:gd name="connsiteX222" fmla="*/ 716185 w 12192000"/>
              <a:gd name="connsiteY222" fmla="*/ 4703827 h 5096785"/>
              <a:gd name="connsiteX223" fmla="*/ 696663 w 12192000"/>
              <a:gd name="connsiteY223" fmla="*/ 4697420 h 5096785"/>
              <a:gd name="connsiteX224" fmla="*/ 582722 w 12192000"/>
              <a:gd name="connsiteY224" fmla="*/ 4658637 h 5096785"/>
              <a:gd name="connsiteX225" fmla="*/ 581118 w 12192000"/>
              <a:gd name="connsiteY225" fmla="*/ 4654120 h 5096785"/>
              <a:gd name="connsiteX226" fmla="*/ 546453 w 12192000"/>
              <a:gd name="connsiteY226" fmla="*/ 4652542 h 5096785"/>
              <a:gd name="connsiteX227" fmla="*/ 536773 w 12192000"/>
              <a:gd name="connsiteY227" fmla="*/ 4644609 h 5096785"/>
              <a:gd name="connsiteX228" fmla="*/ 518899 w 12192000"/>
              <a:gd name="connsiteY228" fmla="*/ 4642839 h 5096785"/>
              <a:gd name="connsiteX229" fmla="*/ 388896 w 12192000"/>
              <a:gd name="connsiteY229" fmla="*/ 4619173 h 5096785"/>
              <a:gd name="connsiteX230" fmla="*/ 366479 w 12192000"/>
              <a:gd name="connsiteY230" fmla="*/ 4618896 h 5096785"/>
              <a:gd name="connsiteX231" fmla="*/ 342781 w 12192000"/>
              <a:gd name="connsiteY231" fmla="*/ 4601239 h 5096785"/>
              <a:gd name="connsiteX232" fmla="*/ 255925 w 12192000"/>
              <a:gd name="connsiteY232" fmla="*/ 4598685 h 5096785"/>
              <a:gd name="connsiteX233" fmla="*/ 226919 w 12192000"/>
              <a:gd name="connsiteY233" fmla="*/ 4598460 h 5096785"/>
              <a:gd name="connsiteX234" fmla="*/ 213925 w 12192000"/>
              <a:gd name="connsiteY234" fmla="*/ 4597783 h 5096785"/>
              <a:gd name="connsiteX235" fmla="*/ 215196 w 12192000"/>
              <a:gd name="connsiteY235" fmla="*/ 4588576 h 5096785"/>
              <a:gd name="connsiteX236" fmla="*/ 180214 w 12192000"/>
              <a:gd name="connsiteY236" fmla="*/ 4583701 h 5096785"/>
              <a:gd name="connsiteX237" fmla="*/ 83203 w 12192000"/>
              <a:gd name="connsiteY237" fmla="*/ 4531664 h 5096785"/>
              <a:gd name="connsiteX238" fmla="*/ 4106 w 12192000"/>
              <a:gd name="connsiteY238" fmla="*/ 4517202 h 5096785"/>
              <a:gd name="connsiteX239" fmla="*/ 0 w 12192000"/>
              <a:gd name="connsiteY239" fmla="*/ 4516084 h 5096785"/>
              <a:gd name="connsiteX240" fmla="*/ 0 w 12192000"/>
              <a:gd name="connsiteY24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696663 w 12192000"/>
              <a:gd name="connsiteY222" fmla="*/ 4697420 h 5096785"/>
              <a:gd name="connsiteX223" fmla="*/ 582722 w 12192000"/>
              <a:gd name="connsiteY223" fmla="*/ 4658637 h 5096785"/>
              <a:gd name="connsiteX224" fmla="*/ 581118 w 12192000"/>
              <a:gd name="connsiteY224" fmla="*/ 4654120 h 5096785"/>
              <a:gd name="connsiteX225" fmla="*/ 546453 w 12192000"/>
              <a:gd name="connsiteY225" fmla="*/ 4652542 h 5096785"/>
              <a:gd name="connsiteX226" fmla="*/ 536773 w 12192000"/>
              <a:gd name="connsiteY226" fmla="*/ 4644609 h 5096785"/>
              <a:gd name="connsiteX227" fmla="*/ 518899 w 12192000"/>
              <a:gd name="connsiteY227" fmla="*/ 4642839 h 5096785"/>
              <a:gd name="connsiteX228" fmla="*/ 388896 w 12192000"/>
              <a:gd name="connsiteY228" fmla="*/ 4619173 h 5096785"/>
              <a:gd name="connsiteX229" fmla="*/ 366479 w 12192000"/>
              <a:gd name="connsiteY229" fmla="*/ 4618896 h 5096785"/>
              <a:gd name="connsiteX230" fmla="*/ 342781 w 12192000"/>
              <a:gd name="connsiteY230" fmla="*/ 4601239 h 5096785"/>
              <a:gd name="connsiteX231" fmla="*/ 255925 w 12192000"/>
              <a:gd name="connsiteY231" fmla="*/ 4598685 h 5096785"/>
              <a:gd name="connsiteX232" fmla="*/ 226919 w 12192000"/>
              <a:gd name="connsiteY232" fmla="*/ 4598460 h 5096785"/>
              <a:gd name="connsiteX233" fmla="*/ 213925 w 12192000"/>
              <a:gd name="connsiteY233" fmla="*/ 4597783 h 5096785"/>
              <a:gd name="connsiteX234" fmla="*/ 215196 w 12192000"/>
              <a:gd name="connsiteY234" fmla="*/ 4588576 h 5096785"/>
              <a:gd name="connsiteX235" fmla="*/ 180214 w 12192000"/>
              <a:gd name="connsiteY235" fmla="*/ 4583701 h 5096785"/>
              <a:gd name="connsiteX236" fmla="*/ 83203 w 12192000"/>
              <a:gd name="connsiteY236" fmla="*/ 4531664 h 5096785"/>
              <a:gd name="connsiteX237" fmla="*/ 4106 w 12192000"/>
              <a:gd name="connsiteY237" fmla="*/ 4517202 h 5096785"/>
              <a:gd name="connsiteX238" fmla="*/ 0 w 12192000"/>
              <a:gd name="connsiteY238" fmla="*/ 4516084 h 5096785"/>
              <a:gd name="connsiteX239" fmla="*/ 0 w 12192000"/>
              <a:gd name="connsiteY23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696663 w 12192000"/>
              <a:gd name="connsiteY222" fmla="*/ 4697420 h 5096785"/>
              <a:gd name="connsiteX223" fmla="*/ 582722 w 12192000"/>
              <a:gd name="connsiteY223" fmla="*/ 4658637 h 5096785"/>
              <a:gd name="connsiteX224" fmla="*/ 581118 w 12192000"/>
              <a:gd name="connsiteY224" fmla="*/ 4654120 h 5096785"/>
              <a:gd name="connsiteX225" fmla="*/ 546453 w 12192000"/>
              <a:gd name="connsiteY225" fmla="*/ 4652542 h 5096785"/>
              <a:gd name="connsiteX226" fmla="*/ 536773 w 12192000"/>
              <a:gd name="connsiteY226" fmla="*/ 4644609 h 5096785"/>
              <a:gd name="connsiteX227" fmla="*/ 388896 w 12192000"/>
              <a:gd name="connsiteY227" fmla="*/ 4619173 h 5096785"/>
              <a:gd name="connsiteX228" fmla="*/ 366479 w 12192000"/>
              <a:gd name="connsiteY228" fmla="*/ 4618896 h 5096785"/>
              <a:gd name="connsiteX229" fmla="*/ 342781 w 12192000"/>
              <a:gd name="connsiteY229" fmla="*/ 4601239 h 5096785"/>
              <a:gd name="connsiteX230" fmla="*/ 255925 w 12192000"/>
              <a:gd name="connsiteY230" fmla="*/ 4598685 h 5096785"/>
              <a:gd name="connsiteX231" fmla="*/ 226919 w 12192000"/>
              <a:gd name="connsiteY231" fmla="*/ 4598460 h 5096785"/>
              <a:gd name="connsiteX232" fmla="*/ 213925 w 12192000"/>
              <a:gd name="connsiteY232" fmla="*/ 4597783 h 5096785"/>
              <a:gd name="connsiteX233" fmla="*/ 215196 w 12192000"/>
              <a:gd name="connsiteY233" fmla="*/ 4588576 h 5096785"/>
              <a:gd name="connsiteX234" fmla="*/ 180214 w 12192000"/>
              <a:gd name="connsiteY234" fmla="*/ 4583701 h 5096785"/>
              <a:gd name="connsiteX235" fmla="*/ 83203 w 12192000"/>
              <a:gd name="connsiteY235" fmla="*/ 4531664 h 5096785"/>
              <a:gd name="connsiteX236" fmla="*/ 4106 w 12192000"/>
              <a:gd name="connsiteY236" fmla="*/ 4517202 h 5096785"/>
              <a:gd name="connsiteX237" fmla="*/ 0 w 12192000"/>
              <a:gd name="connsiteY237" fmla="*/ 4516084 h 5096785"/>
              <a:gd name="connsiteX238" fmla="*/ 0 w 12192000"/>
              <a:gd name="connsiteY238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582722 w 12192000"/>
              <a:gd name="connsiteY222" fmla="*/ 4658637 h 5096785"/>
              <a:gd name="connsiteX223" fmla="*/ 581118 w 12192000"/>
              <a:gd name="connsiteY223" fmla="*/ 4654120 h 5096785"/>
              <a:gd name="connsiteX224" fmla="*/ 546453 w 12192000"/>
              <a:gd name="connsiteY224" fmla="*/ 4652542 h 5096785"/>
              <a:gd name="connsiteX225" fmla="*/ 536773 w 12192000"/>
              <a:gd name="connsiteY225" fmla="*/ 4644609 h 5096785"/>
              <a:gd name="connsiteX226" fmla="*/ 388896 w 12192000"/>
              <a:gd name="connsiteY226" fmla="*/ 4619173 h 5096785"/>
              <a:gd name="connsiteX227" fmla="*/ 366479 w 12192000"/>
              <a:gd name="connsiteY227" fmla="*/ 4618896 h 5096785"/>
              <a:gd name="connsiteX228" fmla="*/ 342781 w 12192000"/>
              <a:gd name="connsiteY228" fmla="*/ 4601239 h 5096785"/>
              <a:gd name="connsiteX229" fmla="*/ 255925 w 12192000"/>
              <a:gd name="connsiteY229" fmla="*/ 4598685 h 5096785"/>
              <a:gd name="connsiteX230" fmla="*/ 226919 w 12192000"/>
              <a:gd name="connsiteY230" fmla="*/ 4598460 h 5096785"/>
              <a:gd name="connsiteX231" fmla="*/ 213925 w 12192000"/>
              <a:gd name="connsiteY231" fmla="*/ 4597783 h 5096785"/>
              <a:gd name="connsiteX232" fmla="*/ 215196 w 12192000"/>
              <a:gd name="connsiteY232" fmla="*/ 4588576 h 5096785"/>
              <a:gd name="connsiteX233" fmla="*/ 180214 w 12192000"/>
              <a:gd name="connsiteY233" fmla="*/ 4583701 h 5096785"/>
              <a:gd name="connsiteX234" fmla="*/ 83203 w 12192000"/>
              <a:gd name="connsiteY234" fmla="*/ 4531664 h 5096785"/>
              <a:gd name="connsiteX235" fmla="*/ 4106 w 12192000"/>
              <a:gd name="connsiteY235" fmla="*/ 4517202 h 5096785"/>
              <a:gd name="connsiteX236" fmla="*/ 0 w 12192000"/>
              <a:gd name="connsiteY236" fmla="*/ 4516084 h 5096785"/>
              <a:gd name="connsiteX237" fmla="*/ 0 w 12192000"/>
              <a:gd name="connsiteY23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648168 h 5096785"/>
              <a:gd name="connsiteX222" fmla="*/ 582722 w 12192000"/>
              <a:gd name="connsiteY222" fmla="*/ 4658637 h 5096785"/>
              <a:gd name="connsiteX223" fmla="*/ 581118 w 12192000"/>
              <a:gd name="connsiteY223" fmla="*/ 4654120 h 5096785"/>
              <a:gd name="connsiteX224" fmla="*/ 546453 w 12192000"/>
              <a:gd name="connsiteY224" fmla="*/ 4652542 h 5096785"/>
              <a:gd name="connsiteX225" fmla="*/ 536773 w 12192000"/>
              <a:gd name="connsiteY225" fmla="*/ 4644609 h 5096785"/>
              <a:gd name="connsiteX226" fmla="*/ 388896 w 12192000"/>
              <a:gd name="connsiteY226" fmla="*/ 4619173 h 5096785"/>
              <a:gd name="connsiteX227" fmla="*/ 366479 w 12192000"/>
              <a:gd name="connsiteY227" fmla="*/ 4618896 h 5096785"/>
              <a:gd name="connsiteX228" fmla="*/ 342781 w 12192000"/>
              <a:gd name="connsiteY228" fmla="*/ 4601239 h 5096785"/>
              <a:gd name="connsiteX229" fmla="*/ 255925 w 12192000"/>
              <a:gd name="connsiteY229" fmla="*/ 4598685 h 5096785"/>
              <a:gd name="connsiteX230" fmla="*/ 226919 w 12192000"/>
              <a:gd name="connsiteY230" fmla="*/ 4598460 h 5096785"/>
              <a:gd name="connsiteX231" fmla="*/ 213925 w 12192000"/>
              <a:gd name="connsiteY231" fmla="*/ 4597783 h 5096785"/>
              <a:gd name="connsiteX232" fmla="*/ 215196 w 12192000"/>
              <a:gd name="connsiteY232" fmla="*/ 4588576 h 5096785"/>
              <a:gd name="connsiteX233" fmla="*/ 180214 w 12192000"/>
              <a:gd name="connsiteY233" fmla="*/ 4583701 h 5096785"/>
              <a:gd name="connsiteX234" fmla="*/ 83203 w 12192000"/>
              <a:gd name="connsiteY234" fmla="*/ 4531664 h 5096785"/>
              <a:gd name="connsiteX235" fmla="*/ 4106 w 12192000"/>
              <a:gd name="connsiteY235" fmla="*/ 4517202 h 5096785"/>
              <a:gd name="connsiteX236" fmla="*/ 0 w 12192000"/>
              <a:gd name="connsiteY236" fmla="*/ 4516084 h 5096785"/>
              <a:gd name="connsiteX237" fmla="*/ 0 w 12192000"/>
              <a:gd name="connsiteY23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295869 w 12192000"/>
              <a:gd name="connsiteY205" fmla="*/ 4726175 h 5096785"/>
              <a:gd name="connsiteX206" fmla="*/ 1292949 w 12192000"/>
              <a:gd name="connsiteY206" fmla="*/ 4708469 h 5096785"/>
              <a:gd name="connsiteX207" fmla="*/ 1244908 w 12192000"/>
              <a:gd name="connsiteY207" fmla="*/ 4706993 h 5096785"/>
              <a:gd name="connsiteX208" fmla="*/ 1171266 w 12192000"/>
              <a:gd name="connsiteY208" fmla="*/ 4706535 h 5096785"/>
              <a:gd name="connsiteX209" fmla="*/ 1160868 w 12192000"/>
              <a:gd name="connsiteY209" fmla="*/ 4701936 h 5096785"/>
              <a:gd name="connsiteX210" fmla="*/ 1147599 w 12192000"/>
              <a:gd name="connsiteY210" fmla="*/ 4714833 h 5096785"/>
              <a:gd name="connsiteX211" fmla="*/ 1119603 w 12192000"/>
              <a:gd name="connsiteY211" fmla="*/ 4721303 h 5096785"/>
              <a:gd name="connsiteX212" fmla="*/ 997851 w 12192000"/>
              <a:gd name="connsiteY212" fmla="*/ 4722336 h 5096785"/>
              <a:gd name="connsiteX213" fmla="*/ 976455 w 12192000"/>
              <a:gd name="connsiteY213" fmla="*/ 4726407 h 5096785"/>
              <a:gd name="connsiteX214" fmla="*/ 949939 w 12192000"/>
              <a:gd name="connsiteY214" fmla="*/ 4719699 h 5096785"/>
              <a:gd name="connsiteX215" fmla="*/ 894148 w 12192000"/>
              <a:gd name="connsiteY215" fmla="*/ 4710406 h 5096785"/>
              <a:gd name="connsiteX216" fmla="*/ 857990 w 12192000"/>
              <a:gd name="connsiteY216" fmla="*/ 4696844 h 5096785"/>
              <a:gd name="connsiteX217" fmla="*/ 848649 w 12192000"/>
              <a:gd name="connsiteY217" fmla="*/ 4704021 h 5096785"/>
              <a:gd name="connsiteX218" fmla="*/ 826436 w 12192000"/>
              <a:gd name="connsiteY218" fmla="*/ 4707421 h 5096785"/>
              <a:gd name="connsiteX219" fmla="*/ 733052 w 12192000"/>
              <a:gd name="connsiteY219" fmla="*/ 4701884 h 5096785"/>
              <a:gd name="connsiteX220" fmla="*/ 716185 w 12192000"/>
              <a:gd name="connsiteY220" fmla="*/ 4648168 h 5096785"/>
              <a:gd name="connsiteX221" fmla="*/ 582722 w 12192000"/>
              <a:gd name="connsiteY221" fmla="*/ 4658637 h 5096785"/>
              <a:gd name="connsiteX222" fmla="*/ 581118 w 12192000"/>
              <a:gd name="connsiteY222" fmla="*/ 4654120 h 5096785"/>
              <a:gd name="connsiteX223" fmla="*/ 546453 w 12192000"/>
              <a:gd name="connsiteY223" fmla="*/ 4652542 h 5096785"/>
              <a:gd name="connsiteX224" fmla="*/ 536773 w 12192000"/>
              <a:gd name="connsiteY224" fmla="*/ 4644609 h 5096785"/>
              <a:gd name="connsiteX225" fmla="*/ 388896 w 12192000"/>
              <a:gd name="connsiteY225" fmla="*/ 4619173 h 5096785"/>
              <a:gd name="connsiteX226" fmla="*/ 366479 w 12192000"/>
              <a:gd name="connsiteY226" fmla="*/ 4618896 h 5096785"/>
              <a:gd name="connsiteX227" fmla="*/ 342781 w 12192000"/>
              <a:gd name="connsiteY227" fmla="*/ 4601239 h 5096785"/>
              <a:gd name="connsiteX228" fmla="*/ 255925 w 12192000"/>
              <a:gd name="connsiteY228" fmla="*/ 4598685 h 5096785"/>
              <a:gd name="connsiteX229" fmla="*/ 226919 w 12192000"/>
              <a:gd name="connsiteY229" fmla="*/ 4598460 h 5096785"/>
              <a:gd name="connsiteX230" fmla="*/ 213925 w 12192000"/>
              <a:gd name="connsiteY230" fmla="*/ 4597783 h 5096785"/>
              <a:gd name="connsiteX231" fmla="*/ 215196 w 12192000"/>
              <a:gd name="connsiteY231" fmla="*/ 4588576 h 5096785"/>
              <a:gd name="connsiteX232" fmla="*/ 180214 w 12192000"/>
              <a:gd name="connsiteY232" fmla="*/ 4583701 h 5096785"/>
              <a:gd name="connsiteX233" fmla="*/ 83203 w 12192000"/>
              <a:gd name="connsiteY233" fmla="*/ 4531664 h 5096785"/>
              <a:gd name="connsiteX234" fmla="*/ 4106 w 12192000"/>
              <a:gd name="connsiteY234" fmla="*/ 4517202 h 5096785"/>
              <a:gd name="connsiteX235" fmla="*/ 0 w 12192000"/>
              <a:gd name="connsiteY235" fmla="*/ 4516084 h 5096785"/>
              <a:gd name="connsiteX236" fmla="*/ 0 w 12192000"/>
              <a:gd name="connsiteY23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295869 w 12192000"/>
              <a:gd name="connsiteY205" fmla="*/ 4726175 h 5096785"/>
              <a:gd name="connsiteX206" fmla="*/ 1292949 w 12192000"/>
              <a:gd name="connsiteY206" fmla="*/ 4684615 h 5096785"/>
              <a:gd name="connsiteX207" fmla="*/ 1244908 w 12192000"/>
              <a:gd name="connsiteY207" fmla="*/ 4706993 h 5096785"/>
              <a:gd name="connsiteX208" fmla="*/ 1171266 w 12192000"/>
              <a:gd name="connsiteY208" fmla="*/ 4706535 h 5096785"/>
              <a:gd name="connsiteX209" fmla="*/ 1160868 w 12192000"/>
              <a:gd name="connsiteY209" fmla="*/ 4701936 h 5096785"/>
              <a:gd name="connsiteX210" fmla="*/ 1147599 w 12192000"/>
              <a:gd name="connsiteY210" fmla="*/ 4714833 h 5096785"/>
              <a:gd name="connsiteX211" fmla="*/ 1119603 w 12192000"/>
              <a:gd name="connsiteY211" fmla="*/ 4721303 h 5096785"/>
              <a:gd name="connsiteX212" fmla="*/ 997851 w 12192000"/>
              <a:gd name="connsiteY212" fmla="*/ 4722336 h 5096785"/>
              <a:gd name="connsiteX213" fmla="*/ 976455 w 12192000"/>
              <a:gd name="connsiteY213" fmla="*/ 4726407 h 5096785"/>
              <a:gd name="connsiteX214" fmla="*/ 949939 w 12192000"/>
              <a:gd name="connsiteY214" fmla="*/ 4719699 h 5096785"/>
              <a:gd name="connsiteX215" fmla="*/ 894148 w 12192000"/>
              <a:gd name="connsiteY215" fmla="*/ 4710406 h 5096785"/>
              <a:gd name="connsiteX216" fmla="*/ 857990 w 12192000"/>
              <a:gd name="connsiteY216" fmla="*/ 4696844 h 5096785"/>
              <a:gd name="connsiteX217" fmla="*/ 848649 w 12192000"/>
              <a:gd name="connsiteY217" fmla="*/ 4704021 h 5096785"/>
              <a:gd name="connsiteX218" fmla="*/ 826436 w 12192000"/>
              <a:gd name="connsiteY218" fmla="*/ 4707421 h 5096785"/>
              <a:gd name="connsiteX219" fmla="*/ 733052 w 12192000"/>
              <a:gd name="connsiteY219" fmla="*/ 4701884 h 5096785"/>
              <a:gd name="connsiteX220" fmla="*/ 716185 w 12192000"/>
              <a:gd name="connsiteY220" fmla="*/ 4648168 h 5096785"/>
              <a:gd name="connsiteX221" fmla="*/ 582722 w 12192000"/>
              <a:gd name="connsiteY221" fmla="*/ 4658637 h 5096785"/>
              <a:gd name="connsiteX222" fmla="*/ 581118 w 12192000"/>
              <a:gd name="connsiteY222" fmla="*/ 4654120 h 5096785"/>
              <a:gd name="connsiteX223" fmla="*/ 546453 w 12192000"/>
              <a:gd name="connsiteY223" fmla="*/ 4652542 h 5096785"/>
              <a:gd name="connsiteX224" fmla="*/ 536773 w 12192000"/>
              <a:gd name="connsiteY224" fmla="*/ 4644609 h 5096785"/>
              <a:gd name="connsiteX225" fmla="*/ 388896 w 12192000"/>
              <a:gd name="connsiteY225" fmla="*/ 4619173 h 5096785"/>
              <a:gd name="connsiteX226" fmla="*/ 366479 w 12192000"/>
              <a:gd name="connsiteY226" fmla="*/ 4618896 h 5096785"/>
              <a:gd name="connsiteX227" fmla="*/ 342781 w 12192000"/>
              <a:gd name="connsiteY227" fmla="*/ 4601239 h 5096785"/>
              <a:gd name="connsiteX228" fmla="*/ 255925 w 12192000"/>
              <a:gd name="connsiteY228" fmla="*/ 4598685 h 5096785"/>
              <a:gd name="connsiteX229" fmla="*/ 226919 w 12192000"/>
              <a:gd name="connsiteY229" fmla="*/ 4598460 h 5096785"/>
              <a:gd name="connsiteX230" fmla="*/ 213925 w 12192000"/>
              <a:gd name="connsiteY230" fmla="*/ 4597783 h 5096785"/>
              <a:gd name="connsiteX231" fmla="*/ 215196 w 12192000"/>
              <a:gd name="connsiteY231" fmla="*/ 4588576 h 5096785"/>
              <a:gd name="connsiteX232" fmla="*/ 180214 w 12192000"/>
              <a:gd name="connsiteY232" fmla="*/ 4583701 h 5096785"/>
              <a:gd name="connsiteX233" fmla="*/ 83203 w 12192000"/>
              <a:gd name="connsiteY233" fmla="*/ 4531664 h 5096785"/>
              <a:gd name="connsiteX234" fmla="*/ 4106 w 12192000"/>
              <a:gd name="connsiteY234" fmla="*/ 4517202 h 5096785"/>
              <a:gd name="connsiteX235" fmla="*/ 0 w 12192000"/>
              <a:gd name="connsiteY235" fmla="*/ 4516084 h 5096785"/>
              <a:gd name="connsiteX236" fmla="*/ 0 w 12192000"/>
              <a:gd name="connsiteY23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295869 w 12192000"/>
              <a:gd name="connsiteY204" fmla="*/ 4726175 h 5096785"/>
              <a:gd name="connsiteX205" fmla="*/ 1292949 w 12192000"/>
              <a:gd name="connsiteY205" fmla="*/ 4684615 h 5096785"/>
              <a:gd name="connsiteX206" fmla="*/ 1244908 w 12192000"/>
              <a:gd name="connsiteY206" fmla="*/ 4706993 h 5096785"/>
              <a:gd name="connsiteX207" fmla="*/ 1171266 w 12192000"/>
              <a:gd name="connsiteY207" fmla="*/ 4706535 h 5096785"/>
              <a:gd name="connsiteX208" fmla="*/ 1160868 w 12192000"/>
              <a:gd name="connsiteY208" fmla="*/ 4701936 h 5096785"/>
              <a:gd name="connsiteX209" fmla="*/ 1147599 w 12192000"/>
              <a:gd name="connsiteY209" fmla="*/ 4714833 h 5096785"/>
              <a:gd name="connsiteX210" fmla="*/ 1119603 w 12192000"/>
              <a:gd name="connsiteY210" fmla="*/ 4721303 h 5096785"/>
              <a:gd name="connsiteX211" fmla="*/ 997851 w 12192000"/>
              <a:gd name="connsiteY211" fmla="*/ 4722336 h 5096785"/>
              <a:gd name="connsiteX212" fmla="*/ 976455 w 12192000"/>
              <a:gd name="connsiteY212" fmla="*/ 4726407 h 5096785"/>
              <a:gd name="connsiteX213" fmla="*/ 949939 w 12192000"/>
              <a:gd name="connsiteY213" fmla="*/ 4719699 h 5096785"/>
              <a:gd name="connsiteX214" fmla="*/ 894148 w 12192000"/>
              <a:gd name="connsiteY214" fmla="*/ 4710406 h 5096785"/>
              <a:gd name="connsiteX215" fmla="*/ 857990 w 12192000"/>
              <a:gd name="connsiteY215" fmla="*/ 4696844 h 5096785"/>
              <a:gd name="connsiteX216" fmla="*/ 848649 w 12192000"/>
              <a:gd name="connsiteY216" fmla="*/ 4704021 h 5096785"/>
              <a:gd name="connsiteX217" fmla="*/ 826436 w 12192000"/>
              <a:gd name="connsiteY217" fmla="*/ 4707421 h 5096785"/>
              <a:gd name="connsiteX218" fmla="*/ 733052 w 12192000"/>
              <a:gd name="connsiteY218" fmla="*/ 4701884 h 5096785"/>
              <a:gd name="connsiteX219" fmla="*/ 716185 w 12192000"/>
              <a:gd name="connsiteY219" fmla="*/ 4648168 h 5096785"/>
              <a:gd name="connsiteX220" fmla="*/ 582722 w 12192000"/>
              <a:gd name="connsiteY220" fmla="*/ 4658637 h 5096785"/>
              <a:gd name="connsiteX221" fmla="*/ 581118 w 12192000"/>
              <a:gd name="connsiteY221" fmla="*/ 4654120 h 5096785"/>
              <a:gd name="connsiteX222" fmla="*/ 546453 w 12192000"/>
              <a:gd name="connsiteY222" fmla="*/ 4652542 h 5096785"/>
              <a:gd name="connsiteX223" fmla="*/ 536773 w 12192000"/>
              <a:gd name="connsiteY223" fmla="*/ 4644609 h 5096785"/>
              <a:gd name="connsiteX224" fmla="*/ 388896 w 12192000"/>
              <a:gd name="connsiteY224" fmla="*/ 4619173 h 5096785"/>
              <a:gd name="connsiteX225" fmla="*/ 366479 w 12192000"/>
              <a:gd name="connsiteY225" fmla="*/ 4618896 h 5096785"/>
              <a:gd name="connsiteX226" fmla="*/ 342781 w 12192000"/>
              <a:gd name="connsiteY226" fmla="*/ 4601239 h 5096785"/>
              <a:gd name="connsiteX227" fmla="*/ 255925 w 12192000"/>
              <a:gd name="connsiteY227" fmla="*/ 4598685 h 5096785"/>
              <a:gd name="connsiteX228" fmla="*/ 226919 w 12192000"/>
              <a:gd name="connsiteY228" fmla="*/ 4598460 h 5096785"/>
              <a:gd name="connsiteX229" fmla="*/ 213925 w 12192000"/>
              <a:gd name="connsiteY229" fmla="*/ 4597783 h 5096785"/>
              <a:gd name="connsiteX230" fmla="*/ 215196 w 12192000"/>
              <a:gd name="connsiteY230" fmla="*/ 4588576 h 5096785"/>
              <a:gd name="connsiteX231" fmla="*/ 180214 w 12192000"/>
              <a:gd name="connsiteY231" fmla="*/ 4583701 h 5096785"/>
              <a:gd name="connsiteX232" fmla="*/ 83203 w 12192000"/>
              <a:gd name="connsiteY232" fmla="*/ 4531664 h 5096785"/>
              <a:gd name="connsiteX233" fmla="*/ 4106 w 12192000"/>
              <a:gd name="connsiteY233" fmla="*/ 4517202 h 5096785"/>
              <a:gd name="connsiteX234" fmla="*/ 0 w 12192000"/>
              <a:gd name="connsiteY234" fmla="*/ 4516084 h 5096785"/>
              <a:gd name="connsiteX235" fmla="*/ 0 w 12192000"/>
              <a:gd name="connsiteY23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3960074 w 12192000"/>
              <a:gd name="connsiteY138" fmla="*/ 5050708 h 5096785"/>
              <a:gd name="connsiteX139" fmla="*/ 3947260 w 12192000"/>
              <a:gd name="connsiteY139" fmla="*/ 5041167 h 5096785"/>
              <a:gd name="connsiteX140" fmla="*/ 3931969 w 12192000"/>
              <a:gd name="connsiteY140" fmla="*/ 5035902 h 5096785"/>
              <a:gd name="connsiteX141" fmla="*/ 3929836 w 12192000"/>
              <a:gd name="connsiteY141" fmla="*/ 5036901 h 5096785"/>
              <a:gd name="connsiteX142" fmla="*/ 3911296 w 12192000"/>
              <a:gd name="connsiteY142" fmla="*/ 5035663 h 5096785"/>
              <a:gd name="connsiteX143" fmla="*/ 3907746 w 12192000"/>
              <a:gd name="connsiteY143" fmla="*/ 5032107 h 5096785"/>
              <a:gd name="connsiteX144" fmla="*/ 3895182 w 12192000"/>
              <a:gd name="connsiteY144" fmla="*/ 5030229 h 5096785"/>
              <a:gd name="connsiteX145" fmla="*/ 3870866 w 12192000"/>
              <a:gd name="connsiteY145" fmla="*/ 5023753 h 5096785"/>
              <a:gd name="connsiteX146" fmla="*/ 3865913 w 12192000"/>
              <a:gd name="connsiteY146" fmla="*/ 5025143 h 5096785"/>
              <a:gd name="connsiteX147" fmla="*/ 3828606 w 12192000"/>
              <a:gd name="connsiteY147" fmla="*/ 5019426 h 5096785"/>
              <a:gd name="connsiteX148" fmla="*/ 3827901 w 12192000"/>
              <a:gd name="connsiteY148" fmla="*/ 5020583 h 5096785"/>
              <a:gd name="connsiteX149" fmla="*/ 3816543 w 12192000"/>
              <a:gd name="connsiteY149" fmla="*/ 5024366 h 5096785"/>
              <a:gd name="connsiteX150" fmla="*/ 3795278 w 12192000"/>
              <a:gd name="connsiteY150" fmla="*/ 5028779 h 5096785"/>
              <a:gd name="connsiteX151" fmla="*/ 3743858 w 12192000"/>
              <a:gd name="connsiteY151" fmla="*/ 5054237 h 5096785"/>
              <a:gd name="connsiteX152" fmla="*/ 3704945 w 12192000"/>
              <a:gd name="connsiteY152" fmla="*/ 5048413 h 5096785"/>
              <a:gd name="connsiteX153" fmla="*/ 3696992 w 12192000"/>
              <a:gd name="connsiteY153" fmla="*/ 5047914 h 5096785"/>
              <a:gd name="connsiteX154" fmla="*/ 3696780 w 12192000"/>
              <a:gd name="connsiteY154" fmla="*/ 5048181 h 5096785"/>
              <a:gd name="connsiteX155" fmla="*/ 3688290 w 12192000"/>
              <a:gd name="connsiteY155" fmla="*/ 5048204 h 5096785"/>
              <a:gd name="connsiteX156" fmla="*/ 3682486 w 12192000"/>
              <a:gd name="connsiteY156" fmla="*/ 5047000 h 5096785"/>
              <a:gd name="connsiteX157" fmla="*/ 3667056 w 12192000"/>
              <a:gd name="connsiteY157" fmla="*/ 5046030 h 5096785"/>
              <a:gd name="connsiteX158" fmla="*/ 3661403 w 12192000"/>
              <a:gd name="connsiteY158" fmla="*/ 5047537 h 5096785"/>
              <a:gd name="connsiteX159" fmla="*/ 3658673 w 12192000"/>
              <a:gd name="connsiteY159" fmla="*/ 5050790 h 5096785"/>
              <a:gd name="connsiteX160" fmla="*/ 3657333 w 12192000"/>
              <a:gd name="connsiteY160" fmla="*/ 5050325 h 5096785"/>
              <a:gd name="connsiteX161" fmla="*/ 3626778 w 12192000"/>
              <a:gd name="connsiteY161" fmla="*/ 5057882 h 5096785"/>
              <a:gd name="connsiteX162" fmla="*/ 3560067 w 12192000"/>
              <a:gd name="connsiteY162" fmla="*/ 5064266 h 5096785"/>
              <a:gd name="connsiteX163" fmla="*/ 3522641 w 12192000"/>
              <a:gd name="connsiteY163" fmla="*/ 5063654 h 5096785"/>
              <a:gd name="connsiteX164" fmla="*/ 3419275 w 12192000"/>
              <a:gd name="connsiteY164" fmla="*/ 5066646 h 5096785"/>
              <a:gd name="connsiteX165" fmla="*/ 3314869 w 12192000"/>
              <a:gd name="connsiteY165" fmla="*/ 5073197 h 5096785"/>
              <a:gd name="connsiteX166" fmla="*/ 3259088 w 12192000"/>
              <a:gd name="connsiteY166" fmla="*/ 5096363 h 5096785"/>
              <a:gd name="connsiteX167" fmla="*/ 3253104 w 12192000"/>
              <a:gd name="connsiteY167" fmla="*/ 5096785 h 5096785"/>
              <a:gd name="connsiteX168" fmla="*/ 3238751 w 12192000"/>
              <a:gd name="connsiteY168" fmla="*/ 5092996 h 5096785"/>
              <a:gd name="connsiteX169" fmla="*/ 3233681 w 12192000"/>
              <a:gd name="connsiteY169" fmla="*/ 5090758 h 5096785"/>
              <a:gd name="connsiteX170" fmla="*/ 3225562 w 12192000"/>
              <a:gd name="connsiteY170" fmla="*/ 5089215 h 5096785"/>
              <a:gd name="connsiteX171" fmla="*/ 3225260 w 12192000"/>
              <a:gd name="connsiteY171" fmla="*/ 5089437 h 5096785"/>
              <a:gd name="connsiteX172" fmla="*/ 3217859 w 12192000"/>
              <a:gd name="connsiteY172" fmla="*/ 5087484 h 5096785"/>
              <a:gd name="connsiteX173" fmla="*/ 3182980 w 12192000"/>
              <a:gd name="connsiteY173" fmla="*/ 5074650 h 5096785"/>
              <a:gd name="connsiteX174" fmla="*/ 3055081 w 12192000"/>
              <a:gd name="connsiteY174" fmla="*/ 5080424 h 5096785"/>
              <a:gd name="connsiteX175" fmla="*/ 3049807 w 12192000"/>
              <a:gd name="connsiteY175" fmla="*/ 5080860 h 5096785"/>
              <a:gd name="connsiteX176" fmla="*/ 3029122 w 12192000"/>
              <a:gd name="connsiteY176" fmla="*/ 5070085 h 5096785"/>
              <a:gd name="connsiteX177" fmla="*/ 3017862 w 12192000"/>
              <a:gd name="connsiteY177" fmla="*/ 5065942 h 5096785"/>
              <a:gd name="connsiteX178" fmla="*/ 3015868 w 12192000"/>
              <a:gd name="connsiteY178" fmla="*/ 5061832 h 5096785"/>
              <a:gd name="connsiteX179" fmla="*/ 2998644 w 12192000"/>
              <a:gd name="connsiteY179" fmla="*/ 5057210 h 5096785"/>
              <a:gd name="connsiteX180" fmla="*/ 2996219 w 12192000"/>
              <a:gd name="connsiteY180" fmla="*/ 5057788 h 5096785"/>
              <a:gd name="connsiteX181" fmla="*/ 2983676 w 12192000"/>
              <a:gd name="connsiteY181" fmla="*/ 5049852 h 5096785"/>
              <a:gd name="connsiteX182" fmla="*/ 2903609 w 12192000"/>
              <a:gd name="connsiteY182" fmla="*/ 4998457 h 5096785"/>
              <a:gd name="connsiteX183" fmla="*/ 2758830 w 12192000"/>
              <a:gd name="connsiteY183" fmla="*/ 4974760 h 5096785"/>
              <a:gd name="connsiteX184" fmla="*/ 2532669 w 12192000"/>
              <a:gd name="connsiteY184" fmla="*/ 4940573 h 5096785"/>
              <a:gd name="connsiteX185" fmla="*/ 2389931 w 12192000"/>
              <a:gd name="connsiteY185" fmla="*/ 4905785 h 5096785"/>
              <a:gd name="connsiteX186" fmla="*/ 2335186 w 12192000"/>
              <a:gd name="connsiteY186" fmla="*/ 4902957 h 5096785"/>
              <a:gd name="connsiteX187" fmla="*/ 2273393 w 12192000"/>
              <a:gd name="connsiteY187" fmla="*/ 4883565 h 5096785"/>
              <a:gd name="connsiteX188" fmla="*/ 2269523 w 12192000"/>
              <a:gd name="connsiteY188" fmla="*/ 4884442 h 5096785"/>
              <a:gd name="connsiteX189" fmla="*/ 2256015 w 12192000"/>
              <a:gd name="connsiteY189" fmla="*/ 4883014 h 5096785"/>
              <a:gd name="connsiteX190" fmla="*/ 2249731 w 12192000"/>
              <a:gd name="connsiteY190" fmla="*/ 4888778 h 5096785"/>
              <a:gd name="connsiteX191" fmla="*/ 2227629 w 12192000"/>
              <a:gd name="connsiteY191" fmla="*/ 4891047 h 5096785"/>
              <a:gd name="connsiteX192" fmla="*/ 2203460 w 12192000"/>
              <a:gd name="connsiteY192" fmla="*/ 4886696 h 5096785"/>
              <a:gd name="connsiteX193" fmla="*/ 2091528 w 12192000"/>
              <a:gd name="connsiteY193" fmla="*/ 4859155 h 5096785"/>
              <a:gd name="connsiteX194" fmla="*/ 2022901 w 12192000"/>
              <a:gd name="connsiteY194" fmla="*/ 4846594 h 5096785"/>
              <a:gd name="connsiteX195" fmla="*/ 1994227 w 12192000"/>
              <a:gd name="connsiteY195" fmla="*/ 4847973 h 5096785"/>
              <a:gd name="connsiteX196" fmla="*/ 1955936 w 12192000"/>
              <a:gd name="connsiteY196" fmla="*/ 4845765 h 5096785"/>
              <a:gd name="connsiteX197" fmla="*/ 1741924 w 12192000"/>
              <a:gd name="connsiteY197" fmla="*/ 4808054 h 5096785"/>
              <a:gd name="connsiteX198" fmla="*/ 1734410 w 12192000"/>
              <a:gd name="connsiteY198" fmla="*/ 4811675 h 5096785"/>
              <a:gd name="connsiteX199" fmla="*/ 1691423 w 12192000"/>
              <a:gd name="connsiteY199" fmla="*/ 4802777 h 5096785"/>
              <a:gd name="connsiteX200" fmla="*/ 1554504 w 12192000"/>
              <a:gd name="connsiteY200" fmla="*/ 4739985 h 5096785"/>
              <a:gd name="connsiteX201" fmla="*/ 1470119 w 12192000"/>
              <a:gd name="connsiteY201" fmla="*/ 4723470 h 5096785"/>
              <a:gd name="connsiteX202" fmla="*/ 1437967 w 12192000"/>
              <a:gd name="connsiteY202" fmla="*/ 4722710 h 5096785"/>
              <a:gd name="connsiteX203" fmla="*/ 1295869 w 12192000"/>
              <a:gd name="connsiteY203" fmla="*/ 4726175 h 5096785"/>
              <a:gd name="connsiteX204" fmla="*/ 1292949 w 12192000"/>
              <a:gd name="connsiteY204" fmla="*/ 4684615 h 5096785"/>
              <a:gd name="connsiteX205" fmla="*/ 1244908 w 12192000"/>
              <a:gd name="connsiteY205" fmla="*/ 4706993 h 5096785"/>
              <a:gd name="connsiteX206" fmla="*/ 1171266 w 12192000"/>
              <a:gd name="connsiteY206" fmla="*/ 4706535 h 5096785"/>
              <a:gd name="connsiteX207" fmla="*/ 1160868 w 12192000"/>
              <a:gd name="connsiteY207" fmla="*/ 4701936 h 5096785"/>
              <a:gd name="connsiteX208" fmla="*/ 1147599 w 12192000"/>
              <a:gd name="connsiteY208" fmla="*/ 4714833 h 5096785"/>
              <a:gd name="connsiteX209" fmla="*/ 1119603 w 12192000"/>
              <a:gd name="connsiteY209" fmla="*/ 4721303 h 5096785"/>
              <a:gd name="connsiteX210" fmla="*/ 997851 w 12192000"/>
              <a:gd name="connsiteY210" fmla="*/ 4722336 h 5096785"/>
              <a:gd name="connsiteX211" fmla="*/ 976455 w 12192000"/>
              <a:gd name="connsiteY211" fmla="*/ 4726407 h 5096785"/>
              <a:gd name="connsiteX212" fmla="*/ 949939 w 12192000"/>
              <a:gd name="connsiteY212" fmla="*/ 4719699 h 5096785"/>
              <a:gd name="connsiteX213" fmla="*/ 894148 w 12192000"/>
              <a:gd name="connsiteY213" fmla="*/ 4710406 h 5096785"/>
              <a:gd name="connsiteX214" fmla="*/ 857990 w 12192000"/>
              <a:gd name="connsiteY214" fmla="*/ 4696844 h 5096785"/>
              <a:gd name="connsiteX215" fmla="*/ 848649 w 12192000"/>
              <a:gd name="connsiteY215" fmla="*/ 4704021 h 5096785"/>
              <a:gd name="connsiteX216" fmla="*/ 826436 w 12192000"/>
              <a:gd name="connsiteY216" fmla="*/ 4707421 h 5096785"/>
              <a:gd name="connsiteX217" fmla="*/ 733052 w 12192000"/>
              <a:gd name="connsiteY217" fmla="*/ 4701884 h 5096785"/>
              <a:gd name="connsiteX218" fmla="*/ 716185 w 12192000"/>
              <a:gd name="connsiteY218" fmla="*/ 4648168 h 5096785"/>
              <a:gd name="connsiteX219" fmla="*/ 582722 w 12192000"/>
              <a:gd name="connsiteY219" fmla="*/ 4658637 h 5096785"/>
              <a:gd name="connsiteX220" fmla="*/ 581118 w 12192000"/>
              <a:gd name="connsiteY220" fmla="*/ 4654120 h 5096785"/>
              <a:gd name="connsiteX221" fmla="*/ 546453 w 12192000"/>
              <a:gd name="connsiteY221" fmla="*/ 4652542 h 5096785"/>
              <a:gd name="connsiteX222" fmla="*/ 536773 w 12192000"/>
              <a:gd name="connsiteY222" fmla="*/ 4644609 h 5096785"/>
              <a:gd name="connsiteX223" fmla="*/ 388896 w 12192000"/>
              <a:gd name="connsiteY223" fmla="*/ 4619173 h 5096785"/>
              <a:gd name="connsiteX224" fmla="*/ 366479 w 12192000"/>
              <a:gd name="connsiteY224" fmla="*/ 4618896 h 5096785"/>
              <a:gd name="connsiteX225" fmla="*/ 342781 w 12192000"/>
              <a:gd name="connsiteY225" fmla="*/ 4601239 h 5096785"/>
              <a:gd name="connsiteX226" fmla="*/ 255925 w 12192000"/>
              <a:gd name="connsiteY226" fmla="*/ 4598685 h 5096785"/>
              <a:gd name="connsiteX227" fmla="*/ 226919 w 12192000"/>
              <a:gd name="connsiteY227" fmla="*/ 4598460 h 5096785"/>
              <a:gd name="connsiteX228" fmla="*/ 213925 w 12192000"/>
              <a:gd name="connsiteY228" fmla="*/ 4597783 h 5096785"/>
              <a:gd name="connsiteX229" fmla="*/ 215196 w 12192000"/>
              <a:gd name="connsiteY229" fmla="*/ 4588576 h 5096785"/>
              <a:gd name="connsiteX230" fmla="*/ 180214 w 12192000"/>
              <a:gd name="connsiteY230" fmla="*/ 4583701 h 5096785"/>
              <a:gd name="connsiteX231" fmla="*/ 83203 w 12192000"/>
              <a:gd name="connsiteY231" fmla="*/ 4531664 h 5096785"/>
              <a:gd name="connsiteX232" fmla="*/ 4106 w 12192000"/>
              <a:gd name="connsiteY232" fmla="*/ 4517202 h 5096785"/>
              <a:gd name="connsiteX233" fmla="*/ 0 w 12192000"/>
              <a:gd name="connsiteY233" fmla="*/ 4516084 h 5096785"/>
              <a:gd name="connsiteX234" fmla="*/ 0 w 12192000"/>
              <a:gd name="connsiteY23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3947260 w 12192000"/>
              <a:gd name="connsiteY138" fmla="*/ 5041167 h 5096785"/>
              <a:gd name="connsiteX139" fmla="*/ 3931969 w 12192000"/>
              <a:gd name="connsiteY139" fmla="*/ 5035902 h 5096785"/>
              <a:gd name="connsiteX140" fmla="*/ 3929836 w 12192000"/>
              <a:gd name="connsiteY140" fmla="*/ 5036901 h 5096785"/>
              <a:gd name="connsiteX141" fmla="*/ 3911296 w 12192000"/>
              <a:gd name="connsiteY141" fmla="*/ 5035663 h 5096785"/>
              <a:gd name="connsiteX142" fmla="*/ 3907746 w 12192000"/>
              <a:gd name="connsiteY142" fmla="*/ 5032107 h 5096785"/>
              <a:gd name="connsiteX143" fmla="*/ 3895182 w 12192000"/>
              <a:gd name="connsiteY143" fmla="*/ 5030229 h 5096785"/>
              <a:gd name="connsiteX144" fmla="*/ 3870866 w 12192000"/>
              <a:gd name="connsiteY144" fmla="*/ 5023753 h 5096785"/>
              <a:gd name="connsiteX145" fmla="*/ 3865913 w 12192000"/>
              <a:gd name="connsiteY145" fmla="*/ 5025143 h 5096785"/>
              <a:gd name="connsiteX146" fmla="*/ 3828606 w 12192000"/>
              <a:gd name="connsiteY146" fmla="*/ 5019426 h 5096785"/>
              <a:gd name="connsiteX147" fmla="*/ 3827901 w 12192000"/>
              <a:gd name="connsiteY147" fmla="*/ 5020583 h 5096785"/>
              <a:gd name="connsiteX148" fmla="*/ 3816543 w 12192000"/>
              <a:gd name="connsiteY148" fmla="*/ 5024366 h 5096785"/>
              <a:gd name="connsiteX149" fmla="*/ 3795278 w 12192000"/>
              <a:gd name="connsiteY149" fmla="*/ 5028779 h 5096785"/>
              <a:gd name="connsiteX150" fmla="*/ 3743858 w 12192000"/>
              <a:gd name="connsiteY150" fmla="*/ 5054237 h 5096785"/>
              <a:gd name="connsiteX151" fmla="*/ 3704945 w 12192000"/>
              <a:gd name="connsiteY151" fmla="*/ 5048413 h 5096785"/>
              <a:gd name="connsiteX152" fmla="*/ 3696992 w 12192000"/>
              <a:gd name="connsiteY152" fmla="*/ 5047914 h 5096785"/>
              <a:gd name="connsiteX153" fmla="*/ 3696780 w 12192000"/>
              <a:gd name="connsiteY153" fmla="*/ 5048181 h 5096785"/>
              <a:gd name="connsiteX154" fmla="*/ 3688290 w 12192000"/>
              <a:gd name="connsiteY154" fmla="*/ 5048204 h 5096785"/>
              <a:gd name="connsiteX155" fmla="*/ 3682486 w 12192000"/>
              <a:gd name="connsiteY155" fmla="*/ 5047000 h 5096785"/>
              <a:gd name="connsiteX156" fmla="*/ 3667056 w 12192000"/>
              <a:gd name="connsiteY156" fmla="*/ 5046030 h 5096785"/>
              <a:gd name="connsiteX157" fmla="*/ 3661403 w 12192000"/>
              <a:gd name="connsiteY157" fmla="*/ 5047537 h 5096785"/>
              <a:gd name="connsiteX158" fmla="*/ 3658673 w 12192000"/>
              <a:gd name="connsiteY158" fmla="*/ 5050790 h 5096785"/>
              <a:gd name="connsiteX159" fmla="*/ 3657333 w 12192000"/>
              <a:gd name="connsiteY159" fmla="*/ 5050325 h 5096785"/>
              <a:gd name="connsiteX160" fmla="*/ 3626778 w 12192000"/>
              <a:gd name="connsiteY160" fmla="*/ 5057882 h 5096785"/>
              <a:gd name="connsiteX161" fmla="*/ 3560067 w 12192000"/>
              <a:gd name="connsiteY161" fmla="*/ 5064266 h 5096785"/>
              <a:gd name="connsiteX162" fmla="*/ 3522641 w 12192000"/>
              <a:gd name="connsiteY162" fmla="*/ 5063654 h 5096785"/>
              <a:gd name="connsiteX163" fmla="*/ 3419275 w 12192000"/>
              <a:gd name="connsiteY163" fmla="*/ 5066646 h 5096785"/>
              <a:gd name="connsiteX164" fmla="*/ 3314869 w 12192000"/>
              <a:gd name="connsiteY164" fmla="*/ 5073197 h 5096785"/>
              <a:gd name="connsiteX165" fmla="*/ 3259088 w 12192000"/>
              <a:gd name="connsiteY165" fmla="*/ 5096363 h 5096785"/>
              <a:gd name="connsiteX166" fmla="*/ 3253104 w 12192000"/>
              <a:gd name="connsiteY166" fmla="*/ 5096785 h 5096785"/>
              <a:gd name="connsiteX167" fmla="*/ 3238751 w 12192000"/>
              <a:gd name="connsiteY167" fmla="*/ 5092996 h 5096785"/>
              <a:gd name="connsiteX168" fmla="*/ 3233681 w 12192000"/>
              <a:gd name="connsiteY168" fmla="*/ 5090758 h 5096785"/>
              <a:gd name="connsiteX169" fmla="*/ 3225562 w 12192000"/>
              <a:gd name="connsiteY169" fmla="*/ 5089215 h 5096785"/>
              <a:gd name="connsiteX170" fmla="*/ 3225260 w 12192000"/>
              <a:gd name="connsiteY170" fmla="*/ 5089437 h 5096785"/>
              <a:gd name="connsiteX171" fmla="*/ 3217859 w 12192000"/>
              <a:gd name="connsiteY171" fmla="*/ 5087484 h 5096785"/>
              <a:gd name="connsiteX172" fmla="*/ 3182980 w 12192000"/>
              <a:gd name="connsiteY172" fmla="*/ 5074650 h 5096785"/>
              <a:gd name="connsiteX173" fmla="*/ 3055081 w 12192000"/>
              <a:gd name="connsiteY173" fmla="*/ 5080424 h 5096785"/>
              <a:gd name="connsiteX174" fmla="*/ 3049807 w 12192000"/>
              <a:gd name="connsiteY174" fmla="*/ 5080860 h 5096785"/>
              <a:gd name="connsiteX175" fmla="*/ 3029122 w 12192000"/>
              <a:gd name="connsiteY175" fmla="*/ 5070085 h 5096785"/>
              <a:gd name="connsiteX176" fmla="*/ 3017862 w 12192000"/>
              <a:gd name="connsiteY176" fmla="*/ 5065942 h 5096785"/>
              <a:gd name="connsiteX177" fmla="*/ 3015868 w 12192000"/>
              <a:gd name="connsiteY177" fmla="*/ 5061832 h 5096785"/>
              <a:gd name="connsiteX178" fmla="*/ 2998644 w 12192000"/>
              <a:gd name="connsiteY178" fmla="*/ 5057210 h 5096785"/>
              <a:gd name="connsiteX179" fmla="*/ 2996219 w 12192000"/>
              <a:gd name="connsiteY179" fmla="*/ 5057788 h 5096785"/>
              <a:gd name="connsiteX180" fmla="*/ 2983676 w 12192000"/>
              <a:gd name="connsiteY180" fmla="*/ 5049852 h 5096785"/>
              <a:gd name="connsiteX181" fmla="*/ 2903609 w 12192000"/>
              <a:gd name="connsiteY181" fmla="*/ 4998457 h 5096785"/>
              <a:gd name="connsiteX182" fmla="*/ 2758830 w 12192000"/>
              <a:gd name="connsiteY182" fmla="*/ 4974760 h 5096785"/>
              <a:gd name="connsiteX183" fmla="*/ 2532669 w 12192000"/>
              <a:gd name="connsiteY183" fmla="*/ 4940573 h 5096785"/>
              <a:gd name="connsiteX184" fmla="*/ 2389931 w 12192000"/>
              <a:gd name="connsiteY184" fmla="*/ 4905785 h 5096785"/>
              <a:gd name="connsiteX185" fmla="*/ 2335186 w 12192000"/>
              <a:gd name="connsiteY185" fmla="*/ 4902957 h 5096785"/>
              <a:gd name="connsiteX186" fmla="*/ 2273393 w 12192000"/>
              <a:gd name="connsiteY186" fmla="*/ 4883565 h 5096785"/>
              <a:gd name="connsiteX187" fmla="*/ 2269523 w 12192000"/>
              <a:gd name="connsiteY187" fmla="*/ 4884442 h 5096785"/>
              <a:gd name="connsiteX188" fmla="*/ 2256015 w 12192000"/>
              <a:gd name="connsiteY188" fmla="*/ 4883014 h 5096785"/>
              <a:gd name="connsiteX189" fmla="*/ 2249731 w 12192000"/>
              <a:gd name="connsiteY189" fmla="*/ 4888778 h 5096785"/>
              <a:gd name="connsiteX190" fmla="*/ 2227629 w 12192000"/>
              <a:gd name="connsiteY190" fmla="*/ 4891047 h 5096785"/>
              <a:gd name="connsiteX191" fmla="*/ 2203460 w 12192000"/>
              <a:gd name="connsiteY191" fmla="*/ 4886696 h 5096785"/>
              <a:gd name="connsiteX192" fmla="*/ 2091528 w 12192000"/>
              <a:gd name="connsiteY192" fmla="*/ 4859155 h 5096785"/>
              <a:gd name="connsiteX193" fmla="*/ 2022901 w 12192000"/>
              <a:gd name="connsiteY193" fmla="*/ 4846594 h 5096785"/>
              <a:gd name="connsiteX194" fmla="*/ 1994227 w 12192000"/>
              <a:gd name="connsiteY194" fmla="*/ 4847973 h 5096785"/>
              <a:gd name="connsiteX195" fmla="*/ 1955936 w 12192000"/>
              <a:gd name="connsiteY195" fmla="*/ 4845765 h 5096785"/>
              <a:gd name="connsiteX196" fmla="*/ 1741924 w 12192000"/>
              <a:gd name="connsiteY196" fmla="*/ 4808054 h 5096785"/>
              <a:gd name="connsiteX197" fmla="*/ 1734410 w 12192000"/>
              <a:gd name="connsiteY197" fmla="*/ 4811675 h 5096785"/>
              <a:gd name="connsiteX198" fmla="*/ 1691423 w 12192000"/>
              <a:gd name="connsiteY198" fmla="*/ 4802777 h 5096785"/>
              <a:gd name="connsiteX199" fmla="*/ 1554504 w 12192000"/>
              <a:gd name="connsiteY199" fmla="*/ 4739985 h 5096785"/>
              <a:gd name="connsiteX200" fmla="*/ 1470119 w 12192000"/>
              <a:gd name="connsiteY200" fmla="*/ 4723470 h 5096785"/>
              <a:gd name="connsiteX201" fmla="*/ 1437967 w 12192000"/>
              <a:gd name="connsiteY201" fmla="*/ 4722710 h 5096785"/>
              <a:gd name="connsiteX202" fmla="*/ 1295869 w 12192000"/>
              <a:gd name="connsiteY202" fmla="*/ 4726175 h 5096785"/>
              <a:gd name="connsiteX203" fmla="*/ 1292949 w 12192000"/>
              <a:gd name="connsiteY203" fmla="*/ 4684615 h 5096785"/>
              <a:gd name="connsiteX204" fmla="*/ 1244908 w 12192000"/>
              <a:gd name="connsiteY204" fmla="*/ 4706993 h 5096785"/>
              <a:gd name="connsiteX205" fmla="*/ 1171266 w 12192000"/>
              <a:gd name="connsiteY205" fmla="*/ 4706535 h 5096785"/>
              <a:gd name="connsiteX206" fmla="*/ 1160868 w 12192000"/>
              <a:gd name="connsiteY206" fmla="*/ 4701936 h 5096785"/>
              <a:gd name="connsiteX207" fmla="*/ 1147599 w 12192000"/>
              <a:gd name="connsiteY207" fmla="*/ 4714833 h 5096785"/>
              <a:gd name="connsiteX208" fmla="*/ 1119603 w 12192000"/>
              <a:gd name="connsiteY208" fmla="*/ 4721303 h 5096785"/>
              <a:gd name="connsiteX209" fmla="*/ 997851 w 12192000"/>
              <a:gd name="connsiteY209" fmla="*/ 4722336 h 5096785"/>
              <a:gd name="connsiteX210" fmla="*/ 976455 w 12192000"/>
              <a:gd name="connsiteY210" fmla="*/ 4726407 h 5096785"/>
              <a:gd name="connsiteX211" fmla="*/ 949939 w 12192000"/>
              <a:gd name="connsiteY211" fmla="*/ 4719699 h 5096785"/>
              <a:gd name="connsiteX212" fmla="*/ 894148 w 12192000"/>
              <a:gd name="connsiteY212" fmla="*/ 4710406 h 5096785"/>
              <a:gd name="connsiteX213" fmla="*/ 857990 w 12192000"/>
              <a:gd name="connsiteY213" fmla="*/ 4696844 h 5096785"/>
              <a:gd name="connsiteX214" fmla="*/ 848649 w 12192000"/>
              <a:gd name="connsiteY214" fmla="*/ 4704021 h 5096785"/>
              <a:gd name="connsiteX215" fmla="*/ 826436 w 12192000"/>
              <a:gd name="connsiteY215" fmla="*/ 4707421 h 5096785"/>
              <a:gd name="connsiteX216" fmla="*/ 733052 w 12192000"/>
              <a:gd name="connsiteY216" fmla="*/ 4701884 h 5096785"/>
              <a:gd name="connsiteX217" fmla="*/ 716185 w 12192000"/>
              <a:gd name="connsiteY217" fmla="*/ 4648168 h 5096785"/>
              <a:gd name="connsiteX218" fmla="*/ 582722 w 12192000"/>
              <a:gd name="connsiteY218" fmla="*/ 4658637 h 5096785"/>
              <a:gd name="connsiteX219" fmla="*/ 581118 w 12192000"/>
              <a:gd name="connsiteY219" fmla="*/ 4654120 h 5096785"/>
              <a:gd name="connsiteX220" fmla="*/ 546453 w 12192000"/>
              <a:gd name="connsiteY220" fmla="*/ 4652542 h 5096785"/>
              <a:gd name="connsiteX221" fmla="*/ 536773 w 12192000"/>
              <a:gd name="connsiteY221" fmla="*/ 4644609 h 5096785"/>
              <a:gd name="connsiteX222" fmla="*/ 388896 w 12192000"/>
              <a:gd name="connsiteY222" fmla="*/ 4619173 h 5096785"/>
              <a:gd name="connsiteX223" fmla="*/ 366479 w 12192000"/>
              <a:gd name="connsiteY223" fmla="*/ 4618896 h 5096785"/>
              <a:gd name="connsiteX224" fmla="*/ 342781 w 12192000"/>
              <a:gd name="connsiteY224" fmla="*/ 4601239 h 5096785"/>
              <a:gd name="connsiteX225" fmla="*/ 255925 w 12192000"/>
              <a:gd name="connsiteY225" fmla="*/ 4598685 h 5096785"/>
              <a:gd name="connsiteX226" fmla="*/ 226919 w 12192000"/>
              <a:gd name="connsiteY226" fmla="*/ 4598460 h 5096785"/>
              <a:gd name="connsiteX227" fmla="*/ 213925 w 12192000"/>
              <a:gd name="connsiteY227" fmla="*/ 4597783 h 5096785"/>
              <a:gd name="connsiteX228" fmla="*/ 215196 w 12192000"/>
              <a:gd name="connsiteY228" fmla="*/ 4588576 h 5096785"/>
              <a:gd name="connsiteX229" fmla="*/ 180214 w 12192000"/>
              <a:gd name="connsiteY229" fmla="*/ 4583701 h 5096785"/>
              <a:gd name="connsiteX230" fmla="*/ 83203 w 12192000"/>
              <a:gd name="connsiteY230" fmla="*/ 4531664 h 5096785"/>
              <a:gd name="connsiteX231" fmla="*/ 4106 w 12192000"/>
              <a:gd name="connsiteY231" fmla="*/ 4517202 h 5096785"/>
              <a:gd name="connsiteX232" fmla="*/ 0 w 12192000"/>
              <a:gd name="connsiteY232" fmla="*/ 4516084 h 5096785"/>
              <a:gd name="connsiteX233" fmla="*/ 0 w 12192000"/>
              <a:gd name="connsiteY233" fmla="*/ 0 h 5096785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31969 w 12192000"/>
              <a:gd name="connsiteY139" fmla="*/ 5035902 h 5238841"/>
              <a:gd name="connsiteX140" fmla="*/ 3929836 w 12192000"/>
              <a:gd name="connsiteY140" fmla="*/ 5036901 h 5238841"/>
              <a:gd name="connsiteX141" fmla="*/ 3911296 w 12192000"/>
              <a:gd name="connsiteY141" fmla="*/ 5035663 h 5238841"/>
              <a:gd name="connsiteX142" fmla="*/ 3955454 w 12192000"/>
              <a:gd name="connsiteY142" fmla="*/ 5238841 h 5238841"/>
              <a:gd name="connsiteX143" fmla="*/ 3895182 w 12192000"/>
              <a:gd name="connsiteY143" fmla="*/ 5030229 h 5238841"/>
              <a:gd name="connsiteX144" fmla="*/ 3870866 w 12192000"/>
              <a:gd name="connsiteY144" fmla="*/ 5023753 h 5238841"/>
              <a:gd name="connsiteX145" fmla="*/ 3865913 w 12192000"/>
              <a:gd name="connsiteY145" fmla="*/ 5025143 h 5238841"/>
              <a:gd name="connsiteX146" fmla="*/ 3828606 w 12192000"/>
              <a:gd name="connsiteY146" fmla="*/ 5019426 h 5238841"/>
              <a:gd name="connsiteX147" fmla="*/ 3827901 w 12192000"/>
              <a:gd name="connsiteY147" fmla="*/ 5020583 h 5238841"/>
              <a:gd name="connsiteX148" fmla="*/ 3816543 w 12192000"/>
              <a:gd name="connsiteY148" fmla="*/ 5024366 h 5238841"/>
              <a:gd name="connsiteX149" fmla="*/ 3795278 w 12192000"/>
              <a:gd name="connsiteY149" fmla="*/ 5028779 h 5238841"/>
              <a:gd name="connsiteX150" fmla="*/ 3743858 w 12192000"/>
              <a:gd name="connsiteY150" fmla="*/ 5054237 h 5238841"/>
              <a:gd name="connsiteX151" fmla="*/ 3704945 w 12192000"/>
              <a:gd name="connsiteY151" fmla="*/ 5048413 h 5238841"/>
              <a:gd name="connsiteX152" fmla="*/ 3696992 w 12192000"/>
              <a:gd name="connsiteY152" fmla="*/ 5047914 h 5238841"/>
              <a:gd name="connsiteX153" fmla="*/ 3696780 w 12192000"/>
              <a:gd name="connsiteY153" fmla="*/ 5048181 h 5238841"/>
              <a:gd name="connsiteX154" fmla="*/ 3688290 w 12192000"/>
              <a:gd name="connsiteY154" fmla="*/ 5048204 h 5238841"/>
              <a:gd name="connsiteX155" fmla="*/ 3682486 w 12192000"/>
              <a:gd name="connsiteY155" fmla="*/ 5047000 h 5238841"/>
              <a:gd name="connsiteX156" fmla="*/ 3667056 w 12192000"/>
              <a:gd name="connsiteY156" fmla="*/ 5046030 h 5238841"/>
              <a:gd name="connsiteX157" fmla="*/ 3661403 w 12192000"/>
              <a:gd name="connsiteY157" fmla="*/ 5047537 h 5238841"/>
              <a:gd name="connsiteX158" fmla="*/ 3658673 w 12192000"/>
              <a:gd name="connsiteY158" fmla="*/ 5050790 h 5238841"/>
              <a:gd name="connsiteX159" fmla="*/ 3657333 w 12192000"/>
              <a:gd name="connsiteY159" fmla="*/ 5050325 h 5238841"/>
              <a:gd name="connsiteX160" fmla="*/ 3626778 w 12192000"/>
              <a:gd name="connsiteY160" fmla="*/ 5057882 h 5238841"/>
              <a:gd name="connsiteX161" fmla="*/ 3560067 w 12192000"/>
              <a:gd name="connsiteY161" fmla="*/ 5064266 h 5238841"/>
              <a:gd name="connsiteX162" fmla="*/ 3522641 w 12192000"/>
              <a:gd name="connsiteY162" fmla="*/ 5063654 h 5238841"/>
              <a:gd name="connsiteX163" fmla="*/ 3419275 w 12192000"/>
              <a:gd name="connsiteY163" fmla="*/ 5066646 h 5238841"/>
              <a:gd name="connsiteX164" fmla="*/ 3314869 w 12192000"/>
              <a:gd name="connsiteY164" fmla="*/ 5073197 h 5238841"/>
              <a:gd name="connsiteX165" fmla="*/ 3259088 w 12192000"/>
              <a:gd name="connsiteY165" fmla="*/ 5096363 h 5238841"/>
              <a:gd name="connsiteX166" fmla="*/ 3253104 w 12192000"/>
              <a:gd name="connsiteY166" fmla="*/ 5096785 h 5238841"/>
              <a:gd name="connsiteX167" fmla="*/ 3238751 w 12192000"/>
              <a:gd name="connsiteY167" fmla="*/ 5092996 h 5238841"/>
              <a:gd name="connsiteX168" fmla="*/ 3233681 w 12192000"/>
              <a:gd name="connsiteY168" fmla="*/ 5090758 h 5238841"/>
              <a:gd name="connsiteX169" fmla="*/ 3225562 w 12192000"/>
              <a:gd name="connsiteY169" fmla="*/ 5089215 h 5238841"/>
              <a:gd name="connsiteX170" fmla="*/ 3225260 w 12192000"/>
              <a:gd name="connsiteY170" fmla="*/ 5089437 h 5238841"/>
              <a:gd name="connsiteX171" fmla="*/ 3217859 w 12192000"/>
              <a:gd name="connsiteY171" fmla="*/ 5087484 h 5238841"/>
              <a:gd name="connsiteX172" fmla="*/ 3182980 w 12192000"/>
              <a:gd name="connsiteY172" fmla="*/ 5074650 h 5238841"/>
              <a:gd name="connsiteX173" fmla="*/ 3055081 w 12192000"/>
              <a:gd name="connsiteY173" fmla="*/ 5080424 h 5238841"/>
              <a:gd name="connsiteX174" fmla="*/ 3049807 w 12192000"/>
              <a:gd name="connsiteY174" fmla="*/ 5080860 h 5238841"/>
              <a:gd name="connsiteX175" fmla="*/ 3029122 w 12192000"/>
              <a:gd name="connsiteY175" fmla="*/ 5070085 h 5238841"/>
              <a:gd name="connsiteX176" fmla="*/ 3017862 w 12192000"/>
              <a:gd name="connsiteY176" fmla="*/ 5065942 h 5238841"/>
              <a:gd name="connsiteX177" fmla="*/ 3015868 w 12192000"/>
              <a:gd name="connsiteY177" fmla="*/ 5061832 h 5238841"/>
              <a:gd name="connsiteX178" fmla="*/ 2998644 w 12192000"/>
              <a:gd name="connsiteY178" fmla="*/ 5057210 h 5238841"/>
              <a:gd name="connsiteX179" fmla="*/ 2996219 w 12192000"/>
              <a:gd name="connsiteY179" fmla="*/ 5057788 h 5238841"/>
              <a:gd name="connsiteX180" fmla="*/ 2983676 w 12192000"/>
              <a:gd name="connsiteY180" fmla="*/ 5049852 h 5238841"/>
              <a:gd name="connsiteX181" fmla="*/ 2903609 w 12192000"/>
              <a:gd name="connsiteY181" fmla="*/ 4998457 h 5238841"/>
              <a:gd name="connsiteX182" fmla="*/ 2758830 w 12192000"/>
              <a:gd name="connsiteY182" fmla="*/ 4974760 h 5238841"/>
              <a:gd name="connsiteX183" fmla="*/ 2532669 w 12192000"/>
              <a:gd name="connsiteY183" fmla="*/ 4940573 h 5238841"/>
              <a:gd name="connsiteX184" fmla="*/ 2389931 w 12192000"/>
              <a:gd name="connsiteY184" fmla="*/ 4905785 h 5238841"/>
              <a:gd name="connsiteX185" fmla="*/ 2335186 w 12192000"/>
              <a:gd name="connsiteY185" fmla="*/ 4902957 h 5238841"/>
              <a:gd name="connsiteX186" fmla="*/ 2273393 w 12192000"/>
              <a:gd name="connsiteY186" fmla="*/ 4883565 h 5238841"/>
              <a:gd name="connsiteX187" fmla="*/ 2269523 w 12192000"/>
              <a:gd name="connsiteY187" fmla="*/ 4884442 h 5238841"/>
              <a:gd name="connsiteX188" fmla="*/ 2256015 w 12192000"/>
              <a:gd name="connsiteY188" fmla="*/ 4883014 h 5238841"/>
              <a:gd name="connsiteX189" fmla="*/ 2249731 w 12192000"/>
              <a:gd name="connsiteY189" fmla="*/ 4888778 h 5238841"/>
              <a:gd name="connsiteX190" fmla="*/ 2227629 w 12192000"/>
              <a:gd name="connsiteY190" fmla="*/ 4891047 h 5238841"/>
              <a:gd name="connsiteX191" fmla="*/ 2203460 w 12192000"/>
              <a:gd name="connsiteY191" fmla="*/ 4886696 h 5238841"/>
              <a:gd name="connsiteX192" fmla="*/ 2091528 w 12192000"/>
              <a:gd name="connsiteY192" fmla="*/ 4859155 h 5238841"/>
              <a:gd name="connsiteX193" fmla="*/ 2022901 w 12192000"/>
              <a:gd name="connsiteY193" fmla="*/ 4846594 h 5238841"/>
              <a:gd name="connsiteX194" fmla="*/ 1994227 w 12192000"/>
              <a:gd name="connsiteY194" fmla="*/ 4847973 h 5238841"/>
              <a:gd name="connsiteX195" fmla="*/ 1955936 w 12192000"/>
              <a:gd name="connsiteY195" fmla="*/ 4845765 h 5238841"/>
              <a:gd name="connsiteX196" fmla="*/ 1741924 w 12192000"/>
              <a:gd name="connsiteY196" fmla="*/ 4808054 h 5238841"/>
              <a:gd name="connsiteX197" fmla="*/ 1734410 w 12192000"/>
              <a:gd name="connsiteY197" fmla="*/ 4811675 h 5238841"/>
              <a:gd name="connsiteX198" fmla="*/ 1691423 w 12192000"/>
              <a:gd name="connsiteY198" fmla="*/ 4802777 h 5238841"/>
              <a:gd name="connsiteX199" fmla="*/ 1554504 w 12192000"/>
              <a:gd name="connsiteY199" fmla="*/ 4739985 h 5238841"/>
              <a:gd name="connsiteX200" fmla="*/ 1470119 w 12192000"/>
              <a:gd name="connsiteY200" fmla="*/ 4723470 h 5238841"/>
              <a:gd name="connsiteX201" fmla="*/ 1437967 w 12192000"/>
              <a:gd name="connsiteY201" fmla="*/ 4722710 h 5238841"/>
              <a:gd name="connsiteX202" fmla="*/ 1295869 w 12192000"/>
              <a:gd name="connsiteY202" fmla="*/ 4726175 h 5238841"/>
              <a:gd name="connsiteX203" fmla="*/ 1292949 w 12192000"/>
              <a:gd name="connsiteY203" fmla="*/ 4684615 h 5238841"/>
              <a:gd name="connsiteX204" fmla="*/ 1244908 w 12192000"/>
              <a:gd name="connsiteY204" fmla="*/ 4706993 h 5238841"/>
              <a:gd name="connsiteX205" fmla="*/ 1171266 w 12192000"/>
              <a:gd name="connsiteY205" fmla="*/ 4706535 h 5238841"/>
              <a:gd name="connsiteX206" fmla="*/ 1160868 w 12192000"/>
              <a:gd name="connsiteY206" fmla="*/ 4701936 h 5238841"/>
              <a:gd name="connsiteX207" fmla="*/ 1147599 w 12192000"/>
              <a:gd name="connsiteY207" fmla="*/ 4714833 h 5238841"/>
              <a:gd name="connsiteX208" fmla="*/ 1119603 w 12192000"/>
              <a:gd name="connsiteY208" fmla="*/ 4721303 h 5238841"/>
              <a:gd name="connsiteX209" fmla="*/ 997851 w 12192000"/>
              <a:gd name="connsiteY209" fmla="*/ 4722336 h 5238841"/>
              <a:gd name="connsiteX210" fmla="*/ 976455 w 12192000"/>
              <a:gd name="connsiteY210" fmla="*/ 4726407 h 5238841"/>
              <a:gd name="connsiteX211" fmla="*/ 949939 w 12192000"/>
              <a:gd name="connsiteY211" fmla="*/ 4719699 h 5238841"/>
              <a:gd name="connsiteX212" fmla="*/ 894148 w 12192000"/>
              <a:gd name="connsiteY212" fmla="*/ 4710406 h 5238841"/>
              <a:gd name="connsiteX213" fmla="*/ 857990 w 12192000"/>
              <a:gd name="connsiteY213" fmla="*/ 4696844 h 5238841"/>
              <a:gd name="connsiteX214" fmla="*/ 848649 w 12192000"/>
              <a:gd name="connsiteY214" fmla="*/ 4704021 h 5238841"/>
              <a:gd name="connsiteX215" fmla="*/ 826436 w 12192000"/>
              <a:gd name="connsiteY215" fmla="*/ 4707421 h 5238841"/>
              <a:gd name="connsiteX216" fmla="*/ 733052 w 12192000"/>
              <a:gd name="connsiteY216" fmla="*/ 4701884 h 5238841"/>
              <a:gd name="connsiteX217" fmla="*/ 716185 w 12192000"/>
              <a:gd name="connsiteY217" fmla="*/ 4648168 h 5238841"/>
              <a:gd name="connsiteX218" fmla="*/ 582722 w 12192000"/>
              <a:gd name="connsiteY218" fmla="*/ 4658637 h 5238841"/>
              <a:gd name="connsiteX219" fmla="*/ 581118 w 12192000"/>
              <a:gd name="connsiteY219" fmla="*/ 4654120 h 5238841"/>
              <a:gd name="connsiteX220" fmla="*/ 546453 w 12192000"/>
              <a:gd name="connsiteY220" fmla="*/ 4652542 h 5238841"/>
              <a:gd name="connsiteX221" fmla="*/ 536773 w 12192000"/>
              <a:gd name="connsiteY221" fmla="*/ 4644609 h 5238841"/>
              <a:gd name="connsiteX222" fmla="*/ 388896 w 12192000"/>
              <a:gd name="connsiteY222" fmla="*/ 4619173 h 5238841"/>
              <a:gd name="connsiteX223" fmla="*/ 366479 w 12192000"/>
              <a:gd name="connsiteY223" fmla="*/ 4618896 h 5238841"/>
              <a:gd name="connsiteX224" fmla="*/ 342781 w 12192000"/>
              <a:gd name="connsiteY224" fmla="*/ 4601239 h 5238841"/>
              <a:gd name="connsiteX225" fmla="*/ 255925 w 12192000"/>
              <a:gd name="connsiteY225" fmla="*/ 4598685 h 5238841"/>
              <a:gd name="connsiteX226" fmla="*/ 226919 w 12192000"/>
              <a:gd name="connsiteY226" fmla="*/ 4598460 h 5238841"/>
              <a:gd name="connsiteX227" fmla="*/ 213925 w 12192000"/>
              <a:gd name="connsiteY227" fmla="*/ 4597783 h 5238841"/>
              <a:gd name="connsiteX228" fmla="*/ 215196 w 12192000"/>
              <a:gd name="connsiteY228" fmla="*/ 4588576 h 5238841"/>
              <a:gd name="connsiteX229" fmla="*/ 180214 w 12192000"/>
              <a:gd name="connsiteY229" fmla="*/ 4583701 h 5238841"/>
              <a:gd name="connsiteX230" fmla="*/ 83203 w 12192000"/>
              <a:gd name="connsiteY230" fmla="*/ 4531664 h 5238841"/>
              <a:gd name="connsiteX231" fmla="*/ 4106 w 12192000"/>
              <a:gd name="connsiteY231" fmla="*/ 4517202 h 5238841"/>
              <a:gd name="connsiteX232" fmla="*/ 0 w 12192000"/>
              <a:gd name="connsiteY232" fmla="*/ 4516084 h 5238841"/>
              <a:gd name="connsiteX233" fmla="*/ 0 w 12192000"/>
              <a:gd name="connsiteY233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31969 w 12192000"/>
              <a:gd name="connsiteY139" fmla="*/ 5035902 h 5238841"/>
              <a:gd name="connsiteX140" fmla="*/ 3911296 w 12192000"/>
              <a:gd name="connsiteY140" fmla="*/ 5035663 h 5238841"/>
              <a:gd name="connsiteX141" fmla="*/ 3955454 w 12192000"/>
              <a:gd name="connsiteY141" fmla="*/ 5238841 h 5238841"/>
              <a:gd name="connsiteX142" fmla="*/ 3895182 w 12192000"/>
              <a:gd name="connsiteY142" fmla="*/ 5030229 h 5238841"/>
              <a:gd name="connsiteX143" fmla="*/ 3870866 w 12192000"/>
              <a:gd name="connsiteY143" fmla="*/ 5023753 h 5238841"/>
              <a:gd name="connsiteX144" fmla="*/ 3865913 w 12192000"/>
              <a:gd name="connsiteY144" fmla="*/ 5025143 h 5238841"/>
              <a:gd name="connsiteX145" fmla="*/ 3828606 w 12192000"/>
              <a:gd name="connsiteY145" fmla="*/ 5019426 h 5238841"/>
              <a:gd name="connsiteX146" fmla="*/ 3827901 w 12192000"/>
              <a:gd name="connsiteY146" fmla="*/ 5020583 h 5238841"/>
              <a:gd name="connsiteX147" fmla="*/ 3816543 w 12192000"/>
              <a:gd name="connsiteY147" fmla="*/ 5024366 h 5238841"/>
              <a:gd name="connsiteX148" fmla="*/ 3795278 w 12192000"/>
              <a:gd name="connsiteY148" fmla="*/ 5028779 h 5238841"/>
              <a:gd name="connsiteX149" fmla="*/ 3743858 w 12192000"/>
              <a:gd name="connsiteY149" fmla="*/ 5054237 h 5238841"/>
              <a:gd name="connsiteX150" fmla="*/ 3704945 w 12192000"/>
              <a:gd name="connsiteY150" fmla="*/ 5048413 h 5238841"/>
              <a:gd name="connsiteX151" fmla="*/ 3696992 w 12192000"/>
              <a:gd name="connsiteY151" fmla="*/ 5047914 h 5238841"/>
              <a:gd name="connsiteX152" fmla="*/ 3696780 w 12192000"/>
              <a:gd name="connsiteY152" fmla="*/ 5048181 h 5238841"/>
              <a:gd name="connsiteX153" fmla="*/ 3688290 w 12192000"/>
              <a:gd name="connsiteY153" fmla="*/ 5048204 h 5238841"/>
              <a:gd name="connsiteX154" fmla="*/ 3682486 w 12192000"/>
              <a:gd name="connsiteY154" fmla="*/ 5047000 h 5238841"/>
              <a:gd name="connsiteX155" fmla="*/ 3667056 w 12192000"/>
              <a:gd name="connsiteY155" fmla="*/ 5046030 h 5238841"/>
              <a:gd name="connsiteX156" fmla="*/ 3661403 w 12192000"/>
              <a:gd name="connsiteY156" fmla="*/ 5047537 h 5238841"/>
              <a:gd name="connsiteX157" fmla="*/ 3658673 w 12192000"/>
              <a:gd name="connsiteY157" fmla="*/ 5050790 h 5238841"/>
              <a:gd name="connsiteX158" fmla="*/ 3657333 w 12192000"/>
              <a:gd name="connsiteY158" fmla="*/ 5050325 h 5238841"/>
              <a:gd name="connsiteX159" fmla="*/ 3626778 w 12192000"/>
              <a:gd name="connsiteY159" fmla="*/ 5057882 h 5238841"/>
              <a:gd name="connsiteX160" fmla="*/ 3560067 w 12192000"/>
              <a:gd name="connsiteY160" fmla="*/ 5064266 h 5238841"/>
              <a:gd name="connsiteX161" fmla="*/ 3522641 w 12192000"/>
              <a:gd name="connsiteY161" fmla="*/ 5063654 h 5238841"/>
              <a:gd name="connsiteX162" fmla="*/ 3419275 w 12192000"/>
              <a:gd name="connsiteY162" fmla="*/ 5066646 h 5238841"/>
              <a:gd name="connsiteX163" fmla="*/ 3314869 w 12192000"/>
              <a:gd name="connsiteY163" fmla="*/ 5073197 h 5238841"/>
              <a:gd name="connsiteX164" fmla="*/ 3259088 w 12192000"/>
              <a:gd name="connsiteY164" fmla="*/ 5096363 h 5238841"/>
              <a:gd name="connsiteX165" fmla="*/ 3253104 w 12192000"/>
              <a:gd name="connsiteY165" fmla="*/ 5096785 h 5238841"/>
              <a:gd name="connsiteX166" fmla="*/ 3238751 w 12192000"/>
              <a:gd name="connsiteY166" fmla="*/ 5092996 h 5238841"/>
              <a:gd name="connsiteX167" fmla="*/ 3233681 w 12192000"/>
              <a:gd name="connsiteY167" fmla="*/ 5090758 h 5238841"/>
              <a:gd name="connsiteX168" fmla="*/ 3225562 w 12192000"/>
              <a:gd name="connsiteY168" fmla="*/ 5089215 h 5238841"/>
              <a:gd name="connsiteX169" fmla="*/ 3225260 w 12192000"/>
              <a:gd name="connsiteY169" fmla="*/ 5089437 h 5238841"/>
              <a:gd name="connsiteX170" fmla="*/ 3217859 w 12192000"/>
              <a:gd name="connsiteY170" fmla="*/ 5087484 h 5238841"/>
              <a:gd name="connsiteX171" fmla="*/ 3182980 w 12192000"/>
              <a:gd name="connsiteY171" fmla="*/ 5074650 h 5238841"/>
              <a:gd name="connsiteX172" fmla="*/ 3055081 w 12192000"/>
              <a:gd name="connsiteY172" fmla="*/ 5080424 h 5238841"/>
              <a:gd name="connsiteX173" fmla="*/ 3049807 w 12192000"/>
              <a:gd name="connsiteY173" fmla="*/ 5080860 h 5238841"/>
              <a:gd name="connsiteX174" fmla="*/ 3029122 w 12192000"/>
              <a:gd name="connsiteY174" fmla="*/ 5070085 h 5238841"/>
              <a:gd name="connsiteX175" fmla="*/ 3017862 w 12192000"/>
              <a:gd name="connsiteY175" fmla="*/ 5065942 h 5238841"/>
              <a:gd name="connsiteX176" fmla="*/ 3015868 w 12192000"/>
              <a:gd name="connsiteY176" fmla="*/ 5061832 h 5238841"/>
              <a:gd name="connsiteX177" fmla="*/ 2998644 w 12192000"/>
              <a:gd name="connsiteY177" fmla="*/ 5057210 h 5238841"/>
              <a:gd name="connsiteX178" fmla="*/ 2996219 w 12192000"/>
              <a:gd name="connsiteY178" fmla="*/ 5057788 h 5238841"/>
              <a:gd name="connsiteX179" fmla="*/ 2983676 w 12192000"/>
              <a:gd name="connsiteY179" fmla="*/ 5049852 h 5238841"/>
              <a:gd name="connsiteX180" fmla="*/ 2903609 w 12192000"/>
              <a:gd name="connsiteY180" fmla="*/ 4998457 h 5238841"/>
              <a:gd name="connsiteX181" fmla="*/ 2758830 w 12192000"/>
              <a:gd name="connsiteY181" fmla="*/ 4974760 h 5238841"/>
              <a:gd name="connsiteX182" fmla="*/ 2532669 w 12192000"/>
              <a:gd name="connsiteY182" fmla="*/ 4940573 h 5238841"/>
              <a:gd name="connsiteX183" fmla="*/ 2389931 w 12192000"/>
              <a:gd name="connsiteY183" fmla="*/ 4905785 h 5238841"/>
              <a:gd name="connsiteX184" fmla="*/ 2335186 w 12192000"/>
              <a:gd name="connsiteY184" fmla="*/ 4902957 h 5238841"/>
              <a:gd name="connsiteX185" fmla="*/ 2273393 w 12192000"/>
              <a:gd name="connsiteY185" fmla="*/ 4883565 h 5238841"/>
              <a:gd name="connsiteX186" fmla="*/ 2269523 w 12192000"/>
              <a:gd name="connsiteY186" fmla="*/ 4884442 h 5238841"/>
              <a:gd name="connsiteX187" fmla="*/ 2256015 w 12192000"/>
              <a:gd name="connsiteY187" fmla="*/ 4883014 h 5238841"/>
              <a:gd name="connsiteX188" fmla="*/ 2249731 w 12192000"/>
              <a:gd name="connsiteY188" fmla="*/ 4888778 h 5238841"/>
              <a:gd name="connsiteX189" fmla="*/ 2227629 w 12192000"/>
              <a:gd name="connsiteY189" fmla="*/ 4891047 h 5238841"/>
              <a:gd name="connsiteX190" fmla="*/ 2203460 w 12192000"/>
              <a:gd name="connsiteY190" fmla="*/ 4886696 h 5238841"/>
              <a:gd name="connsiteX191" fmla="*/ 2091528 w 12192000"/>
              <a:gd name="connsiteY191" fmla="*/ 4859155 h 5238841"/>
              <a:gd name="connsiteX192" fmla="*/ 2022901 w 12192000"/>
              <a:gd name="connsiteY192" fmla="*/ 4846594 h 5238841"/>
              <a:gd name="connsiteX193" fmla="*/ 1994227 w 12192000"/>
              <a:gd name="connsiteY193" fmla="*/ 4847973 h 5238841"/>
              <a:gd name="connsiteX194" fmla="*/ 1955936 w 12192000"/>
              <a:gd name="connsiteY194" fmla="*/ 4845765 h 5238841"/>
              <a:gd name="connsiteX195" fmla="*/ 1741924 w 12192000"/>
              <a:gd name="connsiteY195" fmla="*/ 4808054 h 5238841"/>
              <a:gd name="connsiteX196" fmla="*/ 1734410 w 12192000"/>
              <a:gd name="connsiteY196" fmla="*/ 4811675 h 5238841"/>
              <a:gd name="connsiteX197" fmla="*/ 1691423 w 12192000"/>
              <a:gd name="connsiteY197" fmla="*/ 4802777 h 5238841"/>
              <a:gd name="connsiteX198" fmla="*/ 1554504 w 12192000"/>
              <a:gd name="connsiteY198" fmla="*/ 4739985 h 5238841"/>
              <a:gd name="connsiteX199" fmla="*/ 1470119 w 12192000"/>
              <a:gd name="connsiteY199" fmla="*/ 4723470 h 5238841"/>
              <a:gd name="connsiteX200" fmla="*/ 1437967 w 12192000"/>
              <a:gd name="connsiteY200" fmla="*/ 4722710 h 5238841"/>
              <a:gd name="connsiteX201" fmla="*/ 1295869 w 12192000"/>
              <a:gd name="connsiteY201" fmla="*/ 4726175 h 5238841"/>
              <a:gd name="connsiteX202" fmla="*/ 1292949 w 12192000"/>
              <a:gd name="connsiteY202" fmla="*/ 4684615 h 5238841"/>
              <a:gd name="connsiteX203" fmla="*/ 1244908 w 12192000"/>
              <a:gd name="connsiteY203" fmla="*/ 4706993 h 5238841"/>
              <a:gd name="connsiteX204" fmla="*/ 1171266 w 12192000"/>
              <a:gd name="connsiteY204" fmla="*/ 4706535 h 5238841"/>
              <a:gd name="connsiteX205" fmla="*/ 1160868 w 12192000"/>
              <a:gd name="connsiteY205" fmla="*/ 4701936 h 5238841"/>
              <a:gd name="connsiteX206" fmla="*/ 1147599 w 12192000"/>
              <a:gd name="connsiteY206" fmla="*/ 4714833 h 5238841"/>
              <a:gd name="connsiteX207" fmla="*/ 1119603 w 12192000"/>
              <a:gd name="connsiteY207" fmla="*/ 4721303 h 5238841"/>
              <a:gd name="connsiteX208" fmla="*/ 997851 w 12192000"/>
              <a:gd name="connsiteY208" fmla="*/ 4722336 h 5238841"/>
              <a:gd name="connsiteX209" fmla="*/ 976455 w 12192000"/>
              <a:gd name="connsiteY209" fmla="*/ 4726407 h 5238841"/>
              <a:gd name="connsiteX210" fmla="*/ 949939 w 12192000"/>
              <a:gd name="connsiteY210" fmla="*/ 4719699 h 5238841"/>
              <a:gd name="connsiteX211" fmla="*/ 894148 w 12192000"/>
              <a:gd name="connsiteY211" fmla="*/ 4710406 h 5238841"/>
              <a:gd name="connsiteX212" fmla="*/ 857990 w 12192000"/>
              <a:gd name="connsiteY212" fmla="*/ 4696844 h 5238841"/>
              <a:gd name="connsiteX213" fmla="*/ 848649 w 12192000"/>
              <a:gd name="connsiteY213" fmla="*/ 4704021 h 5238841"/>
              <a:gd name="connsiteX214" fmla="*/ 826436 w 12192000"/>
              <a:gd name="connsiteY214" fmla="*/ 4707421 h 5238841"/>
              <a:gd name="connsiteX215" fmla="*/ 733052 w 12192000"/>
              <a:gd name="connsiteY215" fmla="*/ 4701884 h 5238841"/>
              <a:gd name="connsiteX216" fmla="*/ 716185 w 12192000"/>
              <a:gd name="connsiteY216" fmla="*/ 4648168 h 5238841"/>
              <a:gd name="connsiteX217" fmla="*/ 582722 w 12192000"/>
              <a:gd name="connsiteY217" fmla="*/ 4658637 h 5238841"/>
              <a:gd name="connsiteX218" fmla="*/ 581118 w 12192000"/>
              <a:gd name="connsiteY218" fmla="*/ 4654120 h 5238841"/>
              <a:gd name="connsiteX219" fmla="*/ 546453 w 12192000"/>
              <a:gd name="connsiteY219" fmla="*/ 4652542 h 5238841"/>
              <a:gd name="connsiteX220" fmla="*/ 536773 w 12192000"/>
              <a:gd name="connsiteY220" fmla="*/ 4644609 h 5238841"/>
              <a:gd name="connsiteX221" fmla="*/ 388896 w 12192000"/>
              <a:gd name="connsiteY221" fmla="*/ 4619173 h 5238841"/>
              <a:gd name="connsiteX222" fmla="*/ 366479 w 12192000"/>
              <a:gd name="connsiteY222" fmla="*/ 4618896 h 5238841"/>
              <a:gd name="connsiteX223" fmla="*/ 342781 w 12192000"/>
              <a:gd name="connsiteY223" fmla="*/ 4601239 h 5238841"/>
              <a:gd name="connsiteX224" fmla="*/ 255925 w 12192000"/>
              <a:gd name="connsiteY224" fmla="*/ 4598685 h 5238841"/>
              <a:gd name="connsiteX225" fmla="*/ 226919 w 12192000"/>
              <a:gd name="connsiteY225" fmla="*/ 4598460 h 5238841"/>
              <a:gd name="connsiteX226" fmla="*/ 213925 w 12192000"/>
              <a:gd name="connsiteY226" fmla="*/ 4597783 h 5238841"/>
              <a:gd name="connsiteX227" fmla="*/ 215196 w 12192000"/>
              <a:gd name="connsiteY227" fmla="*/ 4588576 h 5238841"/>
              <a:gd name="connsiteX228" fmla="*/ 180214 w 12192000"/>
              <a:gd name="connsiteY228" fmla="*/ 4583701 h 5238841"/>
              <a:gd name="connsiteX229" fmla="*/ 83203 w 12192000"/>
              <a:gd name="connsiteY229" fmla="*/ 4531664 h 5238841"/>
              <a:gd name="connsiteX230" fmla="*/ 4106 w 12192000"/>
              <a:gd name="connsiteY230" fmla="*/ 4517202 h 5238841"/>
              <a:gd name="connsiteX231" fmla="*/ 0 w 12192000"/>
              <a:gd name="connsiteY231" fmla="*/ 4516084 h 5238841"/>
              <a:gd name="connsiteX232" fmla="*/ 0 w 12192000"/>
              <a:gd name="connsiteY232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11296 w 12192000"/>
              <a:gd name="connsiteY139" fmla="*/ 5035663 h 5238841"/>
              <a:gd name="connsiteX140" fmla="*/ 3955454 w 12192000"/>
              <a:gd name="connsiteY140" fmla="*/ 5238841 h 5238841"/>
              <a:gd name="connsiteX141" fmla="*/ 3895182 w 12192000"/>
              <a:gd name="connsiteY141" fmla="*/ 5030229 h 5238841"/>
              <a:gd name="connsiteX142" fmla="*/ 3870866 w 12192000"/>
              <a:gd name="connsiteY142" fmla="*/ 5023753 h 5238841"/>
              <a:gd name="connsiteX143" fmla="*/ 3865913 w 12192000"/>
              <a:gd name="connsiteY143" fmla="*/ 5025143 h 5238841"/>
              <a:gd name="connsiteX144" fmla="*/ 3828606 w 12192000"/>
              <a:gd name="connsiteY144" fmla="*/ 5019426 h 5238841"/>
              <a:gd name="connsiteX145" fmla="*/ 3827901 w 12192000"/>
              <a:gd name="connsiteY145" fmla="*/ 5020583 h 5238841"/>
              <a:gd name="connsiteX146" fmla="*/ 3816543 w 12192000"/>
              <a:gd name="connsiteY146" fmla="*/ 5024366 h 5238841"/>
              <a:gd name="connsiteX147" fmla="*/ 3795278 w 12192000"/>
              <a:gd name="connsiteY147" fmla="*/ 5028779 h 5238841"/>
              <a:gd name="connsiteX148" fmla="*/ 3743858 w 12192000"/>
              <a:gd name="connsiteY148" fmla="*/ 5054237 h 5238841"/>
              <a:gd name="connsiteX149" fmla="*/ 3704945 w 12192000"/>
              <a:gd name="connsiteY149" fmla="*/ 5048413 h 5238841"/>
              <a:gd name="connsiteX150" fmla="*/ 3696992 w 12192000"/>
              <a:gd name="connsiteY150" fmla="*/ 5047914 h 5238841"/>
              <a:gd name="connsiteX151" fmla="*/ 3696780 w 12192000"/>
              <a:gd name="connsiteY151" fmla="*/ 5048181 h 5238841"/>
              <a:gd name="connsiteX152" fmla="*/ 3688290 w 12192000"/>
              <a:gd name="connsiteY152" fmla="*/ 5048204 h 5238841"/>
              <a:gd name="connsiteX153" fmla="*/ 3682486 w 12192000"/>
              <a:gd name="connsiteY153" fmla="*/ 5047000 h 5238841"/>
              <a:gd name="connsiteX154" fmla="*/ 3667056 w 12192000"/>
              <a:gd name="connsiteY154" fmla="*/ 5046030 h 5238841"/>
              <a:gd name="connsiteX155" fmla="*/ 3661403 w 12192000"/>
              <a:gd name="connsiteY155" fmla="*/ 5047537 h 5238841"/>
              <a:gd name="connsiteX156" fmla="*/ 3658673 w 12192000"/>
              <a:gd name="connsiteY156" fmla="*/ 5050790 h 5238841"/>
              <a:gd name="connsiteX157" fmla="*/ 3657333 w 12192000"/>
              <a:gd name="connsiteY157" fmla="*/ 5050325 h 5238841"/>
              <a:gd name="connsiteX158" fmla="*/ 3626778 w 12192000"/>
              <a:gd name="connsiteY158" fmla="*/ 5057882 h 5238841"/>
              <a:gd name="connsiteX159" fmla="*/ 3560067 w 12192000"/>
              <a:gd name="connsiteY159" fmla="*/ 5064266 h 5238841"/>
              <a:gd name="connsiteX160" fmla="*/ 3522641 w 12192000"/>
              <a:gd name="connsiteY160" fmla="*/ 5063654 h 5238841"/>
              <a:gd name="connsiteX161" fmla="*/ 3419275 w 12192000"/>
              <a:gd name="connsiteY161" fmla="*/ 5066646 h 5238841"/>
              <a:gd name="connsiteX162" fmla="*/ 3314869 w 12192000"/>
              <a:gd name="connsiteY162" fmla="*/ 5073197 h 5238841"/>
              <a:gd name="connsiteX163" fmla="*/ 3259088 w 12192000"/>
              <a:gd name="connsiteY163" fmla="*/ 5096363 h 5238841"/>
              <a:gd name="connsiteX164" fmla="*/ 3253104 w 12192000"/>
              <a:gd name="connsiteY164" fmla="*/ 5096785 h 5238841"/>
              <a:gd name="connsiteX165" fmla="*/ 3238751 w 12192000"/>
              <a:gd name="connsiteY165" fmla="*/ 5092996 h 5238841"/>
              <a:gd name="connsiteX166" fmla="*/ 3233681 w 12192000"/>
              <a:gd name="connsiteY166" fmla="*/ 5090758 h 5238841"/>
              <a:gd name="connsiteX167" fmla="*/ 3225562 w 12192000"/>
              <a:gd name="connsiteY167" fmla="*/ 5089215 h 5238841"/>
              <a:gd name="connsiteX168" fmla="*/ 3225260 w 12192000"/>
              <a:gd name="connsiteY168" fmla="*/ 5089437 h 5238841"/>
              <a:gd name="connsiteX169" fmla="*/ 3217859 w 12192000"/>
              <a:gd name="connsiteY169" fmla="*/ 5087484 h 5238841"/>
              <a:gd name="connsiteX170" fmla="*/ 3182980 w 12192000"/>
              <a:gd name="connsiteY170" fmla="*/ 5074650 h 5238841"/>
              <a:gd name="connsiteX171" fmla="*/ 3055081 w 12192000"/>
              <a:gd name="connsiteY171" fmla="*/ 5080424 h 5238841"/>
              <a:gd name="connsiteX172" fmla="*/ 3049807 w 12192000"/>
              <a:gd name="connsiteY172" fmla="*/ 5080860 h 5238841"/>
              <a:gd name="connsiteX173" fmla="*/ 3029122 w 12192000"/>
              <a:gd name="connsiteY173" fmla="*/ 5070085 h 5238841"/>
              <a:gd name="connsiteX174" fmla="*/ 3017862 w 12192000"/>
              <a:gd name="connsiteY174" fmla="*/ 5065942 h 5238841"/>
              <a:gd name="connsiteX175" fmla="*/ 3015868 w 12192000"/>
              <a:gd name="connsiteY175" fmla="*/ 5061832 h 5238841"/>
              <a:gd name="connsiteX176" fmla="*/ 2998644 w 12192000"/>
              <a:gd name="connsiteY176" fmla="*/ 5057210 h 5238841"/>
              <a:gd name="connsiteX177" fmla="*/ 2996219 w 12192000"/>
              <a:gd name="connsiteY177" fmla="*/ 5057788 h 5238841"/>
              <a:gd name="connsiteX178" fmla="*/ 2983676 w 12192000"/>
              <a:gd name="connsiteY178" fmla="*/ 5049852 h 5238841"/>
              <a:gd name="connsiteX179" fmla="*/ 2903609 w 12192000"/>
              <a:gd name="connsiteY179" fmla="*/ 4998457 h 5238841"/>
              <a:gd name="connsiteX180" fmla="*/ 2758830 w 12192000"/>
              <a:gd name="connsiteY180" fmla="*/ 4974760 h 5238841"/>
              <a:gd name="connsiteX181" fmla="*/ 2532669 w 12192000"/>
              <a:gd name="connsiteY181" fmla="*/ 4940573 h 5238841"/>
              <a:gd name="connsiteX182" fmla="*/ 2389931 w 12192000"/>
              <a:gd name="connsiteY182" fmla="*/ 4905785 h 5238841"/>
              <a:gd name="connsiteX183" fmla="*/ 2335186 w 12192000"/>
              <a:gd name="connsiteY183" fmla="*/ 4902957 h 5238841"/>
              <a:gd name="connsiteX184" fmla="*/ 2273393 w 12192000"/>
              <a:gd name="connsiteY184" fmla="*/ 4883565 h 5238841"/>
              <a:gd name="connsiteX185" fmla="*/ 2269523 w 12192000"/>
              <a:gd name="connsiteY185" fmla="*/ 4884442 h 5238841"/>
              <a:gd name="connsiteX186" fmla="*/ 2256015 w 12192000"/>
              <a:gd name="connsiteY186" fmla="*/ 4883014 h 5238841"/>
              <a:gd name="connsiteX187" fmla="*/ 2249731 w 12192000"/>
              <a:gd name="connsiteY187" fmla="*/ 4888778 h 5238841"/>
              <a:gd name="connsiteX188" fmla="*/ 2227629 w 12192000"/>
              <a:gd name="connsiteY188" fmla="*/ 4891047 h 5238841"/>
              <a:gd name="connsiteX189" fmla="*/ 2203460 w 12192000"/>
              <a:gd name="connsiteY189" fmla="*/ 4886696 h 5238841"/>
              <a:gd name="connsiteX190" fmla="*/ 2091528 w 12192000"/>
              <a:gd name="connsiteY190" fmla="*/ 4859155 h 5238841"/>
              <a:gd name="connsiteX191" fmla="*/ 2022901 w 12192000"/>
              <a:gd name="connsiteY191" fmla="*/ 4846594 h 5238841"/>
              <a:gd name="connsiteX192" fmla="*/ 1994227 w 12192000"/>
              <a:gd name="connsiteY192" fmla="*/ 4847973 h 5238841"/>
              <a:gd name="connsiteX193" fmla="*/ 1955936 w 12192000"/>
              <a:gd name="connsiteY193" fmla="*/ 4845765 h 5238841"/>
              <a:gd name="connsiteX194" fmla="*/ 1741924 w 12192000"/>
              <a:gd name="connsiteY194" fmla="*/ 4808054 h 5238841"/>
              <a:gd name="connsiteX195" fmla="*/ 1734410 w 12192000"/>
              <a:gd name="connsiteY195" fmla="*/ 4811675 h 5238841"/>
              <a:gd name="connsiteX196" fmla="*/ 1691423 w 12192000"/>
              <a:gd name="connsiteY196" fmla="*/ 4802777 h 5238841"/>
              <a:gd name="connsiteX197" fmla="*/ 1554504 w 12192000"/>
              <a:gd name="connsiteY197" fmla="*/ 4739985 h 5238841"/>
              <a:gd name="connsiteX198" fmla="*/ 1470119 w 12192000"/>
              <a:gd name="connsiteY198" fmla="*/ 4723470 h 5238841"/>
              <a:gd name="connsiteX199" fmla="*/ 1437967 w 12192000"/>
              <a:gd name="connsiteY199" fmla="*/ 4722710 h 5238841"/>
              <a:gd name="connsiteX200" fmla="*/ 1295869 w 12192000"/>
              <a:gd name="connsiteY200" fmla="*/ 4726175 h 5238841"/>
              <a:gd name="connsiteX201" fmla="*/ 1292949 w 12192000"/>
              <a:gd name="connsiteY201" fmla="*/ 4684615 h 5238841"/>
              <a:gd name="connsiteX202" fmla="*/ 1244908 w 12192000"/>
              <a:gd name="connsiteY202" fmla="*/ 4706993 h 5238841"/>
              <a:gd name="connsiteX203" fmla="*/ 1171266 w 12192000"/>
              <a:gd name="connsiteY203" fmla="*/ 4706535 h 5238841"/>
              <a:gd name="connsiteX204" fmla="*/ 1160868 w 12192000"/>
              <a:gd name="connsiteY204" fmla="*/ 4701936 h 5238841"/>
              <a:gd name="connsiteX205" fmla="*/ 1147599 w 12192000"/>
              <a:gd name="connsiteY205" fmla="*/ 4714833 h 5238841"/>
              <a:gd name="connsiteX206" fmla="*/ 1119603 w 12192000"/>
              <a:gd name="connsiteY206" fmla="*/ 4721303 h 5238841"/>
              <a:gd name="connsiteX207" fmla="*/ 997851 w 12192000"/>
              <a:gd name="connsiteY207" fmla="*/ 4722336 h 5238841"/>
              <a:gd name="connsiteX208" fmla="*/ 976455 w 12192000"/>
              <a:gd name="connsiteY208" fmla="*/ 4726407 h 5238841"/>
              <a:gd name="connsiteX209" fmla="*/ 949939 w 12192000"/>
              <a:gd name="connsiteY209" fmla="*/ 4719699 h 5238841"/>
              <a:gd name="connsiteX210" fmla="*/ 894148 w 12192000"/>
              <a:gd name="connsiteY210" fmla="*/ 4710406 h 5238841"/>
              <a:gd name="connsiteX211" fmla="*/ 857990 w 12192000"/>
              <a:gd name="connsiteY211" fmla="*/ 4696844 h 5238841"/>
              <a:gd name="connsiteX212" fmla="*/ 848649 w 12192000"/>
              <a:gd name="connsiteY212" fmla="*/ 4704021 h 5238841"/>
              <a:gd name="connsiteX213" fmla="*/ 826436 w 12192000"/>
              <a:gd name="connsiteY213" fmla="*/ 4707421 h 5238841"/>
              <a:gd name="connsiteX214" fmla="*/ 733052 w 12192000"/>
              <a:gd name="connsiteY214" fmla="*/ 4701884 h 5238841"/>
              <a:gd name="connsiteX215" fmla="*/ 716185 w 12192000"/>
              <a:gd name="connsiteY215" fmla="*/ 4648168 h 5238841"/>
              <a:gd name="connsiteX216" fmla="*/ 582722 w 12192000"/>
              <a:gd name="connsiteY216" fmla="*/ 4658637 h 5238841"/>
              <a:gd name="connsiteX217" fmla="*/ 581118 w 12192000"/>
              <a:gd name="connsiteY217" fmla="*/ 4654120 h 5238841"/>
              <a:gd name="connsiteX218" fmla="*/ 546453 w 12192000"/>
              <a:gd name="connsiteY218" fmla="*/ 4652542 h 5238841"/>
              <a:gd name="connsiteX219" fmla="*/ 536773 w 12192000"/>
              <a:gd name="connsiteY219" fmla="*/ 4644609 h 5238841"/>
              <a:gd name="connsiteX220" fmla="*/ 388896 w 12192000"/>
              <a:gd name="connsiteY220" fmla="*/ 4619173 h 5238841"/>
              <a:gd name="connsiteX221" fmla="*/ 366479 w 12192000"/>
              <a:gd name="connsiteY221" fmla="*/ 4618896 h 5238841"/>
              <a:gd name="connsiteX222" fmla="*/ 342781 w 12192000"/>
              <a:gd name="connsiteY222" fmla="*/ 4601239 h 5238841"/>
              <a:gd name="connsiteX223" fmla="*/ 255925 w 12192000"/>
              <a:gd name="connsiteY223" fmla="*/ 4598685 h 5238841"/>
              <a:gd name="connsiteX224" fmla="*/ 226919 w 12192000"/>
              <a:gd name="connsiteY224" fmla="*/ 4598460 h 5238841"/>
              <a:gd name="connsiteX225" fmla="*/ 213925 w 12192000"/>
              <a:gd name="connsiteY225" fmla="*/ 4597783 h 5238841"/>
              <a:gd name="connsiteX226" fmla="*/ 215196 w 12192000"/>
              <a:gd name="connsiteY226" fmla="*/ 4588576 h 5238841"/>
              <a:gd name="connsiteX227" fmla="*/ 180214 w 12192000"/>
              <a:gd name="connsiteY227" fmla="*/ 4583701 h 5238841"/>
              <a:gd name="connsiteX228" fmla="*/ 83203 w 12192000"/>
              <a:gd name="connsiteY228" fmla="*/ 4531664 h 5238841"/>
              <a:gd name="connsiteX229" fmla="*/ 4106 w 12192000"/>
              <a:gd name="connsiteY229" fmla="*/ 4517202 h 5238841"/>
              <a:gd name="connsiteX230" fmla="*/ 0 w 12192000"/>
              <a:gd name="connsiteY230" fmla="*/ 4516084 h 5238841"/>
              <a:gd name="connsiteX231" fmla="*/ 0 w 12192000"/>
              <a:gd name="connsiteY231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4082432 w 12192000"/>
              <a:gd name="connsiteY138" fmla="*/ 5176339 h 5238841"/>
              <a:gd name="connsiteX139" fmla="*/ 3911296 w 12192000"/>
              <a:gd name="connsiteY139" fmla="*/ 5035663 h 5238841"/>
              <a:gd name="connsiteX140" fmla="*/ 3955454 w 12192000"/>
              <a:gd name="connsiteY140" fmla="*/ 5238841 h 5238841"/>
              <a:gd name="connsiteX141" fmla="*/ 3895182 w 12192000"/>
              <a:gd name="connsiteY141" fmla="*/ 5030229 h 5238841"/>
              <a:gd name="connsiteX142" fmla="*/ 3870866 w 12192000"/>
              <a:gd name="connsiteY142" fmla="*/ 5023753 h 5238841"/>
              <a:gd name="connsiteX143" fmla="*/ 3865913 w 12192000"/>
              <a:gd name="connsiteY143" fmla="*/ 5025143 h 5238841"/>
              <a:gd name="connsiteX144" fmla="*/ 3828606 w 12192000"/>
              <a:gd name="connsiteY144" fmla="*/ 5019426 h 5238841"/>
              <a:gd name="connsiteX145" fmla="*/ 3827901 w 12192000"/>
              <a:gd name="connsiteY145" fmla="*/ 5020583 h 5238841"/>
              <a:gd name="connsiteX146" fmla="*/ 3816543 w 12192000"/>
              <a:gd name="connsiteY146" fmla="*/ 5024366 h 5238841"/>
              <a:gd name="connsiteX147" fmla="*/ 3795278 w 12192000"/>
              <a:gd name="connsiteY147" fmla="*/ 5028779 h 5238841"/>
              <a:gd name="connsiteX148" fmla="*/ 3743858 w 12192000"/>
              <a:gd name="connsiteY148" fmla="*/ 5054237 h 5238841"/>
              <a:gd name="connsiteX149" fmla="*/ 3704945 w 12192000"/>
              <a:gd name="connsiteY149" fmla="*/ 5048413 h 5238841"/>
              <a:gd name="connsiteX150" fmla="*/ 3696992 w 12192000"/>
              <a:gd name="connsiteY150" fmla="*/ 5047914 h 5238841"/>
              <a:gd name="connsiteX151" fmla="*/ 3696780 w 12192000"/>
              <a:gd name="connsiteY151" fmla="*/ 5048181 h 5238841"/>
              <a:gd name="connsiteX152" fmla="*/ 3688290 w 12192000"/>
              <a:gd name="connsiteY152" fmla="*/ 5048204 h 5238841"/>
              <a:gd name="connsiteX153" fmla="*/ 3682486 w 12192000"/>
              <a:gd name="connsiteY153" fmla="*/ 5047000 h 5238841"/>
              <a:gd name="connsiteX154" fmla="*/ 3667056 w 12192000"/>
              <a:gd name="connsiteY154" fmla="*/ 5046030 h 5238841"/>
              <a:gd name="connsiteX155" fmla="*/ 3661403 w 12192000"/>
              <a:gd name="connsiteY155" fmla="*/ 5047537 h 5238841"/>
              <a:gd name="connsiteX156" fmla="*/ 3658673 w 12192000"/>
              <a:gd name="connsiteY156" fmla="*/ 5050790 h 5238841"/>
              <a:gd name="connsiteX157" fmla="*/ 3657333 w 12192000"/>
              <a:gd name="connsiteY157" fmla="*/ 5050325 h 5238841"/>
              <a:gd name="connsiteX158" fmla="*/ 3626778 w 12192000"/>
              <a:gd name="connsiteY158" fmla="*/ 5057882 h 5238841"/>
              <a:gd name="connsiteX159" fmla="*/ 3560067 w 12192000"/>
              <a:gd name="connsiteY159" fmla="*/ 5064266 h 5238841"/>
              <a:gd name="connsiteX160" fmla="*/ 3522641 w 12192000"/>
              <a:gd name="connsiteY160" fmla="*/ 5063654 h 5238841"/>
              <a:gd name="connsiteX161" fmla="*/ 3419275 w 12192000"/>
              <a:gd name="connsiteY161" fmla="*/ 5066646 h 5238841"/>
              <a:gd name="connsiteX162" fmla="*/ 3314869 w 12192000"/>
              <a:gd name="connsiteY162" fmla="*/ 5073197 h 5238841"/>
              <a:gd name="connsiteX163" fmla="*/ 3259088 w 12192000"/>
              <a:gd name="connsiteY163" fmla="*/ 5096363 h 5238841"/>
              <a:gd name="connsiteX164" fmla="*/ 3253104 w 12192000"/>
              <a:gd name="connsiteY164" fmla="*/ 5096785 h 5238841"/>
              <a:gd name="connsiteX165" fmla="*/ 3238751 w 12192000"/>
              <a:gd name="connsiteY165" fmla="*/ 5092996 h 5238841"/>
              <a:gd name="connsiteX166" fmla="*/ 3233681 w 12192000"/>
              <a:gd name="connsiteY166" fmla="*/ 5090758 h 5238841"/>
              <a:gd name="connsiteX167" fmla="*/ 3225562 w 12192000"/>
              <a:gd name="connsiteY167" fmla="*/ 5089215 h 5238841"/>
              <a:gd name="connsiteX168" fmla="*/ 3225260 w 12192000"/>
              <a:gd name="connsiteY168" fmla="*/ 5089437 h 5238841"/>
              <a:gd name="connsiteX169" fmla="*/ 3217859 w 12192000"/>
              <a:gd name="connsiteY169" fmla="*/ 5087484 h 5238841"/>
              <a:gd name="connsiteX170" fmla="*/ 3182980 w 12192000"/>
              <a:gd name="connsiteY170" fmla="*/ 5074650 h 5238841"/>
              <a:gd name="connsiteX171" fmla="*/ 3055081 w 12192000"/>
              <a:gd name="connsiteY171" fmla="*/ 5080424 h 5238841"/>
              <a:gd name="connsiteX172" fmla="*/ 3049807 w 12192000"/>
              <a:gd name="connsiteY172" fmla="*/ 5080860 h 5238841"/>
              <a:gd name="connsiteX173" fmla="*/ 3029122 w 12192000"/>
              <a:gd name="connsiteY173" fmla="*/ 5070085 h 5238841"/>
              <a:gd name="connsiteX174" fmla="*/ 3017862 w 12192000"/>
              <a:gd name="connsiteY174" fmla="*/ 5065942 h 5238841"/>
              <a:gd name="connsiteX175" fmla="*/ 3015868 w 12192000"/>
              <a:gd name="connsiteY175" fmla="*/ 5061832 h 5238841"/>
              <a:gd name="connsiteX176" fmla="*/ 2998644 w 12192000"/>
              <a:gd name="connsiteY176" fmla="*/ 5057210 h 5238841"/>
              <a:gd name="connsiteX177" fmla="*/ 2996219 w 12192000"/>
              <a:gd name="connsiteY177" fmla="*/ 5057788 h 5238841"/>
              <a:gd name="connsiteX178" fmla="*/ 2983676 w 12192000"/>
              <a:gd name="connsiteY178" fmla="*/ 5049852 h 5238841"/>
              <a:gd name="connsiteX179" fmla="*/ 2903609 w 12192000"/>
              <a:gd name="connsiteY179" fmla="*/ 4998457 h 5238841"/>
              <a:gd name="connsiteX180" fmla="*/ 2758830 w 12192000"/>
              <a:gd name="connsiteY180" fmla="*/ 4974760 h 5238841"/>
              <a:gd name="connsiteX181" fmla="*/ 2532669 w 12192000"/>
              <a:gd name="connsiteY181" fmla="*/ 4940573 h 5238841"/>
              <a:gd name="connsiteX182" fmla="*/ 2389931 w 12192000"/>
              <a:gd name="connsiteY182" fmla="*/ 4905785 h 5238841"/>
              <a:gd name="connsiteX183" fmla="*/ 2335186 w 12192000"/>
              <a:gd name="connsiteY183" fmla="*/ 4902957 h 5238841"/>
              <a:gd name="connsiteX184" fmla="*/ 2273393 w 12192000"/>
              <a:gd name="connsiteY184" fmla="*/ 4883565 h 5238841"/>
              <a:gd name="connsiteX185" fmla="*/ 2269523 w 12192000"/>
              <a:gd name="connsiteY185" fmla="*/ 4884442 h 5238841"/>
              <a:gd name="connsiteX186" fmla="*/ 2256015 w 12192000"/>
              <a:gd name="connsiteY186" fmla="*/ 4883014 h 5238841"/>
              <a:gd name="connsiteX187" fmla="*/ 2249731 w 12192000"/>
              <a:gd name="connsiteY187" fmla="*/ 4888778 h 5238841"/>
              <a:gd name="connsiteX188" fmla="*/ 2227629 w 12192000"/>
              <a:gd name="connsiteY188" fmla="*/ 4891047 h 5238841"/>
              <a:gd name="connsiteX189" fmla="*/ 2203460 w 12192000"/>
              <a:gd name="connsiteY189" fmla="*/ 4886696 h 5238841"/>
              <a:gd name="connsiteX190" fmla="*/ 2091528 w 12192000"/>
              <a:gd name="connsiteY190" fmla="*/ 4859155 h 5238841"/>
              <a:gd name="connsiteX191" fmla="*/ 2022901 w 12192000"/>
              <a:gd name="connsiteY191" fmla="*/ 4846594 h 5238841"/>
              <a:gd name="connsiteX192" fmla="*/ 1994227 w 12192000"/>
              <a:gd name="connsiteY192" fmla="*/ 4847973 h 5238841"/>
              <a:gd name="connsiteX193" fmla="*/ 1955936 w 12192000"/>
              <a:gd name="connsiteY193" fmla="*/ 4845765 h 5238841"/>
              <a:gd name="connsiteX194" fmla="*/ 1741924 w 12192000"/>
              <a:gd name="connsiteY194" fmla="*/ 4808054 h 5238841"/>
              <a:gd name="connsiteX195" fmla="*/ 1734410 w 12192000"/>
              <a:gd name="connsiteY195" fmla="*/ 4811675 h 5238841"/>
              <a:gd name="connsiteX196" fmla="*/ 1691423 w 12192000"/>
              <a:gd name="connsiteY196" fmla="*/ 4802777 h 5238841"/>
              <a:gd name="connsiteX197" fmla="*/ 1554504 w 12192000"/>
              <a:gd name="connsiteY197" fmla="*/ 4739985 h 5238841"/>
              <a:gd name="connsiteX198" fmla="*/ 1470119 w 12192000"/>
              <a:gd name="connsiteY198" fmla="*/ 4723470 h 5238841"/>
              <a:gd name="connsiteX199" fmla="*/ 1437967 w 12192000"/>
              <a:gd name="connsiteY199" fmla="*/ 4722710 h 5238841"/>
              <a:gd name="connsiteX200" fmla="*/ 1295869 w 12192000"/>
              <a:gd name="connsiteY200" fmla="*/ 4726175 h 5238841"/>
              <a:gd name="connsiteX201" fmla="*/ 1292949 w 12192000"/>
              <a:gd name="connsiteY201" fmla="*/ 4684615 h 5238841"/>
              <a:gd name="connsiteX202" fmla="*/ 1244908 w 12192000"/>
              <a:gd name="connsiteY202" fmla="*/ 4706993 h 5238841"/>
              <a:gd name="connsiteX203" fmla="*/ 1171266 w 12192000"/>
              <a:gd name="connsiteY203" fmla="*/ 4706535 h 5238841"/>
              <a:gd name="connsiteX204" fmla="*/ 1160868 w 12192000"/>
              <a:gd name="connsiteY204" fmla="*/ 4701936 h 5238841"/>
              <a:gd name="connsiteX205" fmla="*/ 1147599 w 12192000"/>
              <a:gd name="connsiteY205" fmla="*/ 4714833 h 5238841"/>
              <a:gd name="connsiteX206" fmla="*/ 1119603 w 12192000"/>
              <a:gd name="connsiteY206" fmla="*/ 4721303 h 5238841"/>
              <a:gd name="connsiteX207" fmla="*/ 997851 w 12192000"/>
              <a:gd name="connsiteY207" fmla="*/ 4722336 h 5238841"/>
              <a:gd name="connsiteX208" fmla="*/ 976455 w 12192000"/>
              <a:gd name="connsiteY208" fmla="*/ 4726407 h 5238841"/>
              <a:gd name="connsiteX209" fmla="*/ 949939 w 12192000"/>
              <a:gd name="connsiteY209" fmla="*/ 4719699 h 5238841"/>
              <a:gd name="connsiteX210" fmla="*/ 894148 w 12192000"/>
              <a:gd name="connsiteY210" fmla="*/ 4710406 h 5238841"/>
              <a:gd name="connsiteX211" fmla="*/ 857990 w 12192000"/>
              <a:gd name="connsiteY211" fmla="*/ 4696844 h 5238841"/>
              <a:gd name="connsiteX212" fmla="*/ 848649 w 12192000"/>
              <a:gd name="connsiteY212" fmla="*/ 4704021 h 5238841"/>
              <a:gd name="connsiteX213" fmla="*/ 826436 w 12192000"/>
              <a:gd name="connsiteY213" fmla="*/ 4707421 h 5238841"/>
              <a:gd name="connsiteX214" fmla="*/ 733052 w 12192000"/>
              <a:gd name="connsiteY214" fmla="*/ 4701884 h 5238841"/>
              <a:gd name="connsiteX215" fmla="*/ 716185 w 12192000"/>
              <a:gd name="connsiteY215" fmla="*/ 4648168 h 5238841"/>
              <a:gd name="connsiteX216" fmla="*/ 582722 w 12192000"/>
              <a:gd name="connsiteY216" fmla="*/ 4658637 h 5238841"/>
              <a:gd name="connsiteX217" fmla="*/ 581118 w 12192000"/>
              <a:gd name="connsiteY217" fmla="*/ 4654120 h 5238841"/>
              <a:gd name="connsiteX218" fmla="*/ 546453 w 12192000"/>
              <a:gd name="connsiteY218" fmla="*/ 4652542 h 5238841"/>
              <a:gd name="connsiteX219" fmla="*/ 536773 w 12192000"/>
              <a:gd name="connsiteY219" fmla="*/ 4644609 h 5238841"/>
              <a:gd name="connsiteX220" fmla="*/ 388896 w 12192000"/>
              <a:gd name="connsiteY220" fmla="*/ 4619173 h 5238841"/>
              <a:gd name="connsiteX221" fmla="*/ 366479 w 12192000"/>
              <a:gd name="connsiteY221" fmla="*/ 4618896 h 5238841"/>
              <a:gd name="connsiteX222" fmla="*/ 342781 w 12192000"/>
              <a:gd name="connsiteY222" fmla="*/ 4601239 h 5238841"/>
              <a:gd name="connsiteX223" fmla="*/ 255925 w 12192000"/>
              <a:gd name="connsiteY223" fmla="*/ 4598685 h 5238841"/>
              <a:gd name="connsiteX224" fmla="*/ 226919 w 12192000"/>
              <a:gd name="connsiteY224" fmla="*/ 4598460 h 5238841"/>
              <a:gd name="connsiteX225" fmla="*/ 213925 w 12192000"/>
              <a:gd name="connsiteY225" fmla="*/ 4597783 h 5238841"/>
              <a:gd name="connsiteX226" fmla="*/ 215196 w 12192000"/>
              <a:gd name="connsiteY226" fmla="*/ 4588576 h 5238841"/>
              <a:gd name="connsiteX227" fmla="*/ 180214 w 12192000"/>
              <a:gd name="connsiteY227" fmla="*/ 4583701 h 5238841"/>
              <a:gd name="connsiteX228" fmla="*/ 83203 w 12192000"/>
              <a:gd name="connsiteY228" fmla="*/ 4531664 h 5238841"/>
              <a:gd name="connsiteX229" fmla="*/ 4106 w 12192000"/>
              <a:gd name="connsiteY229" fmla="*/ 4517202 h 5238841"/>
              <a:gd name="connsiteX230" fmla="*/ 0 w 12192000"/>
              <a:gd name="connsiteY230" fmla="*/ 4516084 h 5238841"/>
              <a:gd name="connsiteX231" fmla="*/ 0 w 12192000"/>
              <a:gd name="connsiteY231" fmla="*/ 0 h 5238841"/>
              <a:gd name="connsiteX0" fmla="*/ 0 w 12192000"/>
              <a:gd name="connsiteY0" fmla="*/ 0 h 5176789"/>
              <a:gd name="connsiteX1" fmla="*/ 12192000 w 12192000"/>
              <a:gd name="connsiteY1" fmla="*/ 0 h 5176789"/>
              <a:gd name="connsiteX2" fmla="*/ 12192000 w 12192000"/>
              <a:gd name="connsiteY2" fmla="*/ 3809005 h 5176789"/>
              <a:gd name="connsiteX3" fmla="*/ 12142543 w 12192000"/>
              <a:gd name="connsiteY3" fmla="*/ 3817043 h 5176789"/>
              <a:gd name="connsiteX4" fmla="*/ 12109241 w 12192000"/>
              <a:gd name="connsiteY4" fmla="*/ 3824228 h 5176789"/>
              <a:gd name="connsiteX5" fmla="*/ 11668991 w 12192000"/>
              <a:gd name="connsiteY5" fmla="*/ 3788038 h 5176789"/>
              <a:gd name="connsiteX6" fmla="*/ 11476952 w 12192000"/>
              <a:gd name="connsiteY6" fmla="*/ 3866786 h 5176789"/>
              <a:gd name="connsiteX7" fmla="*/ 11336487 w 12192000"/>
              <a:gd name="connsiteY7" fmla="*/ 3971513 h 5176789"/>
              <a:gd name="connsiteX8" fmla="*/ 11214181 w 12192000"/>
              <a:gd name="connsiteY8" fmla="*/ 4004215 h 5176789"/>
              <a:gd name="connsiteX9" fmla="*/ 11042540 w 12192000"/>
              <a:gd name="connsiteY9" fmla="*/ 4002613 h 5176789"/>
              <a:gd name="connsiteX10" fmla="*/ 10833086 w 12192000"/>
              <a:gd name="connsiteY10" fmla="*/ 3997707 h 5176789"/>
              <a:gd name="connsiteX11" fmla="*/ 10599680 w 12192000"/>
              <a:gd name="connsiteY11" fmla="*/ 3982661 h 5176789"/>
              <a:gd name="connsiteX12" fmla="*/ 10519971 w 12192000"/>
              <a:gd name="connsiteY12" fmla="*/ 3975018 h 5176789"/>
              <a:gd name="connsiteX13" fmla="*/ 10217282 w 12192000"/>
              <a:gd name="connsiteY13" fmla="*/ 4020809 h 5176789"/>
              <a:gd name="connsiteX14" fmla="*/ 9936427 w 12192000"/>
              <a:gd name="connsiteY14" fmla="*/ 4137843 h 5176789"/>
              <a:gd name="connsiteX15" fmla="*/ 9800299 w 12192000"/>
              <a:gd name="connsiteY15" fmla="*/ 4186098 h 5176789"/>
              <a:gd name="connsiteX16" fmla="*/ 9707822 w 12192000"/>
              <a:gd name="connsiteY16" fmla="*/ 4189102 h 5176789"/>
              <a:gd name="connsiteX17" fmla="*/ 9543973 w 12192000"/>
              <a:gd name="connsiteY17" fmla="*/ 4245802 h 5176789"/>
              <a:gd name="connsiteX18" fmla="*/ 9528747 w 12192000"/>
              <a:gd name="connsiteY18" fmla="*/ 4251724 h 5176789"/>
              <a:gd name="connsiteX19" fmla="*/ 9436976 w 12192000"/>
              <a:gd name="connsiteY19" fmla="*/ 4269351 h 5176789"/>
              <a:gd name="connsiteX20" fmla="*/ 9371827 w 12192000"/>
              <a:gd name="connsiteY20" fmla="*/ 4303912 h 5176789"/>
              <a:gd name="connsiteX21" fmla="*/ 9260304 w 12192000"/>
              <a:gd name="connsiteY21" fmla="*/ 4328021 h 5176789"/>
              <a:gd name="connsiteX22" fmla="*/ 9148799 w 12192000"/>
              <a:gd name="connsiteY22" fmla="*/ 4348506 h 5176789"/>
              <a:gd name="connsiteX23" fmla="*/ 9107898 w 12192000"/>
              <a:gd name="connsiteY23" fmla="*/ 4354282 h 5176789"/>
              <a:gd name="connsiteX24" fmla="*/ 8990743 w 12192000"/>
              <a:gd name="connsiteY24" fmla="*/ 4382161 h 5176789"/>
              <a:gd name="connsiteX25" fmla="*/ 8979819 w 12192000"/>
              <a:gd name="connsiteY25" fmla="*/ 4366419 h 5176789"/>
              <a:gd name="connsiteX26" fmla="*/ 8936044 w 12192000"/>
              <a:gd name="connsiteY26" fmla="*/ 4370992 h 5176789"/>
              <a:gd name="connsiteX27" fmla="*/ 8897707 w 12192000"/>
              <a:gd name="connsiteY27" fmla="*/ 4392673 h 5176789"/>
              <a:gd name="connsiteX28" fmla="*/ 8845635 w 12192000"/>
              <a:gd name="connsiteY28" fmla="*/ 4404300 h 5176789"/>
              <a:gd name="connsiteX29" fmla="*/ 8814562 w 12192000"/>
              <a:gd name="connsiteY29" fmla="*/ 4411434 h 5176789"/>
              <a:gd name="connsiteX30" fmla="*/ 8726349 w 12192000"/>
              <a:gd name="connsiteY30" fmla="*/ 4416668 h 5176789"/>
              <a:gd name="connsiteX31" fmla="*/ 8566678 w 12192000"/>
              <a:gd name="connsiteY31" fmla="*/ 4391711 h 5176789"/>
              <a:gd name="connsiteX32" fmla="*/ 8521516 w 12192000"/>
              <a:gd name="connsiteY32" fmla="*/ 4393927 h 5176789"/>
              <a:gd name="connsiteX33" fmla="*/ 8515998 w 12192000"/>
              <a:gd name="connsiteY33" fmla="*/ 4399124 h 5176789"/>
              <a:gd name="connsiteX34" fmla="*/ 8449547 w 12192000"/>
              <a:gd name="connsiteY34" fmla="*/ 4383170 h 5176789"/>
              <a:gd name="connsiteX35" fmla="*/ 8360285 w 12192000"/>
              <a:gd name="connsiteY35" fmla="*/ 4398502 h 5176789"/>
              <a:gd name="connsiteX36" fmla="*/ 8256584 w 12192000"/>
              <a:gd name="connsiteY36" fmla="*/ 4423564 h 5176789"/>
              <a:gd name="connsiteX37" fmla="*/ 8229821 w 12192000"/>
              <a:gd name="connsiteY37" fmla="*/ 4431840 h 5176789"/>
              <a:gd name="connsiteX38" fmla="*/ 8158476 w 12192000"/>
              <a:gd name="connsiteY38" fmla="*/ 4436904 h 5176789"/>
              <a:gd name="connsiteX39" fmla="*/ 7993707 w 12192000"/>
              <a:gd name="connsiteY39" fmla="*/ 4447962 h 5176789"/>
              <a:gd name="connsiteX40" fmla="*/ 7990346 w 12192000"/>
              <a:gd name="connsiteY40" fmla="*/ 4454853 h 5176789"/>
              <a:gd name="connsiteX41" fmla="*/ 7976786 w 12192000"/>
              <a:gd name="connsiteY41" fmla="*/ 4456820 h 5176789"/>
              <a:gd name="connsiteX42" fmla="*/ 7973491 w 12192000"/>
              <a:gd name="connsiteY42" fmla="*/ 4458577 h 5176789"/>
              <a:gd name="connsiteX43" fmla="*/ 7954281 w 12192000"/>
              <a:gd name="connsiteY43" fmla="*/ 4467421 h 5176789"/>
              <a:gd name="connsiteX44" fmla="*/ 7905540 w 12192000"/>
              <a:gd name="connsiteY44" fmla="*/ 4455628 h 5176789"/>
              <a:gd name="connsiteX45" fmla="*/ 7851932 w 12192000"/>
              <a:gd name="connsiteY45" fmla="*/ 4466353 h 5176789"/>
              <a:gd name="connsiteX46" fmla="*/ 7639078 w 12192000"/>
              <a:gd name="connsiteY46" fmla="*/ 4467635 h 5176789"/>
              <a:gd name="connsiteX47" fmla="*/ 7612359 w 12192000"/>
              <a:gd name="connsiteY47" fmla="*/ 4492789 h 5176789"/>
              <a:gd name="connsiteX48" fmla="*/ 7527328 w 12192000"/>
              <a:gd name="connsiteY48" fmla="*/ 4502199 h 5176789"/>
              <a:gd name="connsiteX49" fmla="*/ 7388717 w 12192000"/>
              <a:gd name="connsiteY49" fmla="*/ 4470799 h 5176789"/>
              <a:gd name="connsiteX50" fmla="*/ 7231898 w 12192000"/>
              <a:gd name="connsiteY50" fmla="*/ 4486028 h 5176789"/>
              <a:gd name="connsiteX51" fmla="*/ 7218425 w 12192000"/>
              <a:gd name="connsiteY51" fmla="*/ 4477288 h 5176789"/>
              <a:gd name="connsiteX52" fmla="*/ 7202795 w 12192000"/>
              <a:gd name="connsiteY52" fmla="*/ 4472972 h 5176789"/>
              <a:gd name="connsiteX53" fmla="*/ 7200744 w 12192000"/>
              <a:gd name="connsiteY53" fmla="*/ 4474099 h 5176789"/>
              <a:gd name="connsiteX54" fmla="*/ 7182163 w 12192000"/>
              <a:gd name="connsiteY54" fmla="*/ 4474005 h 5176789"/>
              <a:gd name="connsiteX55" fmla="*/ 7178368 w 12192000"/>
              <a:gd name="connsiteY55" fmla="*/ 4470673 h 5176789"/>
              <a:gd name="connsiteX56" fmla="*/ 7165705 w 12192000"/>
              <a:gd name="connsiteY56" fmla="*/ 4469569 h 5176789"/>
              <a:gd name="connsiteX57" fmla="*/ 7140991 w 12192000"/>
              <a:gd name="connsiteY57" fmla="*/ 4464599 h 5176789"/>
              <a:gd name="connsiteX58" fmla="*/ 7136152 w 12192000"/>
              <a:gd name="connsiteY58" fmla="*/ 4466292 h 5176789"/>
              <a:gd name="connsiteX59" fmla="*/ 7098544 w 12192000"/>
              <a:gd name="connsiteY59" fmla="*/ 4462879 h 5176789"/>
              <a:gd name="connsiteX60" fmla="*/ 7097922 w 12192000"/>
              <a:gd name="connsiteY60" fmla="*/ 4464077 h 5176789"/>
              <a:gd name="connsiteX61" fmla="*/ 7086877 w 12192000"/>
              <a:gd name="connsiteY61" fmla="*/ 4468554 h 5176789"/>
              <a:gd name="connsiteX62" fmla="*/ 7065999 w 12192000"/>
              <a:gd name="connsiteY62" fmla="*/ 4474270 h 5176789"/>
              <a:gd name="connsiteX63" fmla="*/ 7016598 w 12192000"/>
              <a:gd name="connsiteY63" fmla="*/ 4502855 h 5176789"/>
              <a:gd name="connsiteX64" fmla="*/ 6977375 w 12192000"/>
              <a:gd name="connsiteY64" fmla="*/ 4499434 h 5176789"/>
              <a:gd name="connsiteX65" fmla="*/ 6969409 w 12192000"/>
              <a:gd name="connsiteY65" fmla="*/ 4499424 h 5176789"/>
              <a:gd name="connsiteX66" fmla="*/ 6969218 w 12192000"/>
              <a:gd name="connsiteY66" fmla="*/ 4499704 h 5176789"/>
              <a:gd name="connsiteX67" fmla="*/ 6960755 w 12192000"/>
              <a:gd name="connsiteY67" fmla="*/ 4500249 h 5176789"/>
              <a:gd name="connsiteX68" fmla="*/ 6954882 w 12192000"/>
              <a:gd name="connsiteY68" fmla="*/ 4499405 h 5176789"/>
              <a:gd name="connsiteX69" fmla="*/ 6939428 w 12192000"/>
              <a:gd name="connsiteY69" fmla="*/ 4499385 h 5176789"/>
              <a:gd name="connsiteX70" fmla="*/ 6933902 w 12192000"/>
              <a:gd name="connsiteY70" fmla="*/ 4501239 h 5176789"/>
              <a:gd name="connsiteX71" fmla="*/ 6891244 w 12192000"/>
              <a:gd name="connsiteY71" fmla="*/ 4536371 h 5176789"/>
              <a:gd name="connsiteX72" fmla="*/ 6794496 w 12192000"/>
              <a:gd name="connsiteY72" fmla="*/ 4567924 h 5176789"/>
              <a:gd name="connsiteX73" fmla="*/ 6574528 w 12192000"/>
              <a:gd name="connsiteY73" fmla="*/ 4641155 h 5176789"/>
              <a:gd name="connsiteX74" fmla="*/ 6573036 w 12192000"/>
              <a:gd name="connsiteY74" fmla="*/ 4641049 h 5176789"/>
              <a:gd name="connsiteX75" fmla="*/ 6571920 w 12192000"/>
              <a:gd name="connsiteY75" fmla="*/ 4644739 h 5176789"/>
              <a:gd name="connsiteX76" fmla="*/ 6552021 w 12192000"/>
              <a:gd name="connsiteY76" fmla="*/ 4650379 h 5176789"/>
              <a:gd name="connsiteX77" fmla="*/ 6545925 w 12192000"/>
              <a:gd name="connsiteY77" fmla="*/ 4650675 h 5176789"/>
              <a:gd name="connsiteX78" fmla="*/ 6537822 w 12192000"/>
              <a:gd name="connsiteY78" fmla="*/ 4652769 h 5176789"/>
              <a:gd name="connsiteX79" fmla="*/ 6537743 w 12192000"/>
              <a:gd name="connsiteY79" fmla="*/ 4653068 h 5176789"/>
              <a:gd name="connsiteX80" fmla="*/ 6490057 w 12192000"/>
              <a:gd name="connsiteY80" fmla="*/ 4658624 h 5176789"/>
              <a:gd name="connsiteX81" fmla="*/ 6386800 w 12192000"/>
              <a:gd name="connsiteY81" fmla="*/ 4715431 h 5176789"/>
              <a:gd name="connsiteX82" fmla="*/ 6382703 w 12192000"/>
              <a:gd name="connsiteY82" fmla="*/ 4717930 h 5176789"/>
              <a:gd name="connsiteX83" fmla="*/ 6356495 w 12192000"/>
              <a:gd name="connsiteY83" fmla="*/ 4717843 h 5176789"/>
              <a:gd name="connsiteX84" fmla="*/ 6343628 w 12192000"/>
              <a:gd name="connsiteY84" fmla="*/ 4719161 h 5176789"/>
              <a:gd name="connsiteX85" fmla="*/ 6338605 w 12192000"/>
              <a:gd name="connsiteY85" fmla="*/ 4716723 h 5176789"/>
              <a:gd name="connsiteX86" fmla="*/ 6320318 w 12192000"/>
              <a:gd name="connsiteY86" fmla="*/ 4720095 h 5176789"/>
              <a:gd name="connsiteX87" fmla="*/ 6318742 w 12192000"/>
              <a:gd name="connsiteY87" fmla="*/ 4721541 h 5176789"/>
              <a:gd name="connsiteX88" fmla="*/ 6301708 w 12192000"/>
              <a:gd name="connsiteY88" fmla="*/ 4720380 h 5176789"/>
              <a:gd name="connsiteX89" fmla="*/ 6285082 w 12192000"/>
              <a:gd name="connsiteY89" fmla="*/ 4714639 h 5176789"/>
              <a:gd name="connsiteX90" fmla="*/ 6136936 w 12192000"/>
              <a:gd name="connsiteY90" fmla="*/ 4758246 h 5176789"/>
              <a:gd name="connsiteX91" fmla="*/ 5988578 w 12192000"/>
              <a:gd name="connsiteY91" fmla="*/ 4754427 h 5176789"/>
              <a:gd name="connsiteX92" fmla="*/ 5908701 w 12192000"/>
              <a:gd name="connsiteY92" fmla="*/ 4779160 h 5176789"/>
              <a:gd name="connsiteX93" fmla="*/ 5892219 w 12192000"/>
              <a:gd name="connsiteY93" fmla="*/ 4807892 h 5176789"/>
              <a:gd name="connsiteX94" fmla="*/ 5683612 w 12192000"/>
              <a:gd name="connsiteY94" fmla="*/ 4848770 h 5176789"/>
              <a:gd name="connsiteX95" fmla="*/ 5635111 w 12192000"/>
              <a:gd name="connsiteY95" fmla="*/ 4868888 h 5176789"/>
              <a:gd name="connsiteX96" fmla="*/ 5582652 w 12192000"/>
              <a:gd name="connsiteY96" fmla="*/ 4866836 h 5176789"/>
              <a:gd name="connsiteX97" fmla="*/ 5567213 w 12192000"/>
              <a:gd name="connsiteY97" fmla="*/ 4878769 h 5176789"/>
              <a:gd name="connsiteX98" fmla="*/ 5564659 w 12192000"/>
              <a:gd name="connsiteY98" fmla="*/ 4881042 h 5176789"/>
              <a:gd name="connsiteX99" fmla="*/ 5552102 w 12192000"/>
              <a:gd name="connsiteY99" fmla="*/ 4885426 h 5176789"/>
              <a:gd name="connsiteX100" fmla="*/ 5551475 w 12192000"/>
              <a:gd name="connsiteY100" fmla="*/ 4892560 h 5176789"/>
              <a:gd name="connsiteX101" fmla="*/ 5534664 w 12192000"/>
              <a:gd name="connsiteY101" fmla="*/ 4903385 h 5176789"/>
              <a:gd name="connsiteX102" fmla="*/ 5510737 w 12192000"/>
              <a:gd name="connsiteY102" fmla="*/ 4909807 h 5176789"/>
              <a:gd name="connsiteX103" fmla="*/ 5393901 w 12192000"/>
              <a:gd name="connsiteY103" fmla="*/ 4933709 h 5176789"/>
              <a:gd name="connsiteX104" fmla="*/ 5325782 w 12192000"/>
              <a:gd name="connsiteY104" fmla="*/ 4951789 h 5176789"/>
              <a:gd name="connsiteX105" fmla="*/ 5302703 w 12192000"/>
              <a:gd name="connsiteY105" fmla="*/ 4964590 h 5176789"/>
              <a:gd name="connsiteX106" fmla="*/ 5268591 w 12192000"/>
              <a:gd name="connsiteY106" fmla="*/ 4978479 h 5176789"/>
              <a:gd name="connsiteX107" fmla="*/ 5210559 w 12192000"/>
              <a:gd name="connsiteY107" fmla="*/ 5007585 h 5176789"/>
              <a:gd name="connsiteX108" fmla="*/ 5177597 w 12192000"/>
              <a:gd name="connsiteY108" fmla="*/ 5015926 h 5176789"/>
              <a:gd name="connsiteX109" fmla="*/ 5160569 w 12192000"/>
              <a:gd name="connsiteY109" fmla="*/ 5025681 h 5176789"/>
              <a:gd name="connsiteX110" fmla="*/ 5152748 w 12192000"/>
              <a:gd name="connsiteY110" fmla="*/ 5026569 h 5176789"/>
              <a:gd name="connsiteX111" fmla="*/ 5127678 w 12192000"/>
              <a:gd name="connsiteY111" fmla="*/ 5032947 h 5176789"/>
              <a:gd name="connsiteX112" fmla="*/ 5113147 w 12192000"/>
              <a:gd name="connsiteY112" fmla="*/ 5035818 h 5176789"/>
              <a:gd name="connsiteX113" fmla="*/ 5107301 w 12192000"/>
              <a:gd name="connsiteY113" fmla="*/ 5036672 h 5176789"/>
              <a:gd name="connsiteX114" fmla="*/ 5093215 w 12192000"/>
              <a:gd name="connsiteY114" fmla="*/ 5032880 h 5176789"/>
              <a:gd name="connsiteX115" fmla="*/ 5077058 w 12192000"/>
              <a:gd name="connsiteY115" fmla="*/ 5038681 h 5176789"/>
              <a:gd name="connsiteX116" fmla="*/ 5057349 w 12192000"/>
              <a:gd name="connsiteY116" fmla="*/ 5036015 h 5176789"/>
              <a:gd name="connsiteX117" fmla="*/ 5053945 w 12192000"/>
              <a:gd name="connsiteY117" fmla="*/ 5041952 h 5176789"/>
              <a:gd name="connsiteX118" fmla="*/ 5040021 w 12192000"/>
              <a:gd name="connsiteY118" fmla="*/ 5050052 h 5176789"/>
              <a:gd name="connsiteX119" fmla="*/ 5025913 w 12192000"/>
              <a:gd name="connsiteY119" fmla="*/ 5046535 h 5176789"/>
              <a:gd name="connsiteX120" fmla="*/ 4998218 w 12192000"/>
              <a:gd name="connsiteY120" fmla="*/ 5048065 h 5176789"/>
              <a:gd name="connsiteX121" fmla="*/ 4991008 w 12192000"/>
              <a:gd name="connsiteY121" fmla="*/ 5050439 h 5176789"/>
              <a:gd name="connsiteX122" fmla="*/ 4963503 w 12192000"/>
              <a:gd name="connsiteY122" fmla="*/ 5047575 h 5176789"/>
              <a:gd name="connsiteX123" fmla="*/ 4921053 w 12192000"/>
              <a:gd name="connsiteY123" fmla="*/ 5048925 h 5176789"/>
              <a:gd name="connsiteX124" fmla="*/ 4873420 w 12192000"/>
              <a:gd name="connsiteY124" fmla="*/ 5054929 h 5176789"/>
              <a:gd name="connsiteX125" fmla="*/ 4858825 w 12192000"/>
              <a:gd name="connsiteY125" fmla="*/ 5051329 h 5176789"/>
              <a:gd name="connsiteX126" fmla="*/ 4769340 w 12192000"/>
              <a:gd name="connsiteY126" fmla="*/ 5053090 h 5176789"/>
              <a:gd name="connsiteX127" fmla="*/ 4744152 w 12192000"/>
              <a:gd name="connsiteY127" fmla="*/ 5053391 h 5176789"/>
              <a:gd name="connsiteX128" fmla="*/ 4723556 w 12192000"/>
              <a:gd name="connsiteY128" fmla="*/ 5059633 h 5176789"/>
              <a:gd name="connsiteX129" fmla="*/ 4719699 w 12192000"/>
              <a:gd name="connsiteY129" fmla="*/ 5066298 h 5176789"/>
              <a:gd name="connsiteX130" fmla="*/ 4706016 w 12192000"/>
              <a:gd name="connsiteY130" fmla="*/ 5067422 h 5176789"/>
              <a:gd name="connsiteX131" fmla="*/ 4702593 w 12192000"/>
              <a:gd name="connsiteY131" fmla="*/ 5068973 h 5176789"/>
              <a:gd name="connsiteX132" fmla="*/ 4682766 w 12192000"/>
              <a:gd name="connsiteY132" fmla="*/ 5076609 h 5176789"/>
              <a:gd name="connsiteX133" fmla="*/ 4634960 w 12192000"/>
              <a:gd name="connsiteY133" fmla="*/ 5061852 h 5176789"/>
              <a:gd name="connsiteX134" fmla="*/ 4580645 w 12192000"/>
              <a:gd name="connsiteY134" fmla="*/ 5069246 h 5176789"/>
              <a:gd name="connsiteX135" fmla="*/ 4368005 w 12192000"/>
              <a:gd name="connsiteY135" fmla="*/ 5057426 h 5176789"/>
              <a:gd name="connsiteX136" fmla="*/ 4339489 w 12192000"/>
              <a:gd name="connsiteY136" fmla="*/ 5080858 h 5176789"/>
              <a:gd name="connsiteX137" fmla="*/ 4253895 w 12192000"/>
              <a:gd name="connsiteY137" fmla="*/ 5085008 h 5176789"/>
              <a:gd name="connsiteX138" fmla="*/ 4082432 w 12192000"/>
              <a:gd name="connsiteY138" fmla="*/ 5176339 h 5176789"/>
              <a:gd name="connsiteX139" fmla="*/ 3911296 w 12192000"/>
              <a:gd name="connsiteY139" fmla="*/ 5035663 h 5176789"/>
              <a:gd name="connsiteX140" fmla="*/ 3895182 w 12192000"/>
              <a:gd name="connsiteY140" fmla="*/ 5030229 h 5176789"/>
              <a:gd name="connsiteX141" fmla="*/ 3870866 w 12192000"/>
              <a:gd name="connsiteY141" fmla="*/ 5023753 h 5176789"/>
              <a:gd name="connsiteX142" fmla="*/ 3865913 w 12192000"/>
              <a:gd name="connsiteY142" fmla="*/ 5025143 h 5176789"/>
              <a:gd name="connsiteX143" fmla="*/ 3828606 w 12192000"/>
              <a:gd name="connsiteY143" fmla="*/ 5019426 h 5176789"/>
              <a:gd name="connsiteX144" fmla="*/ 3827901 w 12192000"/>
              <a:gd name="connsiteY144" fmla="*/ 5020583 h 5176789"/>
              <a:gd name="connsiteX145" fmla="*/ 3816543 w 12192000"/>
              <a:gd name="connsiteY145" fmla="*/ 5024366 h 5176789"/>
              <a:gd name="connsiteX146" fmla="*/ 3795278 w 12192000"/>
              <a:gd name="connsiteY146" fmla="*/ 5028779 h 5176789"/>
              <a:gd name="connsiteX147" fmla="*/ 3743858 w 12192000"/>
              <a:gd name="connsiteY147" fmla="*/ 5054237 h 5176789"/>
              <a:gd name="connsiteX148" fmla="*/ 3704945 w 12192000"/>
              <a:gd name="connsiteY148" fmla="*/ 5048413 h 5176789"/>
              <a:gd name="connsiteX149" fmla="*/ 3696992 w 12192000"/>
              <a:gd name="connsiteY149" fmla="*/ 5047914 h 5176789"/>
              <a:gd name="connsiteX150" fmla="*/ 3696780 w 12192000"/>
              <a:gd name="connsiteY150" fmla="*/ 5048181 h 5176789"/>
              <a:gd name="connsiteX151" fmla="*/ 3688290 w 12192000"/>
              <a:gd name="connsiteY151" fmla="*/ 5048204 h 5176789"/>
              <a:gd name="connsiteX152" fmla="*/ 3682486 w 12192000"/>
              <a:gd name="connsiteY152" fmla="*/ 5047000 h 5176789"/>
              <a:gd name="connsiteX153" fmla="*/ 3667056 w 12192000"/>
              <a:gd name="connsiteY153" fmla="*/ 5046030 h 5176789"/>
              <a:gd name="connsiteX154" fmla="*/ 3661403 w 12192000"/>
              <a:gd name="connsiteY154" fmla="*/ 5047537 h 5176789"/>
              <a:gd name="connsiteX155" fmla="*/ 3658673 w 12192000"/>
              <a:gd name="connsiteY155" fmla="*/ 5050790 h 5176789"/>
              <a:gd name="connsiteX156" fmla="*/ 3657333 w 12192000"/>
              <a:gd name="connsiteY156" fmla="*/ 5050325 h 5176789"/>
              <a:gd name="connsiteX157" fmla="*/ 3626778 w 12192000"/>
              <a:gd name="connsiteY157" fmla="*/ 5057882 h 5176789"/>
              <a:gd name="connsiteX158" fmla="*/ 3560067 w 12192000"/>
              <a:gd name="connsiteY158" fmla="*/ 5064266 h 5176789"/>
              <a:gd name="connsiteX159" fmla="*/ 3522641 w 12192000"/>
              <a:gd name="connsiteY159" fmla="*/ 5063654 h 5176789"/>
              <a:gd name="connsiteX160" fmla="*/ 3419275 w 12192000"/>
              <a:gd name="connsiteY160" fmla="*/ 5066646 h 5176789"/>
              <a:gd name="connsiteX161" fmla="*/ 3314869 w 12192000"/>
              <a:gd name="connsiteY161" fmla="*/ 5073197 h 5176789"/>
              <a:gd name="connsiteX162" fmla="*/ 3259088 w 12192000"/>
              <a:gd name="connsiteY162" fmla="*/ 5096363 h 5176789"/>
              <a:gd name="connsiteX163" fmla="*/ 3253104 w 12192000"/>
              <a:gd name="connsiteY163" fmla="*/ 5096785 h 5176789"/>
              <a:gd name="connsiteX164" fmla="*/ 3238751 w 12192000"/>
              <a:gd name="connsiteY164" fmla="*/ 5092996 h 5176789"/>
              <a:gd name="connsiteX165" fmla="*/ 3233681 w 12192000"/>
              <a:gd name="connsiteY165" fmla="*/ 5090758 h 5176789"/>
              <a:gd name="connsiteX166" fmla="*/ 3225562 w 12192000"/>
              <a:gd name="connsiteY166" fmla="*/ 5089215 h 5176789"/>
              <a:gd name="connsiteX167" fmla="*/ 3225260 w 12192000"/>
              <a:gd name="connsiteY167" fmla="*/ 5089437 h 5176789"/>
              <a:gd name="connsiteX168" fmla="*/ 3217859 w 12192000"/>
              <a:gd name="connsiteY168" fmla="*/ 5087484 h 5176789"/>
              <a:gd name="connsiteX169" fmla="*/ 3182980 w 12192000"/>
              <a:gd name="connsiteY169" fmla="*/ 5074650 h 5176789"/>
              <a:gd name="connsiteX170" fmla="*/ 3055081 w 12192000"/>
              <a:gd name="connsiteY170" fmla="*/ 5080424 h 5176789"/>
              <a:gd name="connsiteX171" fmla="*/ 3049807 w 12192000"/>
              <a:gd name="connsiteY171" fmla="*/ 5080860 h 5176789"/>
              <a:gd name="connsiteX172" fmla="*/ 3029122 w 12192000"/>
              <a:gd name="connsiteY172" fmla="*/ 5070085 h 5176789"/>
              <a:gd name="connsiteX173" fmla="*/ 3017862 w 12192000"/>
              <a:gd name="connsiteY173" fmla="*/ 5065942 h 5176789"/>
              <a:gd name="connsiteX174" fmla="*/ 3015868 w 12192000"/>
              <a:gd name="connsiteY174" fmla="*/ 5061832 h 5176789"/>
              <a:gd name="connsiteX175" fmla="*/ 2998644 w 12192000"/>
              <a:gd name="connsiteY175" fmla="*/ 5057210 h 5176789"/>
              <a:gd name="connsiteX176" fmla="*/ 2996219 w 12192000"/>
              <a:gd name="connsiteY176" fmla="*/ 5057788 h 5176789"/>
              <a:gd name="connsiteX177" fmla="*/ 2983676 w 12192000"/>
              <a:gd name="connsiteY177" fmla="*/ 5049852 h 5176789"/>
              <a:gd name="connsiteX178" fmla="*/ 2903609 w 12192000"/>
              <a:gd name="connsiteY178" fmla="*/ 4998457 h 5176789"/>
              <a:gd name="connsiteX179" fmla="*/ 2758830 w 12192000"/>
              <a:gd name="connsiteY179" fmla="*/ 4974760 h 5176789"/>
              <a:gd name="connsiteX180" fmla="*/ 2532669 w 12192000"/>
              <a:gd name="connsiteY180" fmla="*/ 4940573 h 5176789"/>
              <a:gd name="connsiteX181" fmla="*/ 2389931 w 12192000"/>
              <a:gd name="connsiteY181" fmla="*/ 4905785 h 5176789"/>
              <a:gd name="connsiteX182" fmla="*/ 2335186 w 12192000"/>
              <a:gd name="connsiteY182" fmla="*/ 4902957 h 5176789"/>
              <a:gd name="connsiteX183" fmla="*/ 2273393 w 12192000"/>
              <a:gd name="connsiteY183" fmla="*/ 4883565 h 5176789"/>
              <a:gd name="connsiteX184" fmla="*/ 2269523 w 12192000"/>
              <a:gd name="connsiteY184" fmla="*/ 4884442 h 5176789"/>
              <a:gd name="connsiteX185" fmla="*/ 2256015 w 12192000"/>
              <a:gd name="connsiteY185" fmla="*/ 4883014 h 5176789"/>
              <a:gd name="connsiteX186" fmla="*/ 2249731 w 12192000"/>
              <a:gd name="connsiteY186" fmla="*/ 4888778 h 5176789"/>
              <a:gd name="connsiteX187" fmla="*/ 2227629 w 12192000"/>
              <a:gd name="connsiteY187" fmla="*/ 4891047 h 5176789"/>
              <a:gd name="connsiteX188" fmla="*/ 2203460 w 12192000"/>
              <a:gd name="connsiteY188" fmla="*/ 4886696 h 5176789"/>
              <a:gd name="connsiteX189" fmla="*/ 2091528 w 12192000"/>
              <a:gd name="connsiteY189" fmla="*/ 4859155 h 5176789"/>
              <a:gd name="connsiteX190" fmla="*/ 2022901 w 12192000"/>
              <a:gd name="connsiteY190" fmla="*/ 4846594 h 5176789"/>
              <a:gd name="connsiteX191" fmla="*/ 1994227 w 12192000"/>
              <a:gd name="connsiteY191" fmla="*/ 4847973 h 5176789"/>
              <a:gd name="connsiteX192" fmla="*/ 1955936 w 12192000"/>
              <a:gd name="connsiteY192" fmla="*/ 4845765 h 5176789"/>
              <a:gd name="connsiteX193" fmla="*/ 1741924 w 12192000"/>
              <a:gd name="connsiteY193" fmla="*/ 4808054 h 5176789"/>
              <a:gd name="connsiteX194" fmla="*/ 1734410 w 12192000"/>
              <a:gd name="connsiteY194" fmla="*/ 4811675 h 5176789"/>
              <a:gd name="connsiteX195" fmla="*/ 1691423 w 12192000"/>
              <a:gd name="connsiteY195" fmla="*/ 4802777 h 5176789"/>
              <a:gd name="connsiteX196" fmla="*/ 1554504 w 12192000"/>
              <a:gd name="connsiteY196" fmla="*/ 4739985 h 5176789"/>
              <a:gd name="connsiteX197" fmla="*/ 1470119 w 12192000"/>
              <a:gd name="connsiteY197" fmla="*/ 4723470 h 5176789"/>
              <a:gd name="connsiteX198" fmla="*/ 1437967 w 12192000"/>
              <a:gd name="connsiteY198" fmla="*/ 4722710 h 5176789"/>
              <a:gd name="connsiteX199" fmla="*/ 1295869 w 12192000"/>
              <a:gd name="connsiteY199" fmla="*/ 4726175 h 5176789"/>
              <a:gd name="connsiteX200" fmla="*/ 1292949 w 12192000"/>
              <a:gd name="connsiteY200" fmla="*/ 4684615 h 5176789"/>
              <a:gd name="connsiteX201" fmla="*/ 1244908 w 12192000"/>
              <a:gd name="connsiteY201" fmla="*/ 4706993 h 5176789"/>
              <a:gd name="connsiteX202" fmla="*/ 1171266 w 12192000"/>
              <a:gd name="connsiteY202" fmla="*/ 4706535 h 5176789"/>
              <a:gd name="connsiteX203" fmla="*/ 1160868 w 12192000"/>
              <a:gd name="connsiteY203" fmla="*/ 4701936 h 5176789"/>
              <a:gd name="connsiteX204" fmla="*/ 1147599 w 12192000"/>
              <a:gd name="connsiteY204" fmla="*/ 4714833 h 5176789"/>
              <a:gd name="connsiteX205" fmla="*/ 1119603 w 12192000"/>
              <a:gd name="connsiteY205" fmla="*/ 4721303 h 5176789"/>
              <a:gd name="connsiteX206" fmla="*/ 997851 w 12192000"/>
              <a:gd name="connsiteY206" fmla="*/ 4722336 h 5176789"/>
              <a:gd name="connsiteX207" fmla="*/ 976455 w 12192000"/>
              <a:gd name="connsiteY207" fmla="*/ 4726407 h 5176789"/>
              <a:gd name="connsiteX208" fmla="*/ 949939 w 12192000"/>
              <a:gd name="connsiteY208" fmla="*/ 4719699 h 5176789"/>
              <a:gd name="connsiteX209" fmla="*/ 894148 w 12192000"/>
              <a:gd name="connsiteY209" fmla="*/ 4710406 h 5176789"/>
              <a:gd name="connsiteX210" fmla="*/ 857990 w 12192000"/>
              <a:gd name="connsiteY210" fmla="*/ 4696844 h 5176789"/>
              <a:gd name="connsiteX211" fmla="*/ 848649 w 12192000"/>
              <a:gd name="connsiteY211" fmla="*/ 4704021 h 5176789"/>
              <a:gd name="connsiteX212" fmla="*/ 826436 w 12192000"/>
              <a:gd name="connsiteY212" fmla="*/ 4707421 h 5176789"/>
              <a:gd name="connsiteX213" fmla="*/ 733052 w 12192000"/>
              <a:gd name="connsiteY213" fmla="*/ 4701884 h 5176789"/>
              <a:gd name="connsiteX214" fmla="*/ 716185 w 12192000"/>
              <a:gd name="connsiteY214" fmla="*/ 4648168 h 5176789"/>
              <a:gd name="connsiteX215" fmla="*/ 582722 w 12192000"/>
              <a:gd name="connsiteY215" fmla="*/ 4658637 h 5176789"/>
              <a:gd name="connsiteX216" fmla="*/ 581118 w 12192000"/>
              <a:gd name="connsiteY216" fmla="*/ 4654120 h 5176789"/>
              <a:gd name="connsiteX217" fmla="*/ 546453 w 12192000"/>
              <a:gd name="connsiteY217" fmla="*/ 4652542 h 5176789"/>
              <a:gd name="connsiteX218" fmla="*/ 536773 w 12192000"/>
              <a:gd name="connsiteY218" fmla="*/ 4644609 h 5176789"/>
              <a:gd name="connsiteX219" fmla="*/ 388896 w 12192000"/>
              <a:gd name="connsiteY219" fmla="*/ 4619173 h 5176789"/>
              <a:gd name="connsiteX220" fmla="*/ 366479 w 12192000"/>
              <a:gd name="connsiteY220" fmla="*/ 4618896 h 5176789"/>
              <a:gd name="connsiteX221" fmla="*/ 342781 w 12192000"/>
              <a:gd name="connsiteY221" fmla="*/ 4601239 h 5176789"/>
              <a:gd name="connsiteX222" fmla="*/ 255925 w 12192000"/>
              <a:gd name="connsiteY222" fmla="*/ 4598685 h 5176789"/>
              <a:gd name="connsiteX223" fmla="*/ 226919 w 12192000"/>
              <a:gd name="connsiteY223" fmla="*/ 4598460 h 5176789"/>
              <a:gd name="connsiteX224" fmla="*/ 213925 w 12192000"/>
              <a:gd name="connsiteY224" fmla="*/ 4597783 h 5176789"/>
              <a:gd name="connsiteX225" fmla="*/ 215196 w 12192000"/>
              <a:gd name="connsiteY225" fmla="*/ 4588576 h 5176789"/>
              <a:gd name="connsiteX226" fmla="*/ 180214 w 12192000"/>
              <a:gd name="connsiteY226" fmla="*/ 4583701 h 5176789"/>
              <a:gd name="connsiteX227" fmla="*/ 83203 w 12192000"/>
              <a:gd name="connsiteY227" fmla="*/ 4531664 h 5176789"/>
              <a:gd name="connsiteX228" fmla="*/ 4106 w 12192000"/>
              <a:gd name="connsiteY228" fmla="*/ 4517202 h 5176789"/>
              <a:gd name="connsiteX229" fmla="*/ 0 w 12192000"/>
              <a:gd name="connsiteY229" fmla="*/ 4516084 h 5176789"/>
              <a:gd name="connsiteX230" fmla="*/ 0 w 12192000"/>
              <a:gd name="connsiteY230" fmla="*/ 0 h 5176789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30140 w 12192000"/>
              <a:gd name="connsiteY138" fmla="*/ 5057070 h 5096785"/>
              <a:gd name="connsiteX139" fmla="*/ 3911296 w 12192000"/>
              <a:gd name="connsiteY139" fmla="*/ 5035663 h 5096785"/>
              <a:gd name="connsiteX140" fmla="*/ 3895182 w 12192000"/>
              <a:gd name="connsiteY140" fmla="*/ 5030229 h 5096785"/>
              <a:gd name="connsiteX141" fmla="*/ 3870866 w 12192000"/>
              <a:gd name="connsiteY141" fmla="*/ 5023753 h 5096785"/>
              <a:gd name="connsiteX142" fmla="*/ 3865913 w 12192000"/>
              <a:gd name="connsiteY142" fmla="*/ 5025143 h 5096785"/>
              <a:gd name="connsiteX143" fmla="*/ 3828606 w 12192000"/>
              <a:gd name="connsiteY143" fmla="*/ 5019426 h 5096785"/>
              <a:gd name="connsiteX144" fmla="*/ 3827901 w 12192000"/>
              <a:gd name="connsiteY144" fmla="*/ 5020583 h 5096785"/>
              <a:gd name="connsiteX145" fmla="*/ 3816543 w 12192000"/>
              <a:gd name="connsiteY145" fmla="*/ 5024366 h 5096785"/>
              <a:gd name="connsiteX146" fmla="*/ 3795278 w 12192000"/>
              <a:gd name="connsiteY146" fmla="*/ 5028779 h 5096785"/>
              <a:gd name="connsiteX147" fmla="*/ 3743858 w 12192000"/>
              <a:gd name="connsiteY147" fmla="*/ 5054237 h 5096785"/>
              <a:gd name="connsiteX148" fmla="*/ 3704945 w 12192000"/>
              <a:gd name="connsiteY148" fmla="*/ 5048413 h 5096785"/>
              <a:gd name="connsiteX149" fmla="*/ 3696992 w 12192000"/>
              <a:gd name="connsiteY149" fmla="*/ 5047914 h 5096785"/>
              <a:gd name="connsiteX150" fmla="*/ 3696780 w 12192000"/>
              <a:gd name="connsiteY150" fmla="*/ 5048181 h 5096785"/>
              <a:gd name="connsiteX151" fmla="*/ 3688290 w 12192000"/>
              <a:gd name="connsiteY151" fmla="*/ 5048204 h 5096785"/>
              <a:gd name="connsiteX152" fmla="*/ 3682486 w 12192000"/>
              <a:gd name="connsiteY152" fmla="*/ 5047000 h 5096785"/>
              <a:gd name="connsiteX153" fmla="*/ 3667056 w 12192000"/>
              <a:gd name="connsiteY153" fmla="*/ 5046030 h 5096785"/>
              <a:gd name="connsiteX154" fmla="*/ 3661403 w 12192000"/>
              <a:gd name="connsiteY154" fmla="*/ 5047537 h 5096785"/>
              <a:gd name="connsiteX155" fmla="*/ 3658673 w 12192000"/>
              <a:gd name="connsiteY155" fmla="*/ 5050790 h 5096785"/>
              <a:gd name="connsiteX156" fmla="*/ 3657333 w 12192000"/>
              <a:gd name="connsiteY156" fmla="*/ 5050325 h 5096785"/>
              <a:gd name="connsiteX157" fmla="*/ 3626778 w 12192000"/>
              <a:gd name="connsiteY157" fmla="*/ 5057882 h 5096785"/>
              <a:gd name="connsiteX158" fmla="*/ 3560067 w 12192000"/>
              <a:gd name="connsiteY158" fmla="*/ 5064266 h 5096785"/>
              <a:gd name="connsiteX159" fmla="*/ 3522641 w 12192000"/>
              <a:gd name="connsiteY159" fmla="*/ 5063654 h 5096785"/>
              <a:gd name="connsiteX160" fmla="*/ 3419275 w 12192000"/>
              <a:gd name="connsiteY160" fmla="*/ 5066646 h 5096785"/>
              <a:gd name="connsiteX161" fmla="*/ 3314869 w 12192000"/>
              <a:gd name="connsiteY161" fmla="*/ 5073197 h 5096785"/>
              <a:gd name="connsiteX162" fmla="*/ 3259088 w 12192000"/>
              <a:gd name="connsiteY162" fmla="*/ 5096363 h 5096785"/>
              <a:gd name="connsiteX163" fmla="*/ 3253104 w 12192000"/>
              <a:gd name="connsiteY163" fmla="*/ 5096785 h 5096785"/>
              <a:gd name="connsiteX164" fmla="*/ 3238751 w 12192000"/>
              <a:gd name="connsiteY164" fmla="*/ 5092996 h 5096785"/>
              <a:gd name="connsiteX165" fmla="*/ 3233681 w 12192000"/>
              <a:gd name="connsiteY165" fmla="*/ 5090758 h 5096785"/>
              <a:gd name="connsiteX166" fmla="*/ 3225562 w 12192000"/>
              <a:gd name="connsiteY166" fmla="*/ 5089215 h 5096785"/>
              <a:gd name="connsiteX167" fmla="*/ 3225260 w 12192000"/>
              <a:gd name="connsiteY167" fmla="*/ 5089437 h 5096785"/>
              <a:gd name="connsiteX168" fmla="*/ 3217859 w 12192000"/>
              <a:gd name="connsiteY168" fmla="*/ 5087484 h 5096785"/>
              <a:gd name="connsiteX169" fmla="*/ 3182980 w 12192000"/>
              <a:gd name="connsiteY169" fmla="*/ 5074650 h 5096785"/>
              <a:gd name="connsiteX170" fmla="*/ 3055081 w 12192000"/>
              <a:gd name="connsiteY170" fmla="*/ 5080424 h 5096785"/>
              <a:gd name="connsiteX171" fmla="*/ 3049807 w 12192000"/>
              <a:gd name="connsiteY171" fmla="*/ 5080860 h 5096785"/>
              <a:gd name="connsiteX172" fmla="*/ 3029122 w 12192000"/>
              <a:gd name="connsiteY172" fmla="*/ 5070085 h 5096785"/>
              <a:gd name="connsiteX173" fmla="*/ 3017862 w 12192000"/>
              <a:gd name="connsiteY173" fmla="*/ 5065942 h 5096785"/>
              <a:gd name="connsiteX174" fmla="*/ 3015868 w 12192000"/>
              <a:gd name="connsiteY174" fmla="*/ 5061832 h 5096785"/>
              <a:gd name="connsiteX175" fmla="*/ 2998644 w 12192000"/>
              <a:gd name="connsiteY175" fmla="*/ 5057210 h 5096785"/>
              <a:gd name="connsiteX176" fmla="*/ 2996219 w 12192000"/>
              <a:gd name="connsiteY176" fmla="*/ 5057788 h 5096785"/>
              <a:gd name="connsiteX177" fmla="*/ 2983676 w 12192000"/>
              <a:gd name="connsiteY177" fmla="*/ 5049852 h 5096785"/>
              <a:gd name="connsiteX178" fmla="*/ 2903609 w 12192000"/>
              <a:gd name="connsiteY178" fmla="*/ 4998457 h 5096785"/>
              <a:gd name="connsiteX179" fmla="*/ 2758830 w 12192000"/>
              <a:gd name="connsiteY179" fmla="*/ 4974760 h 5096785"/>
              <a:gd name="connsiteX180" fmla="*/ 2532669 w 12192000"/>
              <a:gd name="connsiteY180" fmla="*/ 4940573 h 5096785"/>
              <a:gd name="connsiteX181" fmla="*/ 2389931 w 12192000"/>
              <a:gd name="connsiteY181" fmla="*/ 4905785 h 5096785"/>
              <a:gd name="connsiteX182" fmla="*/ 2335186 w 12192000"/>
              <a:gd name="connsiteY182" fmla="*/ 4902957 h 5096785"/>
              <a:gd name="connsiteX183" fmla="*/ 2273393 w 12192000"/>
              <a:gd name="connsiteY183" fmla="*/ 4883565 h 5096785"/>
              <a:gd name="connsiteX184" fmla="*/ 2269523 w 12192000"/>
              <a:gd name="connsiteY184" fmla="*/ 4884442 h 5096785"/>
              <a:gd name="connsiteX185" fmla="*/ 2256015 w 12192000"/>
              <a:gd name="connsiteY185" fmla="*/ 4883014 h 5096785"/>
              <a:gd name="connsiteX186" fmla="*/ 2249731 w 12192000"/>
              <a:gd name="connsiteY186" fmla="*/ 4888778 h 5096785"/>
              <a:gd name="connsiteX187" fmla="*/ 2227629 w 12192000"/>
              <a:gd name="connsiteY187" fmla="*/ 4891047 h 5096785"/>
              <a:gd name="connsiteX188" fmla="*/ 2203460 w 12192000"/>
              <a:gd name="connsiteY188" fmla="*/ 4886696 h 5096785"/>
              <a:gd name="connsiteX189" fmla="*/ 2091528 w 12192000"/>
              <a:gd name="connsiteY189" fmla="*/ 4859155 h 5096785"/>
              <a:gd name="connsiteX190" fmla="*/ 2022901 w 12192000"/>
              <a:gd name="connsiteY190" fmla="*/ 4846594 h 5096785"/>
              <a:gd name="connsiteX191" fmla="*/ 1994227 w 12192000"/>
              <a:gd name="connsiteY191" fmla="*/ 4847973 h 5096785"/>
              <a:gd name="connsiteX192" fmla="*/ 1955936 w 12192000"/>
              <a:gd name="connsiteY192" fmla="*/ 4845765 h 5096785"/>
              <a:gd name="connsiteX193" fmla="*/ 1741924 w 12192000"/>
              <a:gd name="connsiteY193" fmla="*/ 4808054 h 5096785"/>
              <a:gd name="connsiteX194" fmla="*/ 1734410 w 12192000"/>
              <a:gd name="connsiteY194" fmla="*/ 4811675 h 5096785"/>
              <a:gd name="connsiteX195" fmla="*/ 1691423 w 12192000"/>
              <a:gd name="connsiteY195" fmla="*/ 4802777 h 5096785"/>
              <a:gd name="connsiteX196" fmla="*/ 1554504 w 12192000"/>
              <a:gd name="connsiteY196" fmla="*/ 4739985 h 5096785"/>
              <a:gd name="connsiteX197" fmla="*/ 1470119 w 12192000"/>
              <a:gd name="connsiteY197" fmla="*/ 4723470 h 5096785"/>
              <a:gd name="connsiteX198" fmla="*/ 1437967 w 12192000"/>
              <a:gd name="connsiteY198" fmla="*/ 4722710 h 5096785"/>
              <a:gd name="connsiteX199" fmla="*/ 1295869 w 12192000"/>
              <a:gd name="connsiteY199" fmla="*/ 4726175 h 5096785"/>
              <a:gd name="connsiteX200" fmla="*/ 1292949 w 12192000"/>
              <a:gd name="connsiteY200" fmla="*/ 4684615 h 5096785"/>
              <a:gd name="connsiteX201" fmla="*/ 1244908 w 12192000"/>
              <a:gd name="connsiteY201" fmla="*/ 4706993 h 5096785"/>
              <a:gd name="connsiteX202" fmla="*/ 1171266 w 12192000"/>
              <a:gd name="connsiteY202" fmla="*/ 4706535 h 5096785"/>
              <a:gd name="connsiteX203" fmla="*/ 1160868 w 12192000"/>
              <a:gd name="connsiteY203" fmla="*/ 4701936 h 5096785"/>
              <a:gd name="connsiteX204" fmla="*/ 1147599 w 12192000"/>
              <a:gd name="connsiteY204" fmla="*/ 4714833 h 5096785"/>
              <a:gd name="connsiteX205" fmla="*/ 1119603 w 12192000"/>
              <a:gd name="connsiteY205" fmla="*/ 4721303 h 5096785"/>
              <a:gd name="connsiteX206" fmla="*/ 997851 w 12192000"/>
              <a:gd name="connsiteY206" fmla="*/ 4722336 h 5096785"/>
              <a:gd name="connsiteX207" fmla="*/ 976455 w 12192000"/>
              <a:gd name="connsiteY207" fmla="*/ 4726407 h 5096785"/>
              <a:gd name="connsiteX208" fmla="*/ 949939 w 12192000"/>
              <a:gd name="connsiteY208" fmla="*/ 4719699 h 5096785"/>
              <a:gd name="connsiteX209" fmla="*/ 894148 w 12192000"/>
              <a:gd name="connsiteY209" fmla="*/ 4710406 h 5096785"/>
              <a:gd name="connsiteX210" fmla="*/ 857990 w 12192000"/>
              <a:gd name="connsiteY210" fmla="*/ 4696844 h 5096785"/>
              <a:gd name="connsiteX211" fmla="*/ 848649 w 12192000"/>
              <a:gd name="connsiteY211" fmla="*/ 4704021 h 5096785"/>
              <a:gd name="connsiteX212" fmla="*/ 826436 w 12192000"/>
              <a:gd name="connsiteY212" fmla="*/ 4707421 h 5096785"/>
              <a:gd name="connsiteX213" fmla="*/ 733052 w 12192000"/>
              <a:gd name="connsiteY213" fmla="*/ 4701884 h 5096785"/>
              <a:gd name="connsiteX214" fmla="*/ 716185 w 12192000"/>
              <a:gd name="connsiteY214" fmla="*/ 4648168 h 5096785"/>
              <a:gd name="connsiteX215" fmla="*/ 582722 w 12192000"/>
              <a:gd name="connsiteY215" fmla="*/ 4658637 h 5096785"/>
              <a:gd name="connsiteX216" fmla="*/ 581118 w 12192000"/>
              <a:gd name="connsiteY216" fmla="*/ 4654120 h 5096785"/>
              <a:gd name="connsiteX217" fmla="*/ 546453 w 12192000"/>
              <a:gd name="connsiteY217" fmla="*/ 4652542 h 5096785"/>
              <a:gd name="connsiteX218" fmla="*/ 536773 w 12192000"/>
              <a:gd name="connsiteY218" fmla="*/ 4644609 h 5096785"/>
              <a:gd name="connsiteX219" fmla="*/ 388896 w 12192000"/>
              <a:gd name="connsiteY219" fmla="*/ 4619173 h 5096785"/>
              <a:gd name="connsiteX220" fmla="*/ 366479 w 12192000"/>
              <a:gd name="connsiteY220" fmla="*/ 4618896 h 5096785"/>
              <a:gd name="connsiteX221" fmla="*/ 342781 w 12192000"/>
              <a:gd name="connsiteY221" fmla="*/ 4601239 h 5096785"/>
              <a:gd name="connsiteX222" fmla="*/ 255925 w 12192000"/>
              <a:gd name="connsiteY222" fmla="*/ 4598685 h 5096785"/>
              <a:gd name="connsiteX223" fmla="*/ 226919 w 12192000"/>
              <a:gd name="connsiteY223" fmla="*/ 4598460 h 5096785"/>
              <a:gd name="connsiteX224" fmla="*/ 213925 w 12192000"/>
              <a:gd name="connsiteY224" fmla="*/ 4597783 h 5096785"/>
              <a:gd name="connsiteX225" fmla="*/ 215196 w 12192000"/>
              <a:gd name="connsiteY225" fmla="*/ 4588576 h 5096785"/>
              <a:gd name="connsiteX226" fmla="*/ 180214 w 12192000"/>
              <a:gd name="connsiteY226" fmla="*/ 4583701 h 5096785"/>
              <a:gd name="connsiteX227" fmla="*/ 83203 w 12192000"/>
              <a:gd name="connsiteY227" fmla="*/ 4531664 h 5096785"/>
              <a:gd name="connsiteX228" fmla="*/ 4106 w 12192000"/>
              <a:gd name="connsiteY228" fmla="*/ 4517202 h 5096785"/>
              <a:gd name="connsiteX229" fmla="*/ 0 w 12192000"/>
              <a:gd name="connsiteY229" fmla="*/ 4516084 h 5096785"/>
              <a:gd name="connsiteX230" fmla="*/ 0 w 12192000"/>
              <a:gd name="connsiteY23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5988578 w 12192000"/>
              <a:gd name="connsiteY90" fmla="*/ 4754427 h 5096785"/>
              <a:gd name="connsiteX91" fmla="*/ 5908701 w 12192000"/>
              <a:gd name="connsiteY91" fmla="*/ 4779160 h 5096785"/>
              <a:gd name="connsiteX92" fmla="*/ 5892219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52189 w 12192000"/>
              <a:gd name="connsiteY90" fmla="*/ 4762378 h 5096785"/>
              <a:gd name="connsiteX91" fmla="*/ 5908701 w 12192000"/>
              <a:gd name="connsiteY91" fmla="*/ 4779160 h 5096785"/>
              <a:gd name="connsiteX92" fmla="*/ 5892219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52189 w 12192000"/>
              <a:gd name="connsiteY90" fmla="*/ 4762378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46342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10015940 w 12192000"/>
              <a:gd name="connsiteY14" fmla="*/ 4082184 h 5096785"/>
              <a:gd name="connsiteX15" fmla="*/ 9800299 w 12192000"/>
              <a:gd name="connsiteY15" fmla="*/ 4146342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2192000" h="5096785">
                <a:moveTo>
                  <a:pt x="0" y="0"/>
                </a:moveTo>
                <a:lnTo>
                  <a:pt x="12192000" y="0"/>
                </a:lnTo>
                <a:lnTo>
                  <a:pt x="12192000" y="3809005"/>
                </a:lnTo>
                <a:lnTo>
                  <a:pt x="12142543" y="3817043"/>
                </a:lnTo>
                <a:cubicBezTo>
                  <a:pt x="12125745" y="3820143"/>
                  <a:pt x="12025667" y="3846712"/>
                  <a:pt x="12021777" y="3848082"/>
                </a:cubicBezTo>
                <a:cubicBezTo>
                  <a:pt x="11906317" y="3844901"/>
                  <a:pt x="11854997" y="3842577"/>
                  <a:pt x="11700796" y="3819843"/>
                </a:cubicBezTo>
                <a:cubicBezTo>
                  <a:pt x="11673605" y="3818975"/>
                  <a:pt x="11660205" y="3873591"/>
                  <a:pt x="11596222" y="3858834"/>
                </a:cubicBezTo>
                <a:cubicBezTo>
                  <a:pt x="11546261" y="3912796"/>
                  <a:pt x="11448213" y="3883822"/>
                  <a:pt x="11416000" y="3915854"/>
                </a:cubicBezTo>
                <a:cubicBezTo>
                  <a:pt x="11363791" y="3944368"/>
                  <a:pt x="11261302" y="3994357"/>
                  <a:pt x="11214181" y="4004215"/>
                </a:cubicBezTo>
                <a:cubicBezTo>
                  <a:pt x="11180556" y="4016505"/>
                  <a:pt x="11133434" y="4019939"/>
                  <a:pt x="11082297" y="4010564"/>
                </a:cubicBezTo>
                <a:cubicBezTo>
                  <a:pt x="11002153" y="4004415"/>
                  <a:pt x="10906391" y="3998574"/>
                  <a:pt x="10833086" y="3997707"/>
                </a:cubicBezTo>
                <a:cubicBezTo>
                  <a:pt x="10741018" y="4017483"/>
                  <a:pt x="10710367" y="4028063"/>
                  <a:pt x="10639436" y="4022417"/>
                </a:cubicBezTo>
                <a:cubicBezTo>
                  <a:pt x="10607553" y="4011982"/>
                  <a:pt x="10546386" y="4040450"/>
                  <a:pt x="10480215" y="4006823"/>
                </a:cubicBezTo>
                <a:cubicBezTo>
                  <a:pt x="10416483" y="4013182"/>
                  <a:pt x="10257826" y="4053751"/>
                  <a:pt x="10217282" y="4020809"/>
                </a:cubicBezTo>
                <a:lnTo>
                  <a:pt x="10015940" y="4082184"/>
                </a:lnTo>
                <a:cubicBezTo>
                  <a:pt x="9933191" y="4122984"/>
                  <a:pt x="9847676" y="4127197"/>
                  <a:pt x="9800299" y="4146342"/>
                </a:cubicBezTo>
                <a:cubicBezTo>
                  <a:pt x="9758990" y="4153221"/>
                  <a:pt x="9764546" y="4171775"/>
                  <a:pt x="9707822" y="4189102"/>
                </a:cubicBezTo>
                <a:cubicBezTo>
                  <a:pt x="9678353" y="4185801"/>
                  <a:pt x="9564542" y="4245966"/>
                  <a:pt x="9543973" y="4245802"/>
                </a:cubicBezTo>
                <a:cubicBezTo>
                  <a:pt x="9545360" y="4250342"/>
                  <a:pt x="9534159" y="4254694"/>
                  <a:pt x="9528747" y="4251724"/>
                </a:cubicBezTo>
                <a:cubicBezTo>
                  <a:pt x="9434894" y="4251802"/>
                  <a:pt x="9498284" y="4284960"/>
                  <a:pt x="9436976" y="4269351"/>
                </a:cubicBezTo>
                <a:cubicBezTo>
                  <a:pt x="9399663" y="4270596"/>
                  <a:pt x="9416325" y="4322777"/>
                  <a:pt x="9371827" y="4303912"/>
                </a:cubicBezTo>
                <a:cubicBezTo>
                  <a:pt x="9327687" y="4311262"/>
                  <a:pt x="9305420" y="4335156"/>
                  <a:pt x="9260304" y="4328021"/>
                </a:cubicBezTo>
                <a:cubicBezTo>
                  <a:pt x="9219002" y="4334987"/>
                  <a:pt x="9185743" y="4348803"/>
                  <a:pt x="9148799" y="4348506"/>
                </a:cubicBezTo>
                <a:cubicBezTo>
                  <a:pt x="9136597" y="4357118"/>
                  <a:pt x="9123990" y="4361794"/>
                  <a:pt x="9107898" y="4354282"/>
                </a:cubicBezTo>
                <a:lnTo>
                  <a:pt x="8990743" y="4382161"/>
                </a:lnTo>
                <a:cubicBezTo>
                  <a:pt x="8968860" y="4381971"/>
                  <a:pt x="8999497" y="4363038"/>
                  <a:pt x="8979819" y="4366419"/>
                </a:cubicBezTo>
                <a:cubicBezTo>
                  <a:pt x="8962591" y="4378296"/>
                  <a:pt x="8953360" y="4357425"/>
                  <a:pt x="8936044" y="4370992"/>
                </a:cubicBezTo>
                <a:cubicBezTo>
                  <a:pt x="8948906" y="4385206"/>
                  <a:pt x="8892470" y="4378724"/>
                  <a:pt x="8897707" y="4392673"/>
                </a:cubicBezTo>
                <a:cubicBezTo>
                  <a:pt x="8869997" y="4377889"/>
                  <a:pt x="8872713" y="4404124"/>
                  <a:pt x="8845635" y="4404300"/>
                </a:cubicBezTo>
                <a:cubicBezTo>
                  <a:pt x="8830642" y="4399853"/>
                  <a:pt x="8821827" y="4400686"/>
                  <a:pt x="8814562" y="4411434"/>
                </a:cubicBezTo>
                <a:cubicBezTo>
                  <a:pt x="8744563" y="4389043"/>
                  <a:pt x="8782115" y="4417916"/>
                  <a:pt x="8726349" y="4416668"/>
                </a:cubicBezTo>
                <a:cubicBezTo>
                  <a:pt x="8677009" y="4412982"/>
                  <a:pt x="8624546" y="4415808"/>
                  <a:pt x="8566678" y="4391711"/>
                </a:cubicBezTo>
                <a:cubicBezTo>
                  <a:pt x="8554349" y="4383843"/>
                  <a:pt x="8534130" y="4384835"/>
                  <a:pt x="8521516" y="4393927"/>
                </a:cubicBezTo>
                <a:cubicBezTo>
                  <a:pt x="8519345" y="4395492"/>
                  <a:pt x="8517487" y="4397242"/>
                  <a:pt x="8515998" y="4399124"/>
                </a:cubicBezTo>
                <a:cubicBezTo>
                  <a:pt x="8479683" y="4380905"/>
                  <a:pt x="8468515" y="4396924"/>
                  <a:pt x="8449547" y="4383170"/>
                </a:cubicBezTo>
                <a:cubicBezTo>
                  <a:pt x="8404832" y="4386248"/>
                  <a:pt x="8377617" y="4410394"/>
                  <a:pt x="8360285" y="4398502"/>
                </a:cubicBezTo>
                <a:cubicBezTo>
                  <a:pt x="8328125" y="4405233"/>
                  <a:pt x="8278328" y="4418008"/>
                  <a:pt x="8256584" y="4423564"/>
                </a:cubicBezTo>
                <a:cubicBezTo>
                  <a:pt x="8250756" y="4433012"/>
                  <a:pt x="8239831" y="4429911"/>
                  <a:pt x="8229821" y="4431840"/>
                </a:cubicBezTo>
                <a:cubicBezTo>
                  <a:pt x="8219737" y="4440670"/>
                  <a:pt x="8172939" y="4441316"/>
                  <a:pt x="8158476" y="4436904"/>
                </a:cubicBezTo>
                <a:lnTo>
                  <a:pt x="7993707" y="4447962"/>
                </a:lnTo>
                <a:lnTo>
                  <a:pt x="7990346" y="4454853"/>
                </a:lnTo>
                <a:lnTo>
                  <a:pt x="7976786" y="4456820"/>
                </a:lnTo>
                <a:lnTo>
                  <a:pt x="7973491" y="4458577"/>
                </a:lnTo>
                <a:cubicBezTo>
                  <a:pt x="7967206" y="4461962"/>
                  <a:pt x="7960915" y="4465118"/>
                  <a:pt x="7954281" y="4467421"/>
                </a:cubicBezTo>
                <a:cubicBezTo>
                  <a:pt x="7950081" y="4438248"/>
                  <a:pt x="7897165" y="4482226"/>
                  <a:pt x="7905540" y="4455628"/>
                </a:cubicBezTo>
                <a:cubicBezTo>
                  <a:pt x="7868363" y="4463225"/>
                  <a:pt x="7886086" y="4435916"/>
                  <a:pt x="7851932" y="4466353"/>
                </a:cubicBezTo>
                <a:cubicBezTo>
                  <a:pt x="7784648" y="4458796"/>
                  <a:pt x="7699743" y="4489674"/>
                  <a:pt x="7639078" y="4467635"/>
                </a:cubicBezTo>
                <a:cubicBezTo>
                  <a:pt x="7650854" y="4478956"/>
                  <a:pt x="7631952" y="4494897"/>
                  <a:pt x="7612359" y="4492789"/>
                </a:cubicBezTo>
                <a:cubicBezTo>
                  <a:pt x="7656290" y="4537791"/>
                  <a:pt x="7524989" y="4464434"/>
                  <a:pt x="7527328" y="4502199"/>
                </a:cubicBezTo>
                <a:cubicBezTo>
                  <a:pt x="7510981" y="4470759"/>
                  <a:pt x="7410641" y="4435979"/>
                  <a:pt x="7388717" y="4470799"/>
                </a:cubicBezTo>
                <a:cubicBezTo>
                  <a:pt x="7332647" y="4477979"/>
                  <a:pt x="7282236" y="4461411"/>
                  <a:pt x="7231898" y="4486028"/>
                </a:cubicBezTo>
                <a:cubicBezTo>
                  <a:pt x="7228085" y="4482236"/>
                  <a:pt x="7223511" y="4479415"/>
                  <a:pt x="7218425" y="4477288"/>
                </a:cubicBezTo>
                <a:lnTo>
                  <a:pt x="7202795" y="4472972"/>
                </a:lnTo>
                <a:lnTo>
                  <a:pt x="7200744" y="4474099"/>
                </a:lnTo>
                <a:cubicBezTo>
                  <a:pt x="7191691" y="4476518"/>
                  <a:pt x="7186143" y="4475925"/>
                  <a:pt x="7182163" y="4474005"/>
                </a:cubicBezTo>
                <a:lnTo>
                  <a:pt x="7178368" y="4470673"/>
                </a:lnTo>
                <a:lnTo>
                  <a:pt x="7165705" y="4469569"/>
                </a:lnTo>
                <a:lnTo>
                  <a:pt x="7140991" y="4464599"/>
                </a:lnTo>
                <a:lnTo>
                  <a:pt x="7136152" y="4466292"/>
                </a:lnTo>
                <a:lnTo>
                  <a:pt x="7098544" y="4462879"/>
                </a:lnTo>
                <a:lnTo>
                  <a:pt x="7097922" y="4464077"/>
                </a:lnTo>
                <a:cubicBezTo>
                  <a:pt x="7095675" y="4466685"/>
                  <a:pt x="7092399" y="4468463"/>
                  <a:pt x="7086877" y="4468554"/>
                </a:cubicBezTo>
                <a:cubicBezTo>
                  <a:pt x="7093857" y="4486654"/>
                  <a:pt x="7082892" y="4475600"/>
                  <a:pt x="7065999" y="4474270"/>
                </a:cubicBezTo>
                <a:cubicBezTo>
                  <a:pt x="7073068" y="4502084"/>
                  <a:pt x="7025982" y="4487289"/>
                  <a:pt x="7016598" y="4502855"/>
                </a:cubicBezTo>
                <a:cubicBezTo>
                  <a:pt x="7004027" y="4501251"/>
                  <a:pt x="6990862" y="4500062"/>
                  <a:pt x="6977375" y="4499434"/>
                </a:cubicBezTo>
                <a:lnTo>
                  <a:pt x="6969409" y="4499424"/>
                </a:lnTo>
                <a:cubicBezTo>
                  <a:pt x="6969345" y="4499517"/>
                  <a:pt x="6969282" y="4499611"/>
                  <a:pt x="6969218" y="4499704"/>
                </a:cubicBezTo>
                <a:cubicBezTo>
                  <a:pt x="6967423" y="4500299"/>
                  <a:pt x="6964778" y="4500520"/>
                  <a:pt x="6960755" y="4500249"/>
                </a:cubicBezTo>
                <a:lnTo>
                  <a:pt x="6954882" y="4499405"/>
                </a:lnTo>
                <a:lnTo>
                  <a:pt x="6939428" y="4499385"/>
                </a:lnTo>
                <a:lnTo>
                  <a:pt x="6933902" y="4501239"/>
                </a:lnTo>
                <a:cubicBezTo>
                  <a:pt x="6915500" y="4513191"/>
                  <a:pt x="6929567" y="4549821"/>
                  <a:pt x="6891244" y="4536371"/>
                </a:cubicBezTo>
                <a:cubicBezTo>
                  <a:pt x="6852551" y="4546708"/>
                  <a:pt x="6836714" y="4571735"/>
                  <a:pt x="6794496" y="4567924"/>
                </a:cubicBezTo>
                <a:lnTo>
                  <a:pt x="6574528" y="4641155"/>
                </a:lnTo>
                <a:lnTo>
                  <a:pt x="6573036" y="4641049"/>
                </a:lnTo>
                <a:lnTo>
                  <a:pt x="6571920" y="4644739"/>
                </a:lnTo>
                <a:lnTo>
                  <a:pt x="6552021" y="4650379"/>
                </a:lnTo>
                <a:lnTo>
                  <a:pt x="6545925" y="4650675"/>
                </a:lnTo>
                <a:cubicBezTo>
                  <a:pt x="6541867" y="4651170"/>
                  <a:pt x="6539355" y="4651872"/>
                  <a:pt x="6537822" y="4652769"/>
                </a:cubicBezTo>
                <a:cubicBezTo>
                  <a:pt x="6537796" y="4652868"/>
                  <a:pt x="6537769" y="4652968"/>
                  <a:pt x="6537743" y="4653068"/>
                </a:cubicBezTo>
                <a:lnTo>
                  <a:pt x="6490057" y="4658624"/>
                </a:lnTo>
                <a:cubicBezTo>
                  <a:pt x="6466205" y="4668772"/>
                  <a:pt x="6404692" y="4705547"/>
                  <a:pt x="6386800" y="4715431"/>
                </a:cubicBezTo>
                <a:lnTo>
                  <a:pt x="6382703" y="4717930"/>
                </a:lnTo>
                <a:lnTo>
                  <a:pt x="6356495" y="4717843"/>
                </a:lnTo>
                <a:lnTo>
                  <a:pt x="6343628" y="4719161"/>
                </a:lnTo>
                <a:lnTo>
                  <a:pt x="6338605" y="4716723"/>
                </a:lnTo>
                <a:cubicBezTo>
                  <a:pt x="6333948" y="4715651"/>
                  <a:pt x="6328272" y="4716126"/>
                  <a:pt x="6320318" y="4720095"/>
                </a:cubicBezTo>
                <a:lnTo>
                  <a:pt x="6318742" y="4721541"/>
                </a:lnTo>
                <a:lnTo>
                  <a:pt x="6301708" y="4720380"/>
                </a:lnTo>
                <a:cubicBezTo>
                  <a:pt x="6295887" y="4719320"/>
                  <a:pt x="6290299" y="4717508"/>
                  <a:pt x="6285082" y="4714639"/>
                </a:cubicBezTo>
                <a:cubicBezTo>
                  <a:pt x="6232894" y="4720313"/>
                  <a:pt x="6091065" y="4711868"/>
                  <a:pt x="6028335" y="4722621"/>
                </a:cubicBezTo>
                <a:cubicBezTo>
                  <a:pt x="6045295" y="4757847"/>
                  <a:pt x="5848075" y="4744853"/>
                  <a:pt x="5908701" y="4779160"/>
                </a:cubicBezTo>
                <a:cubicBezTo>
                  <a:pt x="5888634" y="4780820"/>
                  <a:pt x="5844448" y="4799397"/>
                  <a:pt x="5860414" y="4807892"/>
                </a:cubicBezTo>
                <a:cubicBezTo>
                  <a:pt x="5792262" y="4798387"/>
                  <a:pt x="5752646" y="4843367"/>
                  <a:pt x="5683612" y="4848770"/>
                </a:cubicBezTo>
                <a:cubicBezTo>
                  <a:pt x="5661875" y="4883880"/>
                  <a:pt x="5668687" y="4854788"/>
                  <a:pt x="5635111" y="4868888"/>
                </a:cubicBezTo>
                <a:cubicBezTo>
                  <a:pt x="5633012" y="4842212"/>
                  <a:pt x="5598104" y="4893602"/>
                  <a:pt x="5582652" y="4866836"/>
                </a:cubicBezTo>
                <a:cubicBezTo>
                  <a:pt x="5577032" y="4870250"/>
                  <a:pt x="5572074" y="4874402"/>
                  <a:pt x="5567213" y="4878769"/>
                </a:cubicBezTo>
                <a:lnTo>
                  <a:pt x="5564659" y="4881042"/>
                </a:lnTo>
                <a:lnTo>
                  <a:pt x="5552102" y="4885426"/>
                </a:lnTo>
                <a:cubicBezTo>
                  <a:pt x="5551892" y="4887804"/>
                  <a:pt x="5551684" y="4890182"/>
                  <a:pt x="5551475" y="4892560"/>
                </a:cubicBezTo>
                <a:lnTo>
                  <a:pt x="5534664" y="4903385"/>
                </a:lnTo>
                <a:cubicBezTo>
                  <a:pt x="5527918" y="4906528"/>
                  <a:pt x="5520130" y="4908842"/>
                  <a:pt x="5510737" y="4909807"/>
                </a:cubicBezTo>
                <a:cubicBezTo>
                  <a:pt x="5474863" y="4902736"/>
                  <a:pt x="5438770" y="4943879"/>
                  <a:pt x="5393901" y="4933709"/>
                </a:cubicBezTo>
                <a:cubicBezTo>
                  <a:pt x="5377982" y="4932239"/>
                  <a:pt x="5332258" y="4941569"/>
                  <a:pt x="5325782" y="4951789"/>
                </a:cubicBezTo>
                <a:cubicBezTo>
                  <a:pt x="5316695" y="4955476"/>
                  <a:pt x="5304762" y="4954583"/>
                  <a:pt x="5302703" y="4964590"/>
                </a:cubicBezTo>
                <a:cubicBezTo>
                  <a:pt x="5298243" y="4977015"/>
                  <a:pt x="5260488" y="4966382"/>
                  <a:pt x="5268591" y="4978479"/>
                </a:cubicBezTo>
                <a:cubicBezTo>
                  <a:pt x="5241891" y="4971355"/>
                  <a:pt x="5229004" y="4998058"/>
                  <a:pt x="5210559" y="5007585"/>
                </a:cubicBezTo>
                <a:cubicBezTo>
                  <a:pt x="5199737" y="5003583"/>
                  <a:pt x="5189986" y="5008553"/>
                  <a:pt x="5177597" y="5015926"/>
                </a:cubicBezTo>
                <a:lnTo>
                  <a:pt x="5160569" y="5025681"/>
                </a:lnTo>
                <a:lnTo>
                  <a:pt x="5152748" y="5026569"/>
                </a:lnTo>
                <a:cubicBezTo>
                  <a:pt x="5143464" y="5028511"/>
                  <a:pt x="5135128" y="5030936"/>
                  <a:pt x="5127678" y="5032947"/>
                </a:cubicBezTo>
                <a:lnTo>
                  <a:pt x="5113147" y="5035818"/>
                </a:lnTo>
                <a:lnTo>
                  <a:pt x="5107301" y="5036672"/>
                </a:lnTo>
                <a:lnTo>
                  <a:pt x="5093215" y="5032880"/>
                </a:lnTo>
                <a:lnTo>
                  <a:pt x="5077058" y="5038681"/>
                </a:lnTo>
                <a:lnTo>
                  <a:pt x="5057349" y="5036015"/>
                </a:lnTo>
                <a:cubicBezTo>
                  <a:pt x="5056617" y="5038069"/>
                  <a:pt x="5055470" y="5040071"/>
                  <a:pt x="5053945" y="5041952"/>
                </a:cubicBezTo>
                <a:lnTo>
                  <a:pt x="5040021" y="5050052"/>
                </a:lnTo>
                <a:lnTo>
                  <a:pt x="5025913" y="5046535"/>
                </a:lnTo>
                <a:cubicBezTo>
                  <a:pt x="5027395" y="5056685"/>
                  <a:pt x="5010775" y="5048329"/>
                  <a:pt x="4998218" y="5048065"/>
                </a:cubicBezTo>
                <a:lnTo>
                  <a:pt x="4991008" y="5050439"/>
                </a:lnTo>
                <a:lnTo>
                  <a:pt x="4963503" y="5047575"/>
                </a:lnTo>
                <a:cubicBezTo>
                  <a:pt x="4948687" y="5047149"/>
                  <a:pt x="4934614" y="5047760"/>
                  <a:pt x="4921053" y="5048925"/>
                </a:cubicBezTo>
                <a:lnTo>
                  <a:pt x="4873420" y="5054929"/>
                </a:lnTo>
                <a:lnTo>
                  <a:pt x="4858825" y="5051329"/>
                </a:lnTo>
                <a:cubicBezTo>
                  <a:pt x="4827045" y="5050467"/>
                  <a:pt x="4791907" y="5064719"/>
                  <a:pt x="4769340" y="5053090"/>
                </a:cubicBezTo>
                <a:cubicBezTo>
                  <a:pt x="4760167" y="5051720"/>
                  <a:pt x="4751866" y="5052034"/>
                  <a:pt x="4744152" y="5053391"/>
                </a:cubicBezTo>
                <a:lnTo>
                  <a:pt x="4723556" y="5059633"/>
                </a:lnTo>
                <a:lnTo>
                  <a:pt x="4719699" y="5066298"/>
                </a:lnTo>
                <a:lnTo>
                  <a:pt x="4706016" y="5067422"/>
                </a:lnTo>
                <a:lnTo>
                  <a:pt x="4702593" y="5068973"/>
                </a:lnTo>
                <a:cubicBezTo>
                  <a:pt x="4696073" y="5071961"/>
                  <a:pt x="4689557" y="5074718"/>
                  <a:pt x="4682766" y="5076609"/>
                </a:cubicBezTo>
                <a:cubicBezTo>
                  <a:pt x="4680705" y="5047264"/>
                  <a:pt x="4624654" y="5087854"/>
                  <a:pt x="4634960" y="5061852"/>
                </a:cubicBezTo>
                <a:cubicBezTo>
                  <a:pt x="4597279" y="5067136"/>
                  <a:pt x="4616973" y="5041002"/>
                  <a:pt x="4580645" y="5069246"/>
                </a:cubicBezTo>
                <a:cubicBezTo>
                  <a:pt x="4514010" y="5057571"/>
                  <a:pt x="4426975" y="5083132"/>
                  <a:pt x="4368005" y="5057426"/>
                </a:cubicBezTo>
                <a:cubicBezTo>
                  <a:pt x="4378938" y="5069437"/>
                  <a:pt x="4358901" y="5084168"/>
                  <a:pt x="4339489" y="5080858"/>
                </a:cubicBezTo>
                <a:cubicBezTo>
                  <a:pt x="4380071" y="5128427"/>
                  <a:pt x="4254318" y="5047215"/>
                  <a:pt x="4253895" y="5085008"/>
                </a:cubicBezTo>
                <a:cubicBezTo>
                  <a:pt x="4188524" y="5078393"/>
                  <a:pt x="4183794" y="5065254"/>
                  <a:pt x="4130140" y="5057070"/>
                </a:cubicBezTo>
                <a:lnTo>
                  <a:pt x="3911296" y="5035663"/>
                </a:lnTo>
                <a:lnTo>
                  <a:pt x="3895182" y="5030229"/>
                </a:lnTo>
                <a:lnTo>
                  <a:pt x="3870866" y="5023753"/>
                </a:lnTo>
                <a:lnTo>
                  <a:pt x="3865913" y="5025143"/>
                </a:lnTo>
                <a:lnTo>
                  <a:pt x="3828606" y="5019426"/>
                </a:lnTo>
                <a:lnTo>
                  <a:pt x="3827901" y="5020583"/>
                </a:lnTo>
                <a:cubicBezTo>
                  <a:pt x="3825465" y="5023044"/>
                  <a:pt x="3822064" y="5024614"/>
                  <a:pt x="3816543" y="5024366"/>
                </a:cubicBezTo>
                <a:cubicBezTo>
                  <a:pt x="3822191" y="5042839"/>
                  <a:pt x="3812047" y="5031144"/>
                  <a:pt x="3795278" y="5028779"/>
                </a:cubicBezTo>
                <a:cubicBezTo>
                  <a:pt x="3800305" y="5056944"/>
                  <a:pt x="3754370" y="5039296"/>
                  <a:pt x="3743858" y="5054237"/>
                </a:cubicBezTo>
                <a:cubicBezTo>
                  <a:pt x="3731426" y="5051864"/>
                  <a:pt x="3718365" y="5049870"/>
                  <a:pt x="3704945" y="5048413"/>
                </a:cubicBezTo>
                <a:lnTo>
                  <a:pt x="3696992" y="5047914"/>
                </a:lnTo>
                <a:lnTo>
                  <a:pt x="3696780" y="5048181"/>
                </a:lnTo>
                <a:cubicBezTo>
                  <a:pt x="3694942" y="5048663"/>
                  <a:pt x="3692286" y="5048721"/>
                  <a:pt x="3688290" y="5048204"/>
                </a:cubicBezTo>
                <a:lnTo>
                  <a:pt x="3682486" y="5047000"/>
                </a:lnTo>
                <a:lnTo>
                  <a:pt x="3667056" y="5046030"/>
                </a:lnTo>
                <a:lnTo>
                  <a:pt x="3661403" y="5047537"/>
                </a:lnTo>
                <a:lnTo>
                  <a:pt x="3658673" y="5050790"/>
                </a:lnTo>
                <a:lnTo>
                  <a:pt x="3657333" y="5050325"/>
                </a:lnTo>
                <a:cubicBezTo>
                  <a:pt x="3647943" y="5043807"/>
                  <a:pt x="3646760" y="5035120"/>
                  <a:pt x="3626778" y="5057882"/>
                </a:cubicBezTo>
                <a:cubicBezTo>
                  <a:pt x="3604242" y="5046906"/>
                  <a:pt x="3595632" y="5060978"/>
                  <a:pt x="3560067" y="5064266"/>
                </a:cubicBezTo>
                <a:cubicBezTo>
                  <a:pt x="3548093" y="5054413"/>
                  <a:pt x="3535744" y="5057071"/>
                  <a:pt x="3522641" y="5063654"/>
                </a:cubicBezTo>
                <a:cubicBezTo>
                  <a:pt x="3490386" y="5057687"/>
                  <a:pt x="3457385" y="5066150"/>
                  <a:pt x="3419275" y="5066646"/>
                </a:cubicBezTo>
                <a:cubicBezTo>
                  <a:pt x="3381791" y="5052708"/>
                  <a:pt x="3355578" y="5072759"/>
                  <a:pt x="3314869" y="5073197"/>
                </a:cubicBezTo>
                <a:cubicBezTo>
                  <a:pt x="3285434" y="5051000"/>
                  <a:pt x="3281681" y="5089430"/>
                  <a:pt x="3259088" y="5096363"/>
                </a:cubicBezTo>
                <a:lnTo>
                  <a:pt x="3253104" y="5096785"/>
                </a:lnTo>
                <a:lnTo>
                  <a:pt x="3238751" y="5092996"/>
                </a:lnTo>
                <a:lnTo>
                  <a:pt x="3233681" y="5090758"/>
                </a:lnTo>
                <a:cubicBezTo>
                  <a:pt x="3230065" y="5089519"/>
                  <a:pt x="3227507" y="5089085"/>
                  <a:pt x="3225562" y="5089215"/>
                </a:cubicBezTo>
                <a:lnTo>
                  <a:pt x="3225260" y="5089437"/>
                </a:lnTo>
                <a:lnTo>
                  <a:pt x="3217859" y="5087484"/>
                </a:lnTo>
                <a:cubicBezTo>
                  <a:pt x="3205614" y="5083594"/>
                  <a:pt x="3193926" y="5079248"/>
                  <a:pt x="3182980" y="5074650"/>
                </a:cubicBezTo>
                <a:lnTo>
                  <a:pt x="3055081" y="5080424"/>
                </a:lnTo>
                <a:lnTo>
                  <a:pt x="3049807" y="5080860"/>
                </a:lnTo>
                <a:lnTo>
                  <a:pt x="3029122" y="5070085"/>
                </a:lnTo>
                <a:lnTo>
                  <a:pt x="3017862" y="5065942"/>
                </a:lnTo>
                <a:lnTo>
                  <a:pt x="3015868" y="5061832"/>
                </a:lnTo>
                <a:cubicBezTo>
                  <a:pt x="3013048" y="5059027"/>
                  <a:pt x="3008170" y="5057108"/>
                  <a:pt x="2998644" y="5057210"/>
                </a:cubicBezTo>
                <a:lnTo>
                  <a:pt x="2996219" y="5057788"/>
                </a:lnTo>
                <a:lnTo>
                  <a:pt x="2983676" y="5049852"/>
                </a:lnTo>
                <a:cubicBezTo>
                  <a:pt x="2979927" y="5046579"/>
                  <a:pt x="2905411" y="5003010"/>
                  <a:pt x="2903609" y="4998457"/>
                </a:cubicBezTo>
                <a:cubicBezTo>
                  <a:pt x="2845520" y="5009702"/>
                  <a:pt x="2814236" y="4981574"/>
                  <a:pt x="2758830" y="4974760"/>
                </a:cubicBezTo>
                <a:cubicBezTo>
                  <a:pt x="2685080" y="4958487"/>
                  <a:pt x="2604754" y="4958695"/>
                  <a:pt x="2532669" y="4940573"/>
                </a:cubicBezTo>
                <a:cubicBezTo>
                  <a:pt x="2486415" y="4904719"/>
                  <a:pt x="2448985" y="4929416"/>
                  <a:pt x="2389931" y="4905785"/>
                </a:cubicBezTo>
                <a:cubicBezTo>
                  <a:pt x="2344209" y="4926536"/>
                  <a:pt x="2373223" y="4904767"/>
                  <a:pt x="2335186" y="4902957"/>
                </a:cubicBezTo>
                <a:cubicBezTo>
                  <a:pt x="2315763" y="4899254"/>
                  <a:pt x="2284337" y="4886651"/>
                  <a:pt x="2273393" y="4883565"/>
                </a:cubicBezTo>
                <a:lnTo>
                  <a:pt x="2269523" y="4884442"/>
                </a:lnTo>
                <a:lnTo>
                  <a:pt x="2256015" y="4883014"/>
                </a:lnTo>
                <a:lnTo>
                  <a:pt x="2249731" y="4888778"/>
                </a:lnTo>
                <a:lnTo>
                  <a:pt x="2227629" y="4891047"/>
                </a:lnTo>
                <a:cubicBezTo>
                  <a:pt x="2219732" y="4890944"/>
                  <a:pt x="2211684" y="4889720"/>
                  <a:pt x="2203460" y="4886696"/>
                </a:cubicBezTo>
                <a:cubicBezTo>
                  <a:pt x="2180795" y="4866080"/>
                  <a:pt x="2118808" y="4886062"/>
                  <a:pt x="2091528" y="4859155"/>
                </a:cubicBezTo>
                <a:cubicBezTo>
                  <a:pt x="2080112" y="4851412"/>
                  <a:pt x="2036326" y="4840616"/>
                  <a:pt x="2022901" y="4846594"/>
                </a:cubicBezTo>
                <a:cubicBezTo>
                  <a:pt x="2012710" y="4845995"/>
                  <a:pt x="2003983" y="4840369"/>
                  <a:pt x="1994227" y="4847973"/>
                </a:cubicBezTo>
                <a:cubicBezTo>
                  <a:pt x="1980605" y="4856639"/>
                  <a:pt x="1959341" y="4832246"/>
                  <a:pt x="1955936" y="4845765"/>
                </a:cubicBezTo>
                <a:cubicBezTo>
                  <a:pt x="1913886" y="4839111"/>
                  <a:pt x="1778845" y="4813736"/>
                  <a:pt x="1741924" y="4808054"/>
                </a:cubicBezTo>
                <a:cubicBezTo>
                  <a:pt x="1739676" y="4809488"/>
                  <a:pt x="1737142" y="4810709"/>
                  <a:pt x="1734410" y="4811675"/>
                </a:cubicBezTo>
                <a:cubicBezTo>
                  <a:pt x="1718510" y="4817283"/>
                  <a:pt x="1699262" y="4813300"/>
                  <a:pt x="1691423" y="4802777"/>
                </a:cubicBezTo>
                <a:cubicBezTo>
                  <a:pt x="1648716" y="4765637"/>
                  <a:pt x="1598660" y="4755543"/>
                  <a:pt x="1554504" y="4739985"/>
                </a:cubicBezTo>
                <a:cubicBezTo>
                  <a:pt x="1503251" y="4725192"/>
                  <a:pt x="1524885" y="4761939"/>
                  <a:pt x="1470119" y="4723470"/>
                </a:cubicBezTo>
                <a:cubicBezTo>
                  <a:pt x="1458433" y="4731968"/>
                  <a:pt x="1449855" y="4730612"/>
                  <a:pt x="1437967" y="4722710"/>
                </a:cubicBezTo>
                <a:cubicBezTo>
                  <a:pt x="1408925" y="4723161"/>
                  <a:pt x="1320039" y="4732524"/>
                  <a:pt x="1295869" y="4726175"/>
                </a:cubicBezTo>
                <a:cubicBezTo>
                  <a:pt x="1276026" y="4724607"/>
                  <a:pt x="1313193" y="4690134"/>
                  <a:pt x="1292949" y="4684615"/>
                </a:cubicBezTo>
                <a:cubicBezTo>
                  <a:pt x="1267286" y="4680380"/>
                  <a:pt x="1278648" y="4679316"/>
                  <a:pt x="1244908" y="4706993"/>
                </a:cubicBezTo>
                <a:cubicBezTo>
                  <a:pt x="1222078" y="4693678"/>
                  <a:pt x="1210507" y="4706896"/>
                  <a:pt x="1171266" y="4706535"/>
                </a:cubicBezTo>
                <a:lnTo>
                  <a:pt x="1160868" y="4701936"/>
                </a:lnTo>
                <a:lnTo>
                  <a:pt x="1147599" y="4714833"/>
                </a:lnTo>
                <a:cubicBezTo>
                  <a:pt x="1140224" y="4719999"/>
                  <a:pt x="1131384" y="4723126"/>
                  <a:pt x="1119603" y="4721303"/>
                </a:cubicBezTo>
                <a:cubicBezTo>
                  <a:pt x="1049174" y="4686348"/>
                  <a:pt x="1115212" y="4744643"/>
                  <a:pt x="997851" y="4722336"/>
                </a:cubicBezTo>
                <a:cubicBezTo>
                  <a:pt x="992266" y="4717175"/>
                  <a:pt x="976529" y="4720167"/>
                  <a:pt x="976455" y="4726407"/>
                </a:cubicBezTo>
                <a:cubicBezTo>
                  <a:pt x="969353" y="4723719"/>
                  <a:pt x="954255" y="4710143"/>
                  <a:pt x="949939" y="4719699"/>
                </a:cubicBezTo>
                <a:cubicBezTo>
                  <a:pt x="930704" y="4718268"/>
                  <a:pt x="911959" y="4715133"/>
                  <a:pt x="894148" y="4710406"/>
                </a:cubicBezTo>
                <a:lnTo>
                  <a:pt x="857990" y="4696844"/>
                </a:lnTo>
                <a:lnTo>
                  <a:pt x="848649" y="4704021"/>
                </a:lnTo>
                <a:cubicBezTo>
                  <a:pt x="842387" y="4707513"/>
                  <a:pt x="835247" y="4709400"/>
                  <a:pt x="826436" y="4707421"/>
                </a:cubicBezTo>
                <a:cubicBezTo>
                  <a:pt x="776631" y="4677554"/>
                  <a:pt x="820307" y="4724698"/>
                  <a:pt x="733052" y="4701884"/>
                </a:cubicBezTo>
                <a:cubicBezTo>
                  <a:pt x="729390" y="4697724"/>
                  <a:pt x="716978" y="4643492"/>
                  <a:pt x="716185" y="4648168"/>
                </a:cubicBezTo>
                <a:cubicBezTo>
                  <a:pt x="691130" y="4640960"/>
                  <a:pt x="605233" y="4666922"/>
                  <a:pt x="582722" y="4658637"/>
                </a:cubicBezTo>
                <a:lnTo>
                  <a:pt x="581118" y="4654120"/>
                </a:lnTo>
                <a:cubicBezTo>
                  <a:pt x="575072" y="4653105"/>
                  <a:pt x="553843" y="4654128"/>
                  <a:pt x="546453" y="4652542"/>
                </a:cubicBezTo>
                <a:lnTo>
                  <a:pt x="536773" y="4644609"/>
                </a:lnTo>
                <a:lnTo>
                  <a:pt x="388896" y="4619173"/>
                </a:lnTo>
                <a:lnTo>
                  <a:pt x="366479" y="4618896"/>
                </a:lnTo>
                <a:cubicBezTo>
                  <a:pt x="356301" y="4616415"/>
                  <a:pt x="348096" y="4611062"/>
                  <a:pt x="342781" y="4601239"/>
                </a:cubicBezTo>
                <a:cubicBezTo>
                  <a:pt x="324354" y="4597871"/>
                  <a:pt x="274025" y="4600078"/>
                  <a:pt x="255925" y="4598685"/>
                </a:cubicBezTo>
                <a:lnTo>
                  <a:pt x="226919" y="4598460"/>
                </a:lnTo>
                <a:lnTo>
                  <a:pt x="213925" y="4597783"/>
                </a:lnTo>
                <a:lnTo>
                  <a:pt x="215196" y="4588576"/>
                </a:lnTo>
                <a:lnTo>
                  <a:pt x="180214" y="4583701"/>
                </a:lnTo>
                <a:cubicBezTo>
                  <a:pt x="158216" y="4574216"/>
                  <a:pt x="119654" y="4544682"/>
                  <a:pt x="83203" y="4531664"/>
                </a:cubicBezTo>
                <a:cubicBezTo>
                  <a:pt x="60690" y="4526056"/>
                  <a:pt x="40567" y="4525644"/>
                  <a:pt x="4106" y="4517202"/>
                </a:cubicBezTo>
                <a:lnTo>
                  <a:pt x="0" y="4516084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7037" y="887096"/>
            <a:ext cx="7842576" cy="2719133"/>
          </a:xfrm>
        </p:spPr>
        <p:txBody>
          <a:bodyPr anchor="ctr">
            <a:normAutofit/>
          </a:bodyPr>
          <a:lstStyle/>
          <a:p>
            <a:pPr algn="l"/>
            <a:r>
              <a:rPr lang="en-IN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Lending Club Case Study - Submission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9160" y="5163670"/>
            <a:ext cx="7320504" cy="1087718"/>
          </a:xfrm>
        </p:spPr>
        <p:txBody>
          <a:bodyPr anchor="ctr">
            <a:normAutofit/>
          </a:bodyPr>
          <a:lstStyle/>
          <a:p>
            <a:pPr algn="r"/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Name: Ravi Ramchandran, Sreejith </a:t>
            </a:r>
            <a:r>
              <a:rPr lang="en-IN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Sreekumaran</a:t>
            </a:r>
            <a:endParaRPr lang="en-I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20-Feb-2021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4C28A9-C53F-9441-BAB4-8F1A2196D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3" y="17726"/>
            <a:ext cx="1268279" cy="815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897130-F7A9-6F44-AFC3-3F2B7FA285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b="1" dirty="0">
                <a:latin typeface="Bogle" panose="020B0503020203060203" pitchFamily="34" charset="77"/>
              </a:rPr>
              <a:t>Abstract of the 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D6D95-2594-CF4F-88BB-8D5491A39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3443" y="1293513"/>
            <a:ext cx="5157787" cy="823912"/>
          </a:xfrm>
        </p:spPr>
        <p:txBody>
          <a:bodyPr/>
          <a:lstStyle/>
          <a:p>
            <a:r>
              <a:rPr lang="en-US" dirty="0">
                <a:latin typeface="Bogle" panose="020B0503020203060203" pitchFamily="34" charset="77"/>
              </a:rPr>
              <a:t>Background :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019D4510-D0C4-664D-8F15-E45DEC5BC6B2}"/>
              </a:ext>
            </a:extLst>
          </p:cNvPr>
          <p:cNvSpPr txBox="1">
            <a:spLocks/>
          </p:cNvSpPr>
          <p:nvPr/>
        </p:nvSpPr>
        <p:spPr>
          <a:xfrm>
            <a:off x="6084887" y="1690688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Bogle" panose="020B0503020203060203" pitchFamily="34" charset="77"/>
              </a:rPr>
              <a:t>Objective :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7965C8B-E2A8-704D-8016-0F4172CC53E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664053"/>
              </p:ext>
            </p:extLst>
          </p:nvPr>
        </p:nvGraphicFramePr>
        <p:xfrm>
          <a:off x="561996" y="2229073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E4FC7653-057B-5947-8BD4-9E83211253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6175794"/>
              </p:ext>
            </p:extLst>
          </p:nvPr>
        </p:nvGraphicFramePr>
        <p:xfrm>
          <a:off x="6128544" y="221460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31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</a:rPr>
              <a:t>Problem Solving Methodology</a:t>
            </a:r>
            <a:endParaRPr lang="en-US" sz="4800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ADB86F-6FBA-AA4F-A78D-87BF795AC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93357B9-61A2-8C4B-9EEC-43A2718EF0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3" y="17726"/>
            <a:ext cx="1268279" cy="815011"/>
          </a:xfrm>
          <a:prstGeom prst="rect">
            <a:avLst/>
          </a:prstGeom>
        </p:spPr>
      </p:pic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44B9B93-2A8C-5E45-8744-295178D304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31587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2" name="Rectangle 138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3" name="Rectangle 140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 </a:t>
            </a:r>
            <a:r>
              <a:rPr lang="en-US" dirty="0"/>
              <a:t>Data Analysis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FEDBA-108F-4344-A93A-C1D09144A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99663" y="676654"/>
            <a:ext cx="6106742" cy="1867617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2200" dirty="0"/>
              <a:t>State of the Business</a:t>
            </a:r>
          </a:p>
          <a:p>
            <a:pPr marL="514350"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Loans are Increasing on a Year on Year Basis which is a good sign</a:t>
            </a:r>
          </a:p>
          <a:p>
            <a:pPr marL="514350"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However Defaults are also increasing, at a similar rate which should be reduced</a:t>
            </a:r>
          </a:p>
          <a:p>
            <a:pPr marL="514350"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Recovery Rate is still relatively around 30% which needs to be improved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3076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E2B14AE-5BC5-D74E-A002-42969C37A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6951" y="2729397"/>
            <a:ext cx="5203173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68C31026-029A-4941-8A50-A56845956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8781" y="2964557"/>
            <a:ext cx="5523082" cy="301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1256C581-33CF-3549-909A-21814E7CAD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pic>
        <p:nvPicPr>
          <p:cNvPr id="12" name="Picture 11" descr="A blue and red logo&#10;&#10;Description automatically generated with low confidence">
            <a:extLst>
              <a:ext uri="{FF2B5EF4-FFF2-40B4-BE49-F238E27FC236}">
                <a16:creationId xmlns:a16="http://schemas.microsoft.com/office/drawing/2014/main" id="{18F1E56F-DD32-5C41-8A0E-A2EC8745F0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4">
            <a:extLst>
              <a:ext uri="{FF2B5EF4-FFF2-40B4-BE49-F238E27FC236}">
                <a16:creationId xmlns:a16="http://schemas.microsoft.com/office/drawing/2014/main" id="{13EFA6C3-82DC-4131-9929-2523E6FD0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444" y="217870"/>
            <a:ext cx="4720860" cy="41725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Analysis</a:t>
            </a:r>
          </a:p>
        </p:txBody>
      </p:sp>
      <p:sp>
        <p:nvSpPr>
          <p:cNvPr id="18" name="Freeform: Shape 16">
            <a:extLst>
              <a:ext uri="{FF2B5EF4-FFF2-40B4-BE49-F238E27FC236}">
                <a16:creationId xmlns:a16="http://schemas.microsoft.com/office/drawing/2014/main" id="{AEC9469E-14CA-4358-BABC-CBF836A61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69680" cy="767978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48EB4C9-ACAF-4CCA-BA6E-93144319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5753" y="6027658"/>
            <a:ext cx="7906247" cy="830343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80420 w 6884912"/>
              <a:gd name="connsiteY104" fmla="*/ 173195 h 1161397"/>
              <a:gd name="connsiteX105" fmla="*/ 6507891 w 6884912"/>
              <a:gd name="connsiteY105" fmla="*/ 118474 h 1161397"/>
              <a:gd name="connsiteX106" fmla="*/ 6571807 w 6884912"/>
              <a:gd name="connsiteY106" fmla="*/ 98636 h 1161397"/>
              <a:gd name="connsiteX107" fmla="*/ 6671880 w 6884912"/>
              <a:gd name="connsiteY107" fmla="*/ 82931 h 1161397"/>
              <a:gd name="connsiteX108" fmla="*/ 6702266 w 6884912"/>
              <a:gd name="connsiteY108" fmla="*/ 75470 h 1161397"/>
              <a:gd name="connsiteX109" fmla="*/ 6845802 w 6884912"/>
              <a:gd name="connsiteY109" fmla="*/ 24496 h 1161397"/>
              <a:gd name="connsiteX110" fmla="*/ 6884912 w 6884912"/>
              <a:gd name="connsiteY11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785037 w 6884912"/>
              <a:gd name="connsiteY84" fmla="*/ 161964 h 1161397"/>
              <a:gd name="connsiteX85" fmla="*/ 4844073 w 6884912"/>
              <a:gd name="connsiteY85" fmla="*/ 161768 h 1161397"/>
              <a:gd name="connsiteX86" fmla="*/ 4856454 w 6884912"/>
              <a:gd name="connsiteY86" fmla="*/ 130488 h 1161397"/>
              <a:gd name="connsiteX87" fmla="*/ 4920038 w 6884912"/>
              <a:gd name="connsiteY87" fmla="*/ 140418 h 1161397"/>
              <a:gd name="connsiteX88" fmla="*/ 5016639 w 6884912"/>
              <a:gd name="connsiteY88" fmla="*/ 158905 h 1161397"/>
              <a:gd name="connsiteX89" fmla="*/ 5072009 w 6884912"/>
              <a:gd name="connsiteY89" fmla="*/ 161502 h 1161397"/>
              <a:gd name="connsiteX90" fmla="*/ 5223626 w 6884912"/>
              <a:gd name="connsiteY90" fmla="*/ 177356 h 1161397"/>
              <a:gd name="connsiteX91" fmla="*/ 5375773 w 6884912"/>
              <a:gd name="connsiteY91" fmla="*/ 199913 h 1161397"/>
              <a:gd name="connsiteX92" fmla="*/ 5467502 w 6884912"/>
              <a:gd name="connsiteY92" fmla="*/ 250963 h 1161397"/>
              <a:gd name="connsiteX93" fmla="*/ 5592395 w 6884912"/>
              <a:gd name="connsiteY93" fmla="*/ 265434 h 1161397"/>
              <a:gd name="connsiteX94" fmla="*/ 5613532 w 6884912"/>
              <a:gd name="connsiteY94" fmla="*/ 273379 h 1161397"/>
              <a:gd name="connsiteX95" fmla="*/ 5642173 w 6884912"/>
              <a:gd name="connsiteY95" fmla="*/ 266904 h 1161397"/>
              <a:gd name="connsiteX96" fmla="*/ 5756910 w 6884912"/>
              <a:gd name="connsiteY96" fmla="*/ 239211 h 1161397"/>
              <a:gd name="connsiteX97" fmla="*/ 5846667 w 6884912"/>
              <a:gd name="connsiteY97" fmla="*/ 201786 h 1161397"/>
              <a:gd name="connsiteX98" fmla="*/ 5960732 w 6884912"/>
              <a:gd name="connsiteY98" fmla="*/ 220708 h 1161397"/>
              <a:gd name="connsiteX99" fmla="*/ 6029542 w 6884912"/>
              <a:gd name="connsiteY99" fmla="*/ 210339 h 1161397"/>
              <a:gd name="connsiteX100" fmla="*/ 6141123 w 6884912"/>
              <a:gd name="connsiteY100" fmla="*/ 159923 h 1161397"/>
              <a:gd name="connsiteX101" fmla="*/ 6290640 w 6884912"/>
              <a:gd name="connsiteY101" fmla="*/ 167441 h 1161397"/>
              <a:gd name="connsiteX102" fmla="*/ 6322806 w 6884912"/>
              <a:gd name="connsiteY102" fmla="*/ 213293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844073 w 6884912"/>
              <a:gd name="connsiteY84" fmla="*/ 161768 h 1161397"/>
              <a:gd name="connsiteX85" fmla="*/ 4856454 w 6884912"/>
              <a:gd name="connsiteY85" fmla="*/ 130488 h 1161397"/>
              <a:gd name="connsiteX86" fmla="*/ 4920038 w 6884912"/>
              <a:gd name="connsiteY86" fmla="*/ 140418 h 1161397"/>
              <a:gd name="connsiteX87" fmla="*/ 5016639 w 6884912"/>
              <a:gd name="connsiteY87" fmla="*/ 158905 h 1161397"/>
              <a:gd name="connsiteX88" fmla="*/ 5072009 w 6884912"/>
              <a:gd name="connsiteY88" fmla="*/ 161502 h 1161397"/>
              <a:gd name="connsiteX89" fmla="*/ 5223626 w 6884912"/>
              <a:gd name="connsiteY89" fmla="*/ 177356 h 1161397"/>
              <a:gd name="connsiteX90" fmla="*/ 5375773 w 6884912"/>
              <a:gd name="connsiteY90" fmla="*/ 199913 h 1161397"/>
              <a:gd name="connsiteX91" fmla="*/ 5467502 w 6884912"/>
              <a:gd name="connsiteY91" fmla="*/ 250963 h 1161397"/>
              <a:gd name="connsiteX92" fmla="*/ 5592395 w 6884912"/>
              <a:gd name="connsiteY92" fmla="*/ 265434 h 1161397"/>
              <a:gd name="connsiteX93" fmla="*/ 5613532 w 6884912"/>
              <a:gd name="connsiteY93" fmla="*/ 273379 h 1161397"/>
              <a:gd name="connsiteX94" fmla="*/ 5642173 w 6884912"/>
              <a:gd name="connsiteY94" fmla="*/ 266904 h 1161397"/>
              <a:gd name="connsiteX95" fmla="*/ 5756910 w 6884912"/>
              <a:gd name="connsiteY95" fmla="*/ 239211 h 1161397"/>
              <a:gd name="connsiteX96" fmla="*/ 5846667 w 6884912"/>
              <a:gd name="connsiteY96" fmla="*/ 201786 h 1161397"/>
              <a:gd name="connsiteX97" fmla="*/ 5960732 w 6884912"/>
              <a:gd name="connsiteY97" fmla="*/ 220708 h 1161397"/>
              <a:gd name="connsiteX98" fmla="*/ 6029542 w 6884912"/>
              <a:gd name="connsiteY98" fmla="*/ 210339 h 1161397"/>
              <a:gd name="connsiteX99" fmla="*/ 6141123 w 6884912"/>
              <a:gd name="connsiteY99" fmla="*/ 159923 h 1161397"/>
              <a:gd name="connsiteX100" fmla="*/ 6290640 w 6884912"/>
              <a:gd name="connsiteY100" fmla="*/ 167441 h 1161397"/>
              <a:gd name="connsiteX101" fmla="*/ 6322806 w 6884912"/>
              <a:gd name="connsiteY101" fmla="*/ 213293 h 1161397"/>
              <a:gd name="connsiteX102" fmla="*/ 6380420 w 6884912"/>
              <a:gd name="connsiteY102" fmla="*/ 173195 h 1161397"/>
              <a:gd name="connsiteX103" fmla="*/ 6507891 w 6884912"/>
              <a:gd name="connsiteY103" fmla="*/ 118474 h 1161397"/>
              <a:gd name="connsiteX104" fmla="*/ 6571807 w 6884912"/>
              <a:gd name="connsiteY104" fmla="*/ 98636 h 1161397"/>
              <a:gd name="connsiteX105" fmla="*/ 6671880 w 6884912"/>
              <a:gd name="connsiteY105" fmla="*/ 82931 h 1161397"/>
              <a:gd name="connsiteX106" fmla="*/ 6702266 w 6884912"/>
              <a:gd name="connsiteY106" fmla="*/ 75470 h 1161397"/>
              <a:gd name="connsiteX107" fmla="*/ 6845802 w 6884912"/>
              <a:gd name="connsiteY107" fmla="*/ 24496 h 1161397"/>
              <a:gd name="connsiteX108" fmla="*/ 6884912 w 6884912"/>
              <a:gd name="connsiteY10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78946 w 6884912"/>
              <a:gd name="connsiteY7" fmla="*/ 1106011 h 1161397"/>
              <a:gd name="connsiteX8" fmla="*/ 512111 w 6884912"/>
              <a:gd name="connsiteY8" fmla="*/ 1085599 h 1161397"/>
              <a:gd name="connsiteX9" fmla="*/ 567875 w 6884912"/>
              <a:gd name="connsiteY9" fmla="*/ 1051976 h 1161397"/>
              <a:gd name="connsiteX10" fmla="*/ 601644 w 6884912"/>
              <a:gd name="connsiteY10" fmla="*/ 1003997 h 1161397"/>
              <a:gd name="connsiteX11" fmla="*/ 651408 w 6884912"/>
              <a:gd name="connsiteY11" fmla="*/ 984938 h 1161397"/>
              <a:gd name="connsiteX12" fmla="*/ 673197 w 6884912"/>
              <a:gd name="connsiteY12" fmla="*/ 1010060 h 1161397"/>
              <a:gd name="connsiteX13" fmla="*/ 723108 w 6884912"/>
              <a:gd name="connsiteY13" fmla="*/ 980081 h 1161397"/>
              <a:gd name="connsiteX14" fmla="*/ 797699 w 6884912"/>
              <a:gd name="connsiteY14" fmla="*/ 931362 h 1161397"/>
              <a:gd name="connsiteX15" fmla="*/ 843359 w 6884912"/>
              <a:gd name="connsiteY15" fmla="*/ 910894 h 1161397"/>
              <a:gd name="connsiteX16" fmla="*/ 965215 w 6884912"/>
              <a:gd name="connsiteY16" fmla="*/ 846701 h 1161397"/>
              <a:gd name="connsiteX17" fmla="*/ 1085080 w 6884912"/>
              <a:gd name="connsiteY17" fmla="*/ 776086 h 1161397"/>
              <a:gd name="connsiteX18" fmla="*/ 1131224 w 6884912"/>
              <a:gd name="connsiteY18" fmla="*/ 706160 h 1161397"/>
              <a:gd name="connsiteX19" fmla="*/ 1138051 w 6884912"/>
              <a:gd name="connsiteY19" fmla="*/ 70203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26340 w 6884912"/>
              <a:gd name="connsiteY38" fmla="*/ 638496 h 1161397"/>
              <a:gd name="connsiteX39" fmla="*/ 1731986 w 6884912"/>
              <a:gd name="connsiteY39" fmla="*/ 589682 h 1161397"/>
              <a:gd name="connsiteX40" fmla="*/ 1927935 w 6884912"/>
              <a:gd name="connsiteY40" fmla="*/ 628540 h 1161397"/>
              <a:gd name="connsiteX41" fmla="*/ 2039075 w 6884912"/>
              <a:gd name="connsiteY41" fmla="*/ 599964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510042 w 6884912"/>
              <a:gd name="connsiteY59" fmla="*/ 311820 h 1161397"/>
              <a:gd name="connsiteX60" fmla="*/ 3626773 w 6884912"/>
              <a:gd name="connsiteY60" fmla="*/ 290452 h 1161397"/>
              <a:gd name="connsiteX61" fmla="*/ 3666217 w 6884912"/>
              <a:gd name="connsiteY61" fmla="*/ 273255 h 1161397"/>
              <a:gd name="connsiteX62" fmla="*/ 3732427 w 6884912"/>
              <a:gd name="connsiteY62" fmla="*/ 245039 h 1161397"/>
              <a:gd name="connsiteX63" fmla="*/ 3777022 w 6884912"/>
              <a:gd name="connsiteY63" fmla="*/ 200276 h 1161397"/>
              <a:gd name="connsiteX64" fmla="*/ 3791246 w 6884912"/>
              <a:gd name="connsiteY64" fmla="*/ 189996 h 1161397"/>
              <a:gd name="connsiteX65" fmla="*/ 3819864 w 6884912"/>
              <a:gd name="connsiteY65" fmla="*/ 194605 h 1161397"/>
              <a:gd name="connsiteX66" fmla="*/ 3830398 w 6884912"/>
              <a:gd name="connsiteY66" fmla="*/ 188383 h 1161397"/>
              <a:gd name="connsiteX67" fmla="*/ 3834360 w 6884912"/>
              <a:gd name="connsiteY67" fmla="*/ 188992 h 1161397"/>
              <a:gd name="connsiteX68" fmla="*/ 3843715 w 6884912"/>
              <a:gd name="connsiteY68" fmla="*/ 188752 h 1161397"/>
              <a:gd name="connsiteX69" fmla="*/ 3842609 w 6884912"/>
              <a:gd name="connsiteY69" fmla="*/ 197386 h 1161397"/>
              <a:gd name="connsiteX70" fmla="*/ 3853961 w 6884912"/>
              <a:gd name="connsiteY70" fmla="*/ 213380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3917197 w 6884912"/>
              <a:gd name="connsiteY73" fmla="*/ 196121 h 1161397"/>
              <a:gd name="connsiteX74" fmla="*/ 3922400 w 6884912"/>
              <a:gd name="connsiteY74" fmla="*/ 205056 h 1161397"/>
              <a:gd name="connsiteX75" fmla="*/ 4013061 w 6884912"/>
              <a:gd name="connsiteY75" fmla="*/ 224874 h 1161397"/>
              <a:gd name="connsiteX76" fmla="*/ 4220717 w 6884912"/>
              <a:gd name="connsiteY76" fmla="*/ 192946 h 1161397"/>
              <a:gd name="connsiteX77" fmla="*/ 4228802 w 6884912"/>
              <a:gd name="connsiteY77" fmla="*/ 201468 h 1161397"/>
              <a:gd name="connsiteX78" fmla="*/ 4289361 w 6884912"/>
              <a:gd name="connsiteY78" fmla="*/ 196642 h 1161397"/>
              <a:gd name="connsiteX79" fmla="*/ 4498913 w 6884912"/>
              <a:gd name="connsiteY79" fmla="*/ 118915 h 1161397"/>
              <a:gd name="connsiteX80" fmla="*/ 4617330 w 6884912"/>
              <a:gd name="connsiteY80" fmla="*/ 111163 h 1161397"/>
              <a:gd name="connsiteX81" fmla="*/ 4659778 w 6884912"/>
              <a:gd name="connsiteY81" fmla="*/ 118219 h 1161397"/>
              <a:gd name="connsiteX82" fmla="*/ 4730870 w 6884912"/>
              <a:gd name="connsiteY82" fmla="*/ 129432 h 1161397"/>
              <a:gd name="connsiteX83" fmla="*/ 4844073 w 6884912"/>
              <a:gd name="connsiteY83" fmla="*/ 161768 h 1161397"/>
              <a:gd name="connsiteX84" fmla="*/ 4856454 w 6884912"/>
              <a:gd name="connsiteY84" fmla="*/ 130488 h 1161397"/>
              <a:gd name="connsiteX85" fmla="*/ 4920038 w 6884912"/>
              <a:gd name="connsiteY85" fmla="*/ 140418 h 1161397"/>
              <a:gd name="connsiteX86" fmla="*/ 5016639 w 6884912"/>
              <a:gd name="connsiteY86" fmla="*/ 158905 h 1161397"/>
              <a:gd name="connsiteX87" fmla="*/ 5072009 w 6884912"/>
              <a:gd name="connsiteY87" fmla="*/ 161502 h 1161397"/>
              <a:gd name="connsiteX88" fmla="*/ 5223626 w 6884912"/>
              <a:gd name="connsiteY88" fmla="*/ 177356 h 1161397"/>
              <a:gd name="connsiteX89" fmla="*/ 5375773 w 6884912"/>
              <a:gd name="connsiteY89" fmla="*/ 199913 h 1161397"/>
              <a:gd name="connsiteX90" fmla="*/ 5467502 w 6884912"/>
              <a:gd name="connsiteY90" fmla="*/ 250963 h 1161397"/>
              <a:gd name="connsiteX91" fmla="*/ 5592395 w 6884912"/>
              <a:gd name="connsiteY91" fmla="*/ 265434 h 1161397"/>
              <a:gd name="connsiteX92" fmla="*/ 5613532 w 6884912"/>
              <a:gd name="connsiteY92" fmla="*/ 273379 h 1161397"/>
              <a:gd name="connsiteX93" fmla="*/ 5642173 w 6884912"/>
              <a:gd name="connsiteY93" fmla="*/ 266904 h 1161397"/>
              <a:gd name="connsiteX94" fmla="*/ 5756910 w 6884912"/>
              <a:gd name="connsiteY94" fmla="*/ 239211 h 1161397"/>
              <a:gd name="connsiteX95" fmla="*/ 5846667 w 6884912"/>
              <a:gd name="connsiteY95" fmla="*/ 201786 h 1161397"/>
              <a:gd name="connsiteX96" fmla="*/ 5960732 w 6884912"/>
              <a:gd name="connsiteY96" fmla="*/ 220708 h 1161397"/>
              <a:gd name="connsiteX97" fmla="*/ 6029542 w 6884912"/>
              <a:gd name="connsiteY97" fmla="*/ 210339 h 1161397"/>
              <a:gd name="connsiteX98" fmla="*/ 6141123 w 6884912"/>
              <a:gd name="connsiteY98" fmla="*/ 159923 h 1161397"/>
              <a:gd name="connsiteX99" fmla="*/ 6290640 w 6884912"/>
              <a:gd name="connsiteY99" fmla="*/ 167441 h 1161397"/>
              <a:gd name="connsiteX100" fmla="*/ 6322806 w 6884912"/>
              <a:gd name="connsiteY100" fmla="*/ 213293 h 1161397"/>
              <a:gd name="connsiteX101" fmla="*/ 6380420 w 6884912"/>
              <a:gd name="connsiteY101" fmla="*/ 173195 h 1161397"/>
              <a:gd name="connsiteX102" fmla="*/ 6507891 w 6884912"/>
              <a:gd name="connsiteY102" fmla="*/ 118474 h 1161397"/>
              <a:gd name="connsiteX103" fmla="*/ 6571807 w 6884912"/>
              <a:gd name="connsiteY103" fmla="*/ 98636 h 1161397"/>
              <a:gd name="connsiteX104" fmla="*/ 6671880 w 6884912"/>
              <a:gd name="connsiteY104" fmla="*/ 82931 h 1161397"/>
              <a:gd name="connsiteX105" fmla="*/ 6702266 w 6884912"/>
              <a:gd name="connsiteY105" fmla="*/ 75470 h 1161397"/>
              <a:gd name="connsiteX106" fmla="*/ 6845802 w 6884912"/>
              <a:gd name="connsiteY106" fmla="*/ 24496 h 1161397"/>
              <a:gd name="connsiteX107" fmla="*/ 6884912 w 6884912"/>
              <a:gd name="connsiteY10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12111 w 6884912"/>
              <a:gd name="connsiteY7" fmla="*/ 1085599 h 1161397"/>
              <a:gd name="connsiteX8" fmla="*/ 567875 w 6884912"/>
              <a:gd name="connsiteY8" fmla="*/ 1051976 h 1161397"/>
              <a:gd name="connsiteX9" fmla="*/ 601644 w 6884912"/>
              <a:gd name="connsiteY9" fmla="*/ 1003997 h 1161397"/>
              <a:gd name="connsiteX10" fmla="*/ 651408 w 6884912"/>
              <a:gd name="connsiteY10" fmla="*/ 984938 h 1161397"/>
              <a:gd name="connsiteX11" fmla="*/ 673197 w 6884912"/>
              <a:gd name="connsiteY11" fmla="*/ 1010060 h 1161397"/>
              <a:gd name="connsiteX12" fmla="*/ 723108 w 6884912"/>
              <a:gd name="connsiteY12" fmla="*/ 980081 h 1161397"/>
              <a:gd name="connsiteX13" fmla="*/ 797699 w 6884912"/>
              <a:gd name="connsiteY13" fmla="*/ 931362 h 1161397"/>
              <a:gd name="connsiteX14" fmla="*/ 843359 w 6884912"/>
              <a:gd name="connsiteY14" fmla="*/ 910894 h 1161397"/>
              <a:gd name="connsiteX15" fmla="*/ 965215 w 6884912"/>
              <a:gd name="connsiteY15" fmla="*/ 846701 h 1161397"/>
              <a:gd name="connsiteX16" fmla="*/ 1085080 w 6884912"/>
              <a:gd name="connsiteY16" fmla="*/ 776086 h 1161397"/>
              <a:gd name="connsiteX17" fmla="*/ 1131224 w 6884912"/>
              <a:gd name="connsiteY17" fmla="*/ 706160 h 1161397"/>
              <a:gd name="connsiteX18" fmla="*/ 1138051 w 6884912"/>
              <a:gd name="connsiteY18" fmla="*/ 702034 h 1161397"/>
              <a:gd name="connsiteX19" fmla="*/ 1158800 w 6884912"/>
              <a:gd name="connsiteY19" fmla="*/ 700004 h 1161397"/>
              <a:gd name="connsiteX20" fmla="*/ 1166947 w 6884912"/>
              <a:gd name="connsiteY20" fmla="*/ 700762 h 1161397"/>
              <a:gd name="connsiteX21" fmla="*/ 1178135 w 6884912"/>
              <a:gd name="connsiteY21" fmla="*/ 698631 h 1161397"/>
              <a:gd name="connsiteX22" fmla="*/ 1178301 w 6884912"/>
              <a:gd name="connsiteY22" fmla="*/ 698094 h 1161397"/>
              <a:gd name="connsiteX23" fmla="*/ 1188995 w 6884912"/>
              <a:gd name="connsiteY23" fmla="*/ 697048 h 1161397"/>
              <a:gd name="connsiteX24" fmla="*/ 1242716 w 6884912"/>
              <a:gd name="connsiteY24" fmla="*/ 698052 h 1161397"/>
              <a:gd name="connsiteX25" fmla="*/ 1299977 w 6884912"/>
              <a:gd name="connsiteY25" fmla="*/ 639196 h 1161397"/>
              <a:gd name="connsiteX26" fmla="*/ 1326190 w 6884912"/>
              <a:gd name="connsiteY26" fmla="*/ 625955 h 1161397"/>
              <a:gd name="connsiteX27" fmla="*/ 1339600 w 6884912"/>
              <a:gd name="connsiteY27" fmla="*/ 616295 h 1161397"/>
              <a:gd name="connsiteX28" fmla="*/ 1340054 w 6884912"/>
              <a:gd name="connsiteY28" fmla="*/ 614022 h 1161397"/>
              <a:gd name="connsiteX29" fmla="*/ 1391606 w 6884912"/>
              <a:gd name="connsiteY29" fmla="*/ 615229 h 1161397"/>
              <a:gd name="connsiteX30" fmla="*/ 1397565 w 6884912"/>
              <a:gd name="connsiteY30" fmla="*/ 611490 h 1161397"/>
              <a:gd name="connsiteX31" fmla="*/ 1432302 w 6884912"/>
              <a:gd name="connsiteY31" fmla="*/ 617267 h 1161397"/>
              <a:gd name="connsiteX32" fmla="*/ 1449644 w 6884912"/>
              <a:gd name="connsiteY32" fmla="*/ 617591 h 1161397"/>
              <a:gd name="connsiteX33" fmla="*/ 1455793 w 6884912"/>
              <a:gd name="connsiteY33" fmla="*/ 623174 h 1161397"/>
              <a:gd name="connsiteX34" fmla="*/ 1480758 w 6884912"/>
              <a:gd name="connsiteY34" fmla="*/ 620863 h 1161397"/>
              <a:gd name="connsiteX35" fmla="*/ 1483154 w 6884912"/>
              <a:gd name="connsiteY35" fmla="*/ 618527 h 1161397"/>
              <a:gd name="connsiteX36" fmla="*/ 1505495 w 6884912"/>
              <a:gd name="connsiteY36" fmla="*/ 624325 h 1161397"/>
              <a:gd name="connsiteX37" fmla="*/ 1526340 w 6884912"/>
              <a:gd name="connsiteY37" fmla="*/ 638496 h 1161397"/>
              <a:gd name="connsiteX38" fmla="*/ 1731986 w 6884912"/>
              <a:gd name="connsiteY38" fmla="*/ 589682 h 1161397"/>
              <a:gd name="connsiteX39" fmla="*/ 1927935 w 6884912"/>
              <a:gd name="connsiteY39" fmla="*/ 628540 h 1161397"/>
              <a:gd name="connsiteX40" fmla="*/ 2039075 w 6884912"/>
              <a:gd name="connsiteY40" fmla="*/ 599964 h 1161397"/>
              <a:gd name="connsiteX41" fmla="*/ 2066980 w 6884912"/>
              <a:gd name="connsiteY41" fmla="*/ 550413 h 1161397"/>
              <a:gd name="connsiteX42" fmla="*/ 2352236 w 6884912"/>
              <a:gd name="connsiteY42" fmla="*/ 519602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222191 w 6884912"/>
              <a:gd name="connsiteY56" fmla="*/ 307887 h 1161397"/>
              <a:gd name="connsiteX57" fmla="*/ 3227953 w 6884912"/>
              <a:gd name="connsiteY57" fmla="*/ 297650 h 1161397"/>
              <a:gd name="connsiteX58" fmla="*/ 3510042 w 6884912"/>
              <a:gd name="connsiteY58" fmla="*/ 311820 h 1161397"/>
              <a:gd name="connsiteX59" fmla="*/ 3626773 w 6884912"/>
              <a:gd name="connsiteY59" fmla="*/ 290452 h 1161397"/>
              <a:gd name="connsiteX60" fmla="*/ 3666217 w 6884912"/>
              <a:gd name="connsiteY60" fmla="*/ 273255 h 1161397"/>
              <a:gd name="connsiteX61" fmla="*/ 3732427 w 6884912"/>
              <a:gd name="connsiteY61" fmla="*/ 245039 h 1161397"/>
              <a:gd name="connsiteX62" fmla="*/ 3777022 w 6884912"/>
              <a:gd name="connsiteY62" fmla="*/ 200276 h 1161397"/>
              <a:gd name="connsiteX63" fmla="*/ 3791246 w 6884912"/>
              <a:gd name="connsiteY63" fmla="*/ 189996 h 1161397"/>
              <a:gd name="connsiteX64" fmla="*/ 3819864 w 6884912"/>
              <a:gd name="connsiteY64" fmla="*/ 194605 h 1161397"/>
              <a:gd name="connsiteX65" fmla="*/ 3830398 w 6884912"/>
              <a:gd name="connsiteY65" fmla="*/ 188383 h 1161397"/>
              <a:gd name="connsiteX66" fmla="*/ 3834360 w 6884912"/>
              <a:gd name="connsiteY66" fmla="*/ 188992 h 1161397"/>
              <a:gd name="connsiteX67" fmla="*/ 3843715 w 6884912"/>
              <a:gd name="connsiteY67" fmla="*/ 188752 h 1161397"/>
              <a:gd name="connsiteX68" fmla="*/ 3842609 w 6884912"/>
              <a:gd name="connsiteY68" fmla="*/ 197386 h 1161397"/>
              <a:gd name="connsiteX69" fmla="*/ 3853961 w 6884912"/>
              <a:gd name="connsiteY69" fmla="*/ 213380 h 1161397"/>
              <a:gd name="connsiteX70" fmla="*/ 3907640 w 6884912"/>
              <a:gd name="connsiteY70" fmla="*/ 207568 h 1161397"/>
              <a:gd name="connsiteX71" fmla="*/ 3910449 w 6884912"/>
              <a:gd name="connsiteY71" fmla="*/ 197808 h 1161397"/>
              <a:gd name="connsiteX72" fmla="*/ 3917197 w 6884912"/>
              <a:gd name="connsiteY72" fmla="*/ 196121 h 1161397"/>
              <a:gd name="connsiteX73" fmla="*/ 3922400 w 6884912"/>
              <a:gd name="connsiteY73" fmla="*/ 205056 h 1161397"/>
              <a:gd name="connsiteX74" fmla="*/ 4013061 w 6884912"/>
              <a:gd name="connsiteY74" fmla="*/ 224874 h 1161397"/>
              <a:gd name="connsiteX75" fmla="*/ 4220717 w 6884912"/>
              <a:gd name="connsiteY75" fmla="*/ 192946 h 1161397"/>
              <a:gd name="connsiteX76" fmla="*/ 4228802 w 6884912"/>
              <a:gd name="connsiteY76" fmla="*/ 201468 h 1161397"/>
              <a:gd name="connsiteX77" fmla="*/ 4289361 w 6884912"/>
              <a:gd name="connsiteY77" fmla="*/ 196642 h 1161397"/>
              <a:gd name="connsiteX78" fmla="*/ 4498913 w 6884912"/>
              <a:gd name="connsiteY78" fmla="*/ 118915 h 1161397"/>
              <a:gd name="connsiteX79" fmla="*/ 4617330 w 6884912"/>
              <a:gd name="connsiteY79" fmla="*/ 111163 h 1161397"/>
              <a:gd name="connsiteX80" fmla="*/ 4659778 w 6884912"/>
              <a:gd name="connsiteY80" fmla="*/ 118219 h 1161397"/>
              <a:gd name="connsiteX81" fmla="*/ 4730870 w 6884912"/>
              <a:gd name="connsiteY81" fmla="*/ 129432 h 1161397"/>
              <a:gd name="connsiteX82" fmla="*/ 4844073 w 6884912"/>
              <a:gd name="connsiteY82" fmla="*/ 161768 h 1161397"/>
              <a:gd name="connsiteX83" fmla="*/ 4856454 w 6884912"/>
              <a:gd name="connsiteY83" fmla="*/ 130488 h 1161397"/>
              <a:gd name="connsiteX84" fmla="*/ 4920038 w 6884912"/>
              <a:gd name="connsiteY84" fmla="*/ 140418 h 1161397"/>
              <a:gd name="connsiteX85" fmla="*/ 5016639 w 6884912"/>
              <a:gd name="connsiteY85" fmla="*/ 158905 h 1161397"/>
              <a:gd name="connsiteX86" fmla="*/ 5072009 w 6884912"/>
              <a:gd name="connsiteY86" fmla="*/ 161502 h 1161397"/>
              <a:gd name="connsiteX87" fmla="*/ 5223626 w 6884912"/>
              <a:gd name="connsiteY87" fmla="*/ 177356 h 1161397"/>
              <a:gd name="connsiteX88" fmla="*/ 5375773 w 6884912"/>
              <a:gd name="connsiteY88" fmla="*/ 199913 h 1161397"/>
              <a:gd name="connsiteX89" fmla="*/ 5467502 w 6884912"/>
              <a:gd name="connsiteY89" fmla="*/ 250963 h 1161397"/>
              <a:gd name="connsiteX90" fmla="*/ 5592395 w 6884912"/>
              <a:gd name="connsiteY90" fmla="*/ 265434 h 1161397"/>
              <a:gd name="connsiteX91" fmla="*/ 5613532 w 6884912"/>
              <a:gd name="connsiteY91" fmla="*/ 273379 h 1161397"/>
              <a:gd name="connsiteX92" fmla="*/ 5642173 w 6884912"/>
              <a:gd name="connsiteY92" fmla="*/ 266904 h 1161397"/>
              <a:gd name="connsiteX93" fmla="*/ 5756910 w 6884912"/>
              <a:gd name="connsiteY93" fmla="*/ 239211 h 1161397"/>
              <a:gd name="connsiteX94" fmla="*/ 5846667 w 6884912"/>
              <a:gd name="connsiteY94" fmla="*/ 201786 h 1161397"/>
              <a:gd name="connsiteX95" fmla="*/ 5960732 w 6884912"/>
              <a:gd name="connsiteY95" fmla="*/ 220708 h 1161397"/>
              <a:gd name="connsiteX96" fmla="*/ 6029542 w 6884912"/>
              <a:gd name="connsiteY96" fmla="*/ 210339 h 1161397"/>
              <a:gd name="connsiteX97" fmla="*/ 6141123 w 6884912"/>
              <a:gd name="connsiteY97" fmla="*/ 159923 h 1161397"/>
              <a:gd name="connsiteX98" fmla="*/ 6290640 w 6884912"/>
              <a:gd name="connsiteY98" fmla="*/ 167441 h 1161397"/>
              <a:gd name="connsiteX99" fmla="*/ 6322806 w 6884912"/>
              <a:gd name="connsiteY99" fmla="*/ 213293 h 1161397"/>
              <a:gd name="connsiteX100" fmla="*/ 6380420 w 6884912"/>
              <a:gd name="connsiteY100" fmla="*/ 173195 h 1161397"/>
              <a:gd name="connsiteX101" fmla="*/ 6507891 w 6884912"/>
              <a:gd name="connsiteY101" fmla="*/ 118474 h 1161397"/>
              <a:gd name="connsiteX102" fmla="*/ 6571807 w 6884912"/>
              <a:gd name="connsiteY102" fmla="*/ 98636 h 1161397"/>
              <a:gd name="connsiteX103" fmla="*/ 6671880 w 6884912"/>
              <a:gd name="connsiteY103" fmla="*/ 82931 h 1161397"/>
              <a:gd name="connsiteX104" fmla="*/ 6702266 w 6884912"/>
              <a:gd name="connsiteY104" fmla="*/ 75470 h 1161397"/>
              <a:gd name="connsiteX105" fmla="*/ 6845802 w 6884912"/>
              <a:gd name="connsiteY105" fmla="*/ 24496 h 1161397"/>
              <a:gd name="connsiteX106" fmla="*/ 6884912 w 6884912"/>
              <a:gd name="connsiteY10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67875 w 6884912"/>
              <a:gd name="connsiteY7" fmla="*/ 1051976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213420 w 6884912"/>
              <a:gd name="connsiteY6" fmla="*/ 1056868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242716 w 6884912"/>
              <a:gd name="connsiteY20" fmla="*/ 698052 h 1161397"/>
              <a:gd name="connsiteX21" fmla="*/ 1299977 w 6884912"/>
              <a:gd name="connsiteY21" fmla="*/ 639196 h 1161397"/>
              <a:gd name="connsiteX22" fmla="*/ 1326190 w 6884912"/>
              <a:gd name="connsiteY22" fmla="*/ 625955 h 1161397"/>
              <a:gd name="connsiteX23" fmla="*/ 1339600 w 6884912"/>
              <a:gd name="connsiteY23" fmla="*/ 616295 h 1161397"/>
              <a:gd name="connsiteX24" fmla="*/ 1340054 w 6884912"/>
              <a:gd name="connsiteY24" fmla="*/ 614022 h 1161397"/>
              <a:gd name="connsiteX25" fmla="*/ 1391606 w 6884912"/>
              <a:gd name="connsiteY25" fmla="*/ 615229 h 1161397"/>
              <a:gd name="connsiteX26" fmla="*/ 1397565 w 6884912"/>
              <a:gd name="connsiteY26" fmla="*/ 611490 h 1161397"/>
              <a:gd name="connsiteX27" fmla="*/ 1432302 w 6884912"/>
              <a:gd name="connsiteY27" fmla="*/ 617267 h 1161397"/>
              <a:gd name="connsiteX28" fmla="*/ 1449644 w 6884912"/>
              <a:gd name="connsiteY28" fmla="*/ 617591 h 1161397"/>
              <a:gd name="connsiteX29" fmla="*/ 1455793 w 6884912"/>
              <a:gd name="connsiteY29" fmla="*/ 623174 h 1161397"/>
              <a:gd name="connsiteX30" fmla="*/ 1480758 w 6884912"/>
              <a:gd name="connsiteY30" fmla="*/ 620863 h 1161397"/>
              <a:gd name="connsiteX31" fmla="*/ 1483154 w 6884912"/>
              <a:gd name="connsiteY31" fmla="*/ 618527 h 1161397"/>
              <a:gd name="connsiteX32" fmla="*/ 1505495 w 6884912"/>
              <a:gd name="connsiteY32" fmla="*/ 624325 h 1161397"/>
              <a:gd name="connsiteX33" fmla="*/ 1526340 w 6884912"/>
              <a:gd name="connsiteY33" fmla="*/ 638496 h 1161397"/>
              <a:gd name="connsiteX34" fmla="*/ 1731986 w 6884912"/>
              <a:gd name="connsiteY34" fmla="*/ 589682 h 1161397"/>
              <a:gd name="connsiteX35" fmla="*/ 1927935 w 6884912"/>
              <a:gd name="connsiteY35" fmla="*/ 628540 h 1161397"/>
              <a:gd name="connsiteX36" fmla="*/ 2039075 w 6884912"/>
              <a:gd name="connsiteY36" fmla="*/ 599964 h 1161397"/>
              <a:gd name="connsiteX37" fmla="*/ 2066980 w 6884912"/>
              <a:gd name="connsiteY37" fmla="*/ 550413 h 1161397"/>
              <a:gd name="connsiteX38" fmla="*/ 2352236 w 6884912"/>
              <a:gd name="connsiteY38" fmla="*/ 519602 h 1161397"/>
              <a:gd name="connsiteX39" fmla="*/ 2420791 w 6884912"/>
              <a:gd name="connsiteY39" fmla="*/ 492826 h 1161397"/>
              <a:gd name="connsiteX40" fmla="*/ 2489932 w 6884912"/>
              <a:gd name="connsiteY40" fmla="*/ 507864 h 1161397"/>
              <a:gd name="connsiteX41" fmla="*/ 2512917 w 6884912"/>
              <a:gd name="connsiteY41" fmla="*/ 489127 h 1161397"/>
              <a:gd name="connsiteX42" fmla="*/ 2516783 w 6884912"/>
              <a:gd name="connsiteY42" fmla="*/ 485473 h 1161397"/>
              <a:gd name="connsiteX43" fmla="*/ 2534360 w 6884912"/>
              <a:gd name="connsiteY43" fmla="*/ 480064 h 1161397"/>
              <a:gd name="connsiteX44" fmla="*/ 2536691 w 6884912"/>
              <a:gd name="connsiteY44" fmla="*/ 467018 h 1161397"/>
              <a:gd name="connsiteX45" fmla="*/ 2561265 w 6884912"/>
              <a:gd name="connsiteY45" fmla="*/ 450623 h 1161397"/>
              <a:gd name="connsiteX46" fmla="*/ 2594349 w 6884912"/>
              <a:gd name="connsiteY46" fmla="*/ 443884 h 1161397"/>
              <a:gd name="connsiteX47" fmla="*/ 2754324 w 6884912"/>
              <a:gd name="connsiteY47" fmla="*/ 424766 h 1161397"/>
              <a:gd name="connsiteX48" fmla="*/ 2848470 w 6884912"/>
              <a:gd name="connsiteY48" fmla="*/ 405966 h 1161397"/>
              <a:gd name="connsiteX49" fmla="*/ 2881772 w 6884912"/>
              <a:gd name="connsiteY49" fmla="*/ 387260 h 1161397"/>
              <a:gd name="connsiteX50" fmla="*/ 2929932 w 6884912"/>
              <a:gd name="connsiteY50" fmla="*/ 368912 h 1161397"/>
              <a:gd name="connsiteX51" fmla="*/ 3013020 w 6884912"/>
              <a:gd name="connsiteY51" fmla="*/ 327578 h 1161397"/>
              <a:gd name="connsiteX52" fmla="*/ 3222191 w 6884912"/>
              <a:gd name="connsiteY52" fmla="*/ 307887 h 1161397"/>
              <a:gd name="connsiteX53" fmla="*/ 3227953 w 6884912"/>
              <a:gd name="connsiteY53" fmla="*/ 297650 h 1161397"/>
              <a:gd name="connsiteX54" fmla="*/ 3510042 w 6884912"/>
              <a:gd name="connsiteY54" fmla="*/ 311820 h 1161397"/>
              <a:gd name="connsiteX55" fmla="*/ 3626773 w 6884912"/>
              <a:gd name="connsiteY55" fmla="*/ 290452 h 1161397"/>
              <a:gd name="connsiteX56" fmla="*/ 3666217 w 6884912"/>
              <a:gd name="connsiteY56" fmla="*/ 273255 h 1161397"/>
              <a:gd name="connsiteX57" fmla="*/ 3732427 w 6884912"/>
              <a:gd name="connsiteY57" fmla="*/ 245039 h 1161397"/>
              <a:gd name="connsiteX58" fmla="*/ 3777022 w 6884912"/>
              <a:gd name="connsiteY58" fmla="*/ 200276 h 1161397"/>
              <a:gd name="connsiteX59" fmla="*/ 3791246 w 6884912"/>
              <a:gd name="connsiteY59" fmla="*/ 189996 h 1161397"/>
              <a:gd name="connsiteX60" fmla="*/ 3819864 w 6884912"/>
              <a:gd name="connsiteY60" fmla="*/ 194605 h 1161397"/>
              <a:gd name="connsiteX61" fmla="*/ 3830398 w 6884912"/>
              <a:gd name="connsiteY61" fmla="*/ 188383 h 1161397"/>
              <a:gd name="connsiteX62" fmla="*/ 3834360 w 6884912"/>
              <a:gd name="connsiteY62" fmla="*/ 188992 h 1161397"/>
              <a:gd name="connsiteX63" fmla="*/ 3843715 w 6884912"/>
              <a:gd name="connsiteY63" fmla="*/ 188752 h 1161397"/>
              <a:gd name="connsiteX64" fmla="*/ 3842609 w 6884912"/>
              <a:gd name="connsiteY64" fmla="*/ 197386 h 1161397"/>
              <a:gd name="connsiteX65" fmla="*/ 3853961 w 6884912"/>
              <a:gd name="connsiteY65" fmla="*/ 213380 h 1161397"/>
              <a:gd name="connsiteX66" fmla="*/ 3907640 w 6884912"/>
              <a:gd name="connsiteY66" fmla="*/ 207568 h 1161397"/>
              <a:gd name="connsiteX67" fmla="*/ 3910449 w 6884912"/>
              <a:gd name="connsiteY67" fmla="*/ 197808 h 1161397"/>
              <a:gd name="connsiteX68" fmla="*/ 3917197 w 6884912"/>
              <a:gd name="connsiteY68" fmla="*/ 196121 h 1161397"/>
              <a:gd name="connsiteX69" fmla="*/ 3922400 w 6884912"/>
              <a:gd name="connsiteY69" fmla="*/ 205056 h 1161397"/>
              <a:gd name="connsiteX70" fmla="*/ 4013061 w 6884912"/>
              <a:gd name="connsiteY70" fmla="*/ 224874 h 1161397"/>
              <a:gd name="connsiteX71" fmla="*/ 4220717 w 6884912"/>
              <a:gd name="connsiteY71" fmla="*/ 192946 h 1161397"/>
              <a:gd name="connsiteX72" fmla="*/ 4228802 w 6884912"/>
              <a:gd name="connsiteY72" fmla="*/ 201468 h 1161397"/>
              <a:gd name="connsiteX73" fmla="*/ 4289361 w 6884912"/>
              <a:gd name="connsiteY73" fmla="*/ 196642 h 1161397"/>
              <a:gd name="connsiteX74" fmla="*/ 4498913 w 6884912"/>
              <a:gd name="connsiteY74" fmla="*/ 118915 h 1161397"/>
              <a:gd name="connsiteX75" fmla="*/ 4617330 w 6884912"/>
              <a:gd name="connsiteY75" fmla="*/ 111163 h 1161397"/>
              <a:gd name="connsiteX76" fmla="*/ 4659778 w 6884912"/>
              <a:gd name="connsiteY76" fmla="*/ 118219 h 1161397"/>
              <a:gd name="connsiteX77" fmla="*/ 4730870 w 6884912"/>
              <a:gd name="connsiteY77" fmla="*/ 129432 h 1161397"/>
              <a:gd name="connsiteX78" fmla="*/ 4844073 w 6884912"/>
              <a:gd name="connsiteY78" fmla="*/ 161768 h 1161397"/>
              <a:gd name="connsiteX79" fmla="*/ 4856454 w 6884912"/>
              <a:gd name="connsiteY79" fmla="*/ 130488 h 1161397"/>
              <a:gd name="connsiteX80" fmla="*/ 4920038 w 6884912"/>
              <a:gd name="connsiteY80" fmla="*/ 140418 h 1161397"/>
              <a:gd name="connsiteX81" fmla="*/ 5016639 w 6884912"/>
              <a:gd name="connsiteY81" fmla="*/ 158905 h 1161397"/>
              <a:gd name="connsiteX82" fmla="*/ 5072009 w 6884912"/>
              <a:gd name="connsiteY82" fmla="*/ 161502 h 1161397"/>
              <a:gd name="connsiteX83" fmla="*/ 5223626 w 6884912"/>
              <a:gd name="connsiteY83" fmla="*/ 177356 h 1161397"/>
              <a:gd name="connsiteX84" fmla="*/ 5375773 w 6884912"/>
              <a:gd name="connsiteY84" fmla="*/ 199913 h 1161397"/>
              <a:gd name="connsiteX85" fmla="*/ 5467502 w 6884912"/>
              <a:gd name="connsiteY85" fmla="*/ 250963 h 1161397"/>
              <a:gd name="connsiteX86" fmla="*/ 5592395 w 6884912"/>
              <a:gd name="connsiteY86" fmla="*/ 265434 h 1161397"/>
              <a:gd name="connsiteX87" fmla="*/ 5613532 w 6884912"/>
              <a:gd name="connsiteY87" fmla="*/ 273379 h 1161397"/>
              <a:gd name="connsiteX88" fmla="*/ 5642173 w 6884912"/>
              <a:gd name="connsiteY88" fmla="*/ 266904 h 1161397"/>
              <a:gd name="connsiteX89" fmla="*/ 5756910 w 6884912"/>
              <a:gd name="connsiteY89" fmla="*/ 239211 h 1161397"/>
              <a:gd name="connsiteX90" fmla="*/ 5846667 w 6884912"/>
              <a:gd name="connsiteY90" fmla="*/ 201786 h 1161397"/>
              <a:gd name="connsiteX91" fmla="*/ 5960732 w 6884912"/>
              <a:gd name="connsiteY91" fmla="*/ 220708 h 1161397"/>
              <a:gd name="connsiteX92" fmla="*/ 6029542 w 6884912"/>
              <a:gd name="connsiteY92" fmla="*/ 210339 h 1161397"/>
              <a:gd name="connsiteX93" fmla="*/ 6141123 w 6884912"/>
              <a:gd name="connsiteY93" fmla="*/ 159923 h 1161397"/>
              <a:gd name="connsiteX94" fmla="*/ 6290640 w 6884912"/>
              <a:gd name="connsiteY94" fmla="*/ 167441 h 1161397"/>
              <a:gd name="connsiteX95" fmla="*/ 6322806 w 6884912"/>
              <a:gd name="connsiteY95" fmla="*/ 213293 h 1161397"/>
              <a:gd name="connsiteX96" fmla="*/ 6380420 w 6884912"/>
              <a:gd name="connsiteY96" fmla="*/ 173195 h 1161397"/>
              <a:gd name="connsiteX97" fmla="*/ 6507891 w 6884912"/>
              <a:gd name="connsiteY97" fmla="*/ 118474 h 1161397"/>
              <a:gd name="connsiteX98" fmla="*/ 6571807 w 6884912"/>
              <a:gd name="connsiteY98" fmla="*/ 98636 h 1161397"/>
              <a:gd name="connsiteX99" fmla="*/ 6671880 w 6884912"/>
              <a:gd name="connsiteY99" fmla="*/ 82931 h 1161397"/>
              <a:gd name="connsiteX100" fmla="*/ 6702266 w 6884912"/>
              <a:gd name="connsiteY100" fmla="*/ 75470 h 1161397"/>
              <a:gd name="connsiteX101" fmla="*/ 6845802 w 6884912"/>
              <a:gd name="connsiteY101" fmla="*/ 24496 h 1161397"/>
              <a:gd name="connsiteX102" fmla="*/ 6884912 w 6884912"/>
              <a:gd name="connsiteY10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66947 w 6884912"/>
              <a:gd name="connsiteY16" fmla="*/ 700762 h 1161397"/>
              <a:gd name="connsiteX17" fmla="*/ 1178135 w 6884912"/>
              <a:gd name="connsiteY17" fmla="*/ 698631 h 1161397"/>
              <a:gd name="connsiteX18" fmla="*/ 1178301 w 6884912"/>
              <a:gd name="connsiteY18" fmla="*/ 698094 h 1161397"/>
              <a:gd name="connsiteX19" fmla="*/ 1242716 w 6884912"/>
              <a:gd name="connsiteY19" fmla="*/ 698052 h 1161397"/>
              <a:gd name="connsiteX20" fmla="*/ 1299977 w 6884912"/>
              <a:gd name="connsiteY20" fmla="*/ 639196 h 1161397"/>
              <a:gd name="connsiteX21" fmla="*/ 1326190 w 6884912"/>
              <a:gd name="connsiteY21" fmla="*/ 625955 h 1161397"/>
              <a:gd name="connsiteX22" fmla="*/ 1339600 w 6884912"/>
              <a:gd name="connsiteY22" fmla="*/ 616295 h 1161397"/>
              <a:gd name="connsiteX23" fmla="*/ 1340054 w 6884912"/>
              <a:gd name="connsiteY23" fmla="*/ 614022 h 1161397"/>
              <a:gd name="connsiteX24" fmla="*/ 1391606 w 6884912"/>
              <a:gd name="connsiteY24" fmla="*/ 615229 h 1161397"/>
              <a:gd name="connsiteX25" fmla="*/ 1397565 w 6884912"/>
              <a:gd name="connsiteY25" fmla="*/ 611490 h 1161397"/>
              <a:gd name="connsiteX26" fmla="*/ 1432302 w 6884912"/>
              <a:gd name="connsiteY26" fmla="*/ 617267 h 1161397"/>
              <a:gd name="connsiteX27" fmla="*/ 1449644 w 6884912"/>
              <a:gd name="connsiteY27" fmla="*/ 617591 h 1161397"/>
              <a:gd name="connsiteX28" fmla="*/ 1455793 w 6884912"/>
              <a:gd name="connsiteY28" fmla="*/ 623174 h 1161397"/>
              <a:gd name="connsiteX29" fmla="*/ 1480758 w 6884912"/>
              <a:gd name="connsiteY29" fmla="*/ 620863 h 1161397"/>
              <a:gd name="connsiteX30" fmla="*/ 1483154 w 6884912"/>
              <a:gd name="connsiteY30" fmla="*/ 618527 h 1161397"/>
              <a:gd name="connsiteX31" fmla="*/ 1505495 w 6884912"/>
              <a:gd name="connsiteY31" fmla="*/ 624325 h 1161397"/>
              <a:gd name="connsiteX32" fmla="*/ 1526340 w 6884912"/>
              <a:gd name="connsiteY32" fmla="*/ 638496 h 1161397"/>
              <a:gd name="connsiteX33" fmla="*/ 1731986 w 6884912"/>
              <a:gd name="connsiteY33" fmla="*/ 589682 h 1161397"/>
              <a:gd name="connsiteX34" fmla="*/ 1927935 w 6884912"/>
              <a:gd name="connsiteY34" fmla="*/ 628540 h 1161397"/>
              <a:gd name="connsiteX35" fmla="*/ 2039075 w 6884912"/>
              <a:gd name="connsiteY35" fmla="*/ 599964 h 1161397"/>
              <a:gd name="connsiteX36" fmla="*/ 2066980 w 6884912"/>
              <a:gd name="connsiteY36" fmla="*/ 550413 h 1161397"/>
              <a:gd name="connsiteX37" fmla="*/ 2352236 w 6884912"/>
              <a:gd name="connsiteY37" fmla="*/ 519602 h 1161397"/>
              <a:gd name="connsiteX38" fmla="*/ 2420791 w 6884912"/>
              <a:gd name="connsiteY38" fmla="*/ 492826 h 1161397"/>
              <a:gd name="connsiteX39" fmla="*/ 2489932 w 6884912"/>
              <a:gd name="connsiteY39" fmla="*/ 507864 h 1161397"/>
              <a:gd name="connsiteX40" fmla="*/ 2512917 w 6884912"/>
              <a:gd name="connsiteY40" fmla="*/ 489127 h 1161397"/>
              <a:gd name="connsiteX41" fmla="*/ 2516783 w 6884912"/>
              <a:gd name="connsiteY41" fmla="*/ 485473 h 1161397"/>
              <a:gd name="connsiteX42" fmla="*/ 2534360 w 6884912"/>
              <a:gd name="connsiteY42" fmla="*/ 480064 h 1161397"/>
              <a:gd name="connsiteX43" fmla="*/ 2536691 w 6884912"/>
              <a:gd name="connsiteY43" fmla="*/ 467018 h 1161397"/>
              <a:gd name="connsiteX44" fmla="*/ 2561265 w 6884912"/>
              <a:gd name="connsiteY44" fmla="*/ 450623 h 1161397"/>
              <a:gd name="connsiteX45" fmla="*/ 2594349 w 6884912"/>
              <a:gd name="connsiteY45" fmla="*/ 443884 h 1161397"/>
              <a:gd name="connsiteX46" fmla="*/ 2754324 w 6884912"/>
              <a:gd name="connsiteY46" fmla="*/ 424766 h 1161397"/>
              <a:gd name="connsiteX47" fmla="*/ 2848470 w 6884912"/>
              <a:gd name="connsiteY47" fmla="*/ 405966 h 1161397"/>
              <a:gd name="connsiteX48" fmla="*/ 2881772 w 6884912"/>
              <a:gd name="connsiteY48" fmla="*/ 387260 h 1161397"/>
              <a:gd name="connsiteX49" fmla="*/ 2929932 w 6884912"/>
              <a:gd name="connsiteY49" fmla="*/ 368912 h 1161397"/>
              <a:gd name="connsiteX50" fmla="*/ 3013020 w 6884912"/>
              <a:gd name="connsiteY50" fmla="*/ 327578 h 1161397"/>
              <a:gd name="connsiteX51" fmla="*/ 3222191 w 6884912"/>
              <a:gd name="connsiteY51" fmla="*/ 307887 h 1161397"/>
              <a:gd name="connsiteX52" fmla="*/ 3227953 w 6884912"/>
              <a:gd name="connsiteY52" fmla="*/ 297650 h 1161397"/>
              <a:gd name="connsiteX53" fmla="*/ 3510042 w 6884912"/>
              <a:gd name="connsiteY53" fmla="*/ 311820 h 1161397"/>
              <a:gd name="connsiteX54" fmla="*/ 3626773 w 6884912"/>
              <a:gd name="connsiteY54" fmla="*/ 290452 h 1161397"/>
              <a:gd name="connsiteX55" fmla="*/ 3666217 w 6884912"/>
              <a:gd name="connsiteY55" fmla="*/ 273255 h 1161397"/>
              <a:gd name="connsiteX56" fmla="*/ 3732427 w 6884912"/>
              <a:gd name="connsiteY56" fmla="*/ 245039 h 1161397"/>
              <a:gd name="connsiteX57" fmla="*/ 3777022 w 6884912"/>
              <a:gd name="connsiteY57" fmla="*/ 200276 h 1161397"/>
              <a:gd name="connsiteX58" fmla="*/ 3791246 w 6884912"/>
              <a:gd name="connsiteY58" fmla="*/ 189996 h 1161397"/>
              <a:gd name="connsiteX59" fmla="*/ 3819864 w 6884912"/>
              <a:gd name="connsiteY59" fmla="*/ 194605 h 1161397"/>
              <a:gd name="connsiteX60" fmla="*/ 3830398 w 6884912"/>
              <a:gd name="connsiteY60" fmla="*/ 188383 h 1161397"/>
              <a:gd name="connsiteX61" fmla="*/ 3834360 w 6884912"/>
              <a:gd name="connsiteY61" fmla="*/ 188992 h 1161397"/>
              <a:gd name="connsiteX62" fmla="*/ 3843715 w 6884912"/>
              <a:gd name="connsiteY62" fmla="*/ 188752 h 1161397"/>
              <a:gd name="connsiteX63" fmla="*/ 3842609 w 6884912"/>
              <a:gd name="connsiteY63" fmla="*/ 197386 h 1161397"/>
              <a:gd name="connsiteX64" fmla="*/ 3853961 w 6884912"/>
              <a:gd name="connsiteY64" fmla="*/ 213380 h 1161397"/>
              <a:gd name="connsiteX65" fmla="*/ 3907640 w 6884912"/>
              <a:gd name="connsiteY65" fmla="*/ 207568 h 1161397"/>
              <a:gd name="connsiteX66" fmla="*/ 3910449 w 6884912"/>
              <a:gd name="connsiteY66" fmla="*/ 197808 h 1161397"/>
              <a:gd name="connsiteX67" fmla="*/ 3917197 w 6884912"/>
              <a:gd name="connsiteY67" fmla="*/ 196121 h 1161397"/>
              <a:gd name="connsiteX68" fmla="*/ 3922400 w 6884912"/>
              <a:gd name="connsiteY68" fmla="*/ 205056 h 1161397"/>
              <a:gd name="connsiteX69" fmla="*/ 4013061 w 6884912"/>
              <a:gd name="connsiteY69" fmla="*/ 224874 h 1161397"/>
              <a:gd name="connsiteX70" fmla="*/ 4220717 w 6884912"/>
              <a:gd name="connsiteY70" fmla="*/ 192946 h 1161397"/>
              <a:gd name="connsiteX71" fmla="*/ 4228802 w 6884912"/>
              <a:gd name="connsiteY71" fmla="*/ 201468 h 1161397"/>
              <a:gd name="connsiteX72" fmla="*/ 4289361 w 6884912"/>
              <a:gd name="connsiteY72" fmla="*/ 196642 h 1161397"/>
              <a:gd name="connsiteX73" fmla="*/ 4498913 w 6884912"/>
              <a:gd name="connsiteY73" fmla="*/ 118915 h 1161397"/>
              <a:gd name="connsiteX74" fmla="*/ 4617330 w 6884912"/>
              <a:gd name="connsiteY74" fmla="*/ 111163 h 1161397"/>
              <a:gd name="connsiteX75" fmla="*/ 4659778 w 6884912"/>
              <a:gd name="connsiteY75" fmla="*/ 118219 h 1161397"/>
              <a:gd name="connsiteX76" fmla="*/ 4730870 w 6884912"/>
              <a:gd name="connsiteY76" fmla="*/ 129432 h 1161397"/>
              <a:gd name="connsiteX77" fmla="*/ 4844073 w 6884912"/>
              <a:gd name="connsiteY77" fmla="*/ 161768 h 1161397"/>
              <a:gd name="connsiteX78" fmla="*/ 4856454 w 6884912"/>
              <a:gd name="connsiteY78" fmla="*/ 130488 h 1161397"/>
              <a:gd name="connsiteX79" fmla="*/ 4920038 w 6884912"/>
              <a:gd name="connsiteY79" fmla="*/ 140418 h 1161397"/>
              <a:gd name="connsiteX80" fmla="*/ 5016639 w 6884912"/>
              <a:gd name="connsiteY80" fmla="*/ 158905 h 1161397"/>
              <a:gd name="connsiteX81" fmla="*/ 5072009 w 6884912"/>
              <a:gd name="connsiteY81" fmla="*/ 161502 h 1161397"/>
              <a:gd name="connsiteX82" fmla="*/ 5223626 w 6884912"/>
              <a:gd name="connsiteY82" fmla="*/ 177356 h 1161397"/>
              <a:gd name="connsiteX83" fmla="*/ 5375773 w 6884912"/>
              <a:gd name="connsiteY83" fmla="*/ 199913 h 1161397"/>
              <a:gd name="connsiteX84" fmla="*/ 5467502 w 6884912"/>
              <a:gd name="connsiteY84" fmla="*/ 250963 h 1161397"/>
              <a:gd name="connsiteX85" fmla="*/ 5592395 w 6884912"/>
              <a:gd name="connsiteY85" fmla="*/ 265434 h 1161397"/>
              <a:gd name="connsiteX86" fmla="*/ 5613532 w 6884912"/>
              <a:gd name="connsiteY86" fmla="*/ 273379 h 1161397"/>
              <a:gd name="connsiteX87" fmla="*/ 5642173 w 6884912"/>
              <a:gd name="connsiteY87" fmla="*/ 266904 h 1161397"/>
              <a:gd name="connsiteX88" fmla="*/ 5756910 w 6884912"/>
              <a:gd name="connsiteY88" fmla="*/ 239211 h 1161397"/>
              <a:gd name="connsiteX89" fmla="*/ 5846667 w 6884912"/>
              <a:gd name="connsiteY89" fmla="*/ 201786 h 1161397"/>
              <a:gd name="connsiteX90" fmla="*/ 5960732 w 6884912"/>
              <a:gd name="connsiteY90" fmla="*/ 220708 h 1161397"/>
              <a:gd name="connsiteX91" fmla="*/ 6029542 w 6884912"/>
              <a:gd name="connsiteY91" fmla="*/ 210339 h 1161397"/>
              <a:gd name="connsiteX92" fmla="*/ 6141123 w 6884912"/>
              <a:gd name="connsiteY92" fmla="*/ 159923 h 1161397"/>
              <a:gd name="connsiteX93" fmla="*/ 6290640 w 6884912"/>
              <a:gd name="connsiteY93" fmla="*/ 167441 h 1161397"/>
              <a:gd name="connsiteX94" fmla="*/ 6322806 w 6884912"/>
              <a:gd name="connsiteY94" fmla="*/ 213293 h 1161397"/>
              <a:gd name="connsiteX95" fmla="*/ 6380420 w 6884912"/>
              <a:gd name="connsiteY95" fmla="*/ 173195 h 1161397"/>
              <a:gd name="connsiteX96" fmla="*/ 6507891 w 6884912"/>
              <a:gd name="connsiteY96" fmla="*/ 118474 h 1161397"/>
              <a:gd name="connsiteX97" fmla="*/ 6571807 w 6884912"/>
              <a:gd name="connsiteY97" fmla="*/ 98636 h 1161397"/>
              <a:gd name="connsiteX98" fmla="*/ 6671880 w 6884912"/>
              <a:gd name="connsiteY98" fmla="*/ 82931 h 1161397"/>
              <a:gd name="connsiteX99" fmla="*/ 6702266 w 6884912"/>
              <a:gd name="connsiteY99" fmla="*/ 75470 h 1161397"/>
              <a:gd name="connsiteX100" fmla="*/ 6845802 w 6884912"/>
              <a:gd name="connsiteY100" fmla="*/ 24496 h 1161397"/>
              <a:gd name="connsiteX101" fmla="*/ 6884912 w 6884912"/>
              <a:gd name="connsiteY10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78135 w 6884912"/>
              <a:gd name="connsiteY16" fmla="*/ 698631 h 1161397"/>
              <a:gd name="connsiteX17" fmla="*/ 1178301 w 6884912"/>
              <a:gd name="connsiteY17" fmla="*/ 698094 h 1161397"/>
              <a:gd name="connsiteX18" fmla="*/ 1242716 w 6884912"/>
              <a:gd name="connsiteY18" fmla="*/ 698052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40054 w 6884912"/>
              <a:gd name="connsiteY22" fmla="*/ 614022 h 1161397"/>
              <a:gd name="connsiteX23" fmla="*/ 1391606 w 6884912"/>
              <a:gd name="connsiteY23" fmla="*/ 615229 h 1161397"/>
              <a:gd name="connsiteX24" fmla="*/ 1397565 w 6884912"/>
              <a:gd name="connsiteY24" fmla="*/ 611490 h 1161397"/>
              <a:gd name="connsiteX25" fmla="*/ 1432302 w 6884912"/>
              <a:gd name="connsiteY25" fmla="*/ 617267 h 1161397"/>
              <a:gd name="connsiteX26" fmla="*/ 1449644 w 6884912"/>
              <a:gd name="connsiteY26" fmla="*/ 617591 h 1161397"/>
              <a:gd name="connsiteX27" fmla="*/ 1455793 w 6884912"/>
              <a:gd name="connsiteY27" fmla="*/ 623174 h 1161397"/>
              <a:gd name="connsiteX28" fmla="*/ 1480758 w 6884912"/>
              <a:gd name="connsiteY28" fmla="*/ 620863 h 1161397"/>
              <a:gd name="connsiteX29" fmla="*/ 1483154 w 6884912"/>
              <a:gd name="connsiteY29" fmla="*/ 618527 h 1161397"/>
              <a:gd name="connsiteX30" fmla="*/ 1505495 w 6884912"/>
              <a:gd name="connsiteY30" fmla="*/ 624325 h 1161397"/>
              <a:gd name="connsiteX31" fmla="*/ 1526340 w 6884912"/>
              <a:gd name="connsiteY31" fmla="*/ 638496 h 1161397"/>
              <a:gd name="connsiteX32" fmla="*/ 1731986 w 6884912"/>
              <a:gd name="connsiteY32" fmla="*/ 589682 h 1161397"/>
              <a:gd name="connsiteX33" fmla="*/ 1927935 w 6884912"/>
              <a:gd name="connsiteY33" fmla="*/ 628540 h 1161397"/>
              <a:gd name="connsiteX34" fmla="*/ 2039075 w 6884912"/>
              <a:gd name="connsiteY34" fmla="*/ 599964 h 1161397"/>
              <a:gd name="connsiteX35" fmla="*/ 2066980 w 6884912"/>
              <a:gd name="connsiteY35" fmla="*/ 550413 h 1161397"/>
              <a:gd name="connsiteX36" fmla="*/ 2352236 w 6884912"/>
              <a:gd name="connsiteY36" fmla="*/ 519602 h 1161397"/>
              <a:gd name="connsiteX37" fmla="*/ 2420791 w 6884912"/>
              <a:gd name="connsiteY37" fmla="*/ 492826 h 1161397"/>
              <a:gd name="connsiteX38" fmla="*/ 2489932 w 6884912"/>
              <a:gd name="connsiteY38" fmla="*/ 507864 h 1161397"/>
              <a:gd name="connsiteX39" fmla="*/ 2512917 w 6884912"/>
              <a:gd name="connsiteY39" fmla="*/ 489127 h 1161397"/>
              <a:gd name="connsiteX40" fmla="*/ 2516783 w 6884912"/>
              <a:gd name="connsiteY40" fmla="*/ 485473 h 1161397"/>
              <a:gd name="connsiteX41" fmla="*/ 2534360 w 6884912"/>
              <a:gd name="connsiteY41" fmla="*/ 480064 h 1161397"/>
              <a:gd name="connsiteX42" fmla="*/ 2536691 w 6884912"/>
              <a:gd name="connsiteY42" fmla="*/ 467018 h 1161397"/>
              <a:gd name="connsiteX43" fmla="*/ 2561265 w 6884912"/>
              <a:gd name="connsiteY43" fmla="*/ 450623 h 1161397"/>
              <a:gd name="connsiteX44" fmla="*/ 2594349 w 6884912"/>
              <a:gd name="connsiteY44" fmla="*/ 443884 h 1161397"/>
              <a:gd name="connsiteX45" fmla="*/ 2754324 w 6884912"/>
              <a:gd name="connsiteY45" fmla="*/ 424766 h 1161397"/>
              <a:gd name="connsiteX46" fmla="*/ 2848470 w 6884912"/>
              <a:gd name="connsiteY46" fmla="*/ 405966 h 1161397"/>
              <a:gd name="connsiteX47" fmla="*/ 2881772 w 6884912"/>
              <a:gd name="connsiteY47" fmla="*/ 387260 h 1161397"/>
              <a:gd name="connsiteX48" fmla="*/ 2929932 w 6884912"/>
              <a:gd name="connsiteY48" fmla="*/ 368912 h 1161397"/>
              <a:gd name="connsiteX49" fmla="*/ 3013020 w 6884912"/>
              <a:gd name="connsiteY49" fmla="*/ 327578 h 1161397"/>
              <a:gd name="connsiteX50" fmla="*/ 3222191 w 6884912"/>
              <a:gd name="connsiteY50" fmla="*/ 307887 h 1161397"/>
              <a:gd name="connsiteX51" fmla="*/ 3227953 w 6884912"/>
              <a:gd name="connsiteY51" fmla="*/ 297650 h 1161397"/>
              <a:gd name="connsiteX52" fmla="*/ 3510042 w 6884912"/>
              <a:gd name="connsiteY52" fmla="*/ 311820 h 1161397"/>
              <a:gd name="connsiteX53" fmla="*/ 3626773 w 6884912"/>
              <a:gd name="connsiteY53" fmla="*/ 290452 h 1161397"/>
              <a:gd name="connsiteX54" fmla="*/ 3666217 w 6884912"/>
              <a:gd name="connsiteY54" fmla="*/ 273255 h 1161397"/>
              <a:gd name="connsiteX55" fmla="*/ 3732427 w 6884912"/>
              <a:gd name="connsiteY55" fmla="*/ 245039 h 1161397"/>
              <a:gd name="connsiteX56" fmla="*/ 3777022 w 6884912"/>
              <a:gd name="connsiteY56" fmla="*/ 200276 h 1161397"/>
              <a:gd name="connsiteX57" fmla="*/ 3791246 w 6884912"/>
              <a:gd name="connsiteY57" fmla="*/ 189996 h 1161397"/>
              <a:gd name="connsiteX58" fmla="*/ 3819864 w 6884912"/>
              <a:gd name="connsiteY58" fmla="*/ 194605 h 1161397"/>
              <a:gd name="connsiteX59" fmla="*/ 3830398 w 6884912"/>
              <a:gd name="connsiteY59" fmla="*/ 188383 h 1161397"/>
              <a:gd name="connsiteX60" fmla="*/ 3834360 w 6884912"/>
              <a:gd name="connsiteY60" fmla="*/ 188992 h 1161397"/>
              <a:gd name="connsiteX61" fmla="*/ 3843715 w 6884912"/>
              <a:gd name="connsiteY61" fmla="*/ 188752 h 1161397"/>
              <a:gd name="connsiteX62" fmla="*/ 3842609 w 6884912"/>
              <a:gd name="connsiteY62" fmla="*/ 197386 h 1161397"/>
              <a:gd name="connsiteX63" fmla="*/ 3853961 w 6884912"/>
              <a:gd name="connsiteY63" fmla="*/ 213380 h 1161397"/>
              <a:gd name="connsiteX64" fmla="*/ 3907640 w 6884912"/>
              <a:gd name="connsiteY64" fmla="*/ 207568 h 1161397"/>
              <a:gd name="connsiteX65" fmla="*/ 3910449 w 6884912"/>
              <a:gd name="connsiteY65" fmla="*/ 197808 h 1161397"/>
              <a:gd name="connsiteX66" fmla="*/ 3917197 w 6884912"/>
              <a:gd name="connsiteY66" fmla="*/ 196121 h 1161397"/>
              <a:gd name="connsiteX67" fmla="*/ 3922400 w 6884912"/>
              <a:gd name="connsiteY67" fmla="*/ 205056 h 1161397"/>
              <a:gd name="connsiteX68" fmla="*/ 4013061 w 6884912"/>
              <a:gd name="connsiteY68" fmla="*/ 224874 h 1161397"/>
              <a:gd name="connsiteX69" fmla="*/ 4220717 w 6884912"/>
              <a:gd name="connsiteY69" fmla="*/ 192946 h 1161397"/>
              <a:gd name="connsiteX70" fmla="*/ 4228802 w 6884912"/>
              <a:gd name="connsiteY70" fmla="*/ 201468 h 1161397"/>
              <a:gd name="connsiteX71" fmla="*/ 4289361 w 6884912"/>
              <a:gd name="connsiteY71" fmla="*/ 196642 h 1161397"/>
              <a:gd name="connsiteX72" fmla="*/ 4498913 w 6884912"/>
              <a:gd name="connsiteY72" fmla="*/ 118915 h 1161397"/>
              <a:gd name="connsiteX73" fmla="*/ 4617330 w 6884912"/>
              <a:gd name="connsiteY73" fmla="*/ 111163 h 1161397"/>
              <a:gd name="connsiteX74" fmla="*/ 4659778 w 6884912"/>
              <a:gd name="connsiteY74" fmla="*/ 118219 h 1161397"/>
              <a:gd name="connsiteX75" fmla="*/ 4730870 w 6884912"/>
              <a:gd name="connsiteY75" fmla="*/ 129432 h 1161397"/>
              <a:gd name="connsiteX76" fmla="*/ 4844073 w 6884912"/>
              <a:gd name="connsiteY76" fmla="*/ 161768 h 1161397"/>
              <a:gd name="connsiteX77" fmla="*/ 4856454 w 6884912"/>
              <a:gd name="connsiteY77" fmla="*/ 130488 h 1161397"/>
              <a:gd name="connsiteX78" fmla="*/ 4920038 w 6884912"/>
              <a:gd name="connsiteY78" fmla="*/ 140418 h 1161397"/>
              <a:gd name="connsiteX79" fmla="*/ 5016639 w 6884912"/>
              <a:gd name="connsiteY79" fmla="*/ 158905 h 1161397"/>
              <a:gd name="connsiteX80" fmla="*/ 5072009 w 6884912"/>
              <a:gd name="connsiteY80" fmla="*/ 161502 h 1161397"/>
              <a:gd name="connsiteX81" fmla="*/ 5223626 w 6884912"/>
              <a:gd name="connsiteY81" fmla="*/ 177356 h 1161397"/>
              <a:gd name="connsiteX82" fmla="*/ 5375773 w 6884912"/>
              <a:gd name="connsiteY82" fmla="*/ 199913 h 1161397"/>
              <a:gd name="connsiteX83" fmla="*/ 5467502 w 6884912"/>
              <a:gd name="connsiteY83" fmla="*/ 250963 h 1161397"/>
              <a:gd name="connsiteX84" fmla="*/ 5592395 w 6884912"/>
              <a:gd name="connsiteY84" fmla="*/ 265434 h 1161397"/>
              <a:gd name="connsiteX85" fmla="*/ 5613532 w 6884912"/>
              <a:gd name="connsiteY85" fmla="*/ 273379 h 1161397"/>
              <a:gd name="connsiteX86" fmla="*/ 5642173 w 6884912"/>
              <a:gd name="connsiteY86" fmla="*/ 266904 h 1161397"/>
              <a:gd name="connsiteX87" fmla="*/ 5756910 w 6884912"/>
              <a:gd name="connsiteY87" fmla="*/ 239211 h 1161397"/>
              <a:gd name="connsiteX88" fmla="*/ 5846667 w 6884912"/>
              <a:gd name="connsiteY88" fmla="*/ 201786 h 1161397"/>
              <a:gd name="connsiteX89" fmla="*/ 5960732 w 6884912"/>
              <a:gd name="connsiteY89" fmla="*/ 220708 h 1161397"/>
              <a:gd name="connsiteX90" fmla="*/ 6029542 w 6884912"/>
              <a:gd name="connsiteY90" fmla="*/ 210339 h 1161397"/>
              <a:gd name="connsiteX91" fmla="*/ 6141123 w 6884912"/>
              <a:gd name="connsiteY91" fmla="*/ 159923 h 1161397"/>
              <a:gd name="connsiteX92" fmla="*/ 6290640 w 6884912"/>
              <a:gd name="connsiteY92" fmla="*/ 167441 h 1161397"/>
              <a:gd name="connsiteX93" fmla="*/ 6322806 w 6884912"/>
              <a:gd name="connsiteY93" fmla="*/ 213293 h 1161397"/>
              <a:gd name="connsiteX94" fmla="*/ 6380420 w 6884912"/>
              <a:gd name="connsiteY94" fmla="*/ 173195 h 1161397"/>
              <a:gd name="connsiteX95" fmla="*/ 6507891 w 6884912"/>
              <a:gd name="connsiteY95" fmla="*/ 118474 h 1161397"/>
              <a:gd name="connsiteX96" fmla="*/ 6571807 w 6884912"/>
              <a:gd name="connsiteY96" fmla="*/ 98636 h 1161397"/>
              <a:gd name="connsiteX97" fmla="*/ 6671880 w 6884912"/>
              <a:gd name="connsiteY97" fmla="*/ 82931 h 1161397"/>
              <a:gd name="connsiteX98" fmla="*/ 6702266 w 6884912"/>
              <a:gd name="connsiteY98" fmla="*/ 75470 h 1161397"/>
              <a:gd name="connsiteX99" fmla="*/ 6845802 w 6884912"/>
              <a:gd name="connsiteY99" fmla="*/ 24496 h 1161397"/>
              <a:gd name="connsiteX100" fmla="*/ 6884912 w 6884912"/>
              <a:gd name="connsiteY10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178301 w 6884912"/>
              <a:gd name="connsiteY16" fmla="*/ 698094 h 1161397"/>
              <a:gd name="connsiteX17" fmla="*/ 1242716 w 6884912"/>
              <a:gd name="connsiteY17" fmla="*/ 698052 h 1161397"/>
              <a:gd name="connsiteX18" fmla="*/ 1299977 w 6884912"/>
              <a:gd name="connsiteY18" fmla="*/ 639196 h 1161397"/>
              <a:gd name="connsiteX19" fmla="*/ 1326190 w 6884912"/>
              <a:gd name="connsiteY19" fmla="*/ 625955 h 1161397"/>
              <a:gd name="connsiteX20" fmla="*/ 1339600 w 6884912"/>
              <a:gd name="connsiteY20" fmla="*/ 616295 h 1161397"/>
              <a:gd name="connsiteX21" fmla="*/ 1340054 w 6884912"/>
              <a:gd name="connsiteY21" fmla="*/ 614022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26340 w 6884912"/>
              <a:gd name="connsiteY30" fmla="*/ 638496 h 1161397"/>
              <a:gd name="connsiteX31" fmla="*/ 1731986 w 6884912"/>
              <a:gd name="connsiteY31" fmla="*/ 589682 h 1161397"/>
              <a:gd name="connsiteX32" fmla="*/ 1927935 w 6884912"/>
              <a:gd name="connsiteY32" fmla="*/ 628540 h 1161397"/>
              <a:gd name="connsiteX33" fmla="*/ 2039075 w 6884912"/>
              <a:gd name="connsiteY33" fmla="*/ 599964 h 1161397"/>
              <a:gd name="connsiteX34" fmla="*/ 2066980 w 6884912"/>
              <a:gd name="connsiteY34" fmla="*/ 550413 h 1161397"/>
              <a:gd name="connsiteX35" fmla="*/ 2352236 w 6884912"/>
              <a:gd name="connsiteY35" fmla="*/ 519602 h 1161397"/>
              <a:gd name="connsiteX36" fmla="*/ 2420791 w 6884912"/>
              <a:gd name="connsiteY36" fmla="*/ 492826 h 1161397"/>
              <a:gd name="connsiteX37" fmla="*/ 2489932 w 6884912"/>
              <a:gd name="connsiteY37" fmla="*/ 507864 h 1161397"/>
              <a:gd name="connsiteX38" fmla="*/ 2512917 w 6884912"/>
              <a:gd name="connsiteY38" fmla="*/ 489127 h 1161397"/>
              <a:gd name="connsiteX39" fmla="*/ 2516783 w 6884912"/>
              <a:gd name="connsiteY39" fmla="*/ 485473 h 1161397"/>
              <a:gd name="connsiteX40" fmla="*/ 2534360 w 6884912"/>
              <a:gd name="connsiteY40" fmla="*/ 480064 h 1161397"/>
              <a:gd name="connsiteX41" fmla="*/ 2536691 w 6884912"/>
              <a:gd name="connsiteY41" fmla="*/ 467018 h 1161397"/>
              <a:gd name="connsiteX42" fmla="*/ 2561265 w 6884912"/>
              <a:gd name="connsiteY42" fmla="*/ 450623 h 1161397"/>
              <a:gd name="connsiteX43" fmla="*/ 2594349 w 6884912"/>
              <a:gd name="connsiteY43" fmla="*/ 443884 h 1161397"/>
              <a:gd name="connsiteX44" fmla="*/ 2754324 w 6884912"/>
              <a:gd name="connsiteY44" fmla="*/ 424766 h 1161397"/>
              <a:gd name="connsiteX45" fmla="*/ 2848470 w 6884912"/>
              <a:gd name="connsiteY45" fmla="*/ 405966 h 1161397"/>
              <a:gd name="connsiteX46" fmla="*/ 2881772 w 6884912"/>
              <a:gd name="connsiteY46" fmla="*/ 387260 h 1161397"/>
              <a:gd name="connsiteX47" fmla="*/ 2929932 w 6884912"/>
              <a:gd name="connsiteY47" fmla="*/ 368912 h 1161397"/>
              <a:gd name="connsiteX48" fmla="*/ 3013020 w 6884912"/>
              <a:gd name="connsiteY48" fmla="*/ 327578 h 1161397"/>
              <a:gd name="connsiteX49" fmla="*/ 3222191 w 6884912"/>
              <a:gd name="connsiteY49" fmla="*/ 307887 h 1161397"/>
              <a:gd name="connsiteX50" fmla="*/ 3227953 w 6884912"/>
              <a:gd name="connsiteY50" fmla="*/ 297650 h 1161397"/>
              <a:gd name="connsiteX51" fmla="*/ 3510042 w 6884912"/>
              <a:gd name="connsiteY51" fmla="*/ 311820 h 1161397"/>
              <a:gd name="connsiteX52" fmla="*/ 3626773 w 6884912"/>
              <a:gd name="connsiteY52" fmla="*/ 290452 h 1161397"/>
              <a:gd name="connsiteX53" fmla="*/ 3666217 w 6884912"/>
              <a:gd name="connsiteY53" fmla="*/ 273255 h 1161397"/>
              <a:gd name="connsiteX54" fmla="*/ 3732427 w 6884912"/>
              <a:gd name="connsiteY54" fmla="*/ 245039 h 1161397"/>
              <a:gd name="connsiteX55" fmla="*/ 3777022 w 6884912"/>
              <a:gd name="connsiteY55" fmla="*/ 200276 h 1161397"/>
              <a:gd name="connsiteX56" fmla="*/ 3791246 w 6884912"/>
              <a:gd name="connsiteY56" fmla="*/ 189996 h 1161397"/>
              <a:gd name="connsiteX57" fmla="*/ 3819864 w 6884912"/>
              <a:gd name="connsiteY57" fmla="*/ 194605 h 1161397"/>
              <a:gd name="connsiteX58" fmla="*/ 3830398 w 6884912"/>
              <a:gd name="connsiteY58" fmla="*/ 188383 h 1161397"/>
              <a:gd name="connsiteX59" fmla="*/ 3834360 w 6884912"/>
              <a:gd name="connsiteY59" fmla="*/ 188992 h 1161397"/>
              <a:gd name="connsiteX60" fmla="*/ 3843715 w 6884912"/>
              <a:gd name="connsiteY60" fmla="*/ 188752 h 1161397"/>
              <a:gd name="connsiteX61" fmla="*/ 3842609 w 6884912"/>
              <a:gd name="connsiteY61" fmla="*/ 197386 h 1161397"/>
              <a:gd name="connsiteX62" fmla="*/ 3853961 w 6884912"/>
              <a:gd name="connsiteY62" fmla="*/ 213380 h 1161397"/>
              <a:gd name="connsiteX63" fmla="*/ 3907640 w 6884912"/>
              <a:gd name="connsiteY63" fmla="*/ 207568 h 1161397"/>
              <a:gd name="connsiteX64" fmla="*/ 3910449 w 6884912"/>
              <a:gd name="connsiteY64" fmla="*/ 197808 h 1161397"/>
              <a:gd name="connsiteX65" fmla="*/ 3917197 w 6884912"/>
              <a:gd name="connsiteY65" fmla="*/ 196121 h 1161397"/>
              <a:gd name="connsiteX66" fmla="*/ 3922400 w 6884912"/>
              <a:gd name="connsiteY66" fmla="*/ 205056 h 1161397"/>
              <a:gd name="connsiteX67" fmla="*/ 4013061 w 6884912"/>
              <a:gd name="connsiteY67" fmla="*/ 224874 h 1161397"/>
              <a:gd name="connsiteX68" fmla="*/ 4220717 w 6884912"/>
              <a:gd name="connsiteY68" fmla="*/ 192946 h 1161397"/>
              <a:gd name="connsiteX69" fmla="*/ 4228802 w 6884912"/>
              <a:gd name="connsiteY69" fmla="*/ 201468 h 1161397"/>
              <a:gd name="connsiteX70" fmla="*/ 4289361 w 6884912"/>
              <a:gd name="connsiteY70" fmla="*/ 196642 h 1161397"/>
              <a:gd name="connsiteX71" fmla="*/ 4498913 w 6884912"/>
              <a:gd name="connsiteY71" fmla="*/ 118915 h 1161397"/>
              <a:gd name="connsiteX72" fmla="*/ 4617330 w 6884912"/>
              <a:gd name="connsiteY72" fmla="*/ 111163 h 1161397"/>
              <a:gd name="connsiteX73" fmla="*/ 4659778 w 6884912"/>
              <a:gd name="connsiteY73" fmla="*/ 118219 h 1161397"/>
              <a:gd name="connsiteX74" fmla="*/ 4730870 w 6884912"/>
              <a:gd name="connsiteY74" fmla="*/ 129432 h 1161397"/>
              <a:gd name="connsiteX75" fmla="*/ 4844073 w 6884912"/>
              <a:gd name="connsiteY75" fmla="*/ 161768 h 1161397"/>
              <a:gd name="connsiteX76" fmla="*/ 4856454 w 6884912"/>
              <a:gd name="connsiteY76" fmla="*/ 130488 h 1161397"/>
              <a:gd name="connsiteX77" fmla="*/ 4920038 w 6884912"/>
              <a:gd name="connsiteY77" fmla="*/ 140418 h 1161397"/>
              <a:gd name="connsiteX78" fmla="*/ 5016639 w 6884912"/>
              <a:gd name="connsiteY78" fmla="*/ 158905 h 1161397"/>
              <a:gd name="connsiteX79" fmla="*/ 5072009 w 6884912"/>
              <a:gd name="connsiteY79" fmla="*/ 161502 h 1161397"/>
              <a:gd name="connsiteX80" fmla="*/ 5223626 w 6884912"/>
              <a:gd name="connsiteY80" fmla="*/ 177356 h 1161397"/>
              <a:gd name="connsiteX81" fmla="*/ 5375773 w 6884912"/>
              <a:gd name="connsiteY81" fmla="*/ 199913 h 1161397"/>
              <a:gd name="connsiteX82" fmla="*/ 5467502 w 6884912"/>
              <a:gd name="connsiteY82" fmla="*/ 250963 h 1161397"/>
              <a:gd name="connsiteX83" fmla="*/ 5592395 w 6884912"/>
              <a:gd name="connsiteY83" fmla="*/ 265434 h 1161397"/>
              <a:gd name="connsiteX84" fmla="*/ 5613532 w 6884912"/>
              <a:gd name="connsiteY84" fmla="*/ 273379 h 1161397"/>
              <a:gd name="connsiteX85" fmla="*/ 5642173 w 6884912"/>
              <a:gd name="connsiteY85" fmla="*/ 266904 h 1161397"/>
              <a:gd name="connsiteX86" fmla="*/ 5756910 w 6884912"/>
              <a:gd name="connsiteY86" fmla="*/ 239211 h 1161397"/>
              <a:gd name="connsiteX87" fmla="*/ 5846667 w 6884912"/>
              <a:gd name="connsiteY87" fmla="*/ 201786 h 1161397"/>
              <a:gd name="connsiteX88" fmla="*/ 5960732 w 6884912"/>
              <a:gd name="connsiteY88" fmla="*/ 220708 h 1161397"/>
              <a:gd name="connsiteX89" fmla="*/ 6029542 w 6884912"/>
              <a:gd name="connsiteY89" fmla="*/ 210339 h 1161397"/>
              <a:gd name="connsiteX90" fmla="*/ 6141123 w 6884912"/>
              <a:gd name="connsiteY90" fmla="*/ 159923 h 1161397"/>
              <a:gd name="connsiteX91" fmla="*/ 6290640 w 6884912"/>
              <a:gd name="connsiteY91" fmla="*/ 167441 h 1161397"/>
              <a:gd name="connsiteX92" fmla="*/ 6322806 w 6884912"/>
              <a:gd name="connsiteY92" fmla="*/ 213293 h 1161397"/>
              <a:gd name="connsiteX93" fmla="*/ 6380420 w 6884912"/>
              <a:gd name="connsiteY93" fmla="*/ 173195 h 1161397"/>
              <a:gd name="connsiteX94" fmla="*/ 6507891 w 6884912"/>
              <a:gd name="connsiteY94" fmla="*/ 118474 h 1161397"/>
              <a:gd name="connsiteX95" fmla="*/ 6571807 w 6884912"/>
              <a:gd name="connsiteY95" fmla="*/ 98636 h 1161397"/>
              <a:gd name="connsiteX96" fmla="*/ 6671880 w 6884912"/>
              <a:gd name="connsiteY96" fmla="*/ 82931 h 1161397"/>
              <a:gd name="connsiteX97" fmla="*/ 6702266 w 6884912"/>
              <a:gd name="connsiteY97" fmla="*/ 75470 h 1161397"/>
              <a:gd name="connsiteX98" fmla="*/ 6845802 w 6884912"/>
              <a:gd name="connsiteY98" fmla="*/ 24496 h 1161397"/>
              <a:gd name="connsiteX99" fmla="*/ 6884912 w 6884912"/>
              <a:gd name="connsiteY9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7166 w 6884912"/>
              <a:gd name="connsiteY14" fmla="*/ 744338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088181"/>
                  <a:pt x="115388" y="1111320"/>
                </a:cubicBezTo>
                <a:cubicBezTo>
                  <a:pt x="146435" y="1096221"/>
                  <a:pt x="156823" y="1079485"/>
                  <a:pt x="213420" y="1056868"/>
                </a:cubicBezTo>
                <a:cubicBezTo>
                  <a:pt x="288217" y="1040787"/>
                  <a:pt x="383333" y="1044881"/>
                  <a:pt x="454970" y="1023343"/>
                </a:cubicBezTo>
                <a:cubicBezTo>
                  <a:pt x="440966" y="999969"/>
                  <a:pt x="571419" y="1006841"/>
                  <a:pt x="548162" y="984908"/>
                </a:cubicBezTo>
                <a:cubicBezTo>
                  <a:pt x="561321" y="956563"/>
                  <a:pt x="637415" y="1010272"/>
                  <a:pt x="651408" y="984938"/>
                </a:cubicBezTo>
                <a:cubicBezTo>
                  <a:pt x="671652" y="980952"/>
                  <a:pt x="698726" y="950833"/>
                  <a:pt x="723108" y="941904"/>
                </a:cubicBezTo>
                <a:cubicBezTo>
                  <a:pt x="760262" y="946949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6251" y="768649"/>
                  <a:pt x="1137166" y="744338"/>
                </a:cubicBezTo>
                <a:lnTo>
                  <a:pt x="1207847" y="689087"/>
                </a:lnTo>
                <a:cubicBezTo>
                  <a:pt x="1226429" y="687736"/>
                  <a:pt x="1222409" y="707958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cubicBezTo>
                  <a:pt x="1339751" y="615537"/>
                  <a:pt x="1339903" y="614780"/>
                  <a:pt x="1340054" y="614022"/>
                </a:cubicBez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61730" y="317407"/>
                  <a:pt x="3186369" y="312875"/>
                  <a:pt x="3222191" y="307887"/>
                </a:cubicBezTo>
                <a:cubicBezTo>
                  <a:pt x="3223593" y="304249"/>
                  <a:pt x="3179978" y="296995"/>
                  <a:pt x="3227953" y="297650"/>
                </a:cubicBezTo>
                <a:cubicBezTo>
                  <a:pt x="3275928" y="298306"/>
                  <a:pt x="3443572" y="313020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62781" y="222856"/>
                  <a:pt x="4184760" y="196847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61586" y="136690"/>
                  <a:pt x="4823142" y="161592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7769" y="214252"/>
                  <a:pt x="6349573" y="188998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lnTo>
                  <a:pt x="6884912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8E3BDE7-F788-924C-8182-A1866E508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0707" y="1412436"/>
            <a:ext cx="5181600" cy="39085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14% of Total Loans are charged off</a:t>
            </a:r>
          </a:p>
          <a:p>
            <a:r>
              <a:rPr lang="en-US" sz="2000" dirty="0"/>
              <a:t>Loans are preferred to Higher Tenured Home owners</a:t>
            </a:r>
          </a:p>
          <a:p>
            <a:r>
              <a:rPr lang="en-US" sz="2000" dirty="0"/>
              <a:t>Majority of Users are having less than 2 Enquiries</a:t>
            </a:r>
          </a:p>
          <a:p>
            <a:r>
              <a:rPr lang="en-US" sz="2000" dirty="0"/>
              <a:t>Loans are skewed towards Rented/Mortgaged Home Owners</a:t>
            </a:r>
          </a:p>
          <a:p>
            <a:r>
              <a:rPr lang="en-US" sz="2000" dirty="0"/>
              <a:t>Debt Consolidation is the most common purpose for a loan for the </a:t>
            </a:r>
            <a:r>
              <a:rPr lang="en-US" sz="2000"/>
              <a:t>existing Data</a:t>
            </a:r>
            <a:endParaRPr lang="en-US" sz="2000" dirty="0"/>
          </a:p>
          <a:p>
            <a:r>
              <a:rPr lang="en-US" sz="2000" dirty="0"/>
              <a:t>CA State is the most common state in the provided data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695BF1B-0D7E-9B45-A660-161F89EE7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3" y="17726"/>
            <a:ext cx="1268279" cy="8150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7D77225-B157-6241-A9D6-B4783427B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7C52B-5EE5-5043-8AAF-39090DBD7A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DB1CD3A-BED1-6043-AFCE-CEDAB46DC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84" y="876520"/>
            <a:ext cx="5535384" cy="556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60533" y="114345"/>
            <a:ext cx="9658766" cy="7996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>
                <a:solidFill>
                  <a:schemeClr val="tx1"/>
                </a:solidFill>
                <a:latin typeface="Bogle" panose="020B0503020203060203" pitchFamily="34" charset="77"/>
              </a:rPr>
              <a:t>Data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0F14EA-9B6C-5949-AFD8-3E100E114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D1DB2F-4E38-0F4C-B660-991C92C90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5493" y="1990935"/>
            <a:ext cx="3932237" cy="38115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96287" y="141306"/>
            <a:ext cx="6669967" cy="6672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Analysis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3B2029-C8AC-6C40-8EE7-D6EEF3A39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4F6F73-A5BA-4748-8E9F-BA93582E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6884" y="1720158"/>
            <a:ext cx="4425141" cy="4148830"/>
          </a:xfrm>
        </p:spPr>
        <p:txBody>
          <a:bodyPr>
            <a:normAutofit/>
          </a:bodyPr>
          <a:lstStyle/>
          <a:p>
            <a:r>
              <a:rPr lang="en-IN" dirty="0"/>
              <a:t> 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2111FF-C20C-E84F-84D4-19DE45F3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4138" y="-536871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dirty="0"/>
              <a:t> Analysis Recommendations</a:t>
            </a:r>
            <a:endParaRPr lang="en-US" sz="3400" dirty="0"/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E50B1D52-93BE-484F-AC09-97955EA689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5449522"/>
              </p:ext>
            </p:extLst>
          </p:nvPr>
        </p:nvGraphicFramePr>
        <p:xfrm>
          <a:off x="4282289" y="1004936"/>
          <a:ext cx="7428697" cy="5172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2EF59BC9-DCEF-0142-B1CA-F460EB357B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3" y="17726"/>
            <a:ext cx="1268279" cy="8150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35B51C-4D88-6346-AC3F-32A2B82672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21" y="122604"/>
            <a:ext cx="1446786" cy="37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1182</TotalTime>
  <Words>367</Words>
  <Application>Microsoft Macintosh PowerPoint</Application>
  <PresentationFormat>Widescreen</PresentationFormat>
  <Paragraphs>56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Bogle</vt:lpstr>
      <vt:lpstr>Calibri</vt:lpstr>
      <vt:lpstr>Calibri Light</vt:lpstr>
      <vt:lpstr>Office Theme</vt:lpstr>
      <vt:lpstr>Lending Club Case Study - Submission</vt:lpstr>
      <vt:lpstr> Abstract of the problem</vt:lpstr>
      <vt:lpstr>Problem Solving Methodology</vt:lpstr>
      <vt:lpstr> Data Analysis</vt:lpstr>
      <vt:lpstr>Data Analysis</vt:lpstr>
      <vt:lpstr> Data Analysis</vt:lpstr>
      <vt:lpstr>Data Analysis</vt:lpstr>
      <vt:lpstr> Analysis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Ravi Ramchandran</cp:lastModifiedBy>
  <cp:revision>24</cp:revision>
  <dcterms:created xsi:type="dcterms:W3CDTF">2016-06-09T08:16:28Z</dcterms:created>
  <dcterms:modified xsi:type="dcterms:W3CDTF">2021-02-20T11:04:38Z</dcterms:modified>
</cp:coreProperties>
</file>