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8" r:id="rId7"/>
    <p:sldId id="269" r:id="rId8"/>
    <p:sldId id="272" r:id="rId9"/>
    <p:sldId id="274" r:id="rId10"/>
    <p:sldId id="273" r:id="rId11"/>
    <p:sldId id="275" r:id="rId12"/>
    <p:sldId id="271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2496" dt="2021-02-20T13:41:23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 autoAdjust="0"/>
    <p:restoredTop sz="86939"/>
  </p:normalViewPr>
  <p:slideViewPr>
    <p:cSldViewPr snapToGrid="0">
      <p:cViewPr>
        <p:scale>
          <a:sx n="94" d="100"/>
          <a:sy n="94" d="100"/>
        </p:scale>
        <p:origin x="8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  <pc:docChgLst>
    <pc:chgData name="Ravi Ramchandran" userId="bddc7abb-9747-4edc-a560-56c3ed00e947" providerId="ADAL" clId="{D28708CC-C2D7-2749-BFAB-DC009CD4974A}"/>
    <pc:docChg chg="undo redo custSel addSld delSld modSld sldOrd">
      <pc:chgData name="Ravi Ramchandran" userId="bddc7abb-9747-4edc-a560-56c3ed00e947" providerId="ADAL" clId="{D28708CC-C2D7-2749-BFAB-DC009CD4974A}" dt="2021-02-20T13:41:23.133" v="4236" actId="20577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2:28:30.175" v="2717" actId="26606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2:27:39.343" v="2709" actId="478"/>
          <ac:spMkLst>
            <pc:docMk/>
            <pc:sldMk cId="1302983225" sldId="260"/>
            <ac:spMk id="4" creationId="{E2C7C52B-5EE5-5043-8AAF-39090DBD7A81}"/>
          </ac:spMkLst>
        </pc:spChg>
        <pc:spChg chg="add del mo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8" creationId="{AEC9469E-14CA-4358-BABC-CBF836A6142D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9" creationId="{048EB4C9-ACAF-4CCA-BA6E-9314431923B2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6" creationId="{F94AA2BD-2E3F-4B1D-8127-5744B8115311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7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8" creationId="{4BD02261-2DC8-4AA8-9E16-7751AE892445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30" creationId="{3D752CF2-2291-40B5-B462-C17B174C10BC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2" creationId="{13EFA6C3-82DC-4131-9929-2523E6FD0B81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3" creationId="{AEC9469E-14CA-4358-BABC-CBF836A6142D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4" creationId="{048EB4C9-ACAF-4CCA-BA6E-9314431923B2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07.555" v="2712" actId="26606"/>
          <ac:graphicFrameMkLst>
            <pc:docMk/>
            <pc:sldMk cId="1302983225" sldId="260"/>
            <ac:graphicFrameMk id="23" creationId="{72FC1BD9-8DA5-47CF-BFD3-33E316AD0DC1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23.457" v="2714" actId="26606"/>
          <ac:graphicFrameMkLst>
            <pc:docMk/>
            <pc:sldMk cId="1302983225" sldId="260"/>
            <ac:graphicFrameMk id="25" creationId="{A549F81C-AC5C-458C-978F-6A266F4549C2}"/>
          </ac:graphicFrameMkLst>
        </pc:graphicFrameChg>
        <pc:graphicFrameChg chg="add">
          <ac:chgData name="Ravi Ramchandran" userId="bddc7abb-9747-4edc-a560-56c3ed00e947" providerId="ADAL" clId="{D28708CC-C2D7-2749-BFAB-DC009CD4974A}" dt="2021-02-20T12:28:30.175" v="2717" actId="26606"/>
          <ac:graphicFrameMkLst>
            <pc:docMk/>
            <pc:sldMk cId="1302983225" sldId="260"/>
            <ac:graphicFrameMk id="35" creationId="{A549F81C-AC5C-458C-978F-6A266F4549C2}"/>
          </ac:graphicFrameMkLst>
        </pc:graphicFrameChg>
        <pc:picChg chg="add mod ord">
          <ac:chgData name="Ravi Ramchandran" userId="bddc7abb-9747-4edc-a560-56c3ed00e947" providerId="ADAL" clId="{D28708CC-C2D7-2749-BFAB-DC009CD4974A}" dt="2021-02-20T12:28:30.129" v="2716" actId="26606"/>
          <ac:picMkLst>
            <pc:docMk/>
            <pc:sldMk cId="1302983225" sldId="260"/>
            <ac:picMk id="14" creationId="{76F8ADD1-AC6E-9D4D-96AB-D5D1553732FF}"/>
          </ac:picMkLst>
        </pc:pic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del mod">
          <ac:chgData name="Ravi Ramchandran" userId="bddc7abb-9747-4edc-a560-56c3ed00e947" providerId="ADAL" clId="{D28708CC-C2D7-2749-BFAB-DC009CD4974A}" dt="2021-02-20T12:27:36.563" v="2708" actId="21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2:27:22.108" v="270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del mod">
          <ac:chgData name="Ravi Ramchandran" userId="bddc7abb-9747-4edc-a560-56c3ed00e947" providerId="ADAL" clId="{D28708CC-C2D7-2749-BFAB-DC009CD4974A}" dt="2021-02-20T12:26:17.874" v="2704" actId="12084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3" creationId="{C1A2385B-1D2A-4E17-84FA-6CB7F0AAE473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5" creationId="{5E791F2F-79DB-4CC0-9FA1-001E3E91E8B7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2" creationId="{5AAE9118-0436-4488-AC4A-C14DF6A7B6B1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3" creationId="{1B10F861-B8F1-49C7-BD58-EAB20CEE7F93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4" creationId="{61F6E425-22AB-4DA2-8FAC-58ADB58EF6C3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2" creationId="{385E1BDC-A9B0-4A87-82E3-F3187F69A802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3" creationId="{0990C621-3B8B-4820-8328-D47EF7CE823C}"/>
          </ac:spMkLst>
        </pc:spChg>
        <pc:graphicFrameChg chg="add mod ord modGraphic">
          <ac:chgData name="Ravi Ramchandran" userId="bddc7abb-9747-4edc-a560-56c3ed00e947" providerId="ADAL" clId="{D28708CC-C2D7-2749-BFAB-DC009CD4974A}" dt="2021-02-20T12:27:22.108" v="2707" actId="1076"/>
          <ac:graphicFrameMkLst>
            <pc:docMk/>
            <pc:sldMk cId="1739856806" sldId="262"/>
            <ac:graphicFrameMk id="8" creationId="{84C46737-7F3B-AC48-95F1-2A44AB494251}"/>
          </ac:graphicFrameMkLst>
        </pc:graphicFrame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del mod ord">
          <ac:chgData name="Ravi Ramchandran" userId="bddc7abb-9747-4edc-a560-56c3ed00e947" providerId="ADAL" clId="{D28708CC-C2D7-2749-BFAB-DC009CD4974A}" dt="2021-02-20T12:27:08.982" v="2706" actId="478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8" creationId="{68C31026-029A-4941-8A50-A56845956BF8}"/>
          </ac:picMkLst>
        </pc:picChg>
      </pc:sldChg>
      <pc:sldChg chg="modSp">
        <pc:chgData name="Ravi Ramchandran" userId="bddc7abb-9747-4edc-a560-56c3ed00e947" providerId="ADAL" clId="{D28708CC-C2D7-2749-BFAB-DC009CD4974A}" dt="2021-02-20T08:38:02.562" v="265" actId="20577"/>
        <pc:sldMkLst>
          <pc:docMk/>
          <pc:sldMk cId="1399706687" sldId="265"/>
        </pc:sldMkLst>
        <pc:graphicFrameChg chg="mod">
          <ac:chgData name="Ravi Ramchandran" userId="bddc7abb-9747-4edc-a560-56c3ed00e947" providerId="ADAL" clId="{D28708CC-C2D7-2749-BFAB-DC009CD4974A}" dt="2021-02-20T08:38:02.562" v="265" actId="20577"/>
          <ac:graphicFrameMkLst>
            <pc:docMk/>
            <pc:sldMk cId="1399706687" sldId="265"/>
            <ac:graphicFrameMk id="2" creationId="{E50B1D52-93BE-484F-AC09-97955EA68924}"/>
          </ac:graphicFrameMkLst>
        </pc:graphicFrame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2:34:22.307" v="2757" actId="20577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6" creationId="{00000000-0000-0000-0000-000000000000}"/>
          </ac:spMkLst>
        </pc:spChg>
        <pc:spChg chg="del mod">
          <ac:chgData name="Ravi Ramchandran" userId="bddc7abb-9747-4edc-a560-56c3ed00e947" providerId="ADAL" clId="{D28708CC-C2D7-2749-BFAB-DC009CD4974A}" dt="2021-02-20T12:30:54.671" v="2729" actId="12084"/>
          <ac:spMkLst>
            <pc:docMk/>
            <pc:sldMk cId="3733554285" sldId="268"/>
            <ac:spMk id="7" creationId="{14D1DB2F-4E38-0F4C-B660-991C92C90C53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78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80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4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6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1:55.459" v="2733" actId="26606"/>
          <ac:spMkLst>
            <pc:docMk/>
            <pc:sldMk cId="3733554285" sldId="268"/>
            <ac:spMk id="135" creationId="{FCEC2294-5A7B-45E5-9251-C1AA89F4ADCF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39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41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1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2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3" creationId="{45D37F4E-DDB4-456B-97E0-9937730A039F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4" creationId="{B2DD41CD-8F47-4F56-AD12-4E2FF7696987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5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7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8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0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1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3" creationId="{2FA7A195-03A4-44AB-A3D8-2507E2C94305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4" creationId="{8F235346-20CC-4981-B836-23ECF1F4E2A9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6" creationId="{743AA782-23D1-4521-8CAD-47662984AA08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7" creationId="{71877DBC-BB60-40F0-AC93-2ACDBAAE60CE}"/>
          </ac:spMkLst>
        </pc:spChg>
        <pc:graphicFrameChg chg="add mod modGraphic">
          <ac:chgData name="Ravi Ramchandran" userId="bddc7abb-9747-4edc-a560-56c3ed00e947" providerId="ADAL" clId="{D28708CC-C2D7-2749-BFAB-DC009CD4974A}" dt="2021-02-20T12:34:22.307" v="2757" actId="20577"/>
          <ac:graphicFrameMkLst>
            <pc:docMk/>
            <pc:sldMk cId="3733554285" sldId="268"/>
            <ac:graphicFrameMk id="2" creationId="{916CE74A-36D4-6046-96D3-38605F4A1A11}"/>
          </ac:graphicFrameMkLst>
        </pc:graphicFrameChg>
        <pc:picChg chg="mod">
          <ac:chgData name="Ravi Ramchandran" userId="bddc7abb-9747-4edc-a560-56c3ed00e947" providerId="ADAL" clId="{D28708CC-C2D7-2749-BFAB-DC009CD4974A}" dt="2021-02-20T12:33:34.557" v="2747" actId="27614"/>
          <ac:picMkLst>
            <pc:docMk/>
            <pc:sldMk cId="3733554285" sldId="268"/>
            <ac:picMk id="10" creationId="{BA0F14EA-9B6C-5949-AFD8-3E100E1142CD}"/>
          </ac:picMkLst>
        </pc:pic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  <pc:picChg chg="add mod ord">
          <ac:chgData name="Ravi Ramchandran" userId="bddc7abb-9747-4edc-a560-56c3ed00e947" providerId="ADAL" clId="{D28708CC-C2D7-2749-BFAB-DC009CD4974A}" dt="2021-02-20T12:34:18.047" v="2756" actId="14100"/>
          <ac:picMkLst>
            <pc:docMk/>
            <pc:sldMk cId="3733554285" sldId="268"/>
            <ac:picMk id="4098" creationId="{66ADF965-BBB2-8540-BA4F-7DDE909FBBE7}"/>
          </ac:picMkLst>
        </pc:picChg>
        <pc:cxnChg chg="add del">
          <ac:chgData name="Ravi Ramchandran" userId="bddc7abb-9747-4edc-a560-56c3ed00e947" providerId="ADAL" clId="{D28708CC-C2D7-2749-BFAB-DC009CD4974A}" dt="2021-02-20T12:31:55.459" v="2733" actId="26606"/>
          <ac:cxnSpMkLst>
            <pc:docMk/>
            <pc:sldMk cId="3733554285" sldId="268"/>
            <ac:cxnSpMk id="137" creationId="{67182200-4859-4C8D-BCBB-55B245C28BA3}"/>
          </ac:cxnSpMkLst>
        </pc:cxnChg>
      </pc:sldChg>
      <pc:sldChg chg="addSp delSp modSp mod">
        <pc:chgData name="Ravi Ramchandran" userId="bddc7abb-9747-4edc-a560-56c3ed00e947" providerId="ADAL" clId="{D28708CC-C2D7-2749-BFAB-DC009CD4974A}" dt="2021-02-20T13:13:29.640" v="3523" actId="14100"/>
        <pc:sldMkLst>
          <pc:docMk/>
          <pc:sldMk cId="1057818561" sldId="269"/>
        </pc:sldMkLst>
        <pc:spChg chg="add del mod">
          <ac:chgData name="Ravi Ramchandran" userId="bddc7abb-9747-4edc-a560-56c3ed00e947" providerId="ADAL" clId="{D28708CC-C2D7-2749-BFAB-DC009CD4974A}" dt="2021-02-20T12:36:25.432" v="2769"/>
          <ac:spMkLst>
            <pc:docMk/>
            <pc:sldMk cId="1057818561" sldId="269"/>
            <ac:spMk id="2" creationId="{522532CB-DC8E-AD42-8690-F86B2AAA3417}"/>
          </ac:spMkLst>
        </pc:spChg>
        <pc:spChg chg="add del mod">
          <ac:chgData name="Ravi Ramchandran" userId="bddc7abb-9747-4edc-a560-56c3ed00e947" providerId="ADAL" clId="{D28708CC-C2D7-2749-BFAB-DC009CD4974A}" dt="2021-02-20T13:11:11.094" v="3468" actId="478"/>
          <ac:spMkLst>
            <pc:docMk/>
            <pc:sldMk cId="1057818561" sldId="269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10:25.509" v="3444" actId="12084"/>
          <ac:spMkLst>
            <pc:docMk/>
            <pc:sldMk cId="1057818561" sldId="269"/>
            <ac:spMk id="5" creationId="{DAA90BE8-0717-3243-BE95-C291ACEA4C73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" creationId="{DB4F6F73-A5BA-4748-8E9F-BA93582E35B5}"/>
          </ac:spMkLst>
        </pc:spChg>
        <pc:spChg chg="add del mod">
          <ac:chgData name="Ravi Ramchandran" userId="bddc7abb-9747-4edc-a560-56c3ed00e947" providerId="ADAL" clId="{D28708CC-C2D7-2749-BFAB-DC009CD4974A}" dt="2021-02-20T13:11:04.353" v="3466" actId="478"/>
          <ac:spMkLst>
            <pc:docMk/>
            <pc:sldMk cId="1057818561" sldId="269"/>
            <ac:spMk id="18" creationId="{86FDC818-A86B-804F-B2EE-6E0AEAE44004}"/>
          </ac:spMkLst>
        </pc:spChg>
        <pc:spChg chg="add del mod">
          <ac:chgData name="Ravi Ramchandran" userId="bddc7abb-9747-4edc-a560-56c3ed00e947" providerId="ADAL" clId="{D28708CC-C2D7-2749-BFAB-DC009CD4974A}" dt="2021-02-20T13:11:35.825" v="3473" actId="12084"/>
          <ac:spMkLst>
            <pc:docMk/>
            <pc:sldMk cId="1057818561" sldId="269"/>
            <ac:spMk id="21" creationId="{E3F40650-20D9-5F47-9038-5C283A291795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1" creationId="{70BDD0CE-06A4-404B-8A13-580229C1C923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3" creationId="{EE9899FA-8881-472C-AA59-D08A89CA8AEF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5" creationId="{080B7D90-3DF1-4514-B26D-616BE35553C9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147" creationId="{D5FD337D-4D6B-4C8B-B6F5-121097E0988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0" creationId="{88263A24-0C1F-4677-B43C-4AE14E276B27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1" creationId="{0ADDB668-2CA4-4D2B-9C34-3487CA330BA8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2" creationId="{2568BC19-F052-4108-93E1-6A3D1DEC072F}"/>
          </ac:spMkLst>
        </pc:spChg>
        <pc:graphicFrameChg chg="add del mod">
          <ac:chgData name="Ravi Ramchandran" userId="bddc7abb-9747-4edc-a560-56c3ed00e947" providerId="ADAL" clId="{D28708CC-C2D7-2749-BFAB-DC009CD4974A}" dt="2021-02-20T12:57:28.907" v="3058" actId="12084"/>
          <ac:graphicFrameMkLst>
            <pc:docMk/>
            <pc:sldMk cId="1057818561" sldId="269"/>
            <ac:graphicFrameMk id="8" creationId="{BF7A159E-D6CA-BB4B-8EE6-9CA59A5534F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15.298" v="3520" actId="1076"/>
          <ac:graphicFrameMkLst>
            <pc:docMk/>
            <pc:sldMk cId="1057818561" sldId="269"/>
            <ac:graphicFrameMk id="10" creationId="{DDD898B4-E938-5E49-B4E9-82199A8682E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02.190" v="3517" actId="1076"/>
          <ac:graphicFrameMkLst>
            <pc:docMk/>
            <pc:sldMk cId="1057818561" sldId="269"/>
            <ac:graphicFrameMk id="11" creationId="{CB55C52D-E4D6-F247-B3D2-E2E4C239D156}"/>
          </ac:graphicFrameMkLst>
        </pc:graphicFrameChg>
        <pc:picChg chg="add del mod">
          <ac:chgData name="Ravi Ramchandran" userId="bddc7abb-9747-4edc-a560-56c3ed00e947" providerId="ADAL" clId="{D28708CC-C2D7-2749-BFAB-DC009CD4974A}" dt="2021-02-20T12:48:38.039" v="2844"/>
          <ac:picMkLst>
            <pc:docMk/>
            <pc:sldMk cId="1057818561" sldId="269"/>
            <ac:picMk id="4" creationId="{5C58972D-F623-644E-ACB8-7453401F7FFF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9" creationId="{793B2029-C8AC-6C40-8EE7-D6EEF3A398C3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4" creationId="{A016CCAF-808D-D646-A470-71553259820D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5" creationId="{16C7A5F2-B24C-4841-B181-69236E13839F}"/>
          </ac:picMkLst>
        </pc:pic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  <pc:picChg chg="add del mod">
          <ac:chgData name="Ravi Ramchandran" userId="bddc7abb-9747-4edc-a560-56c3ed00e947" providerId="ADAL" clId="{D28708CC-C2D7-2749-BFAB-DC009CD4974A}" dt="2021-02-20T13:11:26.620" v="3472" actId="14100"/>
          <ac:picMkLst>
            <pc:docMk/>
            <pc:sldMk cId="1057818561" sldId="269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48:43.789" v="2848"/>
          <ac:picMkLst>
            <pc:docMk/>
            <pc:sldMk cId="1057818561" sldId="269"/>
            <ac:picMk id="5124" creationId="{26B6CAF5-C2B7-A640-94E2-87F0D38608E7}"/>
          </ac:picMkLst>
        </pc:picChg>
        <pc:picChg chg="add del">
          <ac:chgData name="Ravi Ramchandran" userId="bddc7abb-9747-4edc-a560-56c3ed00e947" providerId="ADAL" clId="{D28708CC-C2D7-2749-BFAB-DC009CD4974A}" dt="2021-02-20T12:49:18.265" v="2854" actId="478"/>
          <ac:picMkLst>
            <pc:docMk/>
            <pc:sldMk cId="1057818561" sldId="269"/>
            <ac:picMk id="5126" creationId="{3C0D442E-86C8-EE4F-ADA0-0B49F7AAE449}"/>
          </ac:picMkLst>
        </pc:picChg>
        <pc:picChg chg="add mod ord">
          <ac:chgData name="Ravi Ramchandran" userId="bddc7abb-9747-4edc-a560-56c3ed00e947" providerId="ADAL" clId="{D28708CC-C2D7-2749-BFAB-DC009CD4974A}" dt="2021-02-20T13:13:29.640" v="3523" actId="14100"/>
          <ac:picMkLst>
            <pc:docMk/>
            <pc:sldMk cId="1057818561" sldId="269"/>
            <ac:picMk id="5128" creationId="{CBBF28C6-01DD-B041-982A-7577777CF790}"/>
          </ac:picMkLst>
        </pc:picChg>
      </pc:sldChg>
      <pc:sldChg chg="new">
        <pc:chgData name="Ravi Ramchandran" userId="bddc7abb-9747-4edc-a560-56c3ed00e947" providerId="ADAL" clId="{D28708CC-C2D7-2749-BFAB-DC009CD4974A}" dt="2021-02-20T12:49:05.067" v="2851" actId="680"/>
        <pc:sldMkLst>
          <pc:docMk/>
          <pc:sldMk cId="2753257015" sldId="270"/>
        </pc:sldMkLst>
      </pc:sldChg>
      <pc:sldChg chg="addSp delSp modSp add setBg delDesignElem">
        <pc:chgData name="Ravi Ramchandran" userId="bddc7abb-9747-4edc-a560-56c3ed00e947" providerId="ADAL" clId="{D28708CC-C2D7-2749-BFAB-DC009CD4974A}" dt="2021-02-20T13:09:58.095" v="3443" actId="14100"/>
        <pc:sldMkLst>
          <pc:docMk/>
          <pc:sldMk cId="3591527648" sldId="271"/>
        </pc:sldMkLst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3" creationId="{DADD1FCA-8ACB-4958-81DD-4CDD6D3E1921}"/>
          </ac:spMkLst>
        </pc:spChg>
        <pc:picChg chg="del">
          <ac:chgData name="Ravi Ramchandran" userId="bddc7abb-9747-4edc-a560-56c3ed00e947" providerId="ADAL" clId="{D28708CC-C2D7-2749-BFAB-DC009CD4974A}" dt="2021-02-20T13:09:52.103" v="3441" actId="478"/>
          <ac:picMkLst>
            <pc:docMk/>
            <pc:sldMk cId="3591527648" sldId="271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2:49:32.332" v="2856" actId="21"/>
          <ac:picMkLst>
            <pc:docMk/>
            <pc:sldMk cId="3591527648" sldId="271"/>
            <ac:picMk id="5126" creationId="{3C0D442E-86C8-EE4F-ADA0-0B49F7AAE449}"/>
          </ac:picMkLst>
        </pc:picChg>
        <pc:picChg chg="add mod">
          <ac:chgData name="Ravi Ramchandran" userId="bddc7abb-9747-4edc-a560-56c3ed00e947" providerId="ADAL" clId="{D28708CC-C2D7-2749-BFAB-DC009CD4974A}" dt="2021-02-20T13:09:58.095" v="3443" actId="14100"/>
          <ac:picMkLst>
            <pc:docMk/>
            <pc:sldMk cId="3591527648" sldId="271"/>
            <ac:picMk id="6146" creationId="{7DA945B8-8411-5B4B-A558-FC4AA6A8BCBF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08:49.482" v="3440" actId="14100"/>
        <pc:sldMkLst>
          <pc:docMk/>
          <pc:sldMk cId="2819045495" sldId="272"/>
        </pc:sldMkLst>
        <pc:spChg chg="add del mod">
          <ac:chgData name="Ravi Ramchandran" userId="bddc7abb-9747-4edc-a560-56c3ed00e947" providerId="ADAL" clId="{D28708CC-C2D7-2749-BFAB-DC009CD4974A}" dt="2021-02-20T13:03:58.441" v="3301" actId="12084"/>
          <ac:spMkLst>
            <pc:docMk/>
            <pc:sldMk cId="2819045495" sldId="272"/>
            <ac:spMk id="2" creationId="{D0862185-E333-9C4E-B64A-605A82ED6546}"/>
          </ac:spMkLst>
        </pc:spChg>
        <pc:spChg chg="mod">
          <ac:chgData name="Ravi Ramchandran" userId="bddc7abb-9747-4edc-a560-56c3ed00e947" providerId="ADAL" clId="{D28708CC-C2D7-2749-BFAB-DC009CD4974A}" dt="2021-02-20T12:49:51.558" v="2863" actId="1076"/>
          <ac:spMkLst>
            <pc:docMk/>
            <pc:sldMk cId="2819045495" sldId="272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05:33.629" v="3330"/>
          <ac:spMkLst>
            <pc:docMk/>
            <pc:sldMk cId="2819045495" sldId="272"/>
            <ac:spMk id="4" creationId="{BB2EBA76-EEB0-D549-BF07-95614D05C27D}"/>
          </ac:spMkLst>
        </pc:spChg>
        <pc:spChg chg="add del mod">
          <ac:chgData name="Ravi Ramchandran" userId="bddc7abb-9747-4edc-a560-56c3ed00e947" providerId="ADAL" clId="{D28708CC-C2D7-2749-BFAB-DC009CD4974A}" dt="2021-02-20T13:05:32.605" v="3328"/>
          <ac:spMkLst>
            <pc:docMk/>
            <pc:sldMk cId="2819045495" sldId="272"/>
            <ac:spMk id="8" creationId="{AB5327C0-6A29-BF4D-843B-7D9ED6AA09F9}"/>
          </ac:spMkLst>
        </pc:spChg>
        <pc:spChg chg="add mod">
          <ac:chgData name="Ravi Ramchandran" userId="bddc7abb-9747-4edc-a560-56c3ed00e947" providerId="ADAL" clId="{D28708CC-C2D7-2749-BFAB-DC009CD4974A}" dt="2021-02-20T13:07:16.887" v="3338" actId="20577"/>
          <ac:spMkLst>
            <pc:docMk/>
            <pc:sldMk cId="2819045495" sldId="272"/>
            <ac:spMk id="12" creationId="{BDB1A1B2-4019-1847-90F5-D8AE8BC4BF54}"/>
          </ac:spMkLst>
        </pc:spChg>
        <pc:graphicFrameChg chg="add mod">
          <ac:chgData name="Ravi Ramchandran" userId="bddc7abb-9747-4edc-a560-56c3ed00e947" providerId="ADAL" clId="{D28708CC-C2D7-2749-BFAB-DC009CD4974A}" dt="2021-02-20T13:08:49.482" v="3440" actId="14100"/>
          <ac:graphicFrameMkLst>
            <pc:docMk/>
            <pc:sldMk cId="2819045495" sldId="272"/>
            <ac:graphicFrameMk id="5" creationId="{6C3DA0A1-0F2B-FA49-BD59-B72137AE565A}"/>
          </ac:graphicFrameMkLst>
        </pc:graphicFrameChg>
        <pc:picChg chg="add mod">
          <ac:chgData name="Ravi Ramchandran" userId="bddc7abb-9747-4edc-a560-56c3ed00e947" providerId="ADAL" clId="{D28708CC-C2D7-2749-BFAB-DC009CD4974A}" dt="2021-02-20T12:52:29.300" v="2923" actId="14100"/>
          <ac:picMkLst>
            <pc:docMk/>
            <pc:sldMk cId="2819045495" sldId="272"/>
            <ac:picMk id="10" creationId="{9562D1A3-FCA2-1B48-A955-710DE97A7BB1}"/>
          </ac:picMkLst>
        </pc:picChg>
        <pc:picChg chg="del">
          <ac:chgData name="Ravi Ramchandran" userId="bddc7abb-9747-4edc-a560-56c3ed00e947" providerId="ADAL" clId="{D28708CC-C2D7-2749-BFAB-DC009CD4974A}" dt="2021-02-20T12:49:36.552" v="2857" actId="478"/>
          <ac:picMkLst>
            <pc:docMk/>
            <pc:sldMk cId="2819045495" sldId="272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52:06.189" v="2906" actId="478"/>
          <ac:picMkLst>
            <pc:docMk/>
            <pc:sldMk cId="2819045495" sldId="272"/>
            <ac:picMk id="8194" creationId="{FBB076CF-D303-3D4F-A63F-E614C09A22E9}"/>
          </ac:picMkLst>
        </pc:picChg>
        <pc:picChg chg="add del mod">
          <ac:chgData name="Ravi Ramchandran" userId="bddc7abb-9747-4edc-a560-56c3ed00e947" providerId="ADAL" clId="{D28708CC-C2D7-2749-BFAB-DC009CD4974A}" dt="2021-02-20T13:05:27.859" v="3326" actId="478"/>
          <ac:picMkLst>
            <pc:docMk/>
            <pc:sldMk cId="2819045495" sldId="272"/>
            <ac:picMk id="8196" creationId="{924B47AA-0268-784F-99B1-1DFCD62E37E2}"/>
          </ac:picMkLst>
        </pc:picChg>
        <pc:picChg chg="add mod">
          <ac:chgData name="Ravi Ramchandran" userId="bddc7abb-9747-4edc-a560-56c3ed00e947" providerId="ADAL" clId="{D28708CC-C2D7-2749-BFAB-DC009CD4974A}" dt="2021-02-20T13:05:50.375" v="3335" actId="1076"/>
          <ac:picMkLst>
            <pc:docMk/>
            <pc:sldMk cId="2819045495" sldId="272"/>
            <ac:picMk id="8198" creationId="{F2B0BDFA-B124-3A4D-8C04-6F0F61881FC1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30:05.277" v="4076" actId="14100"/>
        <pc:sldMkLst>
          <pc:docMk/>
          <pc:sldMk cId="864935477" sldId="273"/>
        </pc:sldMkLst>
        <pc:spChg chg="del mod">
          <ac:chgData name="Ravi Ramchandran" userId="bddc7abb-9747-4edc-a560-56c3ed00e947" providerId="ADAL" clId="{D28708CC-C2D7-2749-BFAB-DC009CD4974A}" dt="2021-02-20T13:15:20.460" v="3532" actId="21"/>
          <ac:spMkLst>
            <pc:docMk/>
            <pc:sldMk cId="864935477" sldId="273"/>
            <ac:spMk id="3" creationId="{ACB0185A-697C-0F4C-AF09-1996D9BDB1FE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" creationId="{DB4F6F73-A5BA-4748-8E9F-BA93582E35B5}"/>
          </ac:spMkLst>
        </pc:spChg>
        <pc:spChg chg="del">
          <ac:chgData name="Ravi Ramchandran" userId="bddc7abb-9747-4edc-a560-56c3ed00e947" providerId="ADAL" clId="{D28708CC-C2D7-2749-BFAB-DC009CD4974A}" dt="2021-02-20T13:23:09.629" v="3779" actId="478"/>
          <ac:spMkLst>
            <pc:docMk/>
            <pc:sldMk cId="864935477" sldId="273"/>
            <ac:spMk id="12" creationId="{BDB1A1B2-4019-1847-90F5-D8AE8BC4BF54}"/>
          </ac:spMkLst>
        </pc:spChg>
        <pc:spChg chg="add del mod">
          <ac:chgData name="Ravi Ramchandran" userId="bddc7abb-9747-4edc-a560-56c3ed00e947" providerId="ADAL" clId="{D28708CC-C2D7-2749-BFAB-DC009CD4974A}" dt="2021-02-20T13:23:06.836" v="3778" actId="478"/>
          <ac:spMkLst>
            <pc:docMk/>
            <pc:sldMk cId="864935477" sldId="273"/>
            <ac:spMk id="14" creationId="{C983562E-48CF-CF47-95B7-FE4A9FF70ECF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3" creationId="{DADD1FCA-8ACB-4958-81DD-4CDD6D3E1921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1" creationId="{88263A24-0C1F-4677-B43C-4AE14E276B27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3" creationId="{0ADDB668-2CA4-4D2B-9C34-3487CA330BA8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5" creationId="{2568BC19-F052-4108-93E1-6A3D1DEC072F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7" creationId="{D5FD337D-4D6B-4C8B-B6F5-121097E09881}"/>
          </ac:spMkLst>
        </pc:spChg>
        <pc:graphicFrameChg chg="del mod">
          <ac:chgData name="Ravi Ramchandran" userId="bddc7abb-9747-4edc-a560-56c3ed00e947" providerId="ADAL" clId="{D28708CC-C2D7-2749-BFAB-DC009CD4974A}" dt="2021-02-20T13:28:55.295" v="4064" actId="21"/>
          <ac:graphicFrameMkLst>
            <pc:docMk/>
            <pc:sldMk cId="864935477" sldId="273"/>
            <ac:graphicFrameMk id="5" creationId="{6C3DA0A1-0F2B-FA49-BD59-B72137AE565A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29:51.268" v="4073" actId="20577"/>
          <ac:graphicFrameMkLst>
            <pc:docMk/>
            <pc:sldMk cId="864935477" sldId="273"/>
            <ac:graphicFrameMk id="22" creationId="{13866308-914A-384D-83F0-77F84A8A80C5}"/>
          </ac:graphicFrameMkLst>
        </pc:graphicFrame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9" creationId="{793B2029-C8AC-6C40-8EE7-D6EEF3A398C3}"/>
          </ac:picMkLst>
        </pc:picChg>
        <pc:picChg chg="del">
          <ac:chgData name="Ravi Ramchandran" userId="bddc7abb-9747-4edc-a560-56c3ed00e947" providerId="ADAL" clId="{D28708CC-C2D7-2749-BFAB-DC009CD4974A}" dt="2021-02-20T13:15:09.017" v="3527" actId="478"/>
          <ac:picMkLst>
            <pc:docMk/>
            <pc:sldMk cId="864935477" sldId="273"/>
            <ac:picMk id="10" creationId="{9562D1A3-FCA2-1B48-A955-710DE97A7BB1}"/>
          </ac:picMkLst>
        </pc:pic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3" creationId="{FC2111FF-C20C-E84F-84D4-19DE45F3ADE4}"/>
          </ac:picMkLst>
        </pc:picChg>
        <pc:picChg chg="del">
          <ac:chgData name="Ravi Ramchandran" userId="bddc7abb-9747-4edc-a560-56c3ed00e947" providerId="ADAL" clId="{D28708CC-C2D7-2749-BFAB-DC009CD4974A}" dt="2021-02-20T13:16:24.442" v="3575" actId="478"/>
          <ac:picMkLst>
            <pc:docMk/>
            <pc:sldMk cId="864935477" sldId="273"/>
            <ac:picMk id="8198" creationId="{F2B0BDFA-B124-3A4D-8C04-6F0F61881FC1}"/>
          </ac:picMkLst>
        </pc:picChg>
        <pc:picChg chg="add del mod">
          <ac:chgData name="Ravi Ramchandran" userId="bddc7abb-9747-4edc-a560-56c3ed00e947" providerId="ADAL" clId="{D28708CC-C2D7-2749-BFAB-DC009CD4974A}" dt="2021-02-20T13:23:01.184" v="3776" actId="478"/>
          <ac:picMkLst>
            <pc:docMk/>
            <pc:sldMk cId="864935477" sldId="273"/>
            <ac:picMk id="10242" creationId="{1BE4C486-A9A7-C242-A908-AC9791CCD119}"/>
          </ac:picMkLst>
        </pc:picChg>
        <pc:picChg chg="add del mod">
          <ac:chgData name="Ravi Ramchandran" userId="bddc7abb-9747-4edc-a560-56c3ed00e947" providerId="ADAL" clId="{D28708CC-C2D7-2749-BFAB-DC009CD4974A}" dt="2021-02-20T13:23:14.861" v="3782" actId="478"/>
          <ac:picMkLst>
            <pc:docMk/>
            <pc:sldMk cId="864935477" sldId="273"/>
            <ac:picMk id="10244" creationId="{78B1BC12-312E-EE49-8254-B00E94976A97}"/>
          </ac:picMkLst>
        </pc:picChg>
        <pc:picChg chg="add del mod ord">
          <ac:chgData name="Ravi Ramchandran" userId="bddc7abb-9747-4edc-a560-56c3ed00e947" providerId="ADAL" clId="{D28708CC-C2D7-2749-BFAB-DC009CD4974A}" dt="2021-02-20T13:30:05.277" v="4076" actId="14100"/>
          <ac:picMkLst>
            <pc:docMk/>
            <pc:sldMk cId="864935477" sldId="273"/>
            <ac:picMk id="10246" creationId="{1C9B5175-BF6C-5E47-B084-7106D4FA5957}"/>
          </ac:picMkLst>
        </pc:picChg>
        <pc:picChg chg="add del mo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0248" creationId="{6C87BF32-882E-2D4A-8FCA-F27B6C6DCA31}"/>
          </ac:picMkLst>
        </pc:picChg>
      </pc:sldChg>
      <pc:sldChg chg="new del">
        <pc:chgData name="Ravi Ramchandran" userId="bddc7abb-9747-4edc-a560-56c3ed00e947" providerId="ADAL" clId="{D28708CC-C2D7-2749-BFAB-DC009CD4974A}" dt="2021-02-20T13:14:33.628" v="3525" actId="680"/>
        <pc:sldMkLst>
          <pc:docMk/>
          <pc:sldMk cId="1149704443" sldId="273"/>
        </pc:sldMkLst>
      </pc:sldChg>
      <pc:sldChg chg="addSp delSp modSp add mod ord">
        <pc:chgData name="Ravi Ramchandran" userId="bddc7abb-9747-4edc-a560-56c3ed00e947" providerId="ADAL" clId="{D28708CC-C2D7-2749-BFAB-DC009CD4974A}" dt="2021-02-20T13:21:26.413" v="3756"/>
        <pc:sldMkLst>
          <pc:docMk/>
          <pc:sldMk cId="3078274223" sldId="274"/>
        </pc:sldMkLst>
        <pc:spChg chg="add mod">
          <ac:chgData name="Ravi Ramchandran" userId="bddc7abb-9747-4edc-a560-56c3ed00e947" providerId="ADAL" clId="{D28708CC-C2D7-2749-BFAB-DC009CD4974A}" dt="2021-02-20T13:17:53.182" v="3594" actId="20577"/>
          <ac:spMkLst>
            <pc:docMk/>
            <pc:sldMk cId="3078274223" sldId="274"/>
            <ac:spMk id="15" creationId="{49AED3CE-D9F2-6343-A30B-734B3CCDCA0F}"/>
          </ac:spMkLst>
        </pc:spChg>
        <pc:spChg chg="add del mod">
          <ac:chgData name="Ravi Ramchandran" userId="bddc7abb-9747-4edc-a560-56c3ed00e947" providerId="ADAL" clId="{D28708CC-C2D7-2749-BFAB-DC009CD4974A}" dt="2021-02-20T13:20:42.769" v="3748" actId="21"/>
          <ac:spMkLst>
            <pc:docMk/>
            <pc:sldMk cId="3078274223" sldId="274"/>
            <ac:spMk id="17" creationId="{3D3D88CE-9D8F-CB4A-A539-B86574047C99}"/>
          </ac:spMkLst>
        </pc:spChg>
        <pc:spChg chg="add mod">
          <ac:chgData name="Ravi Ramchandran" userId="bddc7abb-9747-4edc-a560-56c3ed00e947" providerId="ADAL" clId="{D28708CC-C2D7-2749-BFAB-DC009CD4974A}" dt="2021-02-20T13:20:49.047" v="3751"/>
          <ac:spMkLst>
            <pc:docMk/>
            <pc:sldMk cId="3078274223" sldId="274"/>
            <ac:spMk id="18" creationId="{28F16351-4C5E-354C-A956-5738389A32BD}"/>
          </ac:spMkLst>
        </pc:spChg>
        <pc:graphicFrameChg chg="mod">
          <ac:chgData name="Ravi Ramchandran" userId="bddc7abb-9747-4edc-a560-56c3ed00e947" providerId="ADAL" clId="{D28708CC-C2D7-2749-BFAB-DC009CD4974A}" dt="2021-02-20T13:19:35.552" v="3729" actId="20577"/>
          <ac:graphicFrameMkLst>
            <pc:docMk/>
            <pc:sldMk cId="3078274223" sldId="274"/>
            <ac:graphicFrameMk id="10" creationId="{DDD898B4-E938-5E49-B4E9-82199A8682E6}"/>
          </ac:graphicFrameMkLst>
        </pc:graphicFrameChg>
        <pc:graphicFrameChg chg="mod">
          <ac:chgData name="Ravi Ramchandran" userId="bddc7abb-9747-4edc-a560-56c3ed00e947" providerId="ADAL" clId="{D28708CC-C2D7-2749-BFAB-DC009CD4974A}" dt="2021-02-20T13:21:26.413" v="3756"/>
          <ac:graphicFrameMkLst>
            <pc:docMk/>
            <pc:sldMk cId="3078274223" sldId="274"/>
            <ac:graphicFrameMk id="11" creationId="{CB55C52D-E4D6-F247-B3D2-E2E4C239D156}"/>
          </ac:graphicFrameMkLst>
        </pc:graphicFrameChg>
        <pc:picChg chg="add mod">
          <ac:chgData name="Ravi Ramchandran" userId="bddc7abb-9747-4edc-a560-56c3ed00e947" providerId="ADAL" clId="{D28708CC-C2D7-2749-BFAB-DC009CD4974A}" dt="2021-02-20T13:17:13.292" v="3584" actId="1076"/>
          <ac:picMkLst>
            <pc:docMk/>
            <pc:sldMk cId="3078274223" sldId="274"/>
            <ac:picMk id="12" creationId="{C1A91D66-4419-7F42-92C1-92A89AB53265}"/>
          </ac:picMkLst>
        </pc:picChg>
        <pc:picChg chg="add del mod">
          <ac:chgData name="Ravi Ramchandran" userId="bddc7abb-9747-4edc-a560-56c3ed00e947" providerId="ADAL" clId="{D28708CC-C2D7-2749-BFAB-DC009CD4974A}" dt="2021-02-20T13:17:22.654" v="3586"/>
          <ac:picMkLst>
            <pc:docMk/>
            <pc:sldMk cId="3078274223" sldId="274"/>
            <ac:picMk id="14" creationId="{110351E1-9394-494B-8ED8-F28F34C2BE45}"/>
          </ac:picMkLst>
        </pc:picChg>
        <pc:picChg chg="add mod">
          <ac:chgData name="Ravi Ramchandran" userId="bddc7abb-9747-4edc-a560-56c3ed00e947" providerId="ADAL" clId="{D28708CC-C2D7-2749-BFAB-DC009CD4974A}" dt="2021-02-20T13:20:48.023" v="3750" actId="1076"/>
          <ac:picMkLst>
            <pc:docMk/>
            <pc:sldMk cId="3078274223" sldId="274"/>
            <ac:picMk id="16" creationId="{B0FDC004-1040-A04F-B820-4DF31821A63F}"/>
          </ac:picMkLst>
        </pc:picChg>
        <pc:picChg chg="del">
          <ac:chgData name="Ravi Ramchandran" userId="bddc7abb-9747-4edc-a560-56c3ed00e947" providerId="ADAL" clId="{D28708CC-C2D7-2749-BFAB-DC009CD4974A}" dt="2021-02-20T13:17:03.168" v="3580" actId="478"/>
          <ac:picMkLst>
            <pc:docMk/>
            <pc:sldMk cId="3078274223" sldId="274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3:20:03.207" v="3730" actId="478"/>
          <ac:picMkLst>
            <pc:docMk/>
            <pc:sldMk cId="3078274223" sldId="274"/>
            <ac:picMk id="5128" creationId="{CBBF28C6-01DD-B041-982A-7577777CF790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1:23.133" v="4236" actId="20577"/>
        <pc:sldMkLst>
          <pc:docMk/>
          <pc:sldMk cId="3676677160" sldId="275"/>
        </pc:sldMkLst>
        <pc:spChg chg="add mod">
          <ac:chgData name="Ravi Ramchandran" userId="bddc7abb-9747-4edc-a560-56c3ed00e947" providerId="ADAL" clId="{D28708CC-C2D7-2749-BFAB-DC009CD4974A}" dt="2021-02-20T13:40:51.619" v="4163" actId="1076"/>
          <ac:spMkLst>
            <pc:docMk/>
            <pc:sldMk cId="3676677160" sldId="275"/>
            <ac:spMk id="17" creationId="{E1E05BDD-A897-2A49-9AA9-32B5D1E61CD0}"/>
          </ac:spMkLst>
        </pc:spChg>
        <pc:graphicFrameChg chg="add del mod">
          <ac:chgData name="Ravi Ramchandran" userId="bddc7abb-9747-4edc-a560-56c3ed00e947" providerId="ADAL" clId="{D28708CC-C2D7-2749-BFAB-DC009CD4974A}" dt="2021-02-20T13:33:35.724" v="4103"/>
          <ac:graphicFrameMkLst>
            <pc:docMk/>
            <pc:sldMk cId="3676677160" sldId="275"/>
            <ac:graphicFrameMk id="15" creationId="{A55D516B-B748-8D49-90F3-A96FC15A0BE7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13:41:23.133" v="4236" actId="20577"/>
          <ac:graphicFrameMkLst>
            <pc:docMk/>
            <pc:sldMk cId="3676677160" sldId="275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32:41.690" v="4086" actId="478"/>
          <ac:picMkLst>
            <pc:docMk/>
            <pc:sldMk cId="3676677160" sldId="275"/>
            <ac:picMk id="10246" creationId="{1C9B5175-BF6C-5E47-B084-7106D4FA5957}"/>
          </ac:picMkLst>
        </pc:picChg>
        <pc:picChg chg="del">
          <ac:chgData name="Ravi Ramchandran" userId="bddc7abb-9747-4edc-a560-56c3ed00e947" providerId="ADAL" clId="{D28708CC-C2D7-2749-BFAB-DC009CD4974A}" dt="2021-02-20T13:32:20.090" v="4078" actId="478"/>
          <ac:picMkLst>
            <pc:docMk/>
            <pc:sldMk cId="3676677160" sldId="275"/>
            <ac:picMk id="10248" creationId="{6C87BF32-882E-2D4A-8FCA-F27B6C6DCA31}"/>
          </ac:picMkLst>
        </pc:picChg>
        <pc:picChg chg="add del mod">
          <ac:chgData name="Ravi Ramchandran" userId="bddc7abb-9747-4edc-a560-56c3ed00e947" providerId="ADAL" clId="{D28708CC-C2D7-2749-BFAB-DC009CD4974A}" dt="2021-02-20T13:32:50.955" v="4089" actId="21"/>
          <ac:picMkLst>
            <pc:docMk/>
            <pc:sldMk cId="3676677160" sldId="275"/>
            <ac:picMk id="14338" creationId="{6305426F-EBA5-E049-9BF9-8AE95EF798E1}"/>
          </ac:picMkLst>
        </pc:picChg>
        <pc:picChg chg="add mod">
          <ac:chgData name="Ravi Ramchandran" userId="bddc7abb-9747-4edc-a560-56c3ed00e947" providerId="ADAL" clId="{D28708CC-C2D7-2749-BFAB-DC009CD4974A}" dt="2021-02-20T13:33:26.452" v="4101" actId="1076"/>
          <ac:picMkLst>
            <pc:docMk/>
            <pc:sldMk cId="3676677160" sldId="275"/>
            <ac:picMk id="14340" creationId="{6E182222-3531-394B-8B8F-063D5868DBE4}"/>
          </ac:picMkLst>
        </pc:picChg>
        <pc:picChg chg="add mod">
          <ac:chgData name="Ravi Ramchandran" userId="bddc7abb-9747-4edc-a560-56c3ed00e947" providerId="ADAL" clId="{D28708CC-C2D7-2749-BFAB-DC009CD4974A}" dt="2021-02-20T13:34:02.800" v="4109" actId="1076"/>
          <ac:picMkLst>
            <pc:docMk/>
            <pc:sldMk cId="3676677160" sldId="275"/>
            <ac:picMk id="14342" creationId="{BF7C9086-DA13-3D45-BF80-EFB286D1522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GB" dirty="0"/>
            <a:t>Max Loans are given to tenured employees, which is working well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Employment Length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400ADE75-5E48-8042-8DE8-6560CC959422}">
      <dgm:prSet/>
      <dgm:spPr/>
      <dgm:t>
        <a:bodyPr/>
        <a:lstStyle/>
        <a:p>
          <a:r>
            <a:rPr lang="en-GB" dirty="0"/>
            <a:t>Defaults ratios are same across categories 
LC should continue the same</a:t>
          </a:r>
          <a:endParaRPr lang="en-IN" dirty="0"/>
        </a:p>
      </dgm:t>
    </dgm:pt>
    <dgm:pt modelId="{DB6CB955-0632-0943-8112-15A204E576A3}" type="parTrans" cxnId="{932CE87D-C9DC-B94C-88C4-93BB0F9DD4AD}">
      <dgm:prSet/>
      <dgm:spPr/>
      <dgm:t>
        <a:bodyPr/>
        <a:lstStyle/>
        <a:p>
          <a:endParaRPr lang="en-GB"/>
        </a:p>
      </dgm:t>
    </dgm:pt>
    <dgm:pt modelId="{971B54FB-68F4-5E4F-B013-A4E2979A9768}" type="sibTrans" cxnId="{932CE87D-C9DC-B94C-88C4-93BB0F9DD4AD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923B318-4822-9B45-ADC7-C4EC1C3B40EC}" type="presOf" srcId="{400ADE75-5E48-8042-8DE8-6560CC959422}" destId="{49B4C25E-35E0-4D43-BCD6-A811CEDB6D93}" srcOrd="0" destOrd="1" presId="urn:microsoft.com/office/officeart/2005/8/layout/vList2"/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932CE87D-C9DC-B94C-88C4-93BB0F9DD4AD}" srcId="{EA405FDA-92E1-6A40-BCDC-E7690D127395}" destId="{400ADE75-5E48-8042-8DE8-6560CC959422}" srcOrd="1" destOrd="0" parTransId="{DB6CB955-0632-0943-8112-15A204E576A3}" sibTransId="{971B54FB-68F4-5E4F-B013-A4E2979A9768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b="0" i="0" dirty="0"/>
            <a:t>LC has been giving out maximum loans in December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Month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E984D98F-C846-C241-9166-4ADF289E10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There is a high distribution of Loans in December and every year, but there is no break in the process, it seems the process is working well</a:t>
          </a:r>
          <a:endParaRPr lang="en-IN" dirty="0"/>
        </a:p>
      </dgm:t>
    </dgm:pt>
    <dgm:pt modelId="{C7497EF4-08D5-B14C-AC77-915C391BC348}" type="parTrans" cxnId="{1FF19766-802A-9043-9AC9-A78A700753FE}">
      <dgm:prSet/>
      <dgm:spPr/>
      <dgm:t>
        <a:bodyPr/>
        <a:lstStyle/>
        <a:p>
          <a:endParaRPr lang="en-GB"/>
        </a:p>
      </dgm:t>
    </dgm:pt>
    <dgm:pt modelId="{EE8ACB95-7579-8545-A556-573624101131}" type="sibTrans" cxnId="{1FF19766-802A-9043-9AC9-A78A700753FE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1FF19766-802A-9043-9AC9-A78A700753FE}" srcId="{83395F50-F07A-F248-960D-FF2064ABB2B7}" destId="{E984D98F-C846-C241-9166-4ADF289E109A}" srcOrd="1" destOrd="0" parTransId="{C7497EF4-08D5-B14C-AC77-915C391BC348}" sibTransId="{EE8ACB95-7579-8545-A556-573624101131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717F65A5-3CAC-564C-A76C-61C388072341}" type="presOf" srcId="{E984D98F-C846-C241-9166-4ADF289E109A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Defaults are increasing as per grade, so LC must continue with the system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2BC4AB30-360E-1346-BEF1-6FC2A3090925}">
      <dgm:prSet/>
      <dgm:spPr/>
      <dgm:t>
        <a:bodyPr/>
        <a:lstStyle/>
        <a:p>
          <a:r>
            <a:rPr lang="en-IN" dirty="0"/>
            <a:t>LC should restrict loans in grade E, F, G as the cost benefit of risk is not justified</a:t>
          </a:r>
        </a:p>
      </dgm:t>
    </dgm:pt>
    <dgm:pt modelId="{EA647C55-5D9C-4442-A004-84BDD5AD86FC}" type="parTrans" cxnId="{B7B49760-6F67-8E4A-A3A8-E7BA5F60691B}">
      <dgm:prSet/>
      <dgm:spPr/>
      <dgm:t>
        <a:bodyPr/>
        <a:lstStyle/>
        <a:p>
          <a:endParaRPr lang="en-GB"/>
        </a:p>
      </dgm:t>
    </dgm:pt>
    <dgm:pt modelId="{223DF756-20C7-4045-98E7-FE46AFBA119B}" type="sibTrans" cxnId="{B7B49760-6F67-8E4A-A3A8-E7BA5F60691B}">
      <dgm:prSet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LC has a Grading System from A to E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/>
            <a:t>Grade</a:t>
          </a:r>
          <a:endParaRPr lang="en-IN" dirty="0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B49760-6F67-8E4A-A3A8-E7BA5F60691B}" srcId="{F3ECB37C-E80F-1743-AF13-C4FC712AEEEF}" destId="{2BC4AB30-360E-1346-BEF1-6FC2A3090925}" srcOrd="2" destOrd="0" parTransId="{EA647C55-5D9C-4442-A004-84BDD5AD86FC}" sibTransId="{223DF756-20C7-4045-98E7-FE46AFBA119B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BA4D7A7-D2F0-2044-A7CF-E2B5B0610063}" type="presOf" srcId="{2BC4AB30-360E-1346-BEF1-6FC2A3090925}" destId="{03642259-9D16-4245-8C70-36CC48279043}" srcOrd="0" destOrd="2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Defaults are increasing as per grade, so LC must continue with the system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2BC4AB30-360E-1346-BEF1-6FC2A3090925}">
      <dgm:prSet/>
      <dgm:spPr/>
      <dgm:t>
        <a:bodyPr/>
        <a:lstStyle/>
        <a:p>
          <a:r>
            <a:rPr lang="en-IN" dirty="0"/>
            <a:t>LC should restrict loans in grade E, F, G as the cost benefit of risk is not justified</a:t>
          </a:r>
        </a:p>
      </dgm:t>
    </dgm:pt>
    <dgm:pt modelId="{EA647C55-5D9C-4442-A004-84BDD5AD86FC}" type="parTrans" cxnId="{B7B49760-6F67-8E4A-A3A8-E7BA5F60691B}">
      <dgm:prSet/>
      <dgm:spPr/>
      <dgm:t>
        <a:bodyPr/>
        <a:lstStyle/>
        <a:p>
          <a:endParaRPr lang="en-GB"/>
        </a:p>
      </dgm:t>
    </dgm:pt>
    <dgm:pt modelId="{223DF756-20C7-4045-98E7-FE46AFBA119B}" type="sibTrans" cxnId="{B7B49760-6F67-8E4A-A3A8-E7BA5F60691B}">
      <dgm:prSet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LC has a Grading System from A to E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Verification Status with Loan Amount – Loan Status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B49760-6F67-8E4A-A3A8-E7BA5F60691B}" srcId="{F3ECB37C-E80F-1743-AF13-C4FC712AEEEF}" destId="{2BC4AB30-360E-1346-BEF1-6FC2A3090925}" srcOrd="2" destOrd="0" parTransId="{EA647C55-5D9C-4442-A004-84BDD5AD86FC}" sibTransId="{223DF756-20C7-4045-98E7-FE46AFBA119B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BA4D7A7-D2F0-2044-A7CF-E2B5B0610063}" type="presOf" srcId="{2BC4AB30-360E-1346-BEF1-6FC2A3090925}" destId="{03642259-9D16-4245-8C70-36CC48279043}" srcOrd="0" destOrd="2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B83E3FA-2BB9-7443-B754-DC31BE677F91}">
      <dgm:prSet/>
      <dgm:spPr/>
      <dgm:t>
        <a:bodyPr/>
        <a:lstStyle/>
        <a:p>
          <a:r>
            <a:rPr lang="en-IN" dirty="0"/>
            <a:t>Callouts</a:t>
          </a:r>
        </a:p>
      </dgm:t>
    </dgm:pt>
    <dgm:pt modelId="{4AA7351C-B1DC-604E-AF42-81CE0F55183F}" type="parTrans" cxnId="{0B8F6195-36E9-B74D-B65E-EDF2359D5354}">
      <dgm:prSet/>
      <dgm:spPr/>
      <dgm:t>
        <a:bodyPr/>
        <a:lstStyle/>
        <a:p>
          <a:endParaRPr lang="en-GB"/>
        </a:p>
      </dgm:t>
    </dgm:pt>
    <dgm:pt modelId="{95F8839B-0023-264B-9DFB-55BA76C0CF6E}" type="sibTrans" cxnId="{0B8F6195-36E9-B74D-B65E-EDF2359D5354}">
      <dgm:prSet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Stop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714FF9F-A0EB-4048-AFE2-2E8B77476155}" type="parTrans" cxnId="{B6E03B68-7983-8A43-B6F0-F037B2506147}">
      <dgm:prSet/>
      <dgm:spPr/>
    </dgm:pt>
    <dgm:pt modelId="{F5FAF71B-5DFE-6F42-884A-FB2A6C80F257}" type="sibTrans" cxnId="{B6E03B68-7983-8A43-B6F0-F037B2506147}">
      <dgm:prSet/>
      <dgm:spPr/>
    </dgm:pt>
    <dgm:pt modelId="{E2652E79-9EA4-4D48-8927-96DE5CFE5445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1E0F7BCE-6C98-F148-9A59-E2197F33360E}" type="parTrans" cxnId="{839F504F-AA41-4248-B5F8-4D157D9C2024}">
      <dgm:prSet/>
      <dgm:spPr/>
    </dgm:pt>
    <dgm:pt modelId="{5718DDE6-0AB1-064F-9DF9-69FEFE9DDCE7}" type="sibTrans" cxnId="{839F504F-AA41-4248-B5F8-4D157D9C2024}">
      <dgm:prSet/>
      <dgm:spPr/>
    </dgm:pt>
    <dgm:pt modelId="{029284E4-6312-3C43-B01A-13FDCEC23D33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F4621DF2-D8E1-0945-8A1C-003197983F64}" type="parTrans" cxnId="{F25534ED-37F2-5046-A3E2-8A0DD56A0428}">
      <dgm:prSet/>
      <dgm:spPr/>
    </dgm:pt>
    <dgm:pt modelId="{65B2B5C5-25EC-EA4C-A884-4B420024BD2F}" type="sibTrans" cxnId="{F25534ED-37F2-5046-A3E2-8A0DD56A0428}">
      <dgm:prSet/>
      <dgm:spPr/>
    </dgm:pt>
    <dgm:pt modelId="{AE89B9E6-1D73-5B4B-AB58-A8F91FEB76FE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E4DAFE28-0278-D647-AB8F-5B1152B7AAE2}" type="parTrans" cxnId="{9E930AA7-8F99-6F44-A3A9-A23C7FD0FBBE}">
      <dgm:prSet/>
      <dgm:spPr/>
    </dgm:pt>
    <dgm:pt modelId="{8517E5CF-9782-D042-84BB-B8187DF0A628}" type="sibTrans" cxnId="{9E930AA7-8F99-6F44-A3A9-A23C7FD0FBBE}">
      <dgm:prSet/>
      <dgm:spPr/>
    </dgm:pt>
    <dgm:pt modelId="{6A990AB0-44F6-414F-8D28-D7791939FBD7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5DEFA4D-4716-DF4B-A7B9-F2EC0359999E}" type="parTrans" cxnId="{664E8160-6002-714B-8EF5-46103924DB6B}">
      <dgm:prSet/>
      <dgm:spPr/>
    </dgm:pt>
    <dgm:pt modelId="{7E48FC1E-FD2B-F44F-9A58-73A5869BE3F2}" type="sibTrans" cxnId="{664E8160-6002-714B-8EF5-46103924DB6B}">
      <dgm:prSet/>
      <dgm:spPr/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A069F269-5E09-C54F-B5B9-1A2BA61E482B}" type="pres">
      <dgm:prSet presAssocID="{EB83E3FA-2BB9-7443-B754-DC31BE677F91}" presName="parentLin" presStyleCnt="0"/>
      <dgm:spPr/>
    </dgm:pt>
    <dgm:pt modelId="{061546DF-DB0F-B14E-AA69-5B24F8729E62}" type="pres">
      <dgm:prSet presAssocID="{EB83E3FA-2BB9-7443-B754-DC31BE677F91}" presName="parentLeftMargin" presStyleLbl="node1" presStyleIdx="0" presStyleCnt="3"/>
      <dgm:spPr/>
    </dgm:pt>
    <dgm:pt modelId="{58E585EA-EB81-DD44-A311-5A765E46708F}" type="pres">
      <dgm:prSet presAssocID="{EB83E3FA-2BB9-7443-B754-DC31BE677F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17FD59-B156-344B-ADA3-45D06048D27B}" type="pres">
      <dgm:prSet presAssocID="{EB83E3FA-2BB9-7443-B754-DC31BE677F91}" presName="negativeSpace" presStyleCnt="0"/>
      <dgm:spPr/>
    </dgm:pt>
    <dgm:pt modelId="{F73BEE66-7124-0547-B0BF-1AC85062D3FB}" type="pres">
      <dgm:prSet presAssocID="{EB83E3FA-2BB9-7443-B754-DC31BE677F91}" presName="childText" presStyleLbl="conFgAcc1" presStyleIdx="0" presStyleCnt="3">
        <dgm:presLayoutVars>
          <dgm:bulletEnabled val="1"/>
        </dgm:presLayoutVars>
      </dgm:prSet>
      <dgm:spPr/>
    </dgm:pt>
    <dgm:pt modelId="{364E917D-5AB6-F246-BD13-921895AC5CA7}" type="pres">
      <dgm:prSet presAssocID="{95F8839B-0023-264B-9DFB-55BA76C0CF6E}" presName="spaceBetweenRectangles" presStyleCnt="0"/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3"/>
      <dgm:spPr/>
    </dgm:pt>
    <dgm:pt modelId="{A2CDECB6-FED0-884E-88B1-913ACB9775B4}" type="pres">
      <dgm:prSet presAssocID="{5B327F21-2E3A-3244-9881-84D49F16FF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1" presStyleCnt="3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1" presStyleCnt="3"/>
      <dgm:spPr/>
    </dgm:pt>
    <dgm:pt modelId="{D397FC82-3B92-D94D-A296-537093A4346F}" type="pres">
      <dgm:prSet presAssocID="{484E0F54-19D0-9E47-BAF0-BB90324DBF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B82D605-4A63-4A43-9992-E0B97099F93A}" type="presOf" srcId="{EB83E3FA-2BB9-7443-B754-DC31BE677F91}" destId="{58E585EA-EB81-DD44-A311-5A765E46708F}" srcOrd="1" destOrd="0" presId="urn:microsoft.com/office/officeart/2005/8/layout/list1"/>
    <dgm:cxn modelId="{BD97420F-EB0F-0D48-9BCE-576A4B68408B}" type="presOf" srcId="{E2652E79-9EA4-4D48-8927-96DE5CFE5445}" destId="{83863571-DF5F-A147-87C5-18BE3DDD6475}" srcOrd="0" destOrd="0" presId="urn:microsoft.com/office/officeart/2005/8/layout/list1"/>
    <dgm:cxn modelId="{57519021-01E9-3049-AA42-67DE07BA1FAD}" type="presOf" srcId="{E392E5B6-3D0D-034C-9079-F9496D4BD5DD}" destId="{BE961981-68C5-C845-BD4F-C7FE4C31EDE0}" srcOrd="0" destOrd="0" presId="urn:microsoft.com/office/officeart/2005/8/layout/list1"/>
    <dgm:cxn modelId="{745C2E3B-9BBE-384C-8C51-C99ADA7112F9}" type="presOf" srcId="{5B327F21-2E3A-3244-9881-84D49F16FF37}" destId="{469DBDC2-1AE8-C146-A0AE-85EAA59B0F3D}" srcOrd="0" destOrd="0" presId="urn:microsoft.com/office/officeart/2005/8/layout/list1"/>
    <dgm:cxn modelId="{39F9C34E-737F-7849-B5F6-C0F4D3A44465}" type="presOf" srcId="{5B327F21-2E3A-3244-9881-84D49F16FF37}" destId="{A2CDECB6-FED0-884E-88B1-913ACB9775B4}" srcOrd="1" destOrd="0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B33A0859-6EA6-B149-864F-E6F8127ED93E}" type="presOf" srcId="{AE89B9E6-1D73-5B4B-AB58-A8F91FEB76FE}" destId="{83863571-DF5F-A147-87C5-18BE3DDD6475}" srcOrd="0" destOrd="2" presId="urn:microsoft.com/office/officeart/2005/8/layout/list1"/>
    <dgm:cxn modelId="{664E8160-6002-714B-8EF5-46103924DB6B}" srcId="{484E0F54-19D0-9E47-BAF0-BB90324DBF3D}" destId="{6A990AB0-44F6-414F-8D28-D7791939FBD7}" srcOrd="3" destOrd="0" parTransId="{05DEFA4D-4716-DF4B-A7B9-F2EC0359999E}" sibTransId="{7E48FC1E-FD2B-F44F-9A58-73A5869BE3F2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BD7CE771-31F7-6E4B-BDD9-B9D0ADE7FE91}" type="presOf" srcId="{FE9DB2F6-6B07-0942-904A-C00B21F6D10C}" destId="{519CE9FF-7A9B-AB4D-AD5D-DBDAC6C2658E}" srcOrd="0" destOrd="0" presId="urn:microsoft.com/office/officeart/2005/8/layout/list1"/>
    <dgm:cxn modelId="{71FDBC90-D526-8D4E-93F2-5FD3ABB9E96D}" type="presOf" srcId="{029284E4-6312-3C43-B01A-13FDCEC23D33}" destId="{83863571-DF5F-A147-87C5-18BE3DDD6475}" srcOrd="0" destOrd="1" presId="urn:microsoft.com/office/officeart/2005/8/layout/list1"/>
    <dgm:cxn modelId="{0B8F6195-36E9-B74D-B65E-EDF2359D5354}" srcId="{E392E5B6-3D0D-034C-9079-F9496D4BD5DD}" destId="{EB83E3FA-2BB9-7443-B754-DC31BE677F91}" srcOrd="0" destOrd="0" parTransId="{4AA7351C-B1DC-604E-AF42-81CE0F55183F}" sibTransId="{95F8839B-0023-264B-9DFB-55BA76C0CF6E}"/>
    <dgm:cxn modelId="{9E930AA7-8F99-6F44-A3A9-A23C7FD0FBBE}" srcId="{484E0F54-19D0-9E47-BAF0-BB90324DBF3D}" destId="{AE89B9E6-1D73-5B4B-AB58-A8F91FEB76FE}" srcOrd="2" destOrd="0" parTransId="{E4DAFE28-0278-D647-AB8F-5B1152B7AAE2}" sibTransId="{8517E5CF-9782-D042-84BB-B8187DF0A628}"/>
    <dgm:cxn modelId="{CE4510B9-4245-7C42-8696-DCCC1C54BCA9}" srcId="{E392E5B6-3D0D-034C-9079-F9496D4BD5DD}" destId="{5B327F21-2E3A-3244-9881-84D49F16FF37}" srcOrd="1" destOrd="0" parTransId="{1D65D87F-503E-6F4D-8338-8BCE0F71F5E9}" sibTransId="{D9070E28-3407-F640-8ABA-41618C03A9BA}"/>
    <dgm:cxn modelId="{3EB0FFC6-8C22-A942-A8FE-3F9C7D762F45}" type="presOf" srcId="{484E0F54-19D0-9E47-BAF0-BB90324DBF3D}" destId="{0463C3B8-D1CE-3444-A71E-6F69AF0B9B4C}" srcOrd="0" destOrd="0" presId="urn:microsoft.com/office/officeart/2005/8/layout/list1"/>
    <dgm:cxn modelId="{E4CCF5D6-5447-C74A-88E6-F13F5AE4B0DF}" type="presOf" srcId="{484E0F54-19D0-9E47-BAF0-BB90324DBF3D}" destId="{D397FC82-3B92-D94D-A296-537093A4346F}" srcOrd="1" destOrd="0" presId="urn:microsoft.com/office/officeart/2005/8/layout/list1"/>
    <dgm:cxn modelId="{D9FD11D9-5460-8349-87CA-55C7AD6DD4A6}" type="presOf" srcId="{EB83E3FA-2BB9-7443-B754-DC31BE677F91}" destId="{061546DF-DB0F-B14E-AA69-5B24F8729E62}" srcOrd="0" destOrd="0" presId="urn:microsoft.com/office/officeart/2005/8/layout/list1"/>
    <dgm:cxn modelId="{C9D7F5E9-376F-0443-85AE-3D94CC3B681C}" type="presOf" srcId="{6A990AB0-44F6-414F-8D28-D7791939FBD7}" destId="{83863571-DF5F-A147-87C5-18BE3DDD6475}" srcOrd="0" destOrd="3" presId="urn:microsoft.com/office/officeart/2005/8/layout/list1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890815F8-0397-4247-B254-FE4B103743FC}" srcId="{E392E5B6-3D0D-034C-9079-F9496D4BD5DD}" destId="{484E0F54-19D0-9E47-BAF0-BB90324DBF3D}" srcOrd="2" destOrd="0" parTransId="{ECD002CB-CD69-EF47-9198-514ED9EF570C}" sibTransId="{A3B78703-D03D-DF47-AB57-8BABF4BEC0A8}"/>
    <dgm:cxn modelId="{96F3ADFD-A006-C543-B424-96DE453F03DD}" type="presParOf" srcId="{BE961981-68C5-C845-BD4F-C7FE4C31EDE0}" destId="{A069F269-5E09-C54F-B5B9-1A2BA61E482B}" srcOrd="0" destOrd="0" presId="urn:microsoft.com/office/officeart/2005/8/layout/list1"/>
    <dgm:cxn modelId="{098DA7B7-5599-B649-A4CB-B9594DA96A56}" type="presParOf" srcId="{A069F269-5E09-C54F-B5B9-1A2BA61E482B}" destId="{061546DF-DB0F-B14E-AA69-5B24F8729E62}" srcOrd="0" destOrd="0" presId="urn:microsoft.com/office/officeart/2005/8/layout/list1"/>
    <dgm:cxn modelId="{A77CEDF7-CE2A-0544-8622-4146A690F08C}" type="presParOf" srcId="{A069F269-5E09-C54F-B5B9-1A2BA61E482B}" destId="{58E585EA-EB81-DD44-A311-5A765E46708F}" srcOrd="1" destOrd="0" presId="urn:microsoft.com/office/officeart/2005/8/layout/list1"/>
    <dgm:cxn modelId="{24F5C09C-D7DB-E545-8410-E821771B39EB}" type="presParOf" srcId="{BE961981-68C5-C845-BD4F-C7FE4C31EDE0}" destId="{E017FD59-B156-344B-ADA3-45D06048D27B}" srcOrd="1" destOrd="0" presId="urn:microsoft.com/office/officeart/2005/8/layout/list1"/>
    <dgm:cxn modelId="{1DF95C24-25AE-D146-936C-66CC9596C31E}" type="presParOf" srcId="{BE961981-68C5-C845-BD4F-C7FE4C31EDE0}" destId="{F73BEE66-7124-0547-B0BF-1AC85062D3FB}" srcOrd="2" destOrd="0" presId="urn:microsoft.com/office/officeart/2005/8/layout/list1"/>
    <dgm:cxn modelId="{928CA7F3-74F9-1E4F-B220-6112B3E240DA}" type="presParOf" srcId="{BE961981-68C5-C845-BD4F-C7FE4C31EDE0}" destId="{364E917D-5AB6-F246-BD13-921895AC5CA7}" srcOrd="3" destOrd="0" presId="urn:microsoft.com/office/officeart/2005/8/layout/list1"/>
    <dgm:cxn modelId="{6B8B00D7-B2AD-3F47-AF56-9C6033FE6796}" type="presParOf" srcId="{BE961981-68C5-C845-BD4F-C7FE4C31EDE0}" destId="{13E77680-01D3-274A-B21F-ABDB71EB9F27}" srcOrd="4" destOrd="0" presId="urn:microsoft.com/office/officeart/2005/8/layout/list1"/>
    <dgm:cxn modelId="{61D43789-BCE8-184E-A604-2AE99DBEE60F}" type="presParOf" srcId="{13E77680-01D3-274A-B21F-ABDB71EB9F27}" destId="{469DBDC2-1AE8-C146-A0AE-85EAA59B0F3D}" srcOrd="0" destOrd="0" presId="urn:microsoft.com/office/officeart/2005/8/layout/list1"/>
    <dgm:cxn modelId="{D85AA79E-4A37-4548-B4E1-21EBF7E480CA}" type="presParOf" srcId="{13E77680-01D3-274A-B21F-ABDB71EB9F27}" destId="{A2CDECB6-FED0-884E-88B1-913ACB9775B4}" srcOrd="1" destOrd="0" presId="urn:microsoft.com/office/officeart/2005/8/layout/list1"/>
    <dgm:cxn modelId="{85F0E336-5EAF-4647-B37B-8653FF72888A}" type="presParOf" srcId="{BE961981-68C5-C845-BD4F-C7FE4C31EDE0}" destId="{9B19080F-A2B6-D349-A1E5-1DCC923F14F2}" srcOrd="5" destOrd="0" presId="urn:microsoft.com/office/officeart/2005/8/layout/list1"/>
    <dgm:cxn modelId="{15F7FFAB-FA8A-5E41-B9D8-C9DA88D4142E}" type="presParOf" srcId="{BE961981-68C5-C845-BD4F-C7FE4C31EDE0}" destId="{519CE9FF-7A9B-AB4D-AD5D-DBDAC6C2658E}" srcOrd="6" destOrd="0" presId="urn:microsoft.com/office/officeart/2005/8/layout/list1"/>
    <dgm:cxn modelId="{6F7E8CD0-ED35-A34A-8892-9C75FB94431B}" type="presParOf" srcId="{BE961981-68C5-C845-BD4F-C7FE4C31EDE0}" destId="{0A37DB6C-3232-E74A-8AEE-34558AC6B8C0}" srcOrd="7" destOrd="0" presId="urn:microsoft.com/office/officeart/2005/8/layout/list1"/>
    <dgm:cxn modelId="{2AF80054-D8C6-6147-A52F-F17E5F6E65D1}" type="presParOf" srcId="{BE961981-68C5-C845-BD4F-C7FE4C31EDE0}" destId="{0F129D29-ED5F-E149-91C3-654B4A75CC66}" srcOrd="8" destOrd="0" presId="urn:microsoft.com/office/officeart/2005/8/layout/list1"/>
    <dgm:cxn modelId="{6EBF0A63-ADA6-BB49-A4C0-C6E853061C0E}" type="presParOf" srcId="{0F129D29-ED5F-E149-91C3-654B4A75CC66}" destId="{0463C3B8-D1CE-3444-A71E-6F69AF0B9B4C}" srcOrd="0" destOrd="0" presId="urn:microsoft.com/office/officeart/2005/8/layout/list1"/>
    <dgm:cxn modelId="{B45AA6EE-37DF-284B-8B3C-3C63D71C12A0}" type="presParOf" srcId="{0F129D29-ED5F-E149-91C3-654B4A75CC66}" destId="{D397FC82-3B92-D94D-A296-537093A4346F}" srcOrd="1" destOrd="0" presId="urn:microsoft.com/office/officeart/2005/8/layout/list1"/>
    <dgm:cxn modelId="{5A182CE7-6860-3D4E-A35A-CCC4A2E1C835}" type="presParOf" srcId="{BE961981-68C5-C845-BD4F-C7FE4C31EDE0}" destId="{D233FC63-F3E7-D444-BF4F-E787FCBDFDFE}" srcOrd="9" destOrd="0" presId="urn:microsoft.com/office/officeart/2005/8/layout/list1"/>
    <dgm:cxn modelId="{9E6A1C98-3BD5-2142-8F71-152DA3A5C270}" type="presParOf" srcId="{BE961981-68C5-C845-BD4F-C7FE4C31EDE0}" destId="{83863571-DF5F-A147-87C5-18BE3DDD64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/>
            <a:t>Loans are Increasing on a Year on Year Basis which is a good sign</a:t>
          </a:r>
          <a:endParaRPr lang="en-IN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362B2BFC-0D62-7842-A81E-0BC939D5AFFF}">
      <dgm:prSet/>
      <dgm:spPr/>
      <dgm:t>
        <a:bodyPr/>
        <a:lstStyle/>
        <a:p>
          <a:r>
            <a:rPr lang="en-US"/>
            <a:t>However Defaults are also increasing, at a similar rate which should be reduced</a:t>
          </a:r>
          <a:endParaRPr lang="en-IN"/>
        </a:p>
      </dgm:t>
    </dgm:pt>
    <dgm:pt modelId="{AA484A57-9642-8044-8D34-539C994EC008}" type="parTrans" cxnId="{25279E8B-CAD1-8A4A-8CD3-ACD02A9726D7}">
      <dgm:prSet/>
      <dgm:spPr/>
      <dgm:t>
        <a:bodyPr/>
        <a:lstStyle/>
        <a:p>
          <a:endParaRPr lang="en-GB"/>
        </a:p>
      </dgm:t>
    </dgm:pt>
    <dgm:pt modelId="{3271E656-6426-6344-A312-BC97C089EFE0}" type="sibTrans" cxnId="{25279E8B-CAD1-8A4A-8CD3-ACD02A9726D7}">
      <dgm:prSet/>
      <dgm:spPr/>
      <dgm:t>
        <a:bodyPr/>
        <a:lstStyle/>
        <a:p>
          <a:endParaRPr lang="en-GB"/>
        </a:p>
      </dgm:t>
    </dgm:pt>
    <dgm:pt modelId="{235144F4-6498-5A4C-98BD-AFB843BB1B7B}">
      <dgm:prSet/>
      <dgm:spPr/>
      <dgm:t>
        <a:bodyPr/>
        <a:lstStyle/>
        <a:p>
          <a:r>
            <a:rPr lang="en-US"/>
            <a:t>Recovery Rate is still relatively around 30% which needs to be improved</a:t>
          </a:r>
          <a:endParaRPr lang="en-IN"/>
        </a:p>
      </dgm:t>
    </dgm:pt>
    <dgm:pt modelId="{328D5C33-A64F-F64E-A7F2-DEAA1C3A8910}" type="parTrans" cxnId="{E01FAD4B-D873-9144-9CBE-9144B7B37FB2}">
      <dgm:prSet/>
      <dgm:spPr/>
      <dgm:t>
        <a:bodyPr/>
        <a:lstStyle/>
        <a:p>
          <a:endParaRPr lang="en-GB"/>
        </a:p>
      </dgm:t>
    </dgm:pt>
    <dgm:pt modelId="{1D7E0728-2FEE-4448-A0E5-428C08CDF853}" type="sibTrans" cxnId="{E01FAD4B-D873-9144-9CBE-9144B7B37FB2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01FAD4B-D873-9144-9CBE-9144B7B37FB2}" srcId="{0C2A12AE-6484-324F-A74B-211BF1E8A5E8}" destId="{235144F4-6498-5A4C-98BD-AFB843BB1B7B}" srcOrd="2" destOrd="0" parTransId="{328D5C33-A64F-F64E-A7F2-DEAA1C3A8910}" sibTransId="{1D7E0728-2FEE-4448-A0E5-428C08CDF853}"/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E90A0A84-E43E-0146-8488-3FAFD1D3DD6D}" type="presOf" srcId="{235144F4-6498-5A4C-98BD-AFB843BB1B7B}" destId="{3EC4D359-6014-3E48-AF6F-0FD1EB526F5C}" srcOrd="0" destOrd="2" presId="urn:microsoft.com/office/officeart/2005/8/layout/hList1"/>
    <dgm:cxn modelId="{25279E8B-CAD1-8A4A-8CD3-ACD02A9726D7}" srcId="{0C2A12AE-6484-324F-A74B-211BF1E8A5E8}" destId="{362B2BFC-0D62-7842-A81E-0BC939D5AFFF}" srcOrd="1" destOrd="0" parTransId="{AA484A57-9642-8044-8D34-539C994EC008}" sibTransId="{3271E656-6426-6344-A312-BC97C089EFE0}"/>
    <dgm:cxn modelId="{13BB4993-09AC-B941-8580-1131DEF69EA5}" type="presOf" srcId="{362B2BFC-0D62-7842-A81E-0BC939D5AFFF}" destId="{3EC4D359-6014-3E48-AF6F-0FD1EB526F5C}" srcOrd="0" destOrd="1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C44474-9384-4364-8A68-48A07C2002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98FFB-DD6A-4423-ACBD-416C6035E471}">
      <dgm:prSet/>
      <dgm:spPr/>
      <dgm:t>
        <a:bodyPr/>
        <a:lstStyle/>
        <a:p>
          <a:r>
            <a:rPr lang="en-US"/>
            <a:t>14% of Total Loans are charged off</a:t>
          </a:r>
        </a:p>
      </dgm:t>
    </dgm:pt>
    <dgm:pt modelId="{BAE8EA75-F75B-4DB4-9D09-F3F5D28D1DC1}" type="parTrans" cxnId="{976524A9-E123-4305-A29D-2F6B31627CBD}">
      <dgm:prSet/>
      <dgm:spPr/>
      <dgm:t>
        <a:bodyPr/>
        <a:lstStyle/>
        <a:p>
          <a:endParaRPr lang="en-US"/>
        </a:p>
      </dgm:t>
    </dgm:pt>
    <dgm:pt modelId="{E83D43CA-9224-4AB0-87E7-0481D57A6CF4}" type="sibTrans" cxnId="{976524A9-E123-4305-A29D-2F6B31627CBD}">
      <dgm:prSet/>
      <dgm:spPr/>
      <dgm:t>
        <a:bodyPr/>
        <a:lstStyle/>
        <a:p>
          <a:endParaRPr lang="en-US"/>
        </a:p>
      </dgm:t>
    </dgm:pt>
    <dgm:pt modelId="{C468E063-FAF6-4D0B-BB84-94E89DBC77CD}">
      <dgm:prSet/>
      <dgm:spPr/>
      <dgm:t>
        <a:bodyPr/>
        <a:lstStyle/>
        <a:p>
          <a:r>
            <a:rPr lang="en-US"/>
            <a:t>Loans are preferred to Higher Tenured Home owners</a:t>
          </a:r>
        </a:p>
      </dgm:t>
    </dgm:pt>
    <dgm:pt modelId="{BB02B7CD-6B45-409E-889D-03722EA7ECAE}" type="parTrans" cxnId="{C76D2887-6BBF-4A5D-99A9-D8D1B5DB9B4D}">
      <dgm:prSet/>
      <dgm:spPr/>
      <dgm:t>
        <a:bodyPr/>
        <a:lstStyle/>
        <a:p>
          <a:endParaRPr lang="en-US"/>
        </a:p>
      </dgm:t>
    </dgm:pt>
    <dgm:pt modelId="{C00DE018-DDDE-456E-B8E5-01DACB48FFE1}" type="sibTrans" cxnId="{C76D2887-6BBF-4A5D-99A9-D8D1B5DB9B4D}">
      <dgm:prSet/>
      <dgm:spPr/>
      <dgm:t>
        <a:bodyPr/>
        <a:lstStyle/>
        <a:p>
          <a:endParaRPr lang="en-US"/>
        </a:p>
      </dgm:t>
    </dgm:pt>
    <dgm:pt modelId="{BB54E2AF-6E02-4332-BAE8-88304180833D}">
      <dgm:prSet/>
      <dgm:spPr/>
      <dgm:t>
        <a:bodyPr/>
        <a:lstStyle/>
        <a:p>
          <a:r>
            <a:rPr lang="en-US"/>
            <a:t>Majority of Users are having less than 2 Enquiries</a:t>
          </a:r>
        </a:p>
      </dgm:t>
    </dgm:pt>
    <dgm:pt modelId="{DCD21B10-80E0-4C04-9DC6-2CEE11C6BE3A}" type="parTrans" cxnId="{F7B1A321-A9AA-4188-9AD7-8602F4D005E0}">
      <dgm:prSet/>
      <dgm:spPr/>
      <dgm:t>
        <a:bodyPr/>
        <a:lstStyle/>
        <a:p>
          <a:endParaRPr lang="en-US"/>
        </a:p>
      </dgm:t>
    </dgm:pt>
    <dgm:pt modelId="{A4B1BA07-4BFA-4C0C-9467-A789DD99DF59}" type="sibTrans" cxnId="{F7B1A321-A9AA-4188-9AD7-8602F4D005E0}">
      <dgm:prSet/>
      <dgm:spPr/>
      <dgm:t>
        <a:bodyPr/>
        <a:lstStyle/>
        <a:p>
          <a:endParaRPr lang="en-US"/>
        </a:p>
      </dgm:t>
    </dgm:pt>
    <dgm:pt modelId="{E00A5E0B-F9F5-4E5D-919B-CF7CAE9604D6}">
      <dgm:prSet/>
      <dgm:spPr/>
      <dgm:t>
        <a:bodyPr/>
        <a:lstStyle/>
        <a:p>
          <a:r>
            <a:rPr lang="en-US"/>
            <a:t>Loans are skewed towards Rented/Mortgaged Home Owners</a:t>
          </a:r>
        </a:p>
      </dgm:t>
    </dgm:pt>
    <dgm:pt modelId="{8D3A3AFE-A271-43E4-8167-107EF7EBE675}" type="parTrans" cxnId="{247CEA21-C2EA-477C-8B58-FBEB08BC1DBF}">
      <dgm:prSet/>
      <dgm:spPr/>
      <dgm:t>
        <a:bodyPr/>
        <a:lstStyle/>
        <a:p>
          <a:endParaRPr lang="en-US"/>
        </a:p>
      </dgm:t>
    </dgm:pt>
    <dgm:pt modelId="{F729D8FA-43D2-49A2-943D-FED2549375EB}" type="sibTrans" cxnId="{247CEA21-C2EA-477C-8B58-FBEB08BC1DBF}">
      <dgm:prSet/>
      <dgm:spPr/>
      <dgm:t>
        <a:bodyPr/>
        <a:lstStyle/>
        <a:p>
          <a:endParaRPr lang="en-US"/>
        </a:p>
      </dgm:t>
    </dgm:pt>
    <dgm:pt modelId="{5E64932C-EC07-4C2B-9FC2-3E8EF1717CA2}">
      <dgm:prSet/>
      <dgm:spPr/>
      <dgm:t>
        <a:bodyPr/>
        <a:lstStyle/>
        <a:p>
          <a:r>
            <a:rPr lang="en-US"/>
            <a:t>Debt Consolidation is the most common purpose for a loan for the existing Data</a:t>
          </a:r>
        </a:p>
      </dgm:t>
    </dgm:pt>
    <dgm:pt modelId="{D86BC38E-1EBC-4F42-9227-BED82D947ACB}" type="parTrans" cxnId="{30425D18-CD98-4014-905F-7AE6C30E4A98}">
      <dgm:prSet/>
      <dgm:spPr/>
      <dgm:t>
        <a:bodyPr/>
        <a:lstStyle/>
        <a:p>
          <a:endParaRPr lang="en-US"/>
        </a:p>
      </dgm:t>
    </dgm:pt>
    <dgm:pt modelId="{923F7DD8-36E9-4B97-B32B-2EEF1B14AEF0}" type="sibTrans" cxnId="{30425D18-CD98-4014-905F-7AE6C30E4A98}">
      <dgm:prSet/>
      <dgm:spPr/>
      <dgm:t>
        <a:bodyPr/>
        <a:lstStyle/>
        <a:p>
          <a:endParaRPr lang="en-US"/>
        </a:p>
      </dgm:t>
    </dgm:pt>
    <dgm:pt modelId="{E240224F-FFD1-4E2C-8C37-86F7043BDE13}">
      <dgm:prSet/>
      <dgm:spPr/>
      <dgm:t>
        <a:bodyPr/>
        <a:lstStyle/>
        <a:p>
          <a:r>
            <a:rPr lang="en-US"/>
            <a:t>CA State is the most common state in the provided data </a:t>
          </a:r>
        </a:p>
      </dgm:t>
    </dgm:pt>
    <dgm:pt modelId="{EFEBAB73-ED55-4757-88CF-5E555D54980D}" type="parTrans" cxnId="{981B47AD-51A2-43FF-AFEF-757677D545A5}">
      <dgm:prSet/>
      <dgm:spPr/>
      <dgm:t>
        <a:bodyPr/>
        <a:lstStyle/>
        <a:p>
          <a:endParaRPr lang="en-US"/>
        </a:p>
      </dgm:t>
    </dgm:pt>
    <dgm:pt modelId="{EAE6D17F-E440-477B-92ED-6D5E68654CCD}" type="sibTrans" cxnId="{981B47AD-51A2-43FF-AFEF-757677D545A5}">
      <dgm:prSet/>
      <dgm:spPr/>
      <dgm:t>
        <a:bodyPr/>
        <a:lstStyle/>
        <a:p>
          <a:endParaRPr lang="en-US"/>
        </a:p>
      </dgm:t>
    </dgm:pt>
    <dgm:pt modelId="{993EC079-1487-8A4A-8270-60D00F87AEB7}" type="pres">
      <dgm:prSet presAssocID="{A3C44474-9384-4364-8A68-48A07C2002CA}" presName="diagram" presStyleCnt="0">
        <dgm:presLayoutVars>
          <dgm:dir/>
          <dgm:resizeHandles val="exact"/>
        </dgm:presLayoutVars>
      </dgm:prSet>
      <dgm:spPr/>
    </dgm:pt>
    <dgm:pt modelId="{CDFF68C1-34B5-C94F-B00D-B26D2AA1C970}" type="pres">
      <dgm:prSet presAssocID="{D9598FFB-DD6A-4423-ACBD-416C6035E471}" presName="node" presStyleLbl="node1" presStyleIdx="0" presStyleCnt="6">
        <dgm:presLayoutVars>
          <dgm:bulletEnabled val="1"/>
        </dgm:presLayoutVars>
      </dgm:prSet>
      <dgm:spPr/>
    </dgm:pt>
    <dgm:pt modelId="{1C240BF0-7922-7A46-BBDE-FD245BB6211A}" type="pres">
      <dgm:prSet presAssocID="{E83D43CA-9224-4AB0-87E7-0481D57A6CF4}" presName="sibTrans" presStyleCnt="0"/>
      <dgm:spPr/>
    </dgm:pt>
    <dgm:pt modelId="{E89E7A81-A4D2-9C42-AAA4-608DEA3EA42B}" type="pres">
      <dgm:prSet presAssocID="{C468E063-FAF6-4D0B-BB84-94E89DBC77CD}" presName="node" presStyleLbl="node1" presStyleIdx="1" presStyleCnt="6">
        <dgm:presLayoutVars>
          <dgm:bulletEnabled val="1"/>
        </dgm:presLayoutVars>
      </dgm:prSet>
      <dgm:spPr/>
    </dgm:pt>
    <dgm:pt modelId="{BFBD69F5-6BAB-9A4F-BD07-65BCB97708D2}" type="pres">
      <dgm:prSet presAssocID="{C00DE018-DDDE-456E-B8E5-01DACB48FFE1}" presName="sibTrans" presStyleCnt="0"/>
      <dgm:spPr/>
    </dgm:pt>
    <dgm:pt modelId="{CA8F1D42-B408-8145-8288-8BE17720D39B}" type="pres">
      <dgm:prSet presAssocID="{BB54E2AF-6E02-4332-BAE8-88304180833D}" presName="node" presStyleLbl="node1" presStyleIdx="2" presStyleCnt="6">
        <dgm:presLayoutVars>
          <dgm:bulletEnabled val="1"/>
        </dgm:presLayoutVars>
      </dgm:prSet>
      <dgm:spPr/>
    </dgm:pt>
    <dgm:pt modelId="{1A575F6B-15E0-264C-ADBC-87204567E553}" type="pres">
      <dgm:prSet presAssocID="{A4B1BA07-4BFA-4C0C-9467-A789DD99DF59}" presName="sibTrans" presStyleCnt="0"/>
      <dgm:spPr/>
    </dgm:pt>
    <dgm:pt modelId="{A0CFF944-9F07-194C-9CA2-6CA7FBD9915B}" type="pres">
      <dgm:prSet presAssocID="{E00A5E0B-F9F5-4E5D-919B-CF7CAE9604D6}" presName="node" presStyleLbl="node1" presStyleIdx="3" presStyleCnt="6">
        <dgm:presLayoutVars>
          <dgm:bulletEnabled val="1"/>
        </dgm:presLayoutVars>
      </dgm:prSet>
      <dgm:spPr/>
    </dgm:pt>
    <dgm:pt modelId="{317A90CC-18D5-0444-9022-C60FABA57D4A}" type="pres">
      <dgm:prSet presAssocID="{F729D8FA-43D2-49A2-943D-FED2549375EB}" presName="sibTrans" presStyleCnt="0"/>
      <dgm:spPr/>
    </dgm:pt>
    <dgm:pt modelId="{934A989C-2A99-2348-9329-451345122C08}" type="pres">
      <dgm:prSet presAssocID="{5E64932C-EC07-4C2B-9FC2-3E8EF1717CA2}" presName="node" presStyleLbl="node1" presStyleIdx="4" presStyleCnt="6">
        <dgm:presLayoutVars>
          <dgm:bulletEnabled val="1"/>
        </dgm:presLayoutVars>
      </dgm:prSet>
      <dgm:spPr/>
    </dgm:pt>
    <dgm:pt modelId="{38206995-F920-3A41-B89F-DB9BB5578628}" type="pres">
      <dgm:prSet presAssocID="{923F7DD8-36E9-4B97-B32B-2EEF1B14AEF0}" presName="sibTrans" presStyleCnt="0"/>
      <dgm:spPr/>
    </dgm:pt>
    <dgm:pt modelId="{7F379A1B-EE44-874D-B8C1-0FDE606A225D}" type="pres">
      <dgm:prSet presAssocID="{E240224F-FFD1-4E2C-8C37-86F7043BDE13}" presName="node" presStyleLbl="node1" presStyleIdx="5" presStyleCnt="6">
        <dgm:presLayoutVars>
          <dgm:bulletEnabled val="1"/>
        </dgm:presLayoutVars>
      </dgm:prSet>
      <dgm:spPr/>
    </dgm:pt>
  </dgm:ptLst>
  <dgm:cxnLst>
    <dgm:cxn modelId="{42DD3504-C12F-3341-B8B0-5408B054A22E}" type="presOf" srcId="{C468E063-FAF6-4D0B-BB84-94E89DBC77CD}" destId="{E89E7A81-A4D2-9C42-AAA4-608DEA3EA42B}" srcOrd="0" destOrd="0" presId="urn:microsoft.com/office/officeart/2005/8/layout/default"/>
    <dgm:cxn modelId="{30425D18-CD98-4014-905F-7AE6C30E4A98}" srcId="{A3C44474-9384-4364-8A68-48A07C2002CA}" destId="{5E64932C-EC07-4C2B-9FC2-3E8EF1717CA2}" srcOrd="4" destOrd="0" parTransId="{D86BC38E-1EBC-4F42-9227-BED82D947ACB}" sibTransId="{923F7DD8-36E9-4B97-B32B-2EEF1B14AEF0}"/>
    <dgm:cxn modelId="{F7B1A321-A9AA-4188-9AD7-8602F4D005E0}" srcId="{A3C44474-9384-4364-8A68-48A07C2002CA}" destId="{BB54E2AF-6E02-4332-BAE8-88304180833D}" srcOrd="2" destOrd="0" parTransId="{DCD21B10-80E0-4C04-9DC6-2CEE11C6BE3A}" sibTransId="{A4B1BA07-4BFA-4C0C-9467-A789DD99DF59}"/>
    <dgm:cxn modelId="{247CEA21-C2EA-477C-8B58-FBEB08BC1DBF}" srcId="{A3C44474-9384-4364-8A68-48A07C2002CA}" destId="{E00A5E0B-F9F5-4E5D-919B-CF7CAE9604D6}" srcOrd="3" destOrd="0" parTransId="{8D3A3AFE-A271-43E4-8167-107EF7EBE675}" sibTransId="{F729D8FA-43D2-49A2-943D-FED2549375EB}"/>
    <dgm:cxn modelId="{7C8D6062-20DC-EA41-A2F6-ECFDF1B0ADC9}" type="presOf" srcId="{5E64932C-EC07-4C2B-9FC2-3E8EF1717CA2}" destId="{934A989C-2A99-2348-9329-451345122C08}" srcOrd="0" destOrd="0" presId="urn:microsoft.com/office/officeart/2005/8/layout/default"/>
    <dgm:cxn modelId="{C76D2887-6BBF-4A5D-99A9-D8D1B5DB9B4D}" srcId="{A3C44474-9384-4364-8A68-48A07C2002CA}" destId="{C468E063-FAF6-4D0B-BB84-94E89DBC77CD}" srcOrd="1" destOrd="0" parTransId="{BB02B7CD-6B45-409E-889D-03722EA7ECAE}" sibTransId="{C00DE018-DDDE-456E-B8E5-01DACB48FFE1}"/>
    <dgm:cxn modelId="{895E0799-261F-4B41-A687-531DE584ED48}" type="presOf" srcId="{BB54E2AF-6E02-4332-BAE8-88304180833D}" destId="{CA8F1D42-B408-8145-8288-8BE17720D39B}" srcOrd="0" destOrd="0" presId="urn:microsoft.com/office/officeart/2005/8/layout/default"/>
    <dgm:cxn modelId="{976524A9-E123-4305-A29D-2F6B31627CBD}" srcId="{A3C44474-9384-4364-8A68-48A07C2002CA}" destId="{D9598FFB-DD6A-4423-ACBD-416C6035E471}" srcOrd="0" destOrd="0" parTransId="{BAE8EA75-F75B-4DB4-9D09-F3F5D28D1DC1}" sibTransId="{E83D43CA-9224-4AB0-87E7-0481D57A6CF4}"/>
    <dgm:cxn modelId="{981B47AD-51A2-43FF-AFEF-757677D545A5}" srcId="{A3C44474-9384-4364-8A68-48A07C2002CA}" destId="{E240224F-FFD1-4E2C-8C37-86F7043BDE13}" srcOrd="5" destOrd="0" parTransId="{EFEBAB73-ED55-4757-88CF-5E555D54980D}" sibTransId="{EAE6D17F-E440-477B-92ED-6D5E68654CCD}"/>
    <dgm:cxn modelId="{9D3C68CA-5A4D-2941-8223-CAF9882CCEF0}" type="presOf" srcId="{E00A5E0B-F9F5-4E5D-919B-CF7CAE9604D6}" destId="{A0CFF944-9F07-194C-9CA2-6CA7FBD9915B}" srcOrd="0" destOrd="0" presId="urn:microsoft.com/office/officeart/2005/8/layout/default"/>
    <dgm:cxn modelId="{FDCA0DDE-2D5B-D048-BC7C-CA33EC241FAC}" type="presOf" srcId="{D9598FFB-DD6A-4423-ACBD-416C6035E471}" destId="{CDFF68C1-34B5-C94F-B00D-B26D2AA1C970}" srcOrd="0" destOrd="0" presId="urn:microsoft.com/office/officeart/2005/8/layout/default"/>
    <dgm:cxn modelId="{7BFDF0E1-40CB-954C-B890-7451EB0A5BAE}" type="presOf" srcId="{E240224F-FFD1-4E2C-8C37-86F7043BDE13}" destId="{7F379A1B-EE44-874D-B8C1-0FDE606A225D}" srcOrd="0" destOrd="0" presId="urn:microsoft.com/office/officeart/2005/8/layout/default"/>
    <dgm:cxn modelId="{DF5992F7-B1A2-644A-8DFA-DAB251AB54E2}" type="presOf" srcId="{A3C44474-9384-4364-8A68-48A07C2002CA}" destId="{993EC079-1487-8A4A-8270-60D00F87AEB7}" srcOrd="0" destOrd="0" presId="urn:microsoft.com/office/officeart/2005/8/layout/default"/>
    <dgm:cxn modelId="{B4474812-F798-3343-99C4-BCDFA4685084}" type="presParOf" srcId="{993EC079-1487-8A4A-8270-60D00F87AEB7}" destId="{CDFF68C1-34B5-C94F-B00D-B26D2AA1C970}" srcOrd="0" destOrd="0" presId="urn:microsoft.com/office/officeart/2005/8/layout/default"/>
    <dgm:cxn modelId="{DBEFE638-7FFC-0643-B027-0A268E55012D}" type="presParOf" srcId="{993EC079-1487-8A4A-8270-60D00F87AEB7}" destId="{1C240BF0-7922-7A46-BBDE-FD245BB6211A}" srcOrd="1" destOrd="0" presId="urn:microsoft.com/office/officeart/2005/8/layout/default"/>
    <dgm:cxn modelId="{71256829-993D-C340-A3AD-F47647281D08}" type="presParOf" srcId="{993EC079-1487-8A4A-8270-60D00F87AEB7}" destId="{E89E7A81-A4D2-9C42-AAA4-608DEA3EA42B}" srcOrd="2" destOrd="0" presId="urn:microsoft.com/office/officeart/2005/8/layout/default"/>
    <dgm:cxn modelId="{D1676ABA-B8B0-5C4B-942E-FDDA935189AF}" type="presParOf" srcId="{993EC079-1487-8A4A-8270-60D00F87AEB7}" destId="{BFBD69F5-6BAB-9A4F-BD07-65BCB97708D2}" srcOrd="3" destOrd="0" presId="urn:microsoft.com/office/officeart/2005/8/layout/default"/>
    <dgm:cxn modelId="{A88CD1E3-F62C-D843-B070-D0FC260DBF85}" type="presParOf" srcId="{993EC079-1487-8A4A-8270-60D00F87AEB7}" destId="{CA8F1D42-B408-8145-8288-8BE17720D39B}" srcOrd="4" destOrd="0" presId="urn:microsoft.com/office/officeart/2005/8/layout/default"/>
    <dgm:cxn modelId="{B9CC98A1-8BC8-8841-A482-DEAF54DFA201}" type="presParOf" srcId="{993EC079-1487-8A4A-8270-60D00F87AEB7}" destId="{1A575F6B-15E0-264C-ADBC-87204567E553}" srcOrd="5" destOrd="0" presId="urn:microsoft.com/office/officeart/2005/8/layout/default"/>
    <dgm:cxn modelId="{40B10C06-9856-184B-8C76-044D1D37D128}" type="presParOf" srcId="{993EC079-1487-8A4A-8270-60D00F87AEB7}" destId="{A0CFF944-9F07-194C-9CA2-6CA7FBD9915B}" srcOrd="6" destOrd="0" presId="urn:microsoft.com/office/officeart/2005/8/layout/default"/>
    <dgm:cxn modelId="{18E2A6A9-E1BE-7241-9AA3-2C7D1B6534D4}" type="presParOf" srcId="{993EC079-1487-8A4A-8270-60D00F87AEB7}" destId="{317A90CC-18D5-0444-9022-C60FABA57D4A}" srcOrd="7" destOrd="0" presId="urn:microsoft.com/office/officeart/2005/8/layout/default"/>
    <dgm:cxn modelId="{C88936D4-2839-C84D-AD14-E6554D9142E3}" type="presParOf" srcId="{993EC079-1487-8A4A-8270-60D00F87AEB7}" destId="{934A989C-2A99-2348-9329-451345122C08}" srcOrd="8" destOrd="0" presId="urn:microsoft.com/office/officeart/2005/8/layout/default"/>
    <dgm:cxn modelId="{6FF09090-2FA8-264A-92E9-029C8B77EC28}" type="presParOf" srcId="{993EC079-1487-8A4A-8270-60D00F87AEB7}" destId="{38206995-F920-3A41-B89F-DB9BB5578628}" srcOrd="9" destOrd="0" presId="urn:microsoft.com/office/officeart/2005/8/layout/default"/>
    <dgm:cxn modelId="{B2455F14-4569-1B4D-8F46-D16CEC280AF5}" type="presParOf" srcId="{993EC079-1487-8A4A-8270-60D00F87AEB7}" destId="{7F379A1B-EE44-874D-B8C1-0FDE606A225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377EFE-1225-3E42-AC6E-3971BFA00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GB"/>
        </a:p>
      </dgm:t>
    </dgm:pt>
    <dgm:pt modelId="{1A67670B-8184-7940-9866-9F15119D5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en-IN" b="1" dirty="0" err="1"/>
            <a:t>otal_payment</a:t>
          </a:r>
          <a:r>
            <a:rPr lang="en-IN" dirty="0"/>
            <a:t> and </a:t>
          </a:r>
          <a:r>
            <a:rPr lang="en-IN" b="1" dirty="0" err="1"/>
            <a:t>total_payment_inv</a:t>
          </a:r>
          <a:r>
            <a:rPr lang="en-IN" dirty="0"/>
            <a:t> and</a:t>
          </a:r>
        </a:p>
        <a:p>
          <a:pPr>
            <a:lnSpc>
              <a:spcPct val="100000"/>
            </a:lnSpc>
          </a:pPr>
          <a:r>
            <a:rPr lang="en-IN" dirty="0"/>
            <a:t> </a:t>
          </a:r>
          <a:r>
            <a:rPr lang="en-IN" b="1" dirty="0" err="1"/>
            <a:t>loan_amt</a:t>
          </a:r>
          <a:r>
            <a:rPr lang="en-IN" dirty="0"/>
            <a:t> are highly correlated</a:t>
          </a:r>
        </a:p>
      </dgm:t>
    </dgm:pt>
    <dgm:pt modelId="{649C1CD7-7E53-274E-A75F-7DA9338F6C3E}" type="parTrans" cxnId="{F75FC319-E878-BD49-BFD2-6901D7B2B164}">
      <dgm:prSet/>
      <dgm:spPr/>
      <dgm:t>
        <a:bodyPr/>
        <a:lstStyle/>
        <a:p>
          <a:endParaRPr lang="en-GB"/>
        </a:p>
      </dgm:t>
    </dgm:pt>
    <dgm:pt modelId="{6AD9211F-7D6B-684E-B043-A6786B78E500}" type="sibTrans" cxnId="{F75FC319-E878-BD49-BFD2-6901D7B2B16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BBB6A54-D98B-DD4A-B7D9-0767AF6568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pub_rec_bankruptcy</a:t>
          </a:r>
          <a:r>
            <a:rPr lang="en-IN"/>
            <a:t> and </a:t>
          </a:r>
          <a:r>
            <a:rPr lang="en-IN" b="1"/>
            <a:t>pub_rec</a:t>
          </a:r>
          <a:r>
            <a:rPr lang="en-IN"/>
            <a:t> show 100% correlation.</a:t>
          </a:r>
        </a:p>
      </dgm:t>
    </dgm:pt>
    <dgm:pt modelId="{C02AFC9C-EBCB-5D47-9D8A-C2F5B8CE8653}" type="parTrans" cxnId="{34667C5C-E935-E645-AF35-693A56DD9834}">
      <dgm:prSet/>
      <dgm:spPr/>
      <dgm:t>
        <a:bodyPr/>
        <a:lstStyle/>
        <a:p>
          <a:endParaRPr lang="en-GB"/>
        </a:p>
      </dgm:t>
    </dgm:pt>
    <dgm:pt modelId="{C455E609-300E-184B-98CF-499495B38AFF}" type="sibTrans" cxnId="{34667C5C-E935-E645-AF35-693A56DD983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A7F03F-6529-3344-B812-AAC7442A88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dti</a:t>
          </a:r>
          <a:r>
            <a:rPr lang="en-IN"/>
            <a:t> has a mild correlation to </a:t>
          </a:r>
          <a:r>
            <a:rPr lang="en-IN" b="1"/>
            <a:t>charged off loans</a:t>
          </a:r>
          <a:r>
            <a:rPr lang="en-IN"/>
            <a:t> which we can explore further</a:t>
          </a:r>
        </a:p>
      </dgm:t>
    </dgm:pt>
    <dgm:pt modelId="{559AF301-8E21-9E40-8AC9-8D5B4EA9C21B}" type="parTrans" cxnId="{FAB939F9-F570-CB44-8314-318CFFFE62C9}">
      <dgm:prSet/>
      <dgm:spPr/>
      <dgm:t>
        <a:bodyPr/>
        <a:lstStyle/>
        <a:p>
          <a:endParaRPr lang="en-GB"/>
        </a:p>
      </dgm:t>
    </dgm:pt>
    <dgm:pt modelId="{62CAED74-0DA0-B74A-9D90-D5A2960CA93E}" type="sibTrans" cxnId="{FAB939F9-F570-CB44-8314-318CFFFE62C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17E3D420-1DE4-4CA9-8A83-46205880C6BC}" type="pres">
      <dgm:prSet presAssocID="{96377EFE-1225-3E42-AC6E-3971BFA00D0F}" presName="root" presStyleCnt="0">
        <dgm:presLayoutVars>
          <dgm:dir/>
          <dgm:resizeHandles val="exact"/>
        </dgm:presLayoutVars>
      </dgm:prSet>
      <dgm:spPr/>
    </dgm:pt>
    <dgm:pt modelId="{5A1DB49F-0DA7-4F00-82AA-97A3FCD533E7}" type="pres">
      <dgm:prSet presAssocID="{1A67670B-8184-7940-9866-9F15119D5164}" presName="compNode" presStyleCnt="0"/>
      <dgm:spPr/>
    </dgm:pt>
    <dgm:pt modelId="{A3CE45EE-57F5-4886-A836-F61F33BDEE92}" type="pres">
      <dgm:prSet presAssocID="{1A67670B-8184-7940-9866-9F15119D5164}" presName="bgRect" presStyleLbl="bgShp" presStyleIdx="0" presStyleCnt="3"/>
      <dgm:spPr/>
    </dgm:pt>
    <dgm:pt modelId="{90AD66BF-2708-49D2-B72E-057A274F72DC}" type="pres">
      <dgm:prSet presAssocID="{1A67670B-8184-7940-9866-9F15119D5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9152961-3332-4F7D-A7F6-69FBB1889FF2}" type="pres">
      <dgm:prSet presAssocID="{1A67670B-8184-7940-9866-9F15119D5164}" presName="spaceRect" presStyleCnt="0"/>
      <dgm:spPr/>
    </dgm:pt>
    <dgm:pt modelId="{6BEB90C4-2B8B-43D6-A41A-D4A1EC869393}" type="pres">
      <dgm:prSet presAssocID="{1A67670B-8184-7940-9866-9F15119D5164}" presName="parTx" presStyleLbl="revTx" presStyleIdx="0" presStyleCnt="3">
        <dgm:presLayoutVars>
          <dgm:chMax val="0"/>
          <dgm:chPref val="0"/>
        </dgm:presLayoutVars>
      </dgm:prSet>
      <dgm:spPr/>
    </dgm:pt>
    <dgm:pt modelId="{91880176-416A-4BF4-9FFB-319FF5DE4556}" type="pres">
      <dgm:prSet presAssocID="{6AD9211F-7D6B-684E-B043-A6786B78E500}" presName="sibTrans" presStyleCnt="0"/>
      <dgm:spPr/>
    </dgm:pt>
    <dgm:pt modelId="{26D583EC-DB12-42F1-AF55-A6AF912C33B7}" type="pres">
      <dgm:prSet presAssocID="{6BBB6A54-D98B-DD4A-B7D9-0767AF65680C}" presName="compNode" presStyleCnt="0"/>
      <dgm:spPr/>
    </dgm:pt>
    <dgm:pt modelId="{D1FBAE44-CCF0-4E99-901A-54ED040041D8}" type="pres">
      <dgm:prSet presAssocID="{6BBB6A54-D98B-DD4A-B7D9-0767AF65680C}" presName="bgRect" presStyleLbl="bgShp" presStyleIdx="1" presStyleCnt="3"/>
      <dgm:spPr/>
    </dgm:pt>
    <dgm:pt modelId="{5DBD55F2-CBF5-4495-9144-63557E0D9D1D}" type="pres">
      <dgm:prSet presAssocID="{6BBB6A54-D98B-DD4A-B7D9-0767AF6568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7BCD169-B3C3-4AD2-A723-95897434824C}" type="pres">
      <dgm:prSet presAssocID="{6BBB6A54-D98B-DD4A-B7D9-0767AF65680C}" presName="spaceRect" presStyleCnt="0"/>
      <dgm:spPr/>
    </dgm:pt>
    <dgm:pt modelId="{2FB69060-0A9B-4DBA-8DA2-6306BCF601EE}" type="pres">
      <dgm:prSet presAssocID="{6BBB6A54-D98B-DD4A-B7D9-0767AF65680C}" presName="parTx" presStyleLbl="revTx" presStyleIdx="1" presStyleCnt="3">
        <dgm:presLayoutVars>
          <dgm:chMax val="0"/>
          <dgm:chPref val="0"/>
        </dgm:presLayoutVars>
      </dgm:prSet>
      <dgm:spPr/>
    </dgm:pt>
    <dgm:pt modelId="{A773F601-9722-4622-8B99-303533B89D14}" type="pres">
      <dgm:prSet presAssocID="{C455E609-300E-184B-98CF-499495B38AFF}" presName="sibTrans" presStyleCnt="0"/>
      <dgm:spPr/>
    </dgm:pt>
    <dgm:pt modelId="{3C4E0FBB-8574-491E-B2D7-008DED0FBC4D}" type="pres">
      <dgm:prSet presAssocID="{DEA7F03F-6529-3344-B812-AAC7442A8817}" presName="compNode" presStyleCnt="0"/>
      <dgm:spPr/>
    </dgm:pt>
    <dgm:pt modelId="{C721DFAA-9E27-401F-84CD-19B09B89A978}" type="pres">
      <dgm:prSet presAssocID="{DEA7F03F-6529-3344-B812-AAC7442A8817}" presName="bgRect" presStyleLbl="bgShp" presStyleIdx="2" presStyleCnt="3"/>
      <dgm:spPr/>
    </dgm:pt>
    <dgm:pt modelId="{51C619F4-A506-4A2A-8F7B-F59B8FA65961}" type="pres">
      <dgm:prSet presAssocID="{DEA7F03F-6529-3344-B812-AAC7442A8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B355D3-0F53-42E1-8CC6-A3F9608E0953}" type="pres">
      <dgm:prSet presAssocID="{DEA7F03F-6529-3344-B812-AAC7442A8817}" presName="spaceRect" presStyleCnt="0"/>
      <dgm:spPr/>
    </dgm:pt>
    <dgm:pt modelId="{17E261FA-E7EA-402B-B098-46C5B103C0CB}" type="pres">
      <dgm:prSet presAssocID="{DEA7F03F-6529-3344-B812-AAC7442A88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AAA913-030B-484B-A50D-DBDEBB232BC7}" type="presOf" srcId="{96377EFE-1225-3E42-AC6E-3971BFA00D0F}" destId="{17E3D420-1DE4-4CA9-8A83-46205880C6BC}" srcOrd="0" destOrd="0" presId="urn:microsoft.com/office/officeart/2018/2/layout/IconVerticalSolidList"/>
    <dgm:cxn modelId="{F75FC319-E878-BD49-BFD2-6901D7B2B164}" srcId="{96377EFE-1225-3E42-AC6E-3971BFA00D0F}" destId="{1A67670B-8184-7940-9866-9F15119D5164}" srcOrd="0" destOrd="0" parTransId="{649C1CD7-7E53-274E-A75F-7DA9338F6C3E}" sibTransId="{6AD9211F-7D6B-684E-B043-A6786B78E500}"/>
    <dgm:cxn modelId="{83EDDB32-2751-E84A-A503-75A142F07142}" type="presOf" srcId="{6BBB6A54-D98B-DD4A-B7D9-0767AF65680C}" destId="{2FB69060-0A9B-4DBA-8DA2-6306BCF601EE}" srcOrd="0" destOrd="0" presId="urn:microsoft.com/office/officeart/2018/2/layout/IconVerticalSolidList"/>
    <dgm:cxn modelId="{803F6537-9C9A-B44E-BB35-688B6D0F58C7}" type="presOf" srcId="{DEA7F03F-6529-3344-B812-AAC7442A8817}" destId="{17E261FA-E7EA-402B-B098-46C5B103C0CB}" srcOrd="0" destOrd="0" presId="urn:microsoft.com/office/officeart/2018/2/layout/IconVerticalSolidList"/>
    <dgm:cxn modelId="{34667C5C-E935-E645-AF35-693A56DD9834}" srcId="{96377EFE-1225-3E42-AC6E-3971BFA00D0F}" destId="{6BBB6A54-D98B-DD4A-B7D9-0767AF65680C}" srcOrd="1" destOrd="0" parTransId="{C02AFC9C-EBCB-5D47-9D8A-C2F5B8CE8653}" sibTransId="{C455E609-300E-184B-98CF-499495B38AFF}"/>
    <dgm:cxn modelId="{2FF882CD-4604-3E4E-BF70-9FBB21DF44F3}" type="presOf" srcId="{1A67670B-8184-7940-9866-9F15119D5164}" destId="{6BEB90C4-2B8B-43D6-A41A-D4A1EC869393}" srcOrd="0" destOrd="0" presId="urn:microsoft.com/office/officeart/2018/2/layout/IconVerticalSolidList"/>
    <dgm:cxn modelId="{FAB939F9-F570-CB44-8314-318CFFFE62C9}" srcId="{96377EFE-1225-3E42-AC6E-3971BFA00D0F}" destId="{DEA7F03F-6529-3344-B812-AAC7442A8817}" srcOrd="2" destOrd="0" parTransId="{559AF301-8E21-9E40-8AC9-8D5B4EA9C21B}" sibTransId="{62CAED74-0DA0-B74A-9D90-D5A2960CA93E}"/>
    <dgm:cxn modelId="{3E81FA5F-9BDE-5240-A490-79890A52372F}" type="presParOf" srcId="{17E3D420-1DE4-4CA9-8A83-46205880C6BC}" destId="{5A1DB49F-0DA7-4F00-82AA-97A3FCD533E7}" srcOrd="0" destOrd="0" presId="urn:microsoft.com/office/officeart/2018/2/layout/IconVerticalSolidList"/>
    <dgm:cxn modelId="{EDEE2117-8D7A-6E4D-80F6-B377870E6960}" type="presParOf" srcId="{5A1DB49F-0DA7-4F00-82AA-97A3FCD533E7}" destId="{A3CE45EE-57F5-4886-A836-F61F33BDEE92}" srcOrd="0" destOrd="0" presId="urn:microsoft.com/office/officeart/2018/2/layout/IconVerticalSolidList"/>
    <dgm:cxn modelId="{5AACB531-082C-B148-9590-BEDE10235DB5}" type="presParOf" srcId="{5A1DB49F-0DA7-4F00-82AA-97A3FCD533E7}" destId="{90AD66BF-2708-49D2-B72E-057A274F72DC}" srcOrd="1" destOrd="0" presId="urn:microsoft.com/office/officeart/2018/2/layout/IconVerticalSolidList"/>
    <dgm:cxn modelId="{CE832E73-DD83-884D-8B60-46BC0FF85811}" type="presParOf" srcId="{5A1DB49F-0DA7-4F00-82AA-97A3FCD533E7}" destId="{19152961-3332-4F7D-A7F6-69FBB1889FF2}" srcOrd="2" destOrd="0" presId="urn:microsoft.com/office/officeart/2018/2/layout/IconVerticalSolidList"/>
    <dgm:cxn modelId="{ED7D1453-039F-A749-BCFC-86CBCCF4EBB7}" type="presParOf" srcId="{5A1DB49F-0DA7-4F00-82AA-97A3FCD533E7}" destId="{6BEB90C4-2B8B-43D6-A41A-D4A1EC869393}" srcOrd="3" destOrd="0" presId="urn:microsoft.com/office/officeart/2018/2/layout/IconVerticalSolidList"/>
    <dgm:cxn modelId="{11D90244-0647-564D-8D04-951737AF7B20}" type="presParOf" srcId="{17E3D420-1DE4-4CA9-8A83-46205880C6BC}" destId="{91880176-416A-4BF4-9FFB-319FF5DE4556}" srcOrd="1" destOrd="0" presId="urn:microsoft.com/office/officeart/2018/2/layout/IconVerticalSolidList"/>
    <dgm:cxn modelId="{8F03EC89-0085-5543-BA58-A88208A534F4}" type="presParOf" srcId="{17E3D420-1DE4-4CA9-8A83-46205880C6BC}" destId="{26D583EC-DB12-42F1-AF55-A6AF912C33B7}" srcOrd="2" destOrd="0" presId="urn:microsoft.com/office/officeart/2018/2/layout/IconVerticalSolidList"/>
    <dgm:cxn modelId="{FE1D271E-11C4-8F47-B763-13118C6C7712}" type="presParOf" srcId="{26D583EC-DB12-42F1-AF55-A6AF912C33B7}" destId="{D1FBAE44-CCF0-4E99-901A-54ED040041D8}" srcOrd="0" destOrd="0" presId="urn:microsoft.com/office/officeart/2018/2/layout/IconVerticalSolidList"/>
    <dgm:cxn modelId="{0335CBC8-4316-EE4F-BA15-44592550CC73}" type="presParOf" srcId="{26D583EC-DB12-42F1-AF55-A6AF912C33B7}" destId="{5DBD55F2-CBF5-4495-9144-63557E0D9D1D}" srcOrd="1" destOrd="0" presId="urn:microsoft.com/office/officeart/2018/2/layout/IconVerticalSolidList"/>
    <dgm:cxn modelId="{EE962FCC-5DE1-7446-9FBC-7FBE46ECBBF8}" type="presParOf" srcId="{26D583EC-DB12-42F1-AF55-A6AF912C33B7}" destId="{A7BCD169-B3C3-4AD2-A723-95897434824C}" srcOrd="2" destOrd="0" presId="urn:microsoft.com/office/officeart/2018/2/layout/IconVerticalSolidList"/>
    <dgm:cxn modelId="{B5AE6100-FC34-5F42-81A2-27FB54799B25}" type="presParOf" srcId="{26D583EC-DB12-42F1-AF55-A6AF912C33B7}" destId="{2FB69060-0A9B-4DBA-8DA2-6306BCF601EE}" srcOrd="3" destOrd="0" presId="urn:microsoft.com/office/officeart/2018/2/layout/IconVerticalSolidList"/>
    <dgm:cxn modelId="{7CD54AB7-F6C3-6847-9884-5307E8F3F2EA}" type="presParOf" srcId="{17E3D420-1DE4-4CA9-8A83-46205880C6BC}" destId="{A773F601-9722-4622-8B99-303533B89D14}" srcOrd="3" destOrd="0" presId="urn:microsoft.com/office/officeart/2018/2/layout/IconVerticalSolidList"/>
    <dgm:cxn modelId="{B604ACCC-3B6E-7D44-A949-174030E20B1B}" type="presParOf" srcId="{17E3D420-1DE4-4CA9-8A83-46205880C6BC}" destId="{3C4E0FBB-8574-491E-B2D7-008DED0FBC4D}" srcOrd="4" destOrd="0" presId="urn:microsoft.com/office/officeart/2018/2/layout/IconVerticalSolidList"/>
    <dgm:cxn modelId="{CB910A02-BA09-BA4B-B05F-0BF35FE31B77}" type="presParOf" srcId="{3C4E0FBB-8574-491E-B2D7-008DED0FBC4D}" destId="{C721DFAA-9E27-401F-84CD-19B09B89A978}" srcOrd="0" destOrd="0" presId="urn:microsoft.com/office/officeart/2018/2/layout/IconVerticalSolidList"/>
    <dgm:cxn modelId="{E021905B-3E63-2E4B-ADFC-03C791913E21}" type="presParOf" srcId="{3C4E0FBB-8574-491E-B2D7-008DED0FBC4D}" destId="{51C619F4-A506-4A2A-8F7B-F59B8FA65961}" srcOrd="1" destOrd="0" presId="urn:microsoft.com/office/officeart/2018/2/layout/IconVerticalSolidList"/>
    <dgm:cxn modelId="{B941E0D1-3349-C941-9EDC-4DE87876E896}" type="presParOf" srcId="{3C4E0FBB-8574-491E-B2D7-008DED0FBC4D}" destId="{C0B355D3-0F53-42E1-8CC6-A3F9608E0953}" srcOrd="2" destOrd="0" presId="urn:microsoft.com/office/officeart/2018/2/layout/IconVerticalSolidList"/>
    <dgm:cxn modelId="{60DBC8CE-5578-EC4C-85EF-8C8E72CF060D}" type="presParOf" srcId="{3C4E0FBB-8574-491E-B2D7-008DED0FBC4D}" destId="{17E261FA-E7EA-402B-B098-46C5B103C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US" dirty="0"/>
            <a:t>Almost 40% of all charged off Loans have duration of 60 months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4D616239-55B9-DD40-BC06-4DB52052E9BA}">
      <dgm:prSet/>
      <dgm:spPr/>
      <dgm:t>
        <a:bodyPr/>
        <a:lstStyle/>
        <a:p>
          <a:r>
            <a:rPr lang="en-US" dirty="0"/>
            <a:t>Higher the term means higher the probability of Default</a:t>
          </a:r>
          <a:endParaRPr lang="en-IN" dirty="0"/>
        </a:p>
      </dgm:t>
    </dgm:pt>
    <dgm:pt modelId="{66C8AC23-BFEE-E941-913D-1D10310243CB}" type="parTrans" cxnId="{0D2DF3A5-43A7-B849-A1EA-AF1CB19C6DA5}">
      <dgm:prSet/>
      <dgm:spPr/>
      <dgm:t>
        <a:bodyPr/>
        <a:lstStyle/>
        <a:p>
          <a:endParaRPr lang="en-GB"/>
        </a:p>
      </dgm:t>
    </dgm:pt>
    <dgm:pt modelId="{58A5C8C1-02A3-0245-88A8-55C8E60747E9}" type="sibTrans" cxnId="{0D2DF3A5-43A7-B849-A1EA-AF1CB19C6DA5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Term Distribution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E9439944-1B2B-8A43-931E-A7C40B721AE2}" type="presOf" srcId="{4D616239-55B9-DD40-BC06-4DB52052E9BA}" destId="{49B4C25E-35E0-4D43-BCD6-A811CEDB6D93}" srcOrd="0" destOrd="1" presId="urn:microsoft.com/office/officeart/2005/8/layout/vList2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0D2DF3A5-43A7-B849-A1EA-AF1CB19C6DA5}" srcId="{EA405FDA-92E1-6A40-BCDC-E7690D127395}" destId="{4D616239-55B9-DD40-BC06-4DB52052E9BA}" srcOrd="1" destOrd="0" parTransId="{66C8AC23-BFEE-E941-913D-1D10310243CB}" sibTransId="{58A5C8C1-02A3-0245-88A8-55C8E60747E9}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dirty="0"/>
            <a:t>Debt Consolidation has the maximum number of defaulters</a:t>
          </a:r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6B0A95BD-CAEF-984F-A9AC-473076A18178}">
      <dgm:prSet/>
      <dgm:spPr/>
      <dgm:t>
        <a:bodyPr/>
        <a:lstStyle/>
        <a:p>
          <a:r>
            <a:rPr lang="en-IN" dirty="0"/>
            <a:t>But the percentage is still within the range of other categories</a:t>
          </a:r>
        </a:p>
      </dgm:t>
    </dgm:pt>
    <dgm:pt modelId="{B9FA03D0-C08B-BA45-82DA-C6C5A7DE4193}" type="parTrans" cxnId="{27353984-97E2-2049-A438-D306452A2C18}">
      <dgm:prSet/>
      <dgm:spPr/>
      <dgm:t>
        <a:bodyPr/>
        <a:lstStyle/>
        <a:p>
          <a:endParaRPr lang="en-GB"/>
        </a:p>
      </dgm:t>
    </dgm:pt>
    <dgm:pt modelId="{9CE43ACD-5898-A940-AFD4-49CDC3C2E167}" type="sibTrans" cxnId="{27353984-97E2-2049-A438-D306452A2C18}">
      <dgm:prSet/>
      <dgm:spPr/>
      <dgm:t>
        <a:bodyPr/>
        <a:lstStyle/>
        <a:p>
          <a:endParaRPr lang="en-GB"/>
        </a:p>
      </dgm:t>
    </dgm:pt>
    <dgm:pt modelId="{9A01D16F-D944-7D44-8D65-496F8FED3681}">
      <dgm:prSet/>
      <dgm:spPr/>
      <dgm:t>
        <a:bodyPr/>
        <a:lstStyle/>
        <a:p>
          <a:r>
            <a:rPr lang="en-IN" dirty="0"/>
            <a:t>LC can continue lending for Debt Consolidation </a:t>
          </a:r>
        </a:p>
      </dgm:t>
    </dgm:pt>
    <dgm:pt modelId="{7E0DFCEE-7D69-434D-8DB7-C8D69914E222}" type="parTrans" cxnId="{A05D23CC-EA6A-C541-B2EE-774C3A34B0CC}">
      <dgm:prSet/>
      <dgm:spPr/>
      <dgm:t>
        <a:bodyPr/>
        <a:lstStyle/>
        <a:p>
          <a:endParaRPr lang="en-GB"/>
        </a:p>
      </dgm:t>
    </dgm:pt>
    <dgm:pt modelId="{1487BA29-6DBC-C34E-8617-3C0B2C77F10A}" type="sibTrans" cxnId="{A05D23CC-EA6A-C541-B2EE-774C3A34B0CC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Purpose Distribution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C613625E-7446-A64E-AC64-D73EE6EE0EDC}" type="presOf" srcId="{9A01D16F-D944-7D44-8D65-496F8FED3681}" destId="{E426E2C2-7883-B943-B765-ECE2411BC7B5}" srcOrd="0" destOrd="2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27353984-97E2-2049-A438-D306452A2C18}" srcId="{83395F50-F07A-F248-960D-FF2064ABB2B7}" destId="{6B0A95BD-CAEF-984F-A9AC-473076A18178}" srcOrd="1" destOrd="0" parTransId="{B9FA03D0-C08B-BA45-82DA-C6C5A7DE4193}" sibTransId="{9CE43ACD-5898-A940-AFD4-49CDC3C2E167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A05D23CC-EA6A-C541-B2EE-774C3A34B0CC}" srcId="{83395F50-F07A-F248-960D-FF2064ABB2B7}" destId="{9A01D16F-D944-7D44-8D65-496F8FED3681}" srcOrd="2" destOrd="0" parTransId="{7E0DFCEE-7D69-434D-8DB7-C8D69914E222}" sibTransId="{1487BA29-6DBC-C34E-8617-3C0B2C77F10A}"/>
    <dgm:cxn modelId="{7F29FDCE-B3DB-9348-8C6E-7E964A77D638}" type="presOf" srcId="{6B0A95BD-CAEF-984F-A9AC-473076A18178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Charged off loans are 2% points higher than Fully paid loans. Looks like -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/>
            <a:t>Interest Rate</a:t>
          </a:r>
          <a:endParaRPr lang="en-IN" dirty="0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LC is assessing risk correctly and charging riskier loans higher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34667"/>
          <a:ext cx="425770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Employment Length</a:t>
          </a:r>
        </a:p>
      </dsp:txBody>
      <dsp:txXfrm>
        <a:off x="24588" y="59255"/>
        <a:ext cx="4208530" cy="454509"/>
      </dsp:txXfrm>
    </dsp:sp>
    <dsp:sp modelId="{49B4C25E-35E0-4D43-BCD6-A811CEDB6D93}">
      <dsp:nvSpPr>
        <dsp:cNvPr id="0" name=""/>
        <dsp:cNvSpPr/>
      </dsp:nvSpPr>
      <dsp:spPr>
        <a:xfrm>
          <a:off x="0" y="535710"/>
          <a:ext cx="425770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Max Loans are given to tenured employees, which is working well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Defaults ratios are same across categories 
LC should continue the same</a:t>
          </a:r>
          <a:endParaRPr lang="en-IN" sz="1600" kern="1200" dirty="0"/>
        </a:p>
      </dsp:txBody>
      <dsp:txXfrm>
        <a:off x="0" y="535710"/>
        <a:ext cx="4257706" cy="1065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33258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Month</a:t>
          </a:r>
        </a:p>
      </dsp:txBody>
      <dsp:txXfrm>
        <a:off x="26930" y="60188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593572"/>
          <a:ext cx="5528711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LC has been giving out maximum loans in December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There is a high distribution of Loans in December and every year, but there is no break in the process, it seems the process is working well</a:t>
          </a:r>
          <a:endParaRPr lang="en-IN" sz="1800" kern="1200" dirty="0"/>
        </a:p>
      </dsp:txBody>
      <dsp:txXfrm>
        <a:off x="0" y="593572"/>
        <a:ext cx="5528711" cy="11188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35209"/>
          <a:ext cx="528367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Grade</a:t>
          </a:r>
          <a:endParaRPr lang="en-IN" sz="1900" kern="1200" dirty="0"/>
        </a:p>
      </dsp:txBody>
      <dsp:txXfrm>
        <a:off x="22246" y="57455"/>
        <a:ext cx="5239178" cy="411223"/>
      </dsp:txXfrm>
    </dsp:sp>
    <dsp:sp modelId="{03642259-9D16-4245-8C70-36CC48279043}">
      <dsp:nvSpPr>
        <dsp:cNvPr id="0" name=""/>
        <dsp:cNvSpPr/>
      </dsp:nvSpPr>
      <dsp:spPr>
        <a:xfrm>
          <a:off x="0" y="490924"/>
          <a:ext cx="5283670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 LC has a Grading System from A to 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Defaults are increasing as per grade, so LC must continue with the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LC should restrict loans in grade E, F, G as the cost benefit of risk is not justified</a:t>
          </a:r>
        </a:p>
      </dsp:txBody>
      <dsp:txXfrm>
        <a:off x="0" y="490924"/>
        <a:ext cx="5283670" cy="11995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106799"/>
          <a:ext cx="528367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Verification Status with Loan Amount – Loan Status</a:t>
          </a:r>
        </a:p>
      </dsp:txBody>
      <dsp:txXfrm>
        <a:off x="54373" y="161172"/>
        <a:ext cx="5174924" cy="1005094"/>
      </dsp:txXfrm>
    </dsp:sp>
    <dsp:sp modelId="{03642259-9D16-4245-8C70-36CC48279043}">
      <dsp:nvSpPr>
        <dsp:cNvPr id="0" name=""/>
        <dsp:cNvSpPr/>
      </dsp:nvSpPr>
      <dsp:spPr>
        <a:xfrm>
          <a:off x="0" y="1211076"/>
          <a:ext cx="5283670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 LC has a Grading System from A to 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Defaults are increasing as per grade, so LC must continue with the system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LC should restrict loans in grade E, F, G as the cost benefit of risk is not justified</a:t>
          </a:r>
        </a:p>
      </dsp:txBody>
      <dsp:txXfrm>
        <a:off x="0" y="1211076"/>
        <a:ext cx="5283670" cy="1767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BEE66-7124-0547-B0BF-1AC85062D3FB}">
      <dsp:nvSpPr>
        <dsp:cNvPr id="0" name=""/>
        <dsp:cNvSpPr/>
      </dsp:nvSpPr>
      <dsp:spPr>
        <a:xfrm>
          <a:off x="0" y="370393"/>
          <a:ext cx="7428697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85EA-EB81-DD44-A311-5A765E46708F}">
      <dsp:nvSpPr>
        <dsp:cNvPr id="0" name=""/>
        <dsp:cNvSpPr/>
      </dsp:nvSpPr>
      <dsp:spPr>
        <a:xfrm>
          <a:off x="371434" y="1615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Callouts</a:t>
          </a:r>
        </a:p>
      </dsp:txBody>
      <dsp:txXfrm>
        <a:off x="406019" y="50738"/>
        <a:ext cx="5130917" cy="639310"/>
      </dsp:txXfrm>
    </dsp:sp>
    <dsp:sp modelId="{519CE9FF-7A9B-AB4D-AD5D-DBDAC6C2658E}">
      <dsp:nvSpPr>
        <dsp:cNvPr id="0" name=""/>
        <dsp:cNvSpPr/>
      </dsp:nvSpPr>
      <dsp:spPr>
        <a:xfrm>
          <a:off x="0" y="1459033"/>
          <a:ext cx="7428697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1459033"/>
        <a:ext cx="7428697" cy="1020600"/>
      </dsp:txXfrm>
    </dsp:sp>
    <dsp:sp modelId="{A2CDECB6-FED0-884E-88B1-913ACB9775B4}">
      <dsp:nvSpPr>
        <dsp:cNvPr id="0" name=""/>
        <dsp:cNvSpPr/>
      </dsp:nvSpPr>
      <dsp:spPr>
        <a:xfrm>
          <a:off x="371434" y="110479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Continue Doing</a:t>
          </a:r>
        </a:p>
      </dsp:txBody>
      <dsp:txXfrm>
        <a:off x="406019" y="1139378"/>
        <a:ext cx="5130917" cy="639310"/>
      </dsp:txXfrm>
    </dsp:sp>
    <dsp:sp modelId="{83863571-DF5F-A147-87C5-18BE3DDD6475}">
      <dsp:nvSpPr>
        <dsp:cNvPr id="0" name=""/>
        <dsp:cNvSpPr/>
      </dsp:nvSpPr>
      <dsp:spPr>
        <a:xfrm>
          <a:off x="0" y="2963474"/>
          <a:ext cx="7428697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2963474"/>
        <a:ext cx="7428697" cy="2192400"/>
      </dsp:txXfrm>
    </dsp:sp>
    <dsp:sp modelId="{D397FC82-3B92-D94D-A296-537093A4346F}">
      <dsp:nvSpPr>
        <dsp:cNvPr id="0" name=""/>
        <dsp:cNvSpPr/>
      </dsp:nvSpPr>
      <dsp:spPr>
        <a:xfrm>
          <a:off x="371434" y="260923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Stop Doing</a:t>
          </a:r>
        </a:p>
      </dsp:txBody>
      <dsp:txXfrm>
        <a:off x="406019" y="2643818"/>
        <a:ext cx="5130917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133616"/>
          <a:ext cx="6675626" cy="43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the Business</a:t>
          </a:r>
          <a:endParaRPr lang="en-IN" sz="1500" kern="1200"/>
        </a:p>
      </dsp:txBody>
      <dsp:txXfrm>
        <a:off x="0" y="133616"/>
        <a:ext cx="6675626" cy="432000"/>
      </dsp:txXfrm>
    </dsp:sp>
    <dsp:sp modelId="{3EC4D359-6014-3E48-AF6F-0FD1EB526F5C}">
      <dsp:nvSpPr>
        <dsp:cNvPr id="0" name=""/>
        <dsp:cNvSpPr/>
      </dsp:nvSpPr>
      <dsp:spPr>
        <a:xfrm>
          <a:off x="0" y="565616"/>
          <a:ext cx="6675626" cy="90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Loans are Increasing on a Year on Year Basis which is a good sign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However Defaults are also increasing, at a similar rate which should be reduced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Recovery Rate is still relatively around 30% which needs to be improved</a:t>
          </a:r>
          <a:endParaRPr lang="en-IN" sz="1500" kern="1200"/>
        </a:p>
      </dsp:txBody>
      <dsp:txXfrm>
        <a:off x="0" y="565616"/>
        <a:ext cx="6675626" cy="905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F68C1-34B5-C94F-B00D-B26D2AA1C970}">
      <dsp:nvSpPr>
        <dsp:cNvPr id="0" name=""/>
        <dsp:cNvSpPr/>
      </dsp:nvSpPr>
      <dsp:spPr>
        <a:xfrm>
          <a:off x="539918" y="1073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14% of Total Loans are charged off</a:t>
          </a:r>
        </a:p>
      </dsp:txBody>
      <dsp:txXfrm>
        <a:off x="539918" y="1073"/>
        <a:ext cx="1953220" cy="1171932"/>
      </dsp:txXfrm>
    </dsp:sp>
    <dsp:sp modelId="{E89E7A81-A4D2-9C42-AAA4-608DEA3EA42B}">
      <dsp:nvSpPr>
        <dsp:cNvPr id="0" name=""/>
        <dsp:cNvSpPr/>
      </dsp:nvSpPr>
      <dsp:spPr>
        <a:xfrm>
          <a:off x="2688461" y="1073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Loans are preferred to Higher Tenured Home owners</a:t>
          </a:r>
        </a:p>
      </dsp:txBody>
      <dsp:txXfrm>
        <a:off x="2688461" y="1073"/>
        <a:ext cx="1953220" cy="1171932"/>
      </dsp:txXfrm>
    </dsp:sp>
    <dsp:sp modelId="{CA8F1D42-B408-8145-8288-8BE17720D39B}">
      <dsp:nvSpPr>
        <dsp:cNvPr id="0" name=""/>
        <dsp:cNvSpPr/>
      </dsp:nvSpPr>
      <dsp:spPr>
        <a:xfrm>
          <a:off x="539918" y="1368327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Majority of Users are having less than 2 Enquiries</a:t>
          </a:r>
        </a:p>
      </dsp:txBody>
      <dsp:txXfrm>
        <a:off x="539918" y="1368327"/>
        <a:ext cx="1953220" cy="1171932"/>
      </dsp:txXfrm>
    </dsp:sp>
    <dsp:sp modelId="{A0CFF944-9F07-194C-9CA2-6CA7FBD9915B}">
      <dsp:nvSpPr>
        <dsp:cNvPr id="0" name=""/>
        <dsp:cNvSpPr/>
      </dsp:nvSpPr>
      <dsp:spPr>
        <a:xfrm>
          <a:off x="2688461" y="1368327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Loans are skewed towards Rented/Mortgaged Home Owners</a:t>
          </a:r>
        </a:p>
      </dsp:txBody>
      <dsp:txXfrm>
        <a:off x="2688461" y="1368327"/>
        <a:ext cx="1953220" cy="1171932"/>
      </dsp:txXfrm>
    </dsp:sp>
    <dsp:sp modelId="{934A989C-2A99-2348-9329-451345122C08}">
      <dsp:nvSpPr>
        <dsp:cNvPr id="0" name=""/>
        <dsp:cNvSpPr/>
      </dsp:nvSpPr>
      <dsp:spPr>
        <a:xfrm>
          <a:off x="539918" y="2735581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Debt Consolidation is the most common purpose for a loan for the existing Data</a:t>
          </a:r>
        </a:p>
      </dsp:txBody>
      <dsp:txXfrm>
        <a:off x="539918" y="2735581"/>
        <a:ext cx="1953220" cy="1171932"/>
      </dsp:txXfrm>
    </dsp:sp>
    <dsp:sp modelId="{7F379A1B-EE44-874D-B8C1-0FDE606A225D}">
      <dsp:nvSpPr>
        <dsp:cNvPr id="0" name=""/>
        <dsp:cNvSpPr/>
      </dsp:nvSpPr>
      <dsp:spPr>
        <a:xfrm>
          <a:off x="2688461" y="2735581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 State is the most common state in the provided data </a:t>
          </a:r>
        </a:p>
      </dsp:txBody>
      <dsp:txXfrm>
        <a:off x="2688461" y="2735581"/>
        <a:ext cx="1953220" cy="1171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5EE-57F5-4886-A836-F61F33BDEE92}">
      <dsp:nvSpPr>
        <dsp:cNvPr id="0" name=""/>
        <dsp:cNvSpPr/>
      </dsp:nvSpPr>
      <dsp:spPr>
        <a:xfrm>
          <a:off x="0" y="433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D66BF-2708-49D2-B72E-057A274F72DC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90C4-2B8B-43D6-A41A-D4A1EC869393}">
      <dsp:nvSpPr>
        <dsp:cNvPr id="0" name=""/>
        <dsp:cNvSpPr/>
      </dsp:nvSpPr>
      <dsp:spPr>
        <a:xfrm>
          <a:off x="1170511" y="433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  <a:r>
            <a:rPr lang="en-IN" sz="1400" b="1" kern="1200" dirty="0" err="1"/>
            <a:t>otal_payment</a:t>
          </a:r>
          <a:r>
            <a:rPr lang="en-IN" sz="1400" kern="1200" dirty="0"/>
            <a:t> and </a:t>
          </a:r>
          <a:r>
            <a:rPr lang="en-IN" sz="1400" b="1" kern="1200" dirty="0" err="1"/>
            <a:t>total_payment_inv</a:t>
          </a:r>
          <a:r>
            <a:rPr lang="en-IN" sz="1400" kern="1200" dirty="0"/>
            <a:t> and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 </a:t>
          </a:r>
          <a:r>
            <a:rPr lang="en-IN" sz="1400" b="1" kern="1200" dirty="0" err="1"/>
            <a:t>loan_amt</a:t>
          </a:r>
          <a:r>
            <a:rPr lang="en-IN" sz="1400" kern="1200" dirty="0"/>
            <a:t> are highly correlated</a:t>
          </a:r>
        </a:p>
      </dsp:txBody>
      <dsp:txXfrm>
        <a:off x="1170511" y="433"/>
        <a:ext cx="3648376" cy="1013430"/>
      </dsp:txXfrm>
    </dsp:sp>
    <dsp:sp modelId="{D1FBAE44-CCF0-4E99-901A-54ED040041D8}">
      <dsp:nvSpPr>
        <dsp:cNvPr id="0" name=""/>
        <dsp:cNvSpPr/>
      </dsp:nvSpPr>
      <dsp:spPr>
        <a:xfrm>
          <a:off x="0" y="1267220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D55F2-CBF5-4495-9144-63557E0D9D1D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9060-0A9B-4DBA-8DA2-6306BCF601EE}">
      <dsp:nvSpPr>
        <dsp:cNvPr id="0" name=""/>
        <dsp:cNvSpPr/>
      </dsp:nvSpPr>
      <dsp:spPr>
        <a:xfrm>
          <a:off x="1170511" y="1267220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pub_rec_bankruptcy</a:t>
          </a:r>
          <a:r>
            <a:rPr lang="en-IN" sz="1400" kern="1200"/>
            <a:t> and </a:t>
          </a:r>
          <a:r>
            <a:rPr lang="en-IN" sz="1400" b="1" kern="1200"/>
            <a:t>pub_rec</a:t>
          </a:r>
          <a:r>
            <a:rPr lang="en-IN" sz="1400" kern="1200"/>
            <a:t> show 100% correlation.</a:t>
          </a:r>
        </a:p>
      </dsp:txBody>
      <dsp:txXfrm>
        <a:off x="1170511" y="1267220"/>
        <a:ext cx="3648376" cy="1013430"/>
      </dsp:txXfrm>
    </dsp:sp>
    <dsp:sp modelId="{C721DFAA-9E27-401F-84CD-19B09B89A978}">
      <dsp:nvSpPr>
        <dsp:cNvPr id="0" name=""/>
        <dsp:cNvSpPr/>
      </dsp:nvSpPr>
      <dsp:spPr>
        <a:xfrm>
          <a:off x="0" y="2534008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619F4-A506-4A2A-8F7B-F59B8FA65961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61FA-E7EA-402B-B098-46C5B103C0CB}">
      <dsp:nvSpPr>
        <dsp:cNvPr id="0" name=""/>
        <dsp:cNvSpPr/>
      </dsp:nvSpPr>
      <dsp:spPr>
        <a:xfrm>
          <a:off x="1170511" y="2534008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dti</a:t>
          </a:r>
          <a:r>
            <a:rPr lang="en-IN" sz="1400" kern="1200"/>
            <a:t> has a mild correlation to </a:t>
          </a:r>
          <a:r>
            <a:rPr lang="en-IN" sz="1400" b="1" kern="1200"/>
            <a:t>charged off loans</a:t>
          </a:r>
          <a:r>
            <a:rPr lang="en-IN" sz="1400" kern="1200"/>
            <a:t> which we can explore further</a:t>
          </a:r>
        </a:p>
      </dsp:txBody>
      <dsp:txXfrm>
        <a:off x="1170511" y="2534008"/>
        <a:ext cx="3648376" cy="10134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17445"/>
          <a:ext cx="425770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Term Distribution</a:t>
          </a:r>
        </a:p>
      </dsp:txBody>
      <dsp:txXfrm>
        <a:off x="25759" y="43204"/>
        <a:ext cx="4206188" cy="476152"/>
      </dsp:txXfrm>
    </dsp:sp>
    <dsp:sp modelId="{49B4C25E-35E0-4D43-BCD6-A811CEDB6D93}">
      <dsp:nvSpPr>
        <dsp:cNvPr id="0" name=""/>
        <dsp:cNvSpPr/>
      </dsp:nvSpPr>
      <dsp:spPr>
        <a:xfrm>
          <a:off x="0" y="545115"/>
          <a:ext cx="4257706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Almost 40% of all charged off Loans have duration of 60 months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Higher the term means higher the probability of Default</a:t>
          </a:r>
          <a:endParaRPr lang="en-IN" sz="1700" kern="1200" dirty="0"/>
        </a:p>
      </dsp:txBody>
      <dsp:txXfrm>
        <a:off x="0" y="545115"/>
        <a:ext cx="4257706" cy="10701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92812"/>
          <a:ext cx="552871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Purpose Distribution</a:t>
          </a:r>
        </a:p>
      </dsp:txBody>
      <dsp:txXfrm>
        <a:off x="24588" y="117400"/>
        <a:ext cx="5479535" cy="454509"/>
      </dsp:txXfrm>
    </dsp:sp>
    <dsp:sp modelId="{E426E2C2-7883-B943-B765-ECE2411BC7B5}">
      <dsp:nvSpPr>
        <dsp:cNvPr id="0" name=""/>
        <dsp:cNvSpPr/>
      </dsp:nvSpPr>
      <dsp:spPr>
        <a:xfrm>
          <a:off x="0" y="596498"/>
          <a:ext cx="5528711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Debt Consolidation has the maximum number of defaulters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But the percentage is still within the range of other categories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LC can continue lending for Debt Consolidation </a:t>
          </a:r>
        </a:p>
      </dsp:txBody>
      <dsp:txXfrm>
        <a:off x="0" y="596498"/>
        <a:ext cx="5528711" cy="1065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41367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Interest Rate</a:t>
          </a:r>
          <a:endParaRPr lang="en-IN" sz="2300" kern="1200" dirty="0"/>
        </a:p>
      </dsp:txBody>
      <dsp:txXfrm>
        <a:off x="26930" y="68297"/>
        <a:ext cx="3831218" cy="497795"/>
      </dsp:txXfrm>
    </dsp:sp>
    <dsp:sp modelId="{03642259-9D16-4245-8C70-36CC48279043}">
      <dsp:nvSpPr>
        <dsp:cNvPr id="0" name=""/>
        <dsp:cNvSpPr/>
      </dsp:nvSpPr>
      <dsp:spPr>
        <a:xfrm>
          <a:off x="0" y="593022"/>
          <a:ext cx="3885078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 Charged off loans are 2% points higher than Fully paid loans. Looks like -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LC is assessing risk correctly and charging riskier loans higher</a:t>
          </a:r>
        </a:p>
      </dsp:txBody>
      <dsp:txXfrm>
        <a:off x="0" y="593022"/>
        <a:ext cx="3885078" cy="1380690"/>
      </dsp:txXfrm>
    </dsp:sp>
    <dsp:sp modelId="{DFCFF652-8088-7E4B-B1E8-EBDAFDFE5978}">
      <dsp:nvSpPr>
        <dsp:cNvPr id="0" name=""/>
        <dsp:cNvSpPr/>
      </dsp:nvSpPr>
      <dsp:spPr>
        <a:xfrm>
          <a:off x="0" y="1973713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DTI</a:t>
          </a:r>
        </a:p>
      </dsp:txBody>
      <dsp:txXfrm>
        <a:off x="26930" y="2000643"/>
        <a:ext cx="3831218" cy="497795"/>
      </dsp:txXfrm>
    </dsp:sp>
    <dsp:sp modelId="{776792AD-ECDF-1149-B4EA-DDCDDFA9B533}">
      <dsp:nvSpPr>
        <dsp:cNvPr id="0" name=""/>
        <dsp:cNvSpPr/>
      </dsp:nvSpPr>
      <dsp:spPr>
        <a:xfrm>
          <a:off x="0" y="2525368"/>
          <a:ext cx="3885078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/>
            <a:t>As can be seen the 75% of all Fully Paid Loans is around 17, which is less than that of Charged of Loans.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We can infer that the DTI above 18 is at higher risk of being "Charged Off"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LC should restrict lending to applicants having DTI &gt;17</a:t>
          </a:r>
        </a:p>
      </dsp:txBody>
      <dsp:txXfrm>
        <a:off x="0" y="2525368"/>
        <a:ext cx="3885078" cy="219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5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1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11" Type="http://schemas.openxmlformats.org/officeDocument/2006/relationships/diagramColors" Target="../diagrams/colors12.xml"/><Relationship Id="rId5" Type="http://schemas.openxmlformats.org/officeDocument/2006/relationships/image" Target="../media/image2.png"/><Relationship Id="rId10" Type="http://schemas.openxmlformats.org/officeDocument/2006/relationships/diagramQuickStyle" Target="../diagrams/quickStyle12.xml"/><Relationship Id="rId4" Type="http://schemas.openxmlformats.org/officeDocument/2006/relationships/image" Target="../media/image24.png"/><Relationship Id="rId9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3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3.xml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0" Type="http://schemas.microsoft.com/office/2007/relationships/diagramDrawing" Target="../diagrams/drawing13.xml"/><Relationship Id="rId4" Type="http://schemas.microsoft.com/office/2007/relationships/hdphoto" Target="../media/hdphoto1.wdp"/><Relationship Id="rId9" Type="http://schemas.openxmlformats.org/officeDocument/2006/relationships/diagramColors" Target="../diagrams/colors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microsoft.com/office/2007/relationships/hdphoto" Target="../media/hdphoto1.wdp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1.pn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microsoft.com/office/2007/relationships/hdphoto" Target="../media/hdphoto1.wdp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2.png"/><Relationship Id="rId7" Type="http://schemas.openxmlformats.org/officeDocument/2006/relationships/diagramData" Target="../diagrams/data9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microsoft.com/office/2007/relationships/diagramDrawing" Target="../diagrams/drawing9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1.pn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microsoft.com/office/2007/relationships/hdphoto" Target="../media/hdphoto1.wdp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6C87BF32-882E-2D4A-8FCA-F27B6C6D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303098"/>
            <a:ext cx="5431536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C9B5175-BF6C-5E47-B084-7106D4FA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113" y="2303098"/>
            <a:ext cx="5992628" cy="37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74184"/>
              </p:ext>
            </p:extLst>
          </p:nvPr>
        </p:nvGraphicFramePr>
        <p:xfrm>
          <a:off x="6422001" y="253227"/>
          <a:ext cx="5283670" cy="172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493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317640"/>
              </p:ext>
            </p:extLst>
          </p:nvPr>
        </p:nvGraphicFramePr>
        <p:xfrm>
          <a:off x="294156" y="2970809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:a16="http://schemas.microsoft.com/office/drawing/2014/main" id="{6E182222-3531-394B-8B8F-063D5868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8" y="2809635"/>
            <a:ext cx="584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F7C9086-DA13-3D45-BF80-EFB286D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47" y="304802"/>
            <a:ext cx="7410461" cy="24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667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704757" y="943564"/>
            <a:ext cx="380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Term across Loan Status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A945B8-8411-5B4B-A558-FC4AA6A8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501542"/>
            <a:ext cx="5981053" cy="435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2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9AA0-279D-4147-B898-5E26265E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838C-2B5B-C44D-A410-1BDC1CC4256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A219D-C6B1-F143-8F3C-4B20E495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 Analysis Recommendations</a:t>
            </a:r>
            <a:endParaRPr lang="en-US" sz="3400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49522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EF59BC9-DCEF-0142-B1CA-F460EB357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35B51C-4D88-6346-AC3F-32A2B82672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1" y="122604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6" y="2742397"/>
            <a:ext cx="491638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031250"/>
            <a:ext cx="4974336" cy="27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18770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44" y="217870"/>
            <a:ext cx="4720860" cy="4172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9">
            <a:extLst>
              <a:ext uri="{FF2B5EF4-FFF2-40B4-BE49-F238E27FC236}">
                <a16:creationId xmlns:a16="http://schemas.microsoft.com/office/drawing/2014/main" id="{A549F81C-AC5C-458C-978F-6A266F4549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60707" y="1412436"/>
          <a:ext cx="5181600" cy="390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4695BF1B-0D7E-9B45-A660-161F89EE7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D77225-B157-6241-A9D6-B4783427B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6F8ADD1-AC6E-9D4D-96AB-D5D15537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4" y="876520"/>
            <a:ext cx="5535384" cy="55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7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1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DF965-BBB2-8540-BA4F-7DDE909F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 r="1" b="1"/>
          <a:stretch/>
        </p:blipFill>
        <p:spPr bwMode="auto">
          <a:xfrm>
            <a:off x="5449825" y="60514"/>
            <a:ext cx="6726394" cy="67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6CE74A-36D4-6046-96D3-38605F4A1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650003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9C301F9-D370-3447-922E-93AC09BB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4" y="1100621"/>
            <a:ext cx="5134596" cy="32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BBF28C6-01DD-B041-982A-7577777C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70" y="705803"/>
            <a:ext cx="5453127" cy="417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228512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422712"/>
              </p:ext>
            </p:extLst>
          </p:nvPr>
        </p:nvGraphicFramePr>
        <p:xfrm>
          <a:off x="6232687" y="4777736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1332538" y="1112191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Term across Loan Status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562D1A3-FCA2-1B48-A955-710DE97A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1" y="1720159"/>
            <a:ext cx="6192295" cy="21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DTA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218677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75055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317604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C1A91D66-4419-7F42-92C1-92A89AB5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" y="1076764"/>
            <a:ext cx="5668161" cy="35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AED3CE-D9F2-6343-A30B-734B3CCDCA0F}"/>
              </a:ext>
            </a:extLst>
          </p:cNvPr>
          <p:cNvSpPr txBox="1"/>
          <p:nvPr/>
        </p:nvSpPr>
        <p:spPr>
          <a:xfrm>
            <a:off x="698398" y="1003675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Employment Length across Loan Status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0FDC004-1040-A04F-B820-4DF31821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89" y="1000280"/>
            <a:ext cx="5739650" cy="36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F16351-4C5E-354C-A956-5738389A32BD}"/>
              </a:ext>
            </a:extLst>
          </p:cNvPr>
          <p:cNvSpPr txBox="1"/>
          <p:nvPr/>
        </p:nvSpPr>
        <p:spPr>
          <a:xfrm>
            <a:off x="6096000" y="921717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Month across Loan Status</a:t>
            </a:r>
          </a:p>
        </p:txBody>
      </p:sp>
    </p:spTree>
    <p:extLst>
      <p:ext uri="{BB962C8B-B14F-4D97-AF65-F5344CB8AC3E}">
        <p14:creationId xmlns:p14="http://schemas.microsoft.com/office/powerpoint/2010/main" val="307827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768</Words>
  <Application>Microsoft Macintosh PowerPoint</Application>
  <PresentationFormat>Widescreen</PresentationFormat>
  <Paragraphs>109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Bogle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Data Analysis</vt:lpstr>
      <vt:lpstr> Data Analysis</vt:lpstr>
      <vt:lpstr>Univariate Analysis</vt:lpstr>
      <vt:lpstr>Univariate Analysis</vt:lpstr>
      <vt:lpstr>Univariate Analysis</vt:lpstr>
      <vt:lpstr>Bi Variate Analysis</vt:lpstr>
      <vt:lpstr>Bi Variate Analysis</vt:lpstr>
      <vt:lpstr>Univariate Analysis</vt:lpstr>
      <vt:lpstr>PowerPoint Presentation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Ravi Ramchandran</cp:lastModifiedBy>
  <cp:revision>24</cp:revision>
  <dcterms:created xsi:type="dcterms:W3CDTF">2016-06-09T08:16:28Z</dcterms:created>
  <dcterms:modified xsi:type="dcterms:W3CDTF">2021-02-20T13:41:28Z</dcterms:modified>
</cp:coreProperties>
</file>