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0" r:id="rId6"/>
    <p:sldId id="268" r:id="rId7"/>
    <p:sldId id="269" r:id="rId8"/>
    <p:sldId id="272" r:id="rId9"/>
    <p:sldId id="274" r:id="rId10"/>
    <p:sldId id="273" r:id="rId11"/>
    <p:sldId id="275" r:id="rId12"/>
    <p:sldId id="27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708CC-C2D7-2749-BFAB-DC009CD4974A}" v="3660" dt="2021-02-20T14:00:09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0" autoAdjust="0"/>
    <p:restoredTop sz="86939"/>
  </p:normalViewPr>
  <p:slideViewPr>
    <p:cSldViewPr snapToGrid="0">
      <p:cViewPr>
        <p:scale>
          <a:sx n="94" d="100"/>
          <a:sy n="94" d="100"/>
        </p:scale>
        <p:origin x="88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Ramchandran" userId="bddc7abb-9747-4edc-a560-56c3ed00e947" providerId="ADAL" clId="{09A6058D-E0D7-954D-9953-56AAED33069F}"/>
    <pc:docChg chg="undo redo custSel modSld sldOrd modMainMaster">
      <pc:chgData name="Ravi Ramchandran" userId="bddc7abb-9747-4edc-a560-56c3ed00e947" providerId="ADAL" clId="{09A6058D-E0D7-954D-9953-56AAED33069F}" dt="2021-01-31T07:38:36.593" v="3991" actId="20577"/>
      <pc:docMkLst>
        <pc:docMk/>
      </pc:docMkLst>
      <pc:sldChg chg="addSp delSp modSp mod setBg">
        <pc:chgData name="Ravi Ramchandran" userId="bddc7abb-9747-4edc-a560-56c3ed00e947" providerId="ADAL" clId="{09A6058D-E0D7-954D-9953-56AAED33069F}" dt="2021-01-31T07:38:36.593" v="3991" actId="20577"/>
        <pc:sldMkLst>
          <pc:docMk/>
          <pc:sldMk cId="3414739867" sldId="256"/>
        </pc:sldMkLst>
        <pc:spChg chg="mod">
          <ac:chgData name="Ravi Ramchandran" userId="bddc7abb-9747-4edc-a560-56c3ed00e947" providerId="ADAL" clId="{09A6058D-E0D7-954D-9953-56AAED33069F}" dt="2021-01-31T07:38:36.593" v="3991" actId="20577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8:14.092" v="3948" actId="20577"/>
          <ac:spMkLst>
            <pc:docMk/>
            <pc:sldMk cId="3414739867" sldId="256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24.029" v="1444"/>
          <ac:spMkLst>
            <pc:docMk/>
            <pc:sldMk cId="3414739867" sldId="256"/>
            <ac:spMk id="4" creationId="{EBDCEBD2-64B6-9046-92D6-A3F143F38A7C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8" creationId="{B902EF0F-46E4-4A03-9F60-1050C6DCE2B5}"/>
          </ac:spMkLst>
        </pc:spChg>
        <pc:spChg chg="add del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0" creationId="{582045D0-5727-4EB9-858E-6A3506E74B58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5" creationId="{07CD24CB-ADB7-42D5-B7CA-D6B8E1847F51}"/>
          </ac:spMkLst>
        </pc:spChg>
        <pc:spChg chg="add del">
          <ac:chgData name="Ravi Ramchandran" userId="bddc7abb-9747-4edc-a560-56c3ed00e947" providerId="ADAL" clId="{09A6058D-E0D7-954D-9953-56AAED33069F}" dt="2021-01-31T07:21:10.717" v="3324" actId="26606"/>
          <ac:spMkLst>
            <pc:docMk/>
            <pc:sldMk cId="3414739867" sldId="256"/>
            <ac:spMk id="17" creationId="{3D916803-DB5B-41EA-A592-86425F415591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19" creationId="{B902EF0F-46E4-4A03-9F60-1050C6DCE2B5}"/>
          </ac:spMkLst>
        </pc:spChg>
        <pc:spChg chg="add">
          <ac:chgData name="Ravi Ramchandran" userId="bddc7abb-9747-4edc-a560-56c3ed00e947" providerId="ADAL" clId="{09A6058D-E0D7-954D-9953-56AAED33069F}" dt="2021-01-31T07:21:11.008" v="3325" actId="26606"/>
          <ac:spMkLst>
            <pc:docMk/>
            <pc:sldMk cId="3414739867" sldId="256"/>
            <ac:spMk id="20" creationId="{582045D0-5727-4EB9-858E-6A3506E74B58}"/>
          </ac:spMkLst>
        </pc:spChg>
        <pc:picChg chg="add mod">
          <ac:chgData name="Ravi Ramchandran" userId="bddc7abb-9747-4edc-a560-56c3ed00e947" providerId="ADAL" clId="{09A6058D-E0D7-954D-9953-56AAED33069F}" dt="2021-01-31T07:20:37.982" v="3321"/>
          <ac:picMkLst>
            <pc:docMk/>
            <pc:sldMk cId="3414739867" sldId="256"/>
            <ac:picMk id="7" creationId="{614C28A9-C53F-9441-BAB4-8F1A2196D29C}"/>
          </ac:picMkLst>
        </pc:picChg>
        <pc:picChg chg="add mod">
          <ac:chgData name="Ravi Ramchandran" userId="bddc7abb-9747-4edc-a560-56c3ed00e947" providerId="ADAL" clId="{09A6058D-E0D7-954D-9953-56AAED33069F}" dt="2021-01-31T07:20:45.420" v="3322"/>
          <ac:picMkLst>
            <pc:docMk/>
            <pc:sldMk cId="3414739867" sldId="256"/>
            <ac:picMk id="9" creationId="{A7897130-F7A9-6F44-AFC3-3F2B7FA2851D}"/>
          </ac:picMkLst>
        </pc:picChg>
      </pc:sldChg>
      <pc:sldChg chg="addSp delSp modSp mod modClrScheme chgLayout">
        <pc:chgData name="Ravi Ramchandran" userId="bddc7abb-9747-4edc-a560-56c3ed00e947" providerId="ADAL" clId="{09A6058D-E0D7-954D-9953-56AAED33069F}" dt="2021-01-31T07:17:45.233" v="3281"/>
        <pc:sldMkLst>
          <pc:docMk/>
          <pc:sldMk cId="3869754742" sldId="257"/>
        </pc:sldMkLst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2" creationId="{C7903855-30D4-9540-860C-FB38CDD0495E}"/>
          </ac:spMkLst>
        </pc:spChg>
        <pc:spChg chg="add del mod ord">
          <ac:chgData name="Ravi Ramchandran" userId="bddc7abb-9747-4edc-a560-56c3ed00e947" providerId="ADAL" clId="{09A6058D-E0D7-954D-9953-56AAED33069F}" dt="2021-01-30T18:42:09.735" v="325" actId="26606"/>
          <ac:spMkLst>
            <pc:docMk/>
            <pc:sldMk cId="3869754742" sldId="257"/>
            <ac:spMk id="3" creationId="{00000000-0000-0000-0000-000000000000}"/>
          </ac:spMkLst>
        </pc:spChg>
        <pc:spChg chg="add mod ord">
          <ac:chgData name="Ravi Ramchandran" userId="bddc7abb-9747-4edc-a560-56c3ed00e947" providerId="ADAL" clId="{09A6058D-E0D7-954D-9953-56AAED33069F}" dt="2021-01-30T19:00:04.944" v="646" actId="20577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09A6058D-E0D7-954D-9953-56AAED33069F}" dt="2021-01-31T06:20:36.776" v="2774"/>
          <ac:spMkLst>
            <pc:docMk/>
            <pc:sldMk cId="3869754742" sldId="257"/>
            <ac:spMk id="5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0T18:41:35.314" v="318" actId="21"/>
          <ac:spMkLst>
            <pc:docMk/>
            <pc:sldMk cId="3869754742" sldId="257"/>
            <ac:spMk id="6" creationId="{B5926F4F-DAC0-8241-9E84-B9C44E998396}"/>
          </ac:spMkLst>
        </pc:spChg>
        <pc:spChg chg="add del mod">
          <ac:chgData name="Ravi Ramchandran" userId="bddc7abb-9747-4edc-a560-56c3ed00e947" providerId="ADAL" clId="{09A6058D-E0D7-954D-9953-56AAED33069F}" dt="2021-01-30T18:43:43.209" v="333" actId="478"/>
          <ac:spMkLst>
            <pc:docMk/>
            <pc:sldMk cId="3869754742" sldId="257"/>
            <ac:spMk id="8" creationId="{F4713194-D5EF-CE47-A63A-21A24A26CCDB}"/>
          </ac:spMkLst>
        </pc:spChg>
        <pc:spChg chg="add del mod">
          <ac:chgData name="Ravi Ramchandran" userId="bddc7abb-9747-4edc-a560-56c3ed00e947" providerId="ADAL" clId="{09A6058D-E0D7-954D-9953-56AAED33069F}" dt="2021-01-30T18:43:45.155" v="334" actId="478"/>
          <ac:spMkLst>
            <pc:docMk/>
            <pc:sldMk cId="3869754742" sldId="257"/>
            <ac:spMk id="10" creationId="{83D08CA8-00B3-CD46-8D39-1A110B2FD7C9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5" creationId="{D2E9324B-A201-8A41-8F29-A175DDE48E44}"/>
          </ac:spMkLst>
        </pc:spChg>
        <pc:spChg chg="add del mod">
          <ac:chgData name="Ravi Ramchandran" userId="bddc7abb-9747-4edc-a560-56c3ed00e947" providerId="ADAL" clId="{09A6058D-E0D7-954D-9953-56AAED33069F}" dt="2021-01-30T18:42:20.594" v="327"/>
          <ac:spMkLst>
            <pc:docMk/>
            <pc:sldMk cId="3869754742" sldId="257"/>
            <ac:spMk id="17" creationId="{DD1EF5CB-C9F1-7B49-B59A-E119F6941A5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19" creationId="{5D08D8FD-DAB6-494E-9F23-742448752611}"/>
          </ac:spMkLst>
        </pc:spChg>
        <pc:spChg chg="add del mod">
          <ac:chgData name="Ravi Ramchandran" userId="bddc7abb-9747-4edc-a560-56c3ed00e947" providerId="ADAL" clId="{09A6058D-E0D7-954D-9953-56AAED33069F}" dt="2021-01-30T18:43:38.893" v="332"/>
          <ac:spMkLst>
            <pc:docMk/>
            <pc:sldMk cId="3869754742" sldId="257"/>
            <ac:spMk id="20" creationId="{54C590B4-1394-FF4C-9B07-B201F41424CF}"/>
          </ac:spMkLst>
        </pc:spChg>
        <pc:spChg chg="add mod">
          <ac:chgData name="Ravi Ramchandran" userId="bddc7abb-9747-4edc-a560-56c3ed00e947" providerId="ADAL" clId="{09A6058D-E0D7-954D-9953-56AAED33069F}" dt="2021-01-30T18:59:32.053" v="641" actId="120"/>
          <ac:spMkLst>
            <pc:docMk/>
            <pc:sldMk cId="3869754742" sldId="257"/>
            <ac:spMk id="21" creationId="{019D4510-D0C4-664D-8F15-E45DEC5BC6B2}"/>
          </ac:spMkLst>
        </pc:spChg>
        <pc:spChg chg="add del mod">
          <ac:chgData name="Ravi Ramchandran" userId="bddc7abb-9747-4edc-a560-56c3ed00e947" providerId="ADAL" clId="{09A6058D-E0D7-954D-9953-56AAED33069F}" dt="2021-01-30T18:56:56.884" v="614" actId="12084"/>
          <ac:spMkLst>
            <pc:docMk/>
            <pc:sldMk cId="3869754742" sldId="257"/>
            <ac:spMk id="22" creationId="{F77145C2-4682-4349-BC12-9D077A6B01D1}"/>
          </ac:spMkLst>
        </pc:spChg>
        <pc:spChg chg="add del mod">
          <ac:chgData name="Ravi Ramchandran" userId="bddc7abb-9747-4edc-a560-56c3ed00e947" providerId="ADAL" clId="{09A6058D-E0D7-954D-9953-56AAED33069F}" dt="2021-01-30T18:58:29.683" v="622" actId="12084"/>
          <ac:spMkLst>
            <pc:docMk/>
            <pc:sldMk cId="3869754742" sldId="257"/>
            <ac:spMk id="23" creationId="{92AC44AC-A336-9C48-ABCD-D594CE04B7E7}"/>
          </ac:spMkLst>
        </pc:spChg>
        <pc:spChg chg="add del mod">
          <ac:chgData name="Ravi Ramchandran" userId="bddc7abb-9747-4edc-a560-56c3ed00e947" providerId="ADAL" clId="{09A6058D-E0D7-954D-9953-56AAED33069F}" dt="2021-01-31T07:17:45.233" v="3281"/>
          <ac:spMkLst>
            <pc:docMk/>
            <pc:sldMk cId="3869754742" sldId="257"/>
            <ac:spMk id="25" creationId="{50E3BEE2-5BAE-4242-B9D9-3D7907EA9FC8}"/>
          </ac:spMkLst>
        </pc:spChg>
        <pc:graphicFrameChg chg="add del modGraphic">
          <ac:chgData name="Ravi Ramchandran" userId="bddc7abb-9747-4edc-a560-56c3ed00e947" providerId="ADAL" clId="{09A6058D-E0D7-954D-9953-56AAED33069F}" dt="2021-01-30T18:44:43.092" v="338" actId="478"/>
          <ac:graphicFrameMkLst>
            <pc:docMk/>
            <pc:sldMk cId="3869754742" sldId="257"/>
            <ac:graphicFrameMk id="11" creationId="{317D70E1-26A9-3C45-93AC-B2FDB6FCC461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1:49.121" v="320" actId="26606"/>
          <ac:graphicFrameMkLst>
            <pc:docMk/>
            <pc:sldMk cId="3869754742" sldId="257"/>
            <ac:graphicFrameMk id="12" creationId="{4F71FC7B-3B4B-4735-A117-25B8F9E3608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0T18:58:08.893" v="617" actId="11529"/>
          <ac:graphicFrameMkLst>
            <pc:docMk/>
            <pc:sldMk cId="3869754742" sldId="257"/>
            <ac:graphicFrameMk id="13" creationId="{1854C4D6-C1B1-A646-BF4B-419613B811C2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0.285" v="322" actId="26606"/>
          <ac:graphicFrameMkLst>
            <pc:docMk/>
            <pc:sldMk cId="3869754742" sldId="257"/>
            <ac:graphicFrameMk id="14" creationId="{5D819464-7E7E-4582-9FD0-2E29BAFD2A86}"/>
          </ac:graphicFrameMkLst>
        </pc:graphicFrameChg>
        <pc:graphicFrameChg chg="add del">
          <ac:chgData name="Ravi Ramchandran" userId="bddc7abb-9747-4edc-a560-56c3ed00e947" providerId="ADAL" clId="{09A6058D-E0D7-954D-9953-56AAED33069F}" dt="2021-01-30T18:42:09.645" v="324" actId="26606"/>
          <ac:graphicFrameMkLst>
            <pc:docMk/>
            <pc:sldMk cId="3869754742" sldId="257"/>
            <ac:graphicFrameMk id="16" creationId="{4F71FC7B-3B4B-4735-A117-25B8F9E36086}"/>
          </ac:graphicFrameMkLst>
        </pc:graphicFrameChg>
        <pc:graphicFrameChg chg="add">
          <ac:chgData name="Ravi Ramchandran" userId="bddc7abb-9747-4edc-a560-56c3ed00e947" providerId="ADAL" clId="{09A6058D-E0D7-954D-9953-56AAED33069F}" dt="2021-01-30T18:42:09.735" v="325" actId="26606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0T18:59:47.577" v="642" actId="1076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 setBg setClrOvrMap delDesignElem">
        <pc:chgData name="Ravi Ramchandran" userId="bddc7abb-9747-4edc-a560-56c3ed00e947" providerId="ADAL" clId="{09A6058D-E0D7-954D-9953-56AAED33069F}" dt="2021-01-31T07:17:51.163" v="3282"/>
        <pc:sldMkLst>
          <pc:docMk/>
          <pc:sldMk cId="2118598445" sldId="258"/>
        </pc:sldMkLst>
        <pc:spChg chg="del mod ord">
          <ac:chgData name="Ravi Ramchandran" userId="bddc7abb-9747-4edc-a560-56c3ed00e947" providerId="ADAL" clId="{09A6058D-E0D7-954D-9953-56AAED33069F}" dt="2021-01-30T18:52:57.583" v="560" actId="12084"/>
          <ac:spMkLst>
            <pc:docMk/>
            <pc:sldMk cId="2118598445" sldId="258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4" creationId="{2A676E21-7A01-5A48-8513-BEC7466F384B}"/>
          </ac:spMkLst>
        </pc:spChg>
        <pc:spChg chg="mo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8:43:10.072" v="330" actId="21"/>
          <ac:spMkLst>
            <pc:docMk/>
            <pc:sldMk cId="2118598445" sldId="258"/>
            <ac:spMk id="6" creationId="{7B337C5F-F0DE-0C41-934D-F9BC3F173168}"/>
          </ac:spMkLst>
        </pc:spChg>
        <pc:spChg chg="add del">
          <ac:chgData name="Ravi Ramchandran" userId="bddc7abb-9747-4edc-a560-56c3ed00e947" providerId="ADAL" clId="{09A6058D-E0D7-954D-9953-56AAED33069F}" dt="2021-01-31T07:10:48.442" v="3249" actId="26606"/>
          <ac:spMkLst>
            <pc:docMk/>
            <pc:sldMk cId="2118598445" sldId="258"/>
            <ac:spMk id="7" creationId="{257363FD-7E77-4145-9483-331A807ADF0E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9" creationId="{7DA3C418-758E-4180-A5D0-8655D6804587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0" creationId="{09588DA8-065E-4F6F-8EFD-43104AB2E0CF}"/>
          </ac:spMkLst>
        </pc:spChg>
        <pc:spChg chg="add">
          <ac:chgData name="Ravi Ramchandran" userId="bddc7abb-9747-4edc-a560-56c3ed00e947" providerId="ADAL" clId="{09A6058D-E0D7-954D-9953-56AAED33069F}" dt="2021-01-31T07:10:48.495" v="3250" actId="26606"/>
          <ac:spMkLst>
            <pc:docMk/>
            <pc:sldMk cId="2118598445" sldId="258"/>
            <ac:spMk id="11" creationId="{28C8EF06-5EC3-4883-AFAF-D74FF46550F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2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6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18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0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8:56:34.771" v="613" actId="26606"/>
          <ac:spMkLst>
            <pc:docMk/>
            <pc:sldMk cId="2118598445" sldId="258"/>
            <ac:spMk id="22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07:34.644" v="2589" actId="26606"/>
          <ac:spMkLst>
            <pc:docMk/>
            <pc:sldMk cId="2118598445" sldId="258"/>
            <ac:spMk id="27" creationId="{6F66A575-7835-4400-BEDE-89F2EF034034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2118598445" sldId="258"/>
            <ac:spMk id="32" creationId="{E8F175C6-C15F-4DB0-8423-A1EF4AADC813}"/>
          </ac:spMkLst>
        </pc:spChg>
        <pc:graphicFrameChg chg="add mod modGraphic">
          <ac:chgData name="Ravi Ramchandran" userId="bddc7abb-9747-4edc-a560-56c3ed00e947" providerId="ADAL" clId="{09A6058D-E0D7-954D-9953-56AAED33069F}" dt="2021-01-31T07:11:50.569" v="3262"/>
          <ac:graphicFrameMkLst>
            <pc:docMk/>
            <pc:sldMk cId="2118598445" sldId="258"/>
            <ac:graphicFrameMk id="2" creationId="{B44B9B93-2A8C-5E45-8744-295178D30463}"/>
          </ac:graphicFrameMkLst>
        </pc:graphicFrameChg>
        <pc:picChg chg="add mod">
          <ac:chgData name="Ravi Ramchandran" userId="bddc7abb-9747-4edc-a560-56c3ed00e947" providerId="ADAL" clId="{09A6058D-E0D7-954D-9953-56AAED33069F}" dt="2021-01-31T07:17:37.133" v="3278"/>
          <ac:picMkLst>
            <pc:docMk/>
            <pc:sldMk cId="2118598445" sldId="258"/>
            <ac:picMk id="19" creationId="{34ADB86F-6FBA-AA4F-A78D-87BF795ACB59}"/>
          </ac:picMkLst>
        </pc:picChg>
        <pc:picChg chg="add mod">
          <ac:chgData name="Ravi Ramchandran" userId="bddc7abb-9747-4edc-a560-56c3ed00e947" providerId="ADAL" clId="{09A6058D-E0D7-954D-9953-56AAED33069F}" dt="2021-01-31T07:17:51.163" v="3282"/>
          <ac:picMkLst>
            <pc:docMk/>
            <pc:sldMk cId="2118598445" sldId="258"/>
            <ac:picMk id="21" creationId="{C93357B9-61A2-8C4B-9EEC-43A2718EF09A}"/>
          </ac:picMkLst>
        </pc:picChg>
      </pc:sldChg>
      <pc:sldChg chg="addSp delSp modSp mod setBg delDesignElem">
        <pc:chgData name="Ravi Ramchandran" userId="bddc7abb-9747-4edc-a560-56c3ed00e947" providerId="ADAL" clId="{09A6058D-E0D7-954D-9953-56AAED33069F}" dt="2021-01-31T07:17:14.691" v="3277"/>
        <pc:sldMkLst>
          <pc:docMk/>
          <pc:sldMk cId="3095347154" sldId="259"/>
        </pc:sldMkLst>
        <pc:spChg chg="mod">
          <ac:chgData name="Ravi Ramchandran" userId="bddc7abb-9747-4edc-a560-56c3ed00e947" providerId="ADAL" clId="{09A6058D-E0D7-954D-9953-56AAED33069F}" dt="2021-01-31T07:12:49.704" v="3275" actId="20577"/>
          <ac:spMkLst>
            <pc:docMk/>
            <pc:sldMk cId="3095347154" sldId="259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0T19:19:04.761" v="1437" actId="26606"/>
          <ac:spMkLst>
            <pc:docMk/>
            <pc:sldMk cId="3095347154" sldId="259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0T19:19:12.083" v="1441"/>
          <ac:spMkLst>
            <pc:docMk/>
            <pc:sldMk cId="3095347154" sldId="259"/>
            <ac:spMk id="4" creationId="{64726ABA-627F-B64A-BD3C-AFB39AAE627E}"/>
          </ac:spMkLst>
        </pc:spChg>
        <pc:spChg chg="add del mod">
          <ac:chgData name="Ravi Ramchandran" userId="bddc7abb-9747-4edc-a560-56c3ed00e947" providerId="ADAL" clId="{09A6058D-E0D7-954D-9953-56AAED33069F}" dt="2021-01-30T19:19:10.083" v="1439"/>
          <ac:spMkLst>
            <pc:docMk/>
            <pc:sldMk cId="3095347154" sldId="259"/>
            <ac:spMk id="5" creationId="{66131FC1-8F32-424C-95D6-968D562C446C}"/>
          </ac:spMkLst>
        </pc:spChg>
        <pc:spChg chg="add del mod">
          <ac:chgData name="Ravi Ramchandran" userId="bddc7abb-9747-4edc-a560-56c3ed00e947" providerId="ADAL" clId="{09A6058D-E0D7-954D-9953-56AAED33069F}" dt="2021-01-31T06:29:49.974" v="2847"/>
          <ac:spMkLst>
            <pc:docMk/>
            <pc:sldMk cId="3095347154" sldId="259"/>
            <ac:spMk id="6" creationId="{E7D71325-68EA-3C45-9EB8-BD9A36E9B813}"/>
          </ac:spMkLst>
        </pc:spChg>
        <pc:spChg chg="add del">
          <ac:chgData name="Ravi Ramchandran" userId="bddc7abb-9747-4edc-a560-56c3ed00e947" providerId="ADAL" clId="{09A6058D-E0D7-954D-9953-56AAED33069F}" dt="2021-01-30T19:10:00.905" v="858" actId="26606"/>
          <ac:spMkLst>
            <pc:docMk/>
            <pc:sldMk cId="3095347154" sldId="259"/>
            <ac:spMk id="8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07:13.577" v="2588" actId="26606"/>
          <ac:spMkLst>
            <pc:docMk/>
            <pc:sldMk cId="3095347154" sldId="259"/>
            <ac:spMk id="9" creationId="{6C4028FD-8BAA-4A19-BFDE-594D991B755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0" creationId="{C1F06963-6374-4B48-844F-071A9BAAAE02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1" creationId="{327D73B4-9F5C-4A64-A179-51B9500CB8B5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2" creationId="{6CB927A4-E432-4310-9CD5-E89FF5063179}"/>
          </ac:spMkLst>
        </pc:spChg>
        <pc:spChg chg="add del">
          <ac:chgData name="Ravi Ramchandran" userId="bddc7abb-9747-4edc-a560-56c3ed00e947" providerId="ADAL" clId="{09A6058D-E0D7-954D-9953-56AAED33069F}" dt="2021-01-31T06:19:03.186" v="2764" actId="26606"/>
          <ac:spMkLst>
            <pc:docMk/>
            <pc:sldMk cId="3095347154" sldId="259"/>
            <ac:spMk id="13" creationId="{46C2E80F-49A6-4372-B103-219D417A55E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4" creationId="{1453BF6C-B012-48B7-B4E8-6D7AC7C27D02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5" creationId="{BACC6370-2D7E-4714-9D71-7542949D7D5D}"/>
          </ac:spMkLst>
        </pc:spChg>
        <pc:spChg chg="add del">
          <ac:chgData name="Ravi Ramchandran" userId="bddc7abb-9747-4edc-a560-56c3ed00e947" providerId="ADAL" clId="{09A6058D-E0D7-954D-9953-56AAED33069F}" dt="2021-01-30T19:10:02.717" v="860" actId="26606"/>
          <ac:spMkLst>
            <pc:docMk/>
            <pc:sldMk cId="3095347154" sldId="259"/>
            <ac:spMk id="16" creationId="{E3020543-B24B-4EC4-8FFC-8DD88EEA91A8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7" creationId="{F68B3F68-107C-434F-AA38-110D5EA91B85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19" creationId="{AAD0DBB9-1A4B-4391-81D4-CB19F9AB918A}"/>
          </ac:spMkLst>
        </pc:spChg>
        <pc:spChg chg="add del">
          <ac:chgData name="Ravi Ramchandran" userId="bddc7abb-9747-4edc-a560-56c3ed00e947" providerId="ADAL" clId="{09A6058D-E0D7-954D-9953-56AAED33069F}" dt="2021-01-30T19:10:05.194" v="862" actId="26606"/>
          <ac:spMkLst>
            <pc:docMk/>
            <pc:sldMk cId="3095347154" sldId="259"/>
            <ac:spMk id="20" creationId="{DE7FFD28-545C-4C88-A2E7-152FB234C92C}"/>
          </ac:spMkLst>
        </pc:spChg>
        <pc:spChg chg="add del">
          <ac:chgData name="Ravi Ramchandran" userId="bddc7abb-9747-4edc-a560-56c3ed00e947" providerId="ADAL" clId="{09A6058D-E0D7-954D-9953-56AAED33069F}" dt="2021-01-31T06:19:02.744" v="2763" actId="26606"/>
          <ac:spMkLst>
            <pc:docMk/>
            <pc:sldMk cId="3095347154" sldId="259"/>
            <ac:spMk id="21" creationId="{063BBA22-50EA-4C4D-BE05-F1CE4E63AA56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2" creationId="{09588DA8-065E-4F6F-8EFD-43104AB2E0CF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3" creationId="{C4285719-470E-454C-AF62-8323075F1F5B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4" creationId="{CD9FE4EF-C4D8-49A0-B2FF-81D8DB7D8A24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5" creationId="{4300840D-0A0B-4512-BACA-B439D5B9C57C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6" creationId="{D2B78728-A580-49A7-84F9-6EF6F583ADE0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7" creationId="{38FAA1A1-D861-433F-88FA-1E9D6FD31D11}"/>
          </ac:spMkLst>
        </pc:spChg>
        <pc:spChg chg="add del">
          <ac:chgData name="Ravi Ramchandran" userId="bddc7abb-9747-4edc-a560-56c3ed00e947" providerId="ADAL" clId="{09A6058D-E0D7-954D-9953-56AAED33069F}" dt="2021-01-30T19:10:10.515" v="864" actId="26606"/>
          <ac:spMkLst>
            <pc:docMk/>
            <pc:sldMk cId="3095347154" sldId="259"/>
            <ac:spMk id="28" creationId="{8D71EDA1-87BF-4D5D-AB79-F346FD19278A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29" creationId="{DB66F6E8-4D4A-4907-940A-774703A2D0FE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3095347154" sldId="259"/>
            <ac:spMk id="30" creationId="{8F1F5A56-E82B-4FD5-9025-B72896FFBB6D}"/>
          </ac:spMkLst>
        </pc:spChg>
        <pc:spChg chg="add del mod">
          <ac:chgData name="Ravi Ramchandran" userId="bddc7abb-9747-4edc-a560-56c3ed00e947" providerId="ADAL" clId="{09A6058D-E0D7-954D-9953-56AAED33069F}" dt="2021-01-31T06:35:32.779" v="2870"/>
          <ac:spMkLst>
            <pc:docMk/>
            <pc:sldMk cId="3095347154" sldId="259"/>
            <ac:spMk id="31" creationId="{A1CCE0DB-5100-4E4D-96DF-A5A52981546C}"/>
          </ac:spMkLst>
        </pc:spChg>
        <pc:graphicFrameChg chg="add mod modGraphic">
          <ac:chgData name="Ravi Ramchandran" userId="bddc7abb-9747-4edc-a560-56c3ed00e947" providerId="ADAL" clId="{09A6058D-E0D7-954D-9953-56AAED33069F}" dt="2021-01-31T07:10:12.886" v="3247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">
          <ac:chgData name="Ravi Ramchandran" userId="bddc7abb-9747-4edc-a560-56c3ed00e947" providerId="ADAL" clId="{09A6058D-E0D7-954D-9953-56AAED33069F}" dt="2021-01-31T07:10:12.886" v="3247" actId="26606"/>
          <ac:picMkLst>
            <pc:docMk/>
            <pc:sldMk cId="3095347154" sldId="259"/>
            <ac:picMk id="32" creationId="{7B352D2A-3EFD-4A4F-8745-DB88AB12627E}"/>
          </ac:picMkLst>
        </pc:picChg>
        <pc:picChg chg="add mod">
          <ac:chgData name="Ravi Ramchandran" userId="bddc7abb-9747-4edc-a560-56c3ed00e947" providerId="ADAL" clId="{09A6058D-E0D7-954D-9953-56AAED33069F}" dt="2021-01-31T07:17:14.691" v="3277"/>
          <ac:picMkLst>
            <pc:docMk/>
            <pc:sldMk cId="3095347154" sldId="259"/>
            <ac:picMk id="34" creationId="{016B77E3-5B89-B246-9641-E1BA41798DC6}"/>
          </ac:picMkLst>
        </pc:picChg>
        <pc:cxnChg chg="add del">
          <ac:chgData name="Ravi Ramchandran" userId="bddc7abb-9747-4edc-a560-56c3ed00e947" providerId="ADAL" clId="{09A6058D-E0D7-954D-9953-56AAED33069F}" dt="2021-01-30T19:10:02.717" v="860" actId="26606"/>
          <ac:cxnSpMkLst>
            <pc:docMk/>
            <pc:sldMk cId="3095347154" sldId="259"/>
            <ac:cxnSpMk id="18" creationId="{C49DA8F6-BCC1-4447-B54C-57856834B94B}"/>
          </ac:cxnSpMkLst>
        </pc:cxnChg>
        <pc:cxnChg chg="add">
          <ac:chgData name="Ravi Ramchandran" userId="bddc7abb-9747-4edc-a560-56c3ed00e947" providerId="ADAL" clId="{09A6058D-E0D7-954D-9953-56AAED33069F}" dt="2021-01-31T07:10:12.886" v="3247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setBg modClrScheme delDesignElem chgLayout">
        <pc:chgData name="Ravi Ramchandran" userId="bddc7abb-9747-4edc-a560-56c3ed00e947" providerId="ADAL" clId="{09A6058D-E0D7-954D-9953-56AAED33069F}" dt="2021-01-31T07:18:10.316" v="3285"/>
        <pc:sldMkLst>
          <pc:docMk/>
          <pc:sldMk cId="1302983225" sldId="260"/>
        </pc:sldMkLst>
        <pc:spChg chg="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2" creationId="{00000000-0000-0000-0000-000000000000}"/>
          </ac:spMkLst>
        </pc:spChg>
        <pc:spChg chg="del mod">
          <ac:chgData name="Ravi Ramchandran" userId="bddc7abb-9747-4edc-a560-56c3ed00e947" providerId="ADAL" clId="{09A6058D-E0D7-954D-9953-56AAED33069F}" dt="2021-01-31T05:41:51.448" v="1524" actId="3680"/>
          <ac:spMkLst>
            <pc:docMk/>
            <pc:sldMk cId="1302983225" sldId="260"/>
            <ac:spMk id="3" creationId="{00000000-0000-0000-0000-000000000000}"/>
          </ac:spMkLst>
        </pc:spChg>
        <pc:spChg chg="add del mod">
          <ac:chgData name="Ravi Ramchandran" userId="bddc7abb-9747-4edc-a560-56c3ed00e947" providerId="ADAL" clId="{09A6058D-E0D7-954D-9953-56AAED33069F}" dt="2021-01-31T05:45:16.560" v="1548" actId="3680"/>
          <ac:spMkLst>
            <pc:docMk/>
            <pc:sldMk cId="1302983225" sldId="260"/>
            <ac:spMk id="8" creationId="{1AA1DE63-D82B-BB4B-8BF3-50DA48F89A0F}"/>
          </ac:spMkLst>
        </pc:spChg>
        <pc:spChg chg="add mod or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2" creationId="{131BAD53-4E89-4F62-BBB7-26359763ED39}"/>
          </ac:spMkLst>
        </pc:spChg>
        <pc:spChg chg="add del">
          <ac:chgData name="Ravi Ramchandran" userId="bddc7abb-9747-4edc-a560-56c3ed00e947" providerId="ADAL" clId="{09A6058D-E0D7-954D-9953-56AAED33069F}" dt="2021-01-31T06:23:09.939" v="2787" actId="26606"/>
          <ac:spMkLst>
            <pc:docMk/>
            <pc:sldMk cId="1302983225" sldId="260"/>
            <ac:spMk id="13" creationId="{62756DA2-40EB-4C6F-B962-5822FFB54FB6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5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1302983225" sldId="260"/>
            <ac:spMk id="17" creationId="{62756DA2-40EB-4C6F-B962-5822FFB54FB6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8" creationId="{AEC9469E-14CA-4358-BABC-CBF836A6142D}"/>
          </ac:spMkLst>
        </pc:spChg>
        <pc:spChg chg="add">
          <ac:chgData name="Ravi Ramchandran" userId="bddc7abb-9747-4edc-a560-56c3ed00e947" providerId="ADAL" clId="{09A6058D-E0D7-954D-9953-56AAED33069F}" dt="2021-01-31T06:23:10.130" v="2788" actId="26606"/>
          <ac:spMkLst>
            <pc:docMk/>
            <pc:sldMk cId="1302983225" sldId="260"/>
            <ac:spMk id="19" creationId="{048EB4C9-ACAF-4CCA-BA6E-9314431923B2}"/>
          </ac:spMkLst>
        </pc:spChg>
        <pc:graphicFrameChg chg="add del mod ord modGraphic">
          <ac:chgData name="Ravi Ramchandran" userId="bddc7abb-9747-4edc-a560-56c3ed00e947" providerId="ADAL" clId="{09A6058D-E0D7-954D-9953-56AAED33069F}" dt="2021-01-31T05:45:03.447" v="1547" actId="478"/>
          <ac:graphicFrameMkLst>
            <pc:docMk/>
            <pc:sldMk cId="1302983225" sldId="260"/>
            <ac:graphicFrameMk id="4" creationId="{AFD6A90E-AF15-6340-91DF-B6B1D10AB208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5:44:56.527" v="1545"/>
          <ac:graphicFrameMkLst>
            <pc:docMk/>
            <pc:sldMk cId="1302983225" sldId="260"/>
            <ac:graphicFrameMk id="6" creationId="{95F99918-F1D7-0249-815F-52266539BBA8}"/>
          </ac:graphicFrameMkLst>
        </pc:graphicFrameChg>
        <pc:graphicFrameChg chg="add mod ord modGraphic">
          <ac:chgData name="Ravi Ramchandran" userId="bddc7abb-9747-4edc-a560-56c3ed00e947" providerId="ADAL" clId="{09A6058D-E0D7-954D-9953-56AAED33069F}" dt="2021-01-31T06:23:10.130" v="2788" actId="26606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picChg chg="add del">
          <ac:chgData name="Ravi Ramchandran" userId="bddc7abb-9747-4edc-a560-56c3ed00e947" providerId="ADAL" clId="{09A6058D-E0D7-954D-9953-56AAED33069F}" dt="2021-01-31T05:44:39.326" v="1539"/>
          <ac:picMkLst>
            <pc:docMk/>
            <pc:sldMk cId="1302983225" sldId="260"/>
            <ac:picMk id="5" creationId="{C99D22D2-570E-FF4B-AC5E-7EF5105D356D}"/>
          </ac:picMkLst>
        </pc:picChg>
        <pc:picChg chg="add mod">
          <ac:chgData name="Ravi Ramchandran" userId="bddc7abb-9747-4edc-a560-56c3ed00e947" providerId="ADAL" clId="{09A6058D-E0D7-954D-9953-56AAED33069F}" dt="2021-01-31T07:17:09.498" v="3276" actId="1076"/>
          <ac:picMkLst>
            <pc:docMk/>
            <pc:sldMk cId="1302983225" sldId="260"/>
            <ac:picMk id="20" creationId="{4695BF1B-0D7E-9B45-A660-161F89EE7E74}"/>
          </ac:picMkLst>
        </pc:picChg>
        <pc:picChg chg="add mod">
          <ac:chgData name="Ravi Ramchandran" userId="bddc7abb-9747-4edc-a560-56c3ed00e947" providerId="ADAL" clId="{09A6058D-E0D7-954D-9953-56AAED33069F}" dt="2021-01-31T07:18:10.316" v="3285"/>
          <ac:picMkLst>
            <pc:docMk/>
            <pc:sldMk cId="1302983225" sldId="260"/>
            <ac:picMk id="21" creationId="{C7D77225-B157-6241-A9D6-B4783427B879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13.993" v="3286"/>
        <pc:sldMkLst>
          <pc:docMk/>
          <pc:sldMk cId="1739856806" sldId="262"/>
        </pc:sldMkLst>
        <pc:spChg chg="add del mod">
          <ac:chgData name="Ravi Ramchandran" userId="bddc7abb-9747-4edc-a560-56c3ed00e947" providerId="ADAL" clId="{09A6058D-E0D7-954D-9953-56AAED33069F}" dt="2021-01-31T06:26:15.504" v="2812"/>
          <ac:spMkLst>
            <pc:docMk/>
            <pc:sldMk cId="1739856806" sldId="262"/>
            <ac:spMk id="2" creationId="{F036AAC0-2DEA-0846-9F4D-F8FD1BACA98B}"/>
          </ac:spMkLst>
        </pc:spChg>
        <pc:spChg chg="del mod">
          <ac:chgData name="Ravi Ramchandran" userId="bddc7abb-9747-4edc-a560-56c3ed00e947" providerId="ADAL" clId="{09A6058D-E0D7-954D-9953-56AAED33069F}" dt="2021-01-31T06:26:12" v="2811" actId="478"/>
          <ac:spMkLst>
            <pc:docMk/>
            <pc:sldMk cId="1739856806" sldId="262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4:23.644" v="3059" actId="12"/>
          <ac:spMkLst>
            <pc:docMk/>
            <pc:sldMk cId="1739856806" sldId="262"/>
            <ac:spMk id="4" creationId="{774FEDBA-108F-4344-A93A-C1D09144A586}"/>
          </ac:spMkLst>
        </pc:spChg>
        <pc:spChg chg="mod ord">
          <ac:chgData name="Ravi Ramchandran" userId="bddc7abb-9747-4edc-a560-56c3ed00e947" providerId="ADAL" clId="{09A6058D-E0D7-954D-9953-56AAED33069F}" dt="2021-01-31T07:05:15.759" v="3124" actId="20577"/>
          <ac:spMkLst>
            <pc:docMk/>
            <pc:sldMk cId="1739856806" sldId="262"/>
            <ac:spMk id="6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3" creationId="{131BAD53-4E89-4F62-BBB7-26359763ED39}"/>
          </ac:spMkLst>
        </pc:spChg>
        <pc:spChg chg="add">
          <ac:chgData name="Ravi Ramchandran" userId="bddc7abb-9747-4edc-a560-56c3ed00e947" providerId="ADAL" clId="{09A6058D-E0D7-954D-9953-56AAED33069F}" dt="2021-01-31T06:28:10.173" v="2825" actId="26606"/>
          <ac:spMkLst>
            <pc:docMk/>
            <pc:sldMk cId="1739856806" sldId="262"/>
            <ac:spMk id="75" creationId="{62756DA2-40EB-4C6F-B962-5822FFB54FB6}"/>
          </ac:spMkLst>
        </pc:spChg>
        <pc:graphicFrameChg chg="add del mod">
          <ac:chgData name="Ravi Ramchandran" userId="bddc7abb-9747-4edc-a560-56c3ed00e947" providerId="ADAL" clId="{09A6058D-E0D7-954D-9953-56AAED33069F}" dt="2021-01-31T06:30:07.751" v="2849" actId="12084"/>
          <ac:graphicFrameMkLst>
            <pc:docMk/>
            <pc:sldMk cId="1739856806" sldId="262"/>
            <ac:graphicFrameMk id="5" creationId="{BFC30DC1-1735-C44B-9585-316D0EA691D5}"/>
          </ac:graphicFrameMkLst>
        </pc:graphicFrameChg>
        <pc:picChg chg="add mod">
          <ac:chgData name="Ravi Ramchandran" userId="bddc7abb-9747-4edc-a560-56c3ed00e947" providerId="ADAL" clId="{09A6058D-E0D7-954D-9953-56AAED33069F}" dt="2021-01-31T06:35:16.050" v="2867" actId="1076"/>
          <ac:picMkLst>
            <pc:docMk/>
            <pc:sldMk cId="1739856806" sldId="262"/>
            <ac:picMk id="11" creationId="{1256C581-33CF-3549-909A-21814E7CAD4C}"/>
          </ac:picMkLst>
        </pc:picChg>
        <pc:picChg chg="add mod">
          <ac:chgData name="Ravi Ramchandran" userId="bddc7abb-9747-4edc-a560-56c3ed00e947" providerId="ADAL" clId="{09A6058D-E0D7-954D-9953-56AAED33069F}" dt="2021-01-31T07:18:13.993" v="3286"/>
          <ac:picMkLst>
            <pc:docMk/>
            <pc:sldMk cId="1739856806" sldId="262"/>
            <ac:picMk id="12" creationId="{18F1E56F-DD32-5C41-8A0E-A2EC8745F012}"/>
          </ac:picMkLst>
        </pc:picChg>
        <pc:picChg chg="add del mod">
          <ac:chgData name="Ravi Ramchandran" userId="bddc7abb-9747-4edc-a560-56c3ed00e947" providerId="ADAL" clId="{09A6058D-E0D7-954D-9953-56AAED33069F}" dt="2021-01-31T06:26:12" v="2811" actId="478"/>
          <ac:picMkLst>
            <pc:docMk/>
            <pc:sldMk cId="1739856806" sldId="262"/>
            <ac:picMk id="1026" creationId="{01BE76E5-8153-DB49-8BA0-2477944AA6CF}"/>
          </ac:picMkLst>
        </pc:picChg>
        <pc:picChg chg="add mod ord">
          <ac:chgData name="Ravi Ramchandran" userId="bddc7abb-9747-4edc-a560-56c3ed00e947" providerId="ADAL" clId="{09A6058D-E0D7-954D-9953-56AAED33069F}" dt="2021-01-31T06:31:06.379" v="2859" actId="14100"/>
          <ac:picMkLst>
            <pc:docMk/>
            <pc:sldMk cId="1739856806" sldId="262"/>
            <ac:picMk id="1028" creationId="{1EF5E189-512B-744D-900A-5B692BE67C43}"/>
          </ac:picMkLst>
        </pc:picChg>
      </pc:sldChg>
      <pc:sldChg chg="addSp delSp modSp mod setBg">
        <pc:chgData name="Ravi Ramchandran" userId="bddc7abb-9747-4edc-a560-56c3ed00e947" providerId="ADAL" clId="{09A6058D-E0D7-954D-9953-56AAED33069F}" dt="2021-01-31T07:36:55.420" v="3928" actId="1076"/>
        <pc:sldMkLst>
          <pc:docMk/>
          <pc:sldMk cId="1399706687" sldId="265"/>
        </pc:sldMkLst>
        <pc:spChg chg="del mod">
          <ac:chgData name="Ravi Ramchandran" userId="bddc7abb-9747-4edc-a560-56c3ed00e947" providerId="ADAL" clId="{09A6058D-E0D7-954D-9953-56AAED33069F}" dt="2021-01-31T07:28:35.449" v="3716" actId="12084"/>
          <ac:spMkLst>
            <pc:docMk/>
            <pc:sldMk cId="1399706687" sldId="265"/>
            <ac:spMk id="3" creationId="{00000000-0000-0000-0000-000000000000}"/>
          </ac:spMkLst>
        </pc:spChg>
        <pc:spChg chg="mod">
          <ac:chgData name="Ravi Ramchandran" userId="bddc7abb-9747-4edc-a560-56c3ed00e947" providerId="ADAL" clId="{09A6058D-E0D7-954D-9953-56AAED33069F}" dt="2021-01-31T07:36:28.238" v="3925" actId="1076"/>
          <ac:spMkLst>
            <pc:docMk/>
            <pc:sldMk cId="1399706687" sldId="265"/>
            <ac:spMk id="5" creationId="{00000000-0000-0000-0000-000000000000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7" creationId="{9B7AD9F6-8CE7-4299-8FC6-328F4DCD3FF9}"/>
          </ac:spMkLst>
        </pc:spChg>
        <pc:spChg chg="add">
          <ac:chgData name="Ravi Ramchandran" userId="bddc7abb-9747-4edc-a560-56c3ed00e947" providerId="ADAL" clId="{09A6058D-E0D7-954D-9953-56AAED33069F}" dt="2021-01-31T07:36:03.272" v="3924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0" creationId="{100EDD19-6802-4EC3-95CE-CFFAB042CFD6}"/>
          </ac:spMkLst>
        </pc:spChg>
        <pc:spChg chg="add del">
          <ac:chgData name="Ravi Ramchandran" userId="bddc7abb-9747-4edc-a560-56c3ed00e947" providerId="ADAL" clId="{09A6058D-E0D7-954D-9953-56AAED33069F}" dt="2021-01-31T07:30:13.944" v="3722" actId="26606"/>
          <ac:spMkLst>
            <pc:docMk/>
            <pc:sldMk cId="1399706687" sldId="265"/>
            <ac:spMk id="12" creationId="{DB17E863-922E-4C26-BD64-E8FD41D28661}"/>
          </ac:spMkLst>
        </pc:spChg>
        <pc:spChg chg="add del">
          <ac:chgData name="Ravi Ramchandran" userId="bddc7abb-9747-4edc-a560-56c3ed00e947" providerId="ADAL" clId="{09A6058D-E0D7-954D-9953-56AAED33069F}" dt="2021-01-31T07:35:23.421" v="3917" actId="26606"/>
          <ac:spMkLst>
            <pc:docMk/>
            <pc:sldMk cId="1399706687" sldId="265"/>
            <ac:spMk id="17" creationId="{B50AB553-2A96-4A92-96F2-93548E096954}"/>
          </ac:spMkLst>
        </pc:spChg>
        <pc:graphicFrameChg chg="add mod modGraphic">
          <ac:chgData name="Ravi Ramchandran" userId="bddc7abb-9747-4edc-a560-56c3ed00e947" providerId="ADAL" clId="{09A6058D-E0D7-954D-9953-56AAED33069F}" dt="2021-01-31T07:35:33.773" v="3919" actId="14100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add mod">
          <ac:chgData name="Ravi Ramchandran" userId="bddc7abb-9747-4edc-a560-56c3ed00e947" providerId="ADAL" clId="{09A6058D-E0D7-954D-9953-56AAED33069F}" dt="2021-01-31T07:36:43.394" v="3926"/>
          <ac:picMkLst>
            <pc:docMk/>
            <pc:sldMk cId="1399706687" sldId="265"/>
            <ac:picMk id="11" creationId="{2EF59BC9-DCEF-0142-B1CA-F460EB357B5F}"/>
          </ac:picMkLst>
        </pc:picChg>
        <pc:picChg chg="add mod">
          <ac:chgData name="Ravi Ramchandran" userId="bddc7abb-9747-4edc-a560-56c3ed00e947" providerId="ADAL" clId="{09A6058D-E0D7-954D-9953-56AAED33069F}" dt="2021-01-31T07:36:55.420" v="3928" actId="1076"/>
          <ac:picMkLst>
            <pc:docMk/>
            <pc:sldMk cId="1399706687" sldId="265"/>
            <ac:picMk id="13" creationId="{6E35B51C-4D88-6346-AC3F-32A2B8267239}"/>
          </ac:picMkLst>
        </pc:picChg>
      </pc:sldChg>
      <pc:sldChg chg="addSp delSp modSp mod ord setBg modClrScheme delDesignElem chgLayout">
        <pc:chgData name="Ravi Ramchandran" userId="bddc7abb-9747-4edc-a560-56c3ed00e947" providerId="ADAL" clId="{09A6058D-E0D7-954D-9953-56AAED33069F}" dt="2021-01-31T07:17:59.005" v="3284"/>
        <pc:sldMkLst>
          <pc:docMk/>
          <pc:sldMk cId="567511567" sldId="267"/>
        </pc:sldMkLst>
        <pc:spChg chg="mod ord">
          <ac:chgData name="Ravi Ramchandran" userId="bddc7abb-9747-4edc-a560-56c3ed00e947" providerId="ADAL" clId="{09A6058D-E0D7-954D-9953-56AAED33069F}" dt="2021-01-31T06:21:17.886" v="2782" actId="14100"/>
          <ac:spMkLst>
            <pc:docMk/>
            <pc:sldMk cId="567511567" sldId="267"/>
            <ac:spMk id="2" creationId="{00000000-0000-0000-0000-000000000000}"/>
          </ac:spMkLst>
        </pc:spChg>
        <pc:spChg chg="del mod ord">
          <ac:chgData name="Ravi Ramchandran" userId="bddc7abb-9747-4edc-a560-56c3ed00e947" providerId="ADAL" clId="{09A6058D-E0D7-954D-9953-56AAED33069F}" dt="2021-01-31T05:55:23.735" v="2004" actId="700"/>
          <ac:spMkLst>
            <pc:docMk/>
            <pc:sldMk cId="567511567" sldId="267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4" creationId="{FDDE83D9-AFD6-EE44-A910-70063D3CD323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5" creationId="{394FEF48-E994-6843-956E-F80B04EBAB5C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6" creationId="{F19D9391-2B90-2E4E-B258-903AFF4EA1C6}"/>
          </ac:spMkLst>
        </pc:spChg>
        <pc:spChg chg="add del mod ord">
          <ac:chgData name="Ravi Ramchandran" userId="bddc7abb-9747-4edc-a560-56c3ed00e947" providerId="ADAL" clId="{09A6058D-E0D7-954D-9953-56AAED33069F}" dt="2021-01-31T05:55:34.258" v="2005" actId="700"/>
          <ac:spMkLst>
            <pc:docMk/>
            <pc:sldMk cId="567511567" sldId="267"/>
            <ac:spMk id="7" creationId="{E2CBF11E-51B5-4541-BB1A-04BF579362D4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8" creationId="{26D12A5B-728C-EF4E-A3F9-F9C2B2804E71}"/>
          </ac:spMkLst>
        </pc:spChg>
        <pc:spChg chg="add mod or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9" creationId="{4B5FEE43-B79B-4849-A1E0-B477103E03B3}"/>
          </ac:spMkLst>
        </pc:spChg>
        <pc:spChg chg="add del">
          <ac:chgData name="Ravi Ramchandran" userId="bddc7abb-9747-4edc-a560-56c3ed00e947" providerId="ADAL" clId="{09A6058D-E0D7-954D-9953-56AAED33069F}" dt="2021-01-31T06:19:55.830" v="2772"/>
          <ac:spMkLst>
            <pc:docMk/>
            <pc:sldMk cId="567511567" sldId="267"/>
            <ac:spMk id="11" creationId="{4C608BEB-860E-4094-8511-78603564A75E}"/>
          </ac:spMkLst>
        </pc:spChg>
        <pc:spChg chg="add del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2" creationId="{8CA06CD6-90CA-4C45-856C-6771339E1E22}"/>
          </ac:spMkLst>
        </pc:spChg>
        <pc:spChg chg="add del">
          <ac:chgData name="Ravi Ramchandran" userId="bddc7abb-9747-4edc-a560-56c3ed00e947" providerId="ADAL" clId="{09A6058D-E0D7-954D-9953-56AAED33069F}" dt="2021-01-31T06:06:31.526" v="2584" actId="26606"/>
          <ac:spMkLst>
            <pc:docMk/>
            <pc:sldMk cId="567511567" sldId="267"/>
            <ac:spMk id="14" creationId="{4FFBEE45-F140-49D5-85EA-C78C24340B23}"/>
          </ac:spMkLst>
        </pc:spChg>
        <pc:spChg chg="add">
          <ac:chgData name="Ravi Ramchandran" userId="bddc7abb-9747-4edc-a560-56c3ed00e947" providerId="ADAL" clId="{09A6058D-E0D7-954D-9953-56AAED33069F}" dt="2021-01-31T06:21:13.311" v="2781" actId="26606"/>
          <ac:spMkLst>
            <pc:docMk/>
            <pc:sldMk cId="567511567" sldId="267"/>
            <ac:spMk id="18" creationId="{4C608BEB-860E-4094-8511-78603564A75E}"/>
          </ac:spMkLst>
        </pc:spChg>
        <pc:graphicFrameChg chg="add del mod modGraphic">
          <ac:chgData name="Ravi Ramchandran" userId="bddc7abb-9747-4edc-a560-56c3ed00e947" providerId="ADAL" clId="{09A6058D-E0D7-954D-9953-56AAED33069F}" dt="2021-01-31T06:19:22.913" v="2767" actId="21"/>
          <ac:graphicFrameMkLst>
            <pc:docMk/>
            <pc:sldMk cId="567511567" sldId="267"/>
            <ac:graphicFrameMk id="10" creationId="{17620C75-D17B-DA4B-90D1-4982C65F0D46}"/>
          </ac:graphicFrameMkLst>
        </pc:graphicFrameChg>
        <pc:graphicFrameChg chg="add del mod">
          <ac:chgData name="Ravi Ramchandran" userId="bddc7abb-9747-4edc-a560-56c3ed00e947" providerId="ADAL" clId="{09A6058D-E0D7-954D-9953-56AAED33069F}" dt="2021-01-31T06:21:05.302" v="2780" actId="21"/>
          <ac:graphicFrameMkLst>
            <pc:docMk/>
            <pc:sldMk cId="567511567" sldId="267"/>
            <ac:graphicFrameMk id="17" creationId="{088EBC89-ADB3-4448-89F8-80CAD63F4305}"/>
          </ac:graphicFrameMkLst>
        </pc:graphicFrameChg>
        <pc:graphicFrameChg chg="add mod">
          <ac:chgData name="Ravi Ramchandran" userId="bddc7abb-9747-4edc-a560-56c3ed00e947" providerId="ADAL" clId="{09A6058D-E0D7-954D-9953-56AAED33069F}" dt="2021-01-31T06:21:25.031" v="2784" actId="1076"/>
          <ac:graphicFrameMkLst>
            <pc:docMk/>
            <pc:sldMk cId="567511567" sldId="267"/>
            <ac:graphicFrameMk id="19" creationId="{19581563-699F-0D48-B3B0-D902C387012C}"/>
          </ac:graphicFrameMkLst>
        </pc:graphicFrameChg>
        <pc:picChg chg="add del mod">
          <ac:chgData name="Ravi Ramchandran" userId="bddc7abb-9747-4edc-a560-56c3ed00e947" providerId="ADAL" clId="{09A6058D-E0D7-954D-9953-56AAED33069F}" dt="2021-01-31T07:17:59.005" v="3284"/>
          <ac:picMkLst>
            <pc:docMk/>
            <pc:sldMk cId="567511567" sldId="267"/>
            <ac:picMk id="21" creationId="{3650A500-A5EE-1340-B869-7F99842A9BA4}"/>
          </ac:picMkLst>
        </pc:picChg>
        <pc:cxnChg chg="add del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13" creationId="{5021601D-2758-4B15-A31C-FDA184C51B3A}"/>
          </ac:cxnSpMkLst>
        </pc:cxnChg>
        <pc:cxnChg chg="add del">
          <ac:chgData name="Ravi Ramchandran" userId="bddc7abb-9747-4edc-a560-56c3ed00e947" providerId="ADAL" clId="{09A6058D-E0D7-954D-9953-56AAED33069F}" dt="2021-01-31T06:19:55.830" v="2772"/>
          <ac:cxnSpMkLst>
            <pc:docMk/>
            <pc:sldMk cId="567511567" sldId="267"/>
            <ac:cxnSpMk id="16" creationId="{1F16A8D4-FE87-4604-88B2-394B5D1EB437}"/>
          </ac:cxnSpMkLst>
        </pc:cxnChg>
        <pc:cxnChg chg="add">
          <ac:chgData name="Ravi Ramchandran" userId="bddc7abb-9747-4edc-a560-56c3ed00e947" providerId="ADAL" clId="{09A6058D-E0D7-954D-9953-56AAED33069F}" dt="2021-01-31T06:21:13.311" v="2781" actId="26606"/>
          <ac:cxnSpMkLst>
            <pc:docMk/>
            <pc:sldMk cId="567511567" sldId="267"/>
            <ac:cxnSpMk id="20" creationId="{1F16A8D4-FE87-4604-88B2-394B5D1EB437}"/>
          </ac:cxnSpMkLst>
        </pc:cxnChg>
      </pc:sldChg>
      <pc:sldChg chg="addSp delSp modSp mod setBg modClrScheme chgLayout">
        <pc:chgData name="Ravi Ramchandran" userId="bddc7abb-9747-4edc-a560-56c3ed00e947" providerId="ADAL" clId="{09A6058D-E0D7-954D-9953-56AAED33069F}" dt="2021-01-31T07:18:19.355" v="3288"/>
        <pc:sldMkLst>
          <pc:docMk/>
          <pc:sldMk cId="3733554285" sldId="268"/>
        </pc:sldMkLst>
        <pc:spChg chg="add del mod ord">
          <ac:chgData name="Ravi Ramchandran" userId="bddc7abb-9747-4edc-a560-56c3ed00e947" providerId="ADAL" clId="{09A6058D-E0D7-954D-9953-56AAED33069F}" dt="2021-01-31T06:40:02.468" v="3013" actId="478"/>
          <ac:spMkLst>
            <pc:docMk/>
            <pc:sldMk cId="3733554285" sldId="268"/>
            <ac:spMk id="2" creationId="{AE895E9A-2FFF-4643-A027-3420182AE040}"/>
          </ac:spMkLst>
        </pc:spChg>
        <pc:spChg chg="del mod ord">
          <ac:chgData name="Ravi Ramchandran" userId="bddc7abb-9747-4edc-a560-56c3ed00e947" providerId="ADAL" clId="{09A6058D-E0D7-954D-9953-56AAED33069F}" dt="2021-01-31T06:42:02.758" v="3031" actId="478"/>
          <ac:spMkLst>
            <pc:docMk/>
            <pc:sldMk cId="3733554285" sldId="268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0:17.778" v="3016" actId="478"/>
          <ac:spMkLst>
            <pc:docMk/>
            <pc:sldMk cId="3733554285" sldId="268"/>
            <ac:spMk id="4" creationId="{9E67AAAA-DA39-3141-AF4F-E695FE6E712E}"/>
          </ac:spMkLst>
        </pc:spChg>
        <pc:spChg chg="mod ord">
          <ac:chgData name="Ravi Ramchandran" userId="bddc7abb-9747-4edc-a560-56c3ed00e947" providerId="ADAL" clId="{09A6058D-E0D7-954D-9953-56AAED33069F}" dt="2021-01-31T07:05:28.322" v="3134" actId="20577"/>
          <ac:spMkLst>
            <pc:docMk/>
            <pc:sldMk cId="3733554285" sldId="268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6:42:51.352" v="3039" actId="20577"/>
          <ac:spMkLst>
            <pc:docMk/>
            <pc:sldMk cId="3733554285" sldId="268"/>
            <ac:spMk id="7" creationId="{14D1DB2F-4E38-0F4C-B660-991C92C90C53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0:39.507" v="3019" actId="26606"/>
          <ac:spMkLst>
            <pc:docMk/>
            <pc:sldMk cId="3733554285" sldId="268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1:20.126" v="3026"/>
          <ac:picMkLst>
            <pc:docMk/>
            <pc:sldMk cId="3733554285" sldId="268"/>
            <ac:picMk id="10" creationId="{BA0F14EA-9B6C-5949-AFD8-3E100E1142CD}"/>
          </ac:picMkLst>
        </pc:picChg>
        <pc:picChg chg="add del mod">
          <ac:chgData name="Ravi Ramchandran" userId="bddc7abb-9747-4edc-a560-56c3ed00e947" providerId="ADAL" clId="{09A6058D-E0D7-954D-9953-56AAED33069F}" dt="2021-01-31T07:18:19.355" v="3288"/>
          <ac:picMkLst>
            <pc:docMk/>
            <pc:sldMk cId="3733554285" sldId="268"/>
            <ac:picMk id="13" creationId="{E84520F3-9478-7D48-80C5-A2665FA7494C}"/>
          </ac:picMkLst>
        </pc:picChg>
        <pc:picChg chg="add del mod">
          <ac:chgData name="Ravi Ramchandran" userId="bddc7abb-9747-4edc-a560-56c3ed00e947" providerId="ADAL" clId="{09A6058D-E0D7-954D-9953-56AAED33069F}" dt="2021-01-31T06:41:36.448" v="3029" actId="14100"/>
          <ac:picMkLst>
            <pc:docMk/>
            <pc:sldMk cId="3733554285" sldId="268"/>
            <ac:picMk id="2050" creationId="{A5E7A08E-BFCF-8341-B899-A7696C1D5723}"/>
          </ac:picMkLst>
        </pc:picChg>
        <pc:picChg chg="add del mod">
          <ac:chgData name="Ravi Ramchandran" userId="bddc7abb-9747-4edc-a560-56c3ed00e947" providerId="ADAL" clId="{09A6058D-E0D7-954D-9953-56AAED33069F}" dt="2021-01-31T06:39:56.449" v="3011"/>
          <ac:picMkLst>
            <pc:docMk/>
            <pc:sldMk cId="3733554285" sldId="268"/>
            <ac:picMk id="2052" creationId="{F7527BB1-0FB8-6B41-B03D-F241201DE3EA}"/>
          </ac:picMkLst>
        </pc:picChg>
      </pc:sldChg>
      <pc:sldChg chg="addSp delSp modSp mod setBg modClrScheme chgLayout">
        <pc:chgData name="Ravi Ramchandran" userId="bddc7abb-9747-4edc-a560-56c3ed00e947" providerId="ADAL" clId="{09A6058D-E0D7-954D-9953-56AAED33069F}" dt="2021-01-31T07:18:23.648" v="3289"/>
        <pc:sldMkLst>
          <pc:docMk/>
          <pc:sldMk cId="1057818561" sldId="269"/>
        </pc:sldMkLst>
        <pc:spChg chg="add del mod ord">
          <ac:chgData name="Ravi Ramchandran" userId="bddc7abb-9747-4edc-a560-56c3ed00e947" providerId="ADAL" clId="{09A6058D-E0D7-954D-9953-56AAED33069F}" dt="2021-01-31T06:45:48.515" v="3072" actId="700"/>
          <ac:spMkLst>
            <pc:docMk/>
            <pc:sldMk cId="1057818561" sldId="269"/>
            <ac:spMk id="2" creationId="{5F6078FF-E149-4049-BF84-92BD3AE66DEC}"/>
          </ac:spMkLst>
        </pc:spChg>
        <pc:spChg chg="del mod ord">
          <ac:chgData name="Ravi Ramchandran" userId="bddc7abb-9747-4edc-a560-56c3ed00e947" providerId="ADAL" clId="{09A6058D-E0D7-954D-9953-56AAED33069F}" dt="2021-01-31T07:06:34.216" v="3181" actId="478"/>
          <ac:spMkLst>
            <pc:docMk/>
            <pc:sldMk cId="1057818561" sldId="269"/>
            <ac:spMk id="3" creationId="{00000000-0000-0000-0000-000000000000}"/>
          </ac:spMkLst>
        </pc:spChg>
        <pc:spChg chg="add del mod or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4" creationId="{674AC304-DF8F-8D45-8605-892F613289B3}"/>
          </ac:spMkLst>
        </pc:spChg>
        <pc:spChg chg="mod ord">
          <ac:chgData name="Ravi Ramchandran" userId="bddc7abb-9747-4edc-a560-56c3ed00e947" providerId="ADAL" clId="{09A6058D-E0D7-954D-9953-56AAED33069F}" dt="2021-01-31T07:06:27.850" v="3180" actId="1076"/>
          <ac:spMkLst>
            <pc:docMk/>
            <pc:sldMk cId="1057818561" sldId="269"/>
            <ac:spMk id="6" creationId="{00000000-0000-0000-0000-000000000000}"/>
          </ac:spMkLst>
        </pc:spChg>
        <pc:spChg chg="add mod">
          <ac:chgData name="Ravi Ramchandran" userId="bddc7abb-9747-4edc-a560-56c3ed00e947" providerId="ADAL" clId="{09A6058D-E0D7-954D-9953-56AAED33069F}" dt="2021-01-31T07:09:38.730" v="3246" actId="20577"/>
          <ac:spMkLst>
            <pc:docMk/>
            <pc:sldMk cId="1057818561" sldId="269"/>
            <ac:spMk id="7" creationId="{DB4F6F73-A5BA-4748-8E9F-BA93582E35B5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1" creationId="{3C54F4CE-85F0-46ED-80DA-9518C9251AD1}"/>
          </ac:spMkLst>
        </pc:spChg>
        <pc:spChg chg="add">
          <ac:chgData name="Ravi Ramchandran" userId="bddc7abb-9747-4edc-a560-56c3ed00e947" providerId="ADAL" clId="{09A6058D-E0D7-954D-9953-56AAED33069F}" dt="2021-01-31T06:45:54.403" v="3073" actId="26606"/>
          <ac:spMkLst>
            <pc:docMk/>
            <pc:sldMk cId="1057818561" sldId="269"/>
            <ac:spMk id="73" creationId="{DADD1FCA-8ACB-4958-81DD-4CDD6D3E1921}"/>
          </ac:spMkLst>
        </pc:spChg>
        <pc:picChg chg="add mod">
          <ac:chgData name="Ravi Ramchandran" userId="bddc7abb-9747-4edc-a560-56c3ed00e947" providerId="ADAL" clId="{09A6058D-E0D7-954D-9953-56AAED33069F}" dt="2021-01-31T06:46:08.269" v="3074"/>
          <ac:picMkLst>
            <pc:docMk/>
            <pc:sldMk cId="1057818561" sldId="269"/>
            <ac:picMk id="9" creationId="{793B2029-C8AC-6C40-8EE7-D6EEF3A398C3}"/>
          </ac:picMkLst>
        </pc:picChg>
        <pc:picChg chg="add mod">
          <ac:chgData name="Ravi Ramchandran" userId="bddc7abb-9747-4edc-a560-56c3ed00e947" providerId="ADAL" clId="{09A6058D-E0D7-954D-9953-56AAED33069F}" dt="2021-01-31T07:18:23.648" v="3289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09A6058D-E0D7-954D-9953-56AAED33069F}" dt="2021-01-31T07:00:04.403" v="3075" actId="478"/>
          <ac:picMkLst>
            <pc:docMk/>
            <pc:sldMk cId="1057818561" sldId="269"/>
            <ac:picMk id="3074" creationId="{542967FE-8B94-3941-A8BB-9A5ECEE13E76}"/>
          </ac:picMkLst>
        </pc:picChg>
        <pc:picChg chg="add mod">
          <ac:chgData name="Ravi Ramchandran" userId="bddc7abb-9747-4edc-a560-56c3ed00e947" providerId="ADAL" clId="{09A6058D-E0D7-954D-9953-56AAED33069F}" dt="2021-01-31T07:00:16.790" v="3079" actId="1076"/>
          <ac:picMkLst>
            <pc:docMk/>
            <pc:sldMk cId="1057818561" sldId="269"/>
            <ac:picMk id="3076" creationId="{E54D5185-C5BD-AF47-9074-202FACDA6748}"/>
          </ac:picMkLst>
        </pc:picChg>
      </pc:sldChg>
      <pc:sldMasterChg chg="addSp">
        <pc:chgData name="Ravi Ramchandran" userId="bddc7abb-9747-4edc-a560-56c3ed00e947" providerId="ADAL" clId="{09A6058D-E0D7-954D-9953-56AAED33069F}" dt="2021-01-31T06:19:55.830" v="2772"/>
        <pc:sldMasterMkLst>
          <pc:docMk/>
          <pc:sldMasterMk cId="1913269995" sldId="2147483672"/>
        </pc:sldMasterMkLst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7" creationId="{308304D6-4163-5F43-A2FE-F232376A30C0}"/>
          </ac:picMkLst>
        </pc:picChg>
        <pc:picChg chg="add">
          <ac:chgData name="Ravi Ramchandran" userId="bddc7abb-9747-4edc-a560-56c3ed00e947" providerId="ADAL" clId="{09A6058D-E0D7-954D-9953-56AAED33069F}" dt="2021-01-31T06:19:55.830" v="2772"/>
          <ac:picMkLst>
            <pc:docMk/>
            <pc:sldMasterMk cId="1913269995" sldId="2147483672"/>
            <ac:picMk id="8" creationId="{6A8B27C0-C112-3645-A315-B6D947E51F5F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7:26.688" v="2760"/>
        <pc:sldMasterMkLst>
          <pc:docMk/>
          <pc:sldMasterMk cId="2978800407" sldId="2147483672"/>
        </pc:sldMasterMkLst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7" creationId="{C7816241-5324-A043-B67B-F6431C6024C6}"/>
          </ac:picMkLst>
        </pc:picChg>
        <pc:picChg chg="add">
          <ac:chgData name="Ravi Ramchandran" userId="bddc7abb-9747-4edc-a560-56c3ed00e947" providerId="ADAL" clId="{09A6058D-E0D7-954D-9953-56AAED33069F}" dt="2021-01-31T06:17:26.688" v="2760"/>
          <ac:picMkLst>
            <pc:docMk/>
            <pc:sldMasterMk cId="2978800407" sldId="2147483672"/>
            <ac:picMk id="8" creationId="{D8AB211F-54E3-AF42-AA7C-61BA844731CE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19:59.982" v="2773"/>
        <pc:sldMasterMkLst>
          <pc:docMk/>
          <pc:sldMasterMk cId="2518250726" sldId="2147483684"/>
        </pc:sldMasterMkLst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7" creationId="{1E165910-EA71-5F4F-8126-74B47FC3BFDA}"/>
          </ac:picMkLst>
        </pc:picChg>
        <pc:picChg chg="add">
          <ac:chgData name="Ravi Ramchandran" userId="bddc7abb-9747-4edc-a560-56c3ed00e947" providerId="ADAL" clId="{09A6058D-E0D7-954D-9953-56AAED33069F}" dt="2021-01-31T06:19:59.982" v="2773"/>
          <ac:picMkLst>
            <pc:docMk/>
            <pc:sldMasterMk cId="2518250726" sldId="2147483684"/>
            <ac:picMk id="8" creationId="{43232B7A-1C93-FF4C-9F61-B4EB44AFE901}"/>
          </ac:picMkLst>
        </pc:picChg>
      </pc:sldMasterChg>
      <pc:sldMasterChg chg="addSp">
        <pc:chgData name="Ravi Ramchandran" userId="bddc7abb-9747-4edc-a560-56c3ed00e947" providerId="ADAL" clId="{09A6058D-E0D7-954D-9953-56AAED33069F}" dt="2021-01-31T06:20:36.776" v="2774"/>
        <pc:sldMasterMkLst>
          <pc:docMk/>
          <pc:sldMasterMk cId="361557305" sldId="2147483696"/>
        </pc:sldMasterMkLst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7" creationId="{415D1F29-7F2F-BB49-AF03-54D6E3AA8A60}"/>
          </ac:picMkLst>
        </pc:picChg>
        <pc:picChg chg="add">
          <ac:chgData name="Ravi Ramchandran" userId="bddc7abb-9747-4edc-a560-56c3ed00e947" providerId="ADAL" clId="{09A6058D-E0D7-954D-9953-56AAED33069F}" dt="2021-01-31T06:20:36.776" v="2774"/>
          <ac:picMkLst>
            <pc:docMk/>
            <pc:sldMasterMk cId="361557305" sldId="2147483696"/>
            <ac:picMk id="8" creationId="{1419287E-F2D4-CD43-AA8E-2E46043024E7}"/>
          </ac:picMkLst>
        </pc:picChg>
      </pc:sldMasterChg>
    </pc:docChg>
  </pc:docChgLst>
  <pc:docChgLst>
    <pc:chgData name="Ravi Ramchandran" userId="bddc7abb-9747-4edc-a560-56c3ed00e947" providerId="ADAL" clId="{D28708CC-C2D7-2749-BFAB-DC009CD4974A}"/>
    <pc:docChg chg="undo redo custSel addSld delSld modSld sldOrd">
      <pc:chgData name="Ravi Ramchandran" userId="bddc7abb-9747-4edc-a560-56c3ed00e947" providerId="ADAL" clId="{D28708CC-C2D7-2749-BFAB-DC009CD4974A}" dt="2021-02-20T14:01:15.896" v="5430" actId="478"/>
      <pc:docMkLst>
        <pc:docMk/>
      </pc:docMkLst>
      <pc:sldChg chg="modSp mod">
        <pc:chgData name="Ravi Ramchandran" userId="bddc7abb-9747-4edc-a560-56c3ed00e947" providerId="ADAL" clId="{D28708CC-C2D7-2749-BFAB-DC009CD4974A}" dt="2021-02-20T08:34:26.820" v="58" actId="313"/>
        <pc:sldMkLst>
          <pc:docMk/>
          <pc:sldMk cId="3414739867" sldId="256"/>
        </pc:sldMkLst>
        <pc:spChg chg="mod">
          <ac:chgData name="Ravi Ramchandran" userId="bddc7abb-9747-4edc-a560-56c3ed00e947" providerId="ADAL" clId="{D28708CC-C2D7-2749-BFAB-DC009CD4974A}" dt="2021-02-20T08:34:26.820" v="58" actId="313"/>
          <ac:spMkLst>
            <pc:docMk/>
            <pc:sldMk cId="3414739867" sldId="256"/>
            <ac:spMk id="2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08:34:19.814" v="57" actId="20577"/>
          <ac:spMkLst>
            <pc:docMk/>
            <pc:sldMk cId="3414739867" sldId="256"/>
            <ac:spMk id="3" creationId="{00000000-0000-0000-0000-000000000000}"/>
          </ac:spMkLst>
        </pc:spChg>
      </pc:sldChg>
      <pc:sldChg chg="addSp delSp modSp mod modClrScheme chgLayout">
        <pc:chgData name="Ravi Ramchandran" userId="bddc7abb-9747-4edc-a560-56c3ed00e947" providerId="ADAL" clId="{D28708CC-C2D7-2749-BFAB-DC009CD4974A}" dt="2021-02-20T09:07:29.153" v="547" actId="21"/>
        <pc:sldMkLst>
          <pc:docMk/>
          <pc:sldMk cId="3869754742" sldId="257"/>
        </pc:sldMkLst>
        <pc:spChg chg="add del mod">
          <ac:chgData name="Ravi Ramchandran" userId="bddc7abb-9747-4edc-a560-56c3ed00e947" providerId="ADAL" clId="{D28708CC-C2D7-2749-BFAB-DC009CD4974A}" dt="2021-02-20T08:55:32.240" v="452" actId="21"/>
          <ac:spMkLst>
            <pc:docMk/>
            <pc:sldMk cId="3869754742" sldId="257"/>
            <ac:spMk id="3" creationId="{7BC450AF-CAA7-284E-B665-D0C795C78F29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4" creationId="{DBCD6D95-2594-CF4F-88BB-8D5491A39ACA}"/>
          </ac:spMkLst>
        </pc:spChg>
        <pc:spChg chg="mod ord">
          <ac:chgData name="Ravi Ramchandran" userId="bddc7abb-9747-4edc-a560-56c3ed00e947" providerId="ADAL" clId="{D28708CC-C2D7-2749-BFAB-DC009CD4974A}" dt="2021-02-20T09:03:02.196" v="501" actId="700"/>
          <ac:spMkLst>
            <pc:docMk/>
            <pc:sldMk cId="3869754742" sldId="257"/>
            <ac:spMk id="5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08:58:33.611" v="475"/>
          <ac:spMkLst>
            <pc:docMk/>
            <pc:sldMk cId="3869754742" sldId="257"/>
            <ac:spMk id="7" creationId="{8F9C1F6A-D80E-E442-A3CE-27325B9795FD}"/>
          </ac:spMkLst>
        </pc:spChg>
        <pc:spChg chg="add del mod">
          <ac:chgData name="Ravi Ramchandran" userId="bddc7abb-9747-4edc-a560-56c3ed00e947" providerId="ADAL" clId="{D28708CC-C2D7-2749-BFAB-DC009CD4974A}" dt="2021-02-20T08:59:31.469" v="480" actId="21"/>
          <ac:spMkLst>
            <pc:docMk/>
            <pc:sldMk cId="3869754742" sldId="257"/>
            <ac:spMk id="10" creationId="{E719F3F0-F445-5845-809E-031060E7E35D}"/>
          </ac:spMkLst>
        </pc:spChg>
        <pc:spChg chg="add del mod">
          <ac:chgData name="Ravi Ramchandran" userId="bddc7abb-9747-4edc-a560-56c3ed00e947" providerId="ADAL" clId="{D28708CC-C2D7-2749-BFAB-DC009CD4974A}" dt="2021-02-20T09:00:39.998" v="487" actId="21"/>
          <ac:spMkLst>
            <pc:docMk/>
            <pc:sldMk cId="3869754742" sldId="257"/>
            <ac:spMk id="14" creationId="{CAE0B30E-A31C-6142-BE6D-F7C3F44A9B7A}"/>
          </ac:spMkLst>
        </pc:spChg>
        <pc:spChg chg="add del mod">
          <ac:chgData name="Ravi Ramchandran" userId="bddc7abb-9747-4edc-a560-56c3ed00e947" providerId="ADAL" clId="{D28708CC-C2D7-2749-BFAB-DC009CD4974A}" dt="2021-02-20T09:06:05.295" v="542" actId="21"/>
          <ac:spMkLst>
            <pc:docMk/>
            <pc:sldMk cId="3869754742" sldId="257"/>
            <ac:spMk id="16" creationId="{4EED4172-72A6-BF41-834E-DDE2B64AF8EA}"/>
          </ac:spMkLst>
        </pc:spChg>
        <pc:spChg chg="add del mod">
          <ac:chgData name="Ravi Ramchandran" userId="bddc7abb-9747-4edc-a560-56c3ed00e947" providerId="ADAL" clId="{D28708CC-C2D7-2749-BFAB-DC009CD4974A}" dt="2021-02-20T09:07:29.153" v="547" actId="21"/>
          <ac:spMkLst>
            <pc:docMk/>
            <pc:sldMk cId="3869754742" sldId="257"/>
            <ac:spMk id="19" creationId="{8A3CEA61-A401-4E47-BF8B-53FF345E21EA}"/>
          </ac:spMkLst>
        </pc:spChg>
        <pc:spChg chg="add del mod">
          <ac:chgData name="Ravi Ramchandran" userId="bddc7abb-9747-4edc-a560-56c3ed00e947" providerId="ADAL" clId="{D28708CC-C2D7-2749-BFAB-DC009CD4974A}" dt="2021-02-20T09:03:53.030" v="520" actId="1076"/>
          <ac:spMkLst>
            <pc:docMk/>
            <pc:sldMk cId="3869754742" sldId="257"/>
            <ac:spMk id="21" creationId="{019D4510-D0C4-664D-8F15-E45DEC5BC6B2}"/>
          </ac:spMkLst>
        </pc:spChg>
        <pc:graphicFrameChg chg="add del mod modGraphic">
          <ac:chgData name="Ravi Ramchandran" userId="bddc7abb-9747-4edc-a560-56c3ed00e947" providerId="ADAL" clId="{D28708CC-C2D7-2749-BFAB-DC009CD4974A}" dt="2021-02-20T08:58:52.163" v="476" actId="21"/>
          <ac:graphicFrameMkLst>
            <pc:docMk/>
            <pc:sldMk cId="3869754742" sldId="257"/>
            <ac:graphicFrameMk id="9" creationId="{43D716B8-0B1B-A846-96A0-B00AFFF8A02B}"/>
          </ac:graphicFrameMkLst>
        </pc:graphicFrameChg>
        <pc:graphicFrameChg chg="add del mod ord modGraphic">
          <ac:chgData name="Ravi Ramchandran" userId="bddc7abb-9747-4edc-a560-56c3ed00e947" providerId="ADAL" clId="{D28708CC-C2D7-2749-BFAB-DC009CD4974A}" dt="2021-02-20T09:07:29.153" v="547" actId="21"/>
          <ac:graphicFrameMkLst>
            <pc:docMk/>
            <pc:sldMk cId="3869754742" sldId="257"/>
            <ac:graphicFrameMk id="12" creationId="{C7965C8B-E2A8-704D-8016-0F4172CC53EC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09:07:06.732" v="545" actId="13782"/>
          <ac:graphicFrameMkLst>
            <pc:docMk/>
            <pc:sldMk cId="3869754742" sldId="257"/>
            <ac:graphicFrameMk id="13" creationId="{E4FC7653-057B-5947-8BD4-9E83211253E1}"/>
          </ac:graphicFrameMkLst>
        </pc:graphicFrameChg>
        <pc:graphicFrameChg chg="add del mod modGraphic">
          <ac:chgData name="Ravi Ramchandran" userId="bddc7abb-9747-4edc-a560-56c3ed00e947" providerId="ADAL" clId="{D28708CC-C2D7-2749-BFAB-DC009CD4974A}" dt="2021-02-20T08:57:39.029" v="467" actId="21"/>
          <ac:graphicFrameMkLst>
            <pc:docMk/>
            <pc:sldMk cId="3869754742" sldId="257"/>
            <ac:graphicFrameMk id="18" creationId="{5D819464-7E7E-4582-9FD0-2E29BAFD2A86}"/>
          </ac:graphicFrameMkLst>
        </pc:graphicFrameChg>
        <pc:graphicFrameChg chg="del mod">
          <ac:chgData name="Ravi Ramchandran" userId="bddc7abb-9747-4edc-a560-56c3ed00e947" providerId="ADAL" clId="{D28708CC-C2D7-2749-BFAB-DC009CD4974A}" dt="2021-02-20T08:56:06.846" v="455" actId="21"/>
          <ac:graphicFrameMkLst>
            <pc:docMk/>
            <pc:sldMk cId="3869754742" sldId="257"/>
            <ac:graphicFrameMk id="24" creationId="{DB6834B9-84AA-AC41-BFC8-5812459438C3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0:16:29.183" v="1762" actId="20577"/>
        <pc:sldMkLst>
          <pc:docMk/>
          <pc:sldMk cId="2118598445" sldId="258"/>
        </pc:sldMkLst>
        <pc:spChg chg="mo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5" creationId="{00000000-0000-0000-0000-000000000000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9" creationId="{7DA3C418-758E-4180-A5D0-8655D6804587}"/>
          </ac:spMkLst>
        </pc:spChg>
        <pc:spChg chg="del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11" creationId="{28C8EF06-5EC3-4883-AFAF-D74FF46550FB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6" creationId="{1D63C574-BFD2-41A1-A567-B0C3CC7FDD4F}"/>
          </ac:spMkLst>
        </pc:spChg>
        <pc:spChg chg="add">
          <ac:chgData name="Ravi Ramchandran" userId="bddc7abb-9747-4edc-a560-56c3ed00e947" providerId="ADAL" clId="{D28708CC-C2D7-2749-BFAB-DC009CD4974A}" dt="2021-02-20T09:09:39.829" v="548" actId="26606"/>
          <ac:spMkLst>
            <pc:docMk/>
            <pc:sldMk cId="2118598445" sldId="258"/>
            <ac:spMk id="28" creationId="{E2A46BAB-8C31-42B2-90E8-B26DD3E81D37}"/>
          </ac:spMkLst>
        </pc:s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0" creationId="{B3F7A3C7-0737-4E57-B30E-8EEFE638B401}"/>
          </ac:grpSpMkLst>
        </pc:grpChg>
        <pc:grpChg chg="add">
          <ac:chgData name="Ravi Ramchandran" userId="bddc7abb-9747-4edc-a560-56c3ed00e947" providerId="ADAL" clId="{D28708CC-C2D7-2749-BFAB-DC009CD4974A}" dt="2021-02-20T09:09:39.829" v="548" actId="26606"/>
          <ac:grpSpMkLst>
            <pc:docMk/>
            <pc:sldMk cId="2118598445" sldId="258"/>
            <ac:grpSpMk id="34" creationId="{43F5E015-E085-4624-B431-B42414448684}"/>
          </ac:grpSpMkLst>
        </pc:grpChg>
        <pc:graphicFrameChg chg="mod ord modGraphic">
          <ac:chgData name="Ravi Ramchandran" userId="bddc7abb-9747-4edc-a560-56c3ed00e947" providerId="ADAL" clId="{D28708CC-C2D7-2749-BFAB-DC009CD4974A}" dt="2021-02-20T10:16:29.183" v="1762" actId="20577"/>
          <ac:graphicFrameMkLst>
            <pc:docMk/>
            <pc:sldMk cId="2118598445" sldId="258"/>
            <ac:graphicFrameMk id="2" creationId="{B44B9B93-2A8C-5E45-8744-295178D30463}"/>
          </ac:graphicFrameMkLst>
        </pc:graphicFrameChg>
      </pc:sldChg>
      <pc:sldChg chg="addSp delSp modSp del mod setClrOvrMap">
        <pc:chgData name="Ravi Ramchandran" userId="bddc7abb-9747-4edc-a560-56c3ed00e947" providerId="ADAL" clId="{D28708CC-C2D7-2749-BFAB-DC009CD4974A}" dt="2021-02-20T10:18:49.190" v="1785" actId="2696"/>
        <pc:sldMkLst>
          <pc:docMk/>
          <pc:sldMk cId="3095347154" sldId="259"/>
        </pc:sldMkLst>
        <pc:spChg chg="mod or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2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73" creationId="{CF62D2A7-8207-488C-9F46-316BA81A16C8}"/>
          </ac:spMkLst>
        </pc:spChg>
        <pc:spChg chg="add">
          <ac:chgData name="Ravi Ramchandran" userId="bddc7abb-9747-4edc-a560-56c3ed00e947" providerId="ADAL" clId="{D28708CC-C2D7-2749-BFAB-DC009CD4974A}" dt="2021-02-20T10:18:33.698" v="1784" actId="26606"/>
          <ac:spMkLst>
            <pc:docMk/>
            <pc:sldMk cId="3095347154" sldId="259"/>
            <ac:spMk id="137" creationId="{EF9B8DF2-C3F5-49A2-94D2-F7B65A0F1F15}"/>
          </ac:spMkLst>
        </pc:spChg>
        <pc:graphicFrameChg chg="mod ord modGraphic">
          <ac:chgData name="Ravi Ramchandran" userId="bddc7abb-9747-4edc-a560-56c3ed00e947" providerId="ADAL" clId="{D28708CC-C2D7-2749-BFAB-DC009CD4974A}" dt="2021-02-20T10:18:33.698" v="1784" actId="26606"/>
          <ac:graphicFrameMkLst>
            <pc:docMk/>
            <pc:sldMk cId="3095347154" sldId="259"/>
            <ac:graphicFrameMk id="7" creationId="{2E2884E4-5711-4892-8F34-C07DD0F70C02}"/>
          </ac:graphicFrameMkLst>
        </pc:graphicFrame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8" creationId="{961D892C-882B-6B4A-95F7-11564184DB70}"/>
          </ac:picMkLst>
        </pc:picChg>
        <pc:picChg chg="add del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32" creationId="{7B352D2A-3EFD-4A4F-8745-DB88AB12627E}"/>
          </ac:picMkLst>
        </pc:picChg>
        <pc:picChg chg="ord">
          <ac:chgData name="Ravi Ramchandran" userId="bddc7abb-9747-4edc-a560-56c3ed00e947" providerId="ADAL" clId="{D28708CC-C2D7-2749-BFAB-DC009CD4974A}" dt="2021-02-20T10:18:13.427" v="1781" actId="26606"/>
          <ac:picMkLst>
            <pc:docMk/>
            <pc:sldMk cId="3095347154" sldId="259"/>
            <ac:picMk id="34" creationId="{016B77E3-5B89-B246-9641-E1BA41798DC6}"/>
          </ac:picMkLst>
        </pc:picChg>
        <pc:picChg chg="add del mod">
          <ac:chgData name="Ravi Ramchandran" userId="bddc7abb-9747-4edc-a560-56c3ed00e947" providerId="ADAL" clId="{D28708CC-C2D7-2749-BFAB-DC009CD4974A}" dt="2021-02-20T10:17:42.229" v="1778" actId="478"/>
          <ac:picMkLst>
            <pc:docMk/>
            <pc:sldMk cId="3095347154" sldId="259"/>
            <ac:picMk id="1026" creationId="{9BFDDFDB-D0BD-C749-B67E-049EE6722FF3}"/>
          </ac:picMkLst>
        </pc:picChg>
        <pc:picChg chg="add mod">
          <ac:chgData name="Ravi Ramchandran" userId="bddc7abb-9747-4edc-a560-56c3ed00e947" providerId="ADAL" clId="{D28708CC-C2D7-2749-BFAB-DC009CD4974A}" dt="2021-02-20T10:18:33.698" v="1784" actId="26606"/>
          <ac:picMkLst>
            <pc:docMk/>
            <pc:sldMk cId="3095347154" sldId="259"/>
            <ac:picMk id="1028" creationId="{FD05FC4A-EFDA-1047-95A7-0B8400A04C9E}"/>
          </ac:picMkLst>
        </pc:picChg>
        <pc:cxnChg chg="del">
          <ac:chgData name="Ravi Ramchandran" userId="bddc7abb-9747-4edc-a560-56c3ed00e947" providerId="ADAL" clId="{D28708CC-C2D7-2749-BFAB-DC009CD4974A}" dt="2021-02-20T10:18:13.427" v="1781" actId="26606"/>
          <ac:cxnSpMkLst>
            <pc:docMk/>
            <pc:sldMk cId="3095347154" sldId="259"/>
            <ac:cxnSpMk id="33" creationId="{A7F400EE-A8A5-48AF-B4D6-291B52C6F0B0}"/>
          </ac:cxnSpMkLst>
        </pc:cxnChg>
      </pc:sldChg>
      <pc:sldChg chg="addSp delSp modSp mod ord">
        <pc:chgData name="Ravi Ramchandran" userId="bddc7abb-9747-4edc-a560-56c3ed00e947" providerId="ADAL" clId="{D28708CC-C2D7-2749-BFAB-DC009CD4974A}" dt="2021-02-20T12:28:30.175" v="2717" actId="26606"/>
        <pc:sldMkLst>
          <pc:docMk/>
          <pc:sldMk cId="1302983225" sldId="260"/>
        </pc:sldMkLst>
        <pc:spChg chg="mod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2:27:39.343" v="2709" actId="478"/>
          <ac:spMkLst>
            <pc:docMk/>
            <pc:sldMk cId="1302983225" sldId="260"/>
            <ac:spMk id="4" creationId="{E2C7C52B-5EE5-5043-8AAF-39090DBD7A81}"/>
          </ac:spMkLst>
        </pc:spChg>
        <pc:spChg chg="add del mo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0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6" creationId="{13EFA6C3-82DC-4131-9929-2523E6FD0B81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8" creationId="{AEC9469E-14CA-4358-BABC-CBF836A6142D}"/>
          </ac:spMkLst>
        </pc:spChg>
        <pc:spChg chg="add del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19" creationId="{048EB4C9-ACAF-4CCA-BA6E-9314431923B2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6" creationId="{F94AA2BD-2E3F-4B1D-8127-5744B8115311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7" creationId="{A8E3BDE7-F788-924C-8182-A1866E508C53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28" creationId="{4BD02261-2DC8-4AA8-9E16-7751AE892445}"/>
          </ac:spMkLst>
        </pc:spChg>
        <pc:spChg chg="add del">
          <ac:chgData name="Ravi Ramchandran" userId="bddc7abb-9747-4edc-a560-56c3ed00e947" providerId="ADAL" clId="{D28708CC-C2D7-2749-BFAB-DC009CD4974A}" dt="2021-02-20T12:28:30.129" v="2716" actId="26606"/>
          <ac:spMkLst>
            <pc:docMk/>
            <pc:sldMk cId="1302983225" sldId="260"/>
            <ac:spMk id="30" creationId="{3D752CF2-2291-40B5-B462-C17B174C10BC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2" creationId="{13EFA6C3-82DC-4131-9929-2523E6FD0B81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3" creationId="{AEC9469E-14CA-4358-BABC-CBF836A6142D}"/>
          </ac:spMkLst>
        </pc:spChg>
        <pc:spChg chg="add">
          <ac:chgData name="Ravi Ramchandran" userId="bddc7abb-9747-4edc-a560-56c3ed00e947" providerId="ADAL" clId="{D28708CC-C2D7-2749-BFAB-DC009CD4974A}" dt="2021-02-20T12:28:30.175" v="2717" actId="26606"/>
          <ac:spMkLst>
            <pc:docMk/>
            <pc:sldMk cId="1302983225" sldId="260"/>
            <ac:spMk id="34" creationId="{048EB4C9-ACAF-4CCA-BA6E-9314431923B2}"/>
          </ac:spMkLst>
        </pc:spChg>
        <pc:graphicFrameChg chg="del modGraphic">
          <ac:chgData name="Ravi Ramchandran" userId="bddc7abb-9747-4edc-a560-56c3ed00e947" providerId="ADAL" clId="{D28708CC-C2D7-2749-BFAB-DC009CD4974A}" dt="2021-02-20T08:38:30.323" v="275" actId="478"/>
          <ac:graphicFrameMkLst>
            <pc:docMk/>
            <pc:sldMk cId="1302983225" sldId="260"/>
            <ac:graphicFrameMk id="9" creationId="{63C7AD6F-209A-5B4D-A843-2C0039678D43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07.555" v="2712" actId="26606"/>
          <ac:graphicFrameMkLst>
            <pc:docMk/>
            <pc:sldMk cId="1302983225" sldId="260"/>
            <ac:graphicFrameMk id="23" creationId="{72FC1BD9-8DA5-47CF-BFD3-33E316AD0DC1}"/>
          </ac:graphicFrameMkLst>
        </pc:graphicFrameChg>
        <pc:graphicFrameChg chg="add del">
          <ac:chgData name="Ravi Ramchandran" userId="bddc7abb-9747-4edc-a560-56c3ed00e947" providerId="ADAL" clId="{D28708CC-C2D7-2749-BFAB-DC009CD4974A}" dt="2021-02-20T12:28:23.457" v="2714" actId="26606"/>
          <ac:graphicFrameMkLst>
            <pc:docMk/>
            <pc:sldMk cId="1302983225" sldId="260"/>
            <ac:graphicFrameMk id="25" creationId="{A549F81C-AC5C-458C-978F-6A266F4549C2}"/>
          </ac:graphicFrameMkLst>
        </pc:graphicFrameChg>
        <pc:graphicFrameChg chg="add">
          <ac:chgData name="Ravi Ramchandran" userId="bddc7abb-9747-4edc-a560-56c3ed00e947" providerId="ADAL" clId="{D28708CC-C2D7-2749-BFAB-DC009CD4974A}" dt="2021-02-20T12:28:30.175" v="2717" actId="26606"/>
          <ac:graphicFrameMkLst>
            <pc:docMk/>
            <pc:sldMk cId="1302983225" sldId="260"/>
            <ac:graphicFrameMk id="35" creationId="{A549F81C-AC5C-458C-978F-6A266F4549C2}"/>
          </ac:graphicFrameMkLst>
        </pc:graphicFrameChg>
        <pc:picChg chg="add mod ord">
          <ac:chgData name="Ravi Ramchandran" userId="bddc7abb-9747-4edc-a560-56c3ed00e947" providerId="ADAL" clId="{D28708CC-C2D7-2749-BFAB-DC009CD4974A}" dt="2021-02-20T12:28:30.129" v="2716" actId="26606"/>
          <ac:picMkLst>
            <pc:docMk/>
            <pc:sldMk cId="1302983225" sldId="260"/>
            <ac:picMk id="14" creationId="{76F8ADD1-AC6E-9D4D-96AB-D5D1553732FF}"/>
          </ac:picMkLst>
        </pc:picChg>
        <pc:picChg chg="add del mod">
          <ac:chgData name="Ravi Ramchandran" userId="bddc7abb-9747-4edc-a560-56c3ed00e947" providerId="ADAL" clId="{D28708CC-C2D7-2749-BFAB-DC009CD4974A}" dt="2021-02-20T10:22:15.131" v="1797" actId="478"/>
          <ac:picMkLst>
            <pc:docMk/>
            <pc:sldMk cId="1302983225" sldId="260"/>
            <ac:picMk id="2050" creationId="{B42A6AD3-9485-E446-96E5-DB95E4C51F94}"/>
          </ac:picMkLst>
        </pc:picChg>
        <pc:picChg chg="add del mod">
          <ac:chgData name="Ravi Ramchandran" userId="bddc7abb-9747-4edc-a560-56c3ed00e947" providerId="ADAL" clId="{D28708CC-C2D7-2749-BFAB-DC009CD4974A}" dt="2021-02-20T12:27:36.563" v="2708" actId="21"/>
          <ac:picMkLst>
            <pc:docMk/>
            <pc:sldMk cId="1302983225" sldId="260"/>
            <ac:picMk id="2052" creationId="{CDB1CD3A-BED1-6043-AFCE-CEDAB46DCC91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2:27:22.108" v="2707" actId="1076"/>
        <pc:sldMkLst>
          <pc:docMk/>
          <pc:sldMk cId="1739856806" sldId="262"/>
        </pc:sldMkLst>
        <pc:spChg chg="add del mod">
          <ac:chgData name="Ravi Ramchandran" userId="bddc7abb-9747-4edc-a560-56c3ed00e947" providerId="ADAL" clId="{D28708CC-C2D7-2749-BFAB-DC009CD4974A}" dt="2021-02-20T10:37:24.259" v="2277"/>
          <ac:spMkLst>
            <pc:docMk/>
            <pc:sldMk cId="1739856806" sldId="262"/>
            <ac:spMk id="2" creationId="{6CC1B016-7722-9A40-8495-A765EE734383}"/>
          </ac:spMkLst>
        </pc:spChg>
        <pc:spChg chg="del mod">
          <ac:chgData name="Ravi Ramchandran" userId="bddc7abb-9747-4edc-a560-56c3ed00e947" providerId="ADAL" clId="{D28708CC-C2D7-2749-BFAB-DC009CD4974A}" dt="2021-02-20T12:26:17.874" v="2704" actId="12084"/>
          <ac:spMkLst>
            <pc:docMk/>
            <pc:sldMk cId="1739856806" sldId="262"/>
            <ac:spMk id="4" creationId="{774FEDBA-108F-4344-A93A-C1D09144A586}"/>
          </ac:spMkLst>
        </pc:spChg>
        <pc:spChg chg="mo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6" creationId="{00000000-0000-0000-0000-000000000000}"/>
          </ac:spMkLst>
        </pc:spChg>
        <pc:spChg chg="add del mod">
          <ac:chgData name="Ravi Ramchandran" userId="bddc7abb-9747-4edc-a560-56c3ed00e947" providerId="ADAL" clId="{D28708CC-C2D7-2749-BFAB-DC009CD4974A}" dt="2021-02-20T10:59:40.209" v="2415" actId="478"/>
          <ac:spMkLst>
            <pc:docMk/>
            <pc:sldMk cId="1739856806" sldId="262"/>
            <ac:spMk id="7" creationId="{C7B1A6DA-2DD3-2C4C-88B3-F39C9FEA2DD5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3" creationId="{131BAD53-4E89-4F62-BBB7-26359763ED39}"/>
          </ac:spMkLst>
        </pc:spChg>
        <pc:spChg chg="add del">
          <ac:chgData name="Ravi Ramchandran" userId="bddc7abb-9747-4edc-a560-56c3ed00e947" providerId="ADAL" clId="{D28708CC-C2D7-2749-BFAB-DC009CD4974A}" dt="2021-02-20T10:37:39.445" v="2282" actId="26606"/>
          <ac:spMkLst>
            <pc:docMk/>
            <pc:sldMk cId="1739856806" sldId="262"/>
            <ac:spMk id="75" creationId="{62756DA2-40EB-4C6F-B962-5822FFB54F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2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4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1:02:36.308" v="2650" actId="26606"/>
          <ac:spMkLst>
            <pc:docMk/>
            <pc:sldMk cId="1739856806" sldId="262"/>
            <ac:spMk id="86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7" creationId="{E45CA849-654C-4173-AD99-B3A2528275F5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39" creationId="{3E23A947-2D45-4208-AE2B-64948C87A3EB}"/>
          </ac:spMkLst>
        </pc:spChg>
        <pc:spChg chg="add del">
          <ac:chgData name="Ravi Ramchandran" userId="bddc7abb-9747-4edc-a560-56c3ed00e947" providerId="ADAL" clId="{D28708CC-C2D7-2749-BFAB-DC009CD4974A}" dt="2021-02-20T11:01:59.128" v="2643" actId="26606"/>
          <ac:spMkLst>
            <pc:docMk/>
            <pc:sldMk cId="1739856806" sldId="262"/>
            <ac:spMk id="141" creationId="{E5BBB0F9-6A59-4D02-A9C7-A2D6516684CE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3" creationId="{C1A2385B-1D2A-4E17-84FA-6CB7F0AAE473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45" creationId="{5E791F2F-79DB-4CC0-9FA1-001E3E91E8B7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2" creationId="{5AAE9118-0436-4488-AC4A-C14DF6A7B6B1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3" creationId="{1B10F861-B8F1-49C7-BD58-EAB20CEE7F93}"/>
          </ac:spMkLst>
        </pc:spChg>
        <pc:spChg chg="add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194" creationId="{61F6E425-22AB-4DA2-8FAC-58ADB58EF6C3}"/>
          </ac:spMkLst>
        </pc:spChg>
        <pc:spChg chg="add del">
          <ac:chgData name="Ravi Ramchandran" userId="bddc7abb-9747-4edc-a560-56c3ed00e947" providerId="ADAL" clId="{D28708CC-C2D7-2749-BFAB-DC009CD4974A}" dt="2021-02-20T11:02:36.299" v="2649" actId="26606"/>
          <ac:spMkLst>
            <pc:docMk/>
            <pc:sldMk cId="1739856806" sldId="262"/>
            <ac:spMk id="3080" creationId="{8761DDFE-071F-4200-B0AA-394476C2D2D6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2" creationId="{385E1BDC-A9B0-4A87-82E3-F3187F69A802}"/>
          </ac:spMkLst>
        </pc:spChg>
        <pc:spChg chg="add del">
          <ac:chgData name="Ravi Ramchandran" userId="bddc7abb-9747-4edc-a560-56c3ed00e947" providerId="ADAL" clId="{D28708CC-C2D7-2749-BFAB-DC009CD4974A}" dt="2021-02-20T12:26:39.241" v="2705" actId="26606"/>
          <ac:spMkLst>
            <pc:docMk/>
            <pc:sldMk cId="1739856806" sldId="262"/>
            <ac:spMk id="3083" creationId="{0990C621-3B8B-4820-8328-D47EF7CE823C}"/>
          </ac:spMkLst>
        </pc:spChg>
        <pc:graphicFrameChg chg="add mod ord modGraphic">
          <ac:chgData name="Ravi Ramchandran" userId="bddc7abb-9747-4edc-a560-56c3ed00e947" providerId="ADAL" clId="{D28708CC-C2D7-2749-BFAB-DC009CD4974A}" dt="2021-02-20T12:27:22.108" v="2707" actId="1076"/>
          <ac:graphicFrameMkLst>
            <pc:docMk/>
            <pc:sldMk cId="1739856806" sldId="262"/>
            <ac:graphicFrameMk id="8" creationId="{84C46737-7F3B-AC48-95F1-2A44AB494251}"/>
          </ac:graphicFrameMkLst>
        </pc:graphicFrameChg>
        <pc:picChg chg="add del mod ord modCrop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5" creationId="{405B7B69-94E8-4541-BCCF-4028414C554D}"/>
          </ac:picMkLst>
        </pc:picChg>
        <pc:picChg chg="del mod ord">
          <ac:chgData name="Ravi Ramchandran" userId="bddc7abb-9747-4edc-a560-56c3ed00e947" providerId="ADAL" clId="{D28708CC-C2D7-2749-BFAB-DC009CD4974A}" dt="2021-02-20T12:27:08.982" v="2706" actId="478"/>
          <ac:picMkLst>
            <pc:docMk/>
            <pc:sldMk cId="1739856806" sldId="262"/>
            <ac:picMk id="11" creationId="{1256C581-33CF-3549-909A-21814E7CAD4C}"/>
          </ac:picMkLst>
        </pc:picChg>
        <pc:picChg chg="mod ord">
          <ac:chgData name="Ravi Ramchandran" userId="bddc7abb-9747-4edc-a560-56c3ed00e947" providerId="ADAL" clId="{D28708CC-C2D7-2749-BFAB-DC009CD4974A}" dt="2021-02-20T11:02:46.798" v="2658" actId="27614"/>
          <ac:picMkLst>
            <pc:docMk/>
            <pc:sldMk cId="1739856806" sldId="262"/>
            <ac:picMk id="12" creationId="{18F1E56F-DD32-5C41-8A0E-A2EC8745F012}"/>
          </ac:picMkLst>
        </pc:picChg>
        <pc:picChg chg="del">
          <ac:chgData name="Ravi Ramchandran" userId="bddc7abb-9747-4edc-a560-56c3ed00e947" providerId="ADAL" clId="{D28708CC-C2D7-2749-BFAB-DC009CD4974A}" dt="2021-02-20T08:38:18.350" v="272" actId="478"/>
          <ac:picMkLst>
            <pc:docMk/>
            <pc:sldMk cId="1739856806" sldId="262"/>
            <ac:picMk id="1028" creationId="{1EF5E189-512B-744D-900A-5B692BE67C43}"/>
          </ac:picMkLst>
        </pc:picChg>
        <pc:picChg chg="add del mod">
          <ac:chgData name="Ravi Ramchandran" userId="bddc7abb-9747-4edc-a560-56c3ed00e947" providerId="ADAL" clId="{D28708CC-C2D7-2749-BFAB-DC009CD4974A}" dt="2021-02-20T10:59:25.471" v="2412" actId="478"/>
          <ac:picMkLst>
            <pc:docMk/>
            <pc:sldMk cId="1739856806" sldId="262"/>
            <ac:picMk id="3074" creationId="{6DB2A1C6-9A9A-EF4D-BF5A-35064FE77949}"/>
          </ac:picMkLst>
        </pc:picChg>
        <pc:picChg chg="add mod or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6" creationId="{CE2B14AE-5BC5-D74E-A002-42969C37AF65}"/>
          </ac:picMkLst>
        </pc:picChg>
        <pc:picChg chg="add mod">
          <ac:chgData name="Ravi Ramchandran" userId="bddc7abb-9747-4edc-a560-56c3ed00e947" providerId="ADAL" clId="{D28708CC-C2D7-2749-BFAB-DC009CD4974A}" dt="2021-02-20T12:26:39.241" v="2705" actId="26606"/>
          <ac:picMkLst>
            <pc:docMk/>
            <pc:sldMk cId="1739856806" sldId="262"/>
            <ac:picMk id="3078" creationId="{68C31026-029A-4941-8A50-A56845956BF8}"/>
          </ac:picMkLst>
        </pc:picChg>
      </pc:sldChg>
      <pc:sldChg chg="addSp delSp modSp mod">
        <pc:chgData name="Ravi Ramchandran" userId="bddc7abb-9747-4edc-a560-56c3ed00e947" providerId="ADAL" clId="{D28708CC-C2D7-2749-BFAB-DC009CD4974A}" dt="2021-02-20T14:01:15.896" v="5430" actId="478"/>
        <pc:sldMkLst>
          <pc:docMk/>
          <pc:sldMk cId="1399706687" sldId="265"/>
        </pc:sldMkLst>
        <pc:spChg chg="mod ord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5" creationId="{00000000-0000-0000-0000-000000000000}"/>
          </ac:spMkLst>
        </pc:spChg>
        <pc:spChg chg="add del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7" creationId="{9B7AD9F6-8CE7-4299-8FC6-328F4DCD3FF9}"/>
          </ac:spMkLst>
        </pc:spChg>
        <pc:spChg chg="add del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8" creationId="{F49775AF-8896-43EE-92C6-83497D6DC56F}"/>
          </ac:spMkLst>
        </pc:spChg>
        <pc:spChg chg="add del">
          <ac:chgData name="Ravi Ramchandran" userId="bddc7abb-9747-4edc-a560-56c3ed00e947" providerId="ADAL" clId="{D28708CC-C2D7-2749-BFAB-DC009CD4974A}" dt="2021-02-20T14:01:00.280" v="5425" actId="26606"/>
          <ac:spMkLst>
            <pc:docMk/>
            <pc:sldMk cId="1399706687" sldId="265"/>
            <ac:spMk id="18" creationId="{B50AB553-2A96-4A92-96F2-93548E096954}"/>
          </ac:spMkLst>
        </pc:spChg>
        <pc:spChg chg="add del">
          <ac:chgData name="Ravi Ramchandran" userId="bddc7abb-9747-4edc-a560-56c3ed00e947" providerId="ADAL" clId="{D28708CC-C2D7-2749-BFAB-DC009CD4974A}" dt="2021-02-20T14:01:08.666" v="5427" actId="26606"/>
          <ac:spMkLst>
            <pc:docMk/>
            <pc:sldMk cId="1399706687" sldId="265"/>
            <ac:spMk id="20" creationId="{6EE0B6E2-7CE8-4D86-87FC-4B58A7D8E759}"/>
          </ac:spMkLst>
        </pc:spChg>
        <pc:spChg chg="add">
          <ac:chgData name="Ravi Ramchandran" userId="bddc7abb-9747-4edc-a560-56c3ed00e947" providerId="ADAL" clId="{D28708CC-C2D7-2749-BFAB-DC009CD4974A}" dt="2021-02-20T14:01:08.670" v="5428" actId="26606"/>
          <ac:spMkLst>
            <pc:docMk/>
            <pc:sldMk cId="1399706687" sldId="265"/>
            <ac:spMk id="22" creationId="{B670DBD5-770C-4383-9F54-5B86E86BD5BB}"/>
          </ac:spMkLst>
        </pc:spChg>
        <pc:graphicFrameChg chg="mod ord modGraphic">
          <ac:chgData name="Ravi Ramchandran" userId="bddc7abb-9747-4edc-a560-56c3ed00e947" providerId="ADAL" clId="{D28708CC-C2D7-2749-BFAB-DC009CD4974A}" dt="2021-02-20T14:01:08.670" v="5428" actId="26606"/>
          <ac:graphicFrameMkLst>
            <pc:docMk/>
            <pc:sldMk cId="1399706687" sldId="265"/>
            <ac:graphicFrameMk id="2" creationId="{E50B1D52-93BE-484F-AC09-97955EA68924}"/>
          </ac:graphicFrameMkLst>
        </pc:graphicFrameChg>
        <pc:picChg chg="del">
          <ac:chgData name="Ravi Ramchandran" userId="bddc7abb-9747-4edc-a560-56c3ed00e947" providerId="ADAL" clId="{D28708CC-C2D7-2749-BFAB-DC009CD4974A}" dt="2021-02-20T14:01:15.896" v="5430" actId="478"/>
          <ac:picMkLst>
            <pc:docMk/>
            <pc:sldMk cId="1399706687" sldId="265"/>
            <ac:picMk id="11" creationId="{2EF59BC9-DCEF-0142-B1CA-F460EB357B5F}"/>
          </ac:picMkLst>
        </pc:picChg>
        <pc:picChg chg="del">
          <ac:chgData name="Ravi Ramchandran" userId="bddc7abb-9747-4edc-a560-56c3ed00e947" providerId="ADAL" clId="{D28708CC-C2D7-2749-BFAB-DC009CD4974A}" dt="2021-02-20T14:01:11.997" v="5429" actId="478"/>
          <ac:picMkLst>
            <pc:docMk/>
            <pc:sldMk cId="1399706687" sldId="265"/>
            <ac:picMk id="13" creationId="{6E35B51C-4D88-6346-AC3F-32A2B8267239}"/>
          </ac:picMkLst>
        </pc:picChg>
      </pc:sldChg>
      <pc:sldChg chg="delSp modSp del mod">
        <pc:chgData name="Ravi Ramchandran" userId="bddc7abb-9747-4edc-a560-56c3ed00e947" providerId="ADAL" clId="{D28708CC-C2D7-2749-BFAB-DC009CD4974A}" dt="2021-02-20T10:18:55.452" v="1786" actId="2696"/>
        <pc:sldMkLst>
          <pc:docMk/>
          <pc:sldMk cId="567511567" sldId="267"/>
        </pc:sldMkLst>
        <pc:graphicFrameChg chg="del modGraphic">
          <ac:chgData name="Ravi Ramchandran" userId="bddc7abb-9747-4edc-a560-56c3ed00e947" providerId="ADAL" clId="{D28708CC-C2D7-2749-BFAB-DC009CD4974A}" dt="2021-02-20T08:38:57.253" v="277" actId="478"/>
          <ac:graphicFrameMkLst>
            <pc:docMk/>
            <pc:sldMk cId="567511567" sldId="267"/>
            <ac:graphicFrameMk id="19" creationId="{19581563-699F-0D48-B3B0-D902C387012C}"/>
          </ac:graphicFrameMkLst>
        </pc:graphicFrameChg>
      </pc:sldChg>
      <pc:sldChg chg="addSp delSp modSp mod">
        <pc:chgData name="Ravi Ramchandran" userId="bddc7abb-9747-4edc-a560-56c3ed00e947" providerId="ADAL" clId="{D28708CC-C2D7-2749-BFAB-DC009CD4974A}" dt="2021-02-20T12:34:22.307" v="2757" actId="20577"/>
        <pc:sldMkLst>
          <pc:docMk/>
          <pc:sldMk cId="3733554285" sldId="268"/>
        </pc:sldMkLst>
        <pc:spChg chg="mod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6" creationId="{00000000-0000-0000-0000-000000000000}"/>
          </ac:spMkLst>
        </pc:spChg>
        <pc:spChg chg="del mod">
          <ac:chgData name="Ravi Ramchandran" userId="bddc7abb-9747-4edc-a560-56c3ed00e947" providerId="ADAL" clId="{D28708CC-C2D7-2749-BFAB-DC009CD4974A}" dt="2021-02-20T12:30:54.671" v="2729" actId="12084"/>
          <ac:spMkLst>
            <pc:docMk/>
            <pc:sldMk cId="3733554285" sldId="268"/>
            <ac:spMk id="7" creationId="{14D1DB2F-4E38-0F4C-B660-991C92C90C53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2:32:52.717" v="2738" actId="26606"/>
          <ac:spMkLst>
            <pc:docMk/>
            <pc:sldMk cId="3733554285" sldId="268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78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18.301" v="2742" actId="26606"/>
          <ac:spMkLst>
            <pc:docMk/>
            <pc:sldMk cId="3733554285" sldId="268"/>
            <ac:spMk id="80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4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3:53.335" v="2750" actId="26606"/>
          <ac:spMkLst>
            <pc:docMk/>
            <pc:sldMk cId="3733554285" sldId="268"/>
            <ac:spMk id="86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1:55.459" v="2733" actId="26606"/>
          <ac:spMkLst>
            <pc:docMk/>
            <pc:sldMk cId="3733554285" sldId="268"/>
            <ac:spMk id="135" creationId="{FCEC2294-5A7B-45E5-9251-C1AA89F4ADCF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39" creationId="{441CF7D6-A660-431A-B0BB-140A0D5556B6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141" creationId="{0570A85B-3810-4F95-97B0-CBF4CCDB381C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0" creationId="{2550BE34-C2B8-49B8-8519-67A8CAD51AE9}"/>
          </ac:spMkLst>
        </pc:spChg>
        <pc:spChg chg="add del">
          <ac:chgData name="Ravi Ramchandran" userId="bddc7abb-9747-4edc-a560-56c3ed00e947" providerId="ADAL" clId="{D28708CC-C2D7-2749-BFAB-DC009CD4974A}" dt="2021-02-20T12:32:00.582" v="2735" actId="26606"/>
          <ac:spMkLst>
            <pc:docMk/>
            <pc:sldMk cId="3733554285" sldId="268"/>
            <ac:spMk id="4101" creationId="{A7457DD9-5A45-400A-AB4B-4B4EDECA25F1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2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3" creationId="{45D37F4E-DDB4-456B-97E0-9937730A039F}"/>
          </ac:spMkLst>
        </pc:spChg>
        <pc:spChg chg="add del">
          <ac:chgData name="Ravi Ramchandran" userId="bddc7abb-9747-4edc-a560-56c3ed00e947" providerId="ADAL" clId="{D28708CC-C2D7-2749-BFAB-DC009CD4974A}" dt="2021-02-20T12:32:11.191" v="2737" actId="26606"/>
          <ac:spMkLst>
            <pc:docMk/>
            <pc:sldMk cId="3733554285" sldId="268"/>
            <ac:spMk id="4104" creationId="{B2DD41CD-8F47-4F56-AD12-4E2FF7696987}"/>
          </ac:spMkLst>
        </pc:spChg>
        <pc:spChg chg="add del">
          <ac:chgData name="Ravi Ramchandran" userId="bddc7abb-9747-4edc-a560-56c3ed00e947" providerId="ADAL" clId="{D28708CC-C2D7-2749-BFAB-DC009CD4974A}" dt="2021-02-20T12:33:26.788" v="2745" actId="26606"/>
          <ac:spMkLst>
            <pc:docMk/>
            <pc:sldMk cId="3733554285" sldId="268"/>
            <ac:spMk id="4105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7" creationId="{F13C74B1-5B17-4795-BED0-7140497B445A}"/>
          </ac:spMkLst>
        </pc:spChg>
        <pc:spChg chg="add del">
          <ac:chgData name="Ravi Ramchandran" userId="bddc7abb-9747-4edc-a560-56c3ed00e947" providerId="ADAL" clId="{D28708CC-C2D7-2749-BFAB-DC009CD4974A}" dt="2021-02-20T12:33:26.682" v="2744" actId="26606"/>
          <ac:spMkLst>
            <pc:docMk/>
            <pc:sldMk cId="3733554285" sldId="268"/>
            <ac:spMk id="4108" creationId="{D4974D33-8DC5-464E-8C6D-BE58F0669C17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0" creationId="{743AA782-23D1-4521-8CAD-47662984AA08}"/>
          </ac:spMkLst>
        </pc:spChg>
        <pc:spChg chg="add del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1" creationId="{71877DBC-BB60-40F0-AC93-2ACDBAAE60CE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3" creationId="{2FA7A195-03A4-44AB-A3D8-2507E2C94305}"/>
          </ac:spMkLst>
        </pc:spChg>
        <pc:spChg chg="add del">
          <ac:chgData name="Ravi Ramchandran" userId="bddc7abb-9747-4edc-a560-56c3ed00e947" providerId="ADAL" clId="{D28708CC-C2D7-2749-BFAB-DC009CD4974A}" dt="2021-02-20T12:34:00.116" v="2752" actId="26606"/>
          <ac:spMkLst>
            <pc:docMk/>
            <pc:sldMk cId="3733554285" sldId="268"/>
            <ac:spMk id="4114" creationId="{8F235346-20CC-4981-B836-23ECF1F4E2A9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6" creationId="{743AA782-23D1-4521-8CAD-47662984AA08}"/>
          </ac:spMkLst>
        </pc:spChg>
        <pc:spChg chg="add">
          <ac:chgData name="Ravi Ramchandran" userId="bddc7abb-9747-4edc-a560-56c3ed00e947" providerId="ADAL" clId="{D28708CC-C2D7-2749-BFAB-DC009CD4974A}" dt="2021-02-20T12:34:00.240" v="2753" actId="26606"/>
          <ac:spMkLst>
            <pc:docMk/>
            <pc:sldMk cId="3733554285" sldId="268"/>
            <ac:spMk id="4117" creationId="{71877DBC-BB60-40F0-AC93-2ACDBAAE60CE}"/>
          </ac:spMkLst>
        </pc:spChg>
        <pc:graphicFrameChg chg="add mod modGraphic">
          <ac:chgData name="Ravi Ramchandran" userId="bddc7abb-9747-4edc-a560-56c3ed00e947" providerId="ADAL" clId="{D28708CC-C2D7-2749-BFAB-DC009CD4974A}" dt="2021-02-20T12:34:22.307" v="2757" actId="20577"/>
          <ac:graphicFrameMkLst>
            <pc:docMk/>
            <pc:sldMk cId="3733554285" sldId="268"/>
            <ac:graphicFrameMk id="2" creationId="{916CE74A-36D4-6046-96D3-38605F4A1A11}"/>
          </ac:graphicFrameMkLst>
        </pc:graphicFrameChg>
        <pc:picChg chg="mod">
          <ac:chgData name="Ravi Ramchandran" userId="bddc7abb-9747-4edc-a560-56c3ed00e947" providerId="ADAL" clId="{D28708CC-C2D7-2749-BFAB-DC009CD4974A}" dt="2021-02-20T12:33:34.557" v="2747" actId="27614"/>
          <ac:picMkLst>
            <pc:docMk/>
            <pc:sldMk cId="3733554285" sldId="268"/>
            <ac:picMk id="10" creationId="{BA0F14EA-9B6C-5949-AFD8-3E100E1142CD}"/>
          </ac:picMkLst>
        </pc:picChg>
        <pc:picChg chg="del">
          <ac:chgData name="Ravi Ramchandran" userId="bddc7abb-9747-4edc-a560-56c3ed00e947" providerId="ADAL" clId="{D28708CC-C2D7-2749-BFAB-DC009CD4974A}" dt="2021-02-20T08:35:47.155" v="125" actId="478"/>
          <ac:picMkLst>
            <pc:docMk/>
            <pc:sldMk cId="3733554285" sldId="268"/>
            <ac:picMk id="2050" creationId="{A5E7A08E-BFCF-8341-B899-A7696C1D5723}"/>
          </ac:picMkLst>
        </pc:picChg>
        <pc:picChg chg="add mod ord">
          <ac:chgData name="Ravi Ramchandran" userId="bddc7abb-9747-4edc-a560-56c3ed00e947" providerId="ADAL" clId="{D28708CC-C2D7-2749-BFAB-DC009CD4974A}" dt="2021-02-20T12:34:18.047" v="2756" actId="14100"/>
          <ac:picMkLst>
            <pc:docMk/>
            <pc:sldMk cId="3733554285" sldId="268"/>
            <ac:picMk id="4098" creationId="{66ADF965-BBB2-8540-BA4F-7DDE909FBBE7}"/>
          </ac:picMkLst>
        </pc:picChg>
        <pc:cxnChg chg="add del">
          <ac:chgData name="Ravi Ramchandran" userId="bddc7abb-9747-4edc-a560-56c3ed00e947" providerId="ADAL" clId="{D28708CC-C2D7-2749-BFAB-DC009CD4974A}" dt="2021-02-20T12:31:55.459" v="2733" actId="26606"/>
          <ac:cxnSpMkLst>
            <pc:docMk/>
            <pc:sldMk cId="3733554285" sldId="268"/>
            <ac:cxnSpMk id="137" creationId="{67182200-4859-4C8D-BCBB-55B245C28BA3}"/>
          </ac:cxnSpMkLst>
        </pc:cxnChg>
      </pc:sldChg>
      <pc:sldChg chg="addSp delSp modSp mod">
        <pc:chgData name="Ravi Ramchandran" userId="bddc7abb-9747-4edc-a560-56c3ed00e947" providerId="ADAL" clId="{D28708CC-C2D7-2749-BFAB-DC009CD4974A}" dt="2021-02-20T13:13:29.640" v="3523" actId="14100"/>
        <pc:sldMkLst>
          <pc:docMk/>
          <pc:sldMk cId="1057818561" sldId="269"/>
        </pc:sldMkLst>
        <pc:spChg chg="add del mod">
          <ac:chgData name="Ravi Ramchandran" userId="bddc7abb-9747-4edc-a560-56c3ed00e947" providerId="ADAL" clId="{D28708CC-C2D7-2749-BFAB-DC009CD4974A}" dt="2021-02-20T12:36:25.432" v="2769"/>
          <ac:spMkLst>
            <pc:docMk/>
            <pc:sldMk cId="1057818561" sldId="269"/>
            <ac:spMk id="2" creationId="{522532CB-DC8E-AD42-8690-F86B2AAA3417}"/>
          </ac:spMkLst>
        </pc:spChg>
        <pc:spChg chg="add del mod">
          <ac:chgData name="Ravi Ramchandran" userId="bddc7abb-9747-4edc-a560-56c3ed00e947" providerId="ADAL" clId="{D28708CC-C2D7-2749-BFAB-DC009CD4974A}" dt="2021-02-20T13:11:11.094" v="3468" actId="478"/>
          <ac:spMkLst>
            <pc:docMk/>
            <pc:sldMk cId="1057818561" sldId="269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10:25.509" v="3444" actId="12084"/>
          <ac:spMkLst>
            <pc:docMk/>
            <pc:sldMk cId="1057818561" sldId="269"/>
            <ac:spMk id="5" creationId="{DAA90BE8-0717-3243-BE95-C291ACEA4C73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" creationId="{DB4F6F73-A5BA-4748-8E9F-BA93582E35B5}"/>
          </ac:spMkLst>
        </pc:spChg>
        <pc:spChg chg="add del mod">
          <ac:chgData name="Ravi Ramchandran" userId="bddc7abb-9747-4edc-a560-56c3ed00e947" providerId="ADAL" clId="{D28708CC-C2D7-2749-BFAB-DC009CD4974A}" dt="2021-02-20T13:11:04.353" v="3466" actId="478"/>
          <ac:spMkLst>
            <pc:docMk/>
            <pc:sldMk cId="1057818561" sldId="269"/>
            <ac:spMk id="18" creationId="{86FDC818-A86B-804F-B2EE-6E0AEAE44004}"/>
          </ac:spMkLst>
        </pc:spChg>
        <pc:spChg chg="add del mod">
          <ac:chgData name="Ravi Ramchandran" userId="bddc7abb-9747-4edc-a560-56c3ed00e947" providerId="ADAL" clId="{D28708CC-C2D7-2749-BFAB-DC009CD4974A}" dt="2021-02-20T13:11:35.825" v="3473" actId="12084"/>
          <ac:spMkLst>
            <pc:docMk/>
            <pc:sldMk cId="1057818561" sldId="269"/>
            <ac:spMk id="21" creationId="{E3F40650-20D9-5F47-9038-5C283A291795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1" creationId="{3C54F4CE-85F0-46ED-80DA-9518C9251AD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73" creationId="{DADD1FCA-8ACB-4958-81DD-4CDD6D3E1921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1" creationId="{70BDD0CE-06A4-404B-8A13-580229C1C923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3" creationId="{EE9899FA-8881-472C-AA59-D08A89CA8AEF}"/>
          </ac:spMkLst>
        </pc:spChg>
        <pc:spChg chg="add del">
          <ac:chgData name="Ravi Ramchandran" userId="bddc7abb-9747-4edc-a560-56c3ed00e947" providerId="ADAL" clId="{D28708CC-C2D7-2749-BFAB-DC009CD4974A}" dt="2021-02-20T13:00:56.515" v="3223" actId="26606"/>
          <ac:spMkLst>
            <pc:docMk/>
            <pc:sldMk cId="1057818561" sldId="269"/>
            <ac:spMk id="145" creationId="{080B7D90-3DF1-4514-B26D-616BE35553C9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147" creationId="{D5FD337D-4D6B-4C8B-B6F5-121097E09881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0" creationId="{88263A24-0C1F-4677-B43C-4AE14E276B27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1" creationId="{0ADDB668-2CA4-4D2B-9C34-3487CA330BA8}"/>
          </ac:spMkLst>
        </pc:spChg>
        <pc:spChg chg="add del">
          <ac:chgData name="Ravi Ramchandran" userId="bddc7abb-9747-4edc-a560-56c3ed00e947" providerId="ADAL" clId="{D28708CC-C2D7-2749-BFAB-DC009CD4974A}" dt="2021-02-20T13:01:10.762" v="3225" actId="26606"/>
          <ac:spMkLst>
            <pc:docMk/>
            <pc:sldMk cId="1057818561" sldId="269"/>
            <ac:spMk id="5132" creationId="{2568BC19-F052-4108-93E1-6A3D1DEC072F}"/>
          </ac:spMkLst>
        </pc:spChg>
        <pc:graphicFrameChg chg="add del mod">
          <ac:chgData name="Ravi Ramchandran" userId="bddc7abb-9747-4edc-a560-56c3ed00e947" providerId="ADAL" clId="{D28708CC-C2D7-2749-BFAB-DC009CD4974A}" dt="2021-02-20T12:57:28.907" v="3058" actId="12084"/>
          <ac:graphicFrameMkLst>
            <pc:docMk/>
            <pc:sldMk cId="1057818561" sldId="269"/>
            <ac:graphicFrameMk id="8" creationId="{BF7A159E-D6CA-BB4B-8EE6-9CA59A5534F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15.298" v="3520" actId="1076"/>
          <ac:graphicFrameMkLst>
            <pc:docMk/>
            <pc:sldMk cId="1057818561" sldId="269"/>
            <ac:graphicFrameMk id="10" creationId="{DDD898B4-E938-5E49-B4E9-82199A8682E6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13:02.190" v="3517" actId="1076"/>
          <ac:graphicFrameMkLst>
            <pc:docMk/>
            <pc:sldMk cId="1057818561" sldId="269"/>
            <ac:graphicFrameMk id="11" creationId="{CB55C52D-E4D6-F247-B3D2-E2E4C239D156}"/>
          </ac:graphicFrameMkLst>
        </pc:graphicFrameChg>
        <pc:picChg chg="add del mod">
          <ac:chgData name="Ravi Ramchandran" userId="bddc7abb-9747-4edc-a560-56c3ed00e947" providerId="ADAL" clId="{D28708CC-C2D7-2749-BFAB-DC009CD4974A}" dt="2021-02-20T12:48:38.039" v="2844"/>
          <ac:picMkLst>
            <pc:docMk/>
            <pc:sldMk cId="1057818561" sldId="269"/>
            <ac:picMk id="4" creationId="{5C58972D-F623-644E-ACB8-7453401F7FFF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9" creationId="{793B2029-C8AC-6C40-8EE7-D6EEF3A398C3}"/>
          </ac:picMkLst>
        </pc:picChg>
        <pc:picChg chg="ord">
          <ac:chgData name="Ravi Ramchandran" userId="bddc7abb-9747-4edc-a560-56c3ed00e947" providerId="ADAL" clId="{D28708CC-C2D7-2749-BFAB-DC009CD4974A}" dt="2021-02-20T13:01:10.762" v="3225" actId="26606"/>
          <ac:picMkLst>
            <pc:docMk/>
            <pc:sldMk cId="1057818561" sldId="269"/>
            <ac:picMk id="13" creationId="{FC2111FF-C20C-E84F-84D4-19DE45F3ADE4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4" creationId="{A016CCAF-808D-D646-A470-71553259820D}"/>
          </ac:picMkLst>
        </pc:picChg>
        <pc:picChg chg="add del mod">
          <ac:chgData name="Ravi Ramchandran" userId="bddc7abb-9747-4edc-a560-56c3ed00e947" providerId="ADAL" clId="{D28708CC-C2D7-2749-BFAB-DC009CD4974A}" dt="2021-02-20T12:48:34.161" v="2840"/>
          <ac:picMkLst>
            <pc:docMk/>
            <pc:sldMk cId="1057818561" sldId="269"/>
            <ac:picMk id="15" creationId="{16C7A5F2-B24C-4841-B181-69236E13839F}"/>
          </ac:picMkLst>
        </pc:picChg>
        <pc:picChg chg="del">
          <ac:chgData name="Ravi Ramchandran" userId="bddc7abb-9747-4edc-a560-56c3ed00e947" providerId="ADAL" clId="{D28708CC-C2D7-2749-BFAB-DC009CD4974A}" dt="2021-02-20T08:36:47.349" v="164" actId="478"/>
          <ac:picMkLst>
            <pc:docMk/>
            <pc:sldMk cId="1057818561" sldId="269"/>
            <ac:picMk id="3076" creationId="{E54D5185-C5BD-AF47-9074-202FACDA6748}"/>
          </ac:picMkLst>
        </pc:picChg>
        <pc:picChg chg="add del mod">
          <ac:chgData name="Ravi Ramchandran" userId="bddc7abb-9747-4edc-a560-56c3ed00e947" providerId="ADAL" clId="{D28708CC-C2D7-2749-BFAB-DC009CD4974A}" dt="2021-02-20T13:11:26.620" v="3472" actId="14100"/>
          <ac:picMkLst>
            <pc:docMk/>
            <pc:sldMk cId="1057818561" sldId="269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48:43.789" v="2848"/>
          <ac:picMkLst>
            <pc:docMk/>
            <pc:sldMk cId="1057818561" sldId="269"/>
            <ac:picMk id="5124" creationId="{26B6CAF5-C2B7-A640-94E2-87F0D38608E7}"/>
          </ac:picMkLst>
        </pc:picChg>
        <pc:picChg chg="add del">
          <ac:chgData name="Ravi Ramchandran" userId="bddc7abb-9747-4edc-a560-56c3ed00e947" providerId="ADAL" clId="{D28708CC-C2D7-2749-BFAB-DC009CD4974A}" dt="2021-02-20T12:49:18.265" v="2854" actId="478"/>
          <ac:picMkLst>
            <pc:docMk/>
            <pc:sldMk cId="1057818561" sldId="269"/>
            <ac:picMk id="5126" creationId="{3C0D442E-86C8-EE4F-ADA0-0B49F7AAE449}"/>
          </ac:picMkLst>
        </pc:picChg>
        <pc:picChg chg="add mod ord">
          <ac:chgData name="Ravi Ramchandran" userId="bddc7abb-9747-4edc-a560-56c3ed00e947" providerId="ADAL" clId="{D28708CC-C2D7-2749-BFAB-DC009CD4974A}" dt="2021-02-20T13:13:29.640" v="3523" actId="14100"/>
          <ac:picMkLst>
            <pc:docMk/>
            <pc:sldMk cId="1057818561" sldId="269"/>
            <ac:picMk id="5128" creationId="{CBBF28C6-01DD-B041-982A-7577777CF790}"/>
          </ac:picMkLst>
        </pc:picChg>
      </pc:sldChg>
      <pc:sldChg chg="new del">
        <pc:chgData name="Ravi Ramchandran" userId="bddc7abb-9747-4edc-a560-56c3ed00e947" providerId="ADAL" clId="{D28708CC-C2D7-2749-BFAB-DC009CD4974A}" dt="2021-02-20T13:46:00.784" v="4455" actId="2696"/>
        <pc:sldMkLst>
          <pc:docMk/>
          <pc:sldMk cId="2753257015" sldId="270"/>
        </pc:sldMkLst>
      </pc:sldChg>
      <pc:sldChg chg="addSp delSp modSp add del setBg delDesignElem">
        <pc:chgData name="Ravi Ramchandran" userId="bddc7abb-9747-4edc-a560-56c3ed00e947" providerId="ADAL" clId="{D28708CC-C2D7-2749-BFAB-DC009CD4974A}" dt="2021-02-20T13:46:10.677" v="4457" actId="2696"/>
        <pc:sldMkLst>
          <pc:docMk/>
          <pc:sldMk cId="3591527648" sldId="271"/>
        </pc:sldMkLst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2:49:12.848" v="2853"/>
          <ac:spMkLst>
            <pc:docMk/>
            <pc:sldMk cId="3591527648" sldId="271"/>
            <ac:spMk id="73" creationId="{DADD1FCA-8ACB-4958-81DD-4CDD6D3E1921}"/>
          </ac:spMkLst>
        </pc:spChg>
        <pc:picChg chg="del">
          <ac:chgData name="Ravi Ramchandran" userId="bddc7abb-9747-4edc-a560-56c3ed00e947" providerId="ADAL" clId="{D28708CC-C2D7-2749-BFAB-DC009CD4974A}" dt="2021-02-20T13:09:52.103" v="3441" actId="478"/>
          <ac:picMkLst>
            <pc:docMk/>
            <pc:sldMk cId="3591527648" sldId="271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2:49:32.332" v="2856" actId="21"/>
          <ac:picMkLst>
            <pc:docMk/>
            <pc:sldMk cId="3591527648" sldId="271"/>
            <ac:picMk id="5126" creationId="{3C0D442E-86C8-EE4F-ADA0-0B49F7AAE449}"/>
          </ac:picMkLst>
        </pc:picChg>
        <pc:picChg chg="add mod">
          <ac:chgData name="Ravi Ramchandran" userId="bddc7abb-9747-4edc-a560-56c3ed00e947" providerId="ADAL" clId="{D28708CC-C2D7-2749-BFAB-DC009CD4974A}" dt="2021-02-20T13:09:58.095" v="3443" actId="14100"/>
          <ac:picMkLst>
            <pc:docMk/>
            <pc:sldMk cId="3591527648" sldId="271"/>
            <ac:picMk id="6146" creationId="{7DA945B8-8411-5B4B-A558-FC4AA6A8BCBF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53:16.169" v="4943" actId="20577"/>
        <pc:sldMkLst>
          <pc:docMk/>
          <pc:sldMk cId="2819045495" sldId="272"/>
        </pc:sldMkLst>
        <pc:spChg chg="add del mod">
          <ac:chgData name="Ravi Ramchandran" userId="bddc7abb-9747-4edc-a560-56c3ed00e947" providerId="ADAL" clId="{D28708CC-C2D7-2749-BFAB-DC009CD4974A}" dt="2021-02-20T13:03:58.441" v="3301" actId="12084"/>
          <ac:spMkLst>
            <pc:docMk/>
            <pc:sldMk cId="2819045495" sldId="272"/>
            <ac:spMk id="2" creationId="{D0862185-E333-9C4E-B64A-605A82ED6546}"/>
          </ac:spMkLst>
        </pc:spChg>
        <pc:spChg chg="mod">
          <ac:chgData name="Ravi Ramchandran" userId="bddc7abb-9747-4edc-a560-56c3ed00e947" providerId="ADAL" clId="{D28708CC-C2D7-2749-BFAB-DC009CD4974A}" dt="2021-02-20T13:53:16.169" v="4943" actId="20577"/>
          <ac:spMkLst>
            <pc:docMk/>
            <pc:sldMk cId="2819045495" sldId="272"/>
            <ac:spMk id="3" creationId="{ACB0185A-697C-0F4C-AF09-1996D9BDB1FE}"/>
          </ac:spMkLst>
        </pc:spChg>
        <pc:spChg chg="add del mod">
          <ac:chgData name="Ravi Ramchandran" userId="bddc7abb-9747-4edc-a560-56c3ed00e947" providerId="ADAL" clId="{D28708CC-C2D7-2749-BFAB-DC009CD4974A}" dt="2021-02-20T13:05:33.629" v="3330"/>
          <ac:spMkLst>
            <pc:docMk/>
            <pc:sldMk cId="2819045495" sldId="272"/>
            <ac:spMk id="4" creationId="{BB2EBA76-EEB0-D549-BF07-95614D05C27D}"/>
          </ac:spMkLst>
        </pc:spChg>
        <pc:spChg chg="add del mod">
          <ac:chgData name="Ravi Ramchandran" userId="bddc7abb-9747-4edc-a560-56c3ed00e947" providerId="ADAL" clId="{D28708CC-C2D7-2749-BFAB-DC009CD4974A}" dt="2021-02-20T13:05:32.605" v="3328"/>
          <ac:spMkLst>
            <pc:docMk/>
            <pc:sldMk cId="2819045495" sldId="272"/>
            <ac:spMk id="8" creationId="{AB5327C0-6A29-BF4D-843B-7D9ED6AA09F9}"/>
          </ac:spMkLst>
        </pc:spChg>
        <pc:spChg chg="add mod">
          <ac:chgData name="Ravi Ramchandran" userId="bddc7abb-9747-4edc-a560-56c3ed00e947" providerId="ADAL" clId="{D28708CC-C2D7-2749-BFAB-DC009CD4974A}" dt="2021-02-20T13:07:16.887" v="3338" actId="20577"/>
          <ac:spMkLst>
            <pc:docMk/>
            <pc:sldMk cId="2819045495" sldId="272"/>
            <ac:spMk id="12" creationId="{BDB1A1B2-4019-1847-90F5-D8AE8BC4BF54}"/>
          </ac:spMkLst>
        </pc:spChg>
        <pc:graphicFrameChg chg="add mod">
          <ac:chgData name="Ravi Ramchandran" userId="bddc7abb-9747-4edc-a560-56c3ed00e947" providerId="ADAL" clId="{D28708CC-C2D7-2749-BFAB-DC009CD4974A}" dt="2021-02-20T13:08:49.482" v="3440" actId="14100"/>
          <ac:graphicFrameMkLst>
            <pc:docMk/>
            <pc:sldMk cId="2819045495" sldId="272"/>
            <ac:graphicFrameMk id="5" creationId="{6C3DA0A1-0F2B-FA49-BD59-B72137AE565A}"/>
          </ac:graphicFrameMkLst>
        </pc:graphicFrameChg>
        <pc:picChg chg="add mod">
          <ac:chgData name="Ravi Ramchandran" userId="bddc7abb-9747-4edc-a560-56c3ed00e947" providerId="ADAL" clId="{D28708CC-C2D7-2749-BFAB-DC009CD4974A}" dt="2021-02-20T12:52:29.300" v="2923" actId="14100"/>
          <ac:picMkLst>
            <pc:docMk/>
            <pc:sldMk cId="2819045495" sldId="272"/>
            <ac:picMk id="10" creationId="{9562D1A3-FCA2-1B48-A955-710DE97A7BB1}"/>
          </ac:picMkLst>
        </pc:picChg>
        <pc:picChg chg="del">
          <ac:chgData name="Ravi Ramchandran" userId="bddc7abb-9747-4edc-a560-56c3ed00e947" providerId="ADAL" clId="{D28708CC-C2D7-2749-BFAB-DC009CD4974A}" dt="2021-02-20T12:49:36.552" v="2857" actId="478"/>
          <ac:picMkLst>
            <pc:docMk/>
            <pc:sldMk cId="2819045495" sldId="272"/>
            <ac:picMk id="5122" creationId="{09C301F9-D370-3447-922E-93AC09BB7C88}"/>
          </ac:picMkLst>
        </pc:picChg>
        <pc:picChg chg="add del mod">
          <ac:chgData name="Ravi Ramchandran" userId="bddc7abb-9747-4edc-a560-56c3ed00e947" providerId="ADAL" clId="{D28708CC-C2D7-2749-BFAB-DC009CD4974A}" dt="2021-02-20T12:52:06.189" v="2906" actId="478"/>
          <ac:picMkLst>
            <pc:docMk/>
            <pc:sldMk cId="2819045495" sldId="272"/>
            <ac:picMk id="8194" creationId="{FBB076CF-D303-3D4F-A63F-E614C09A22E9}"/>
          </ac:picMkLst>
        </pc:picChg>
        <pc:picChg chg="add del mod">
          <ac:chgData name="Ravi Ramchandran" userId="bddc7abb-9747-4edc-a560-56c3ed00e947" providerId="ADAL" clId="{D28708CC-C2D7-2749-BFAB-DC009CD4974A}" dt="2021-02-20T13:05:27.859" v="3326" actId="478"/>
          <ac:picMkLst>
            <pc:docMk/>
            <pc:sldMk cId="2819045495" sldId="272"/>
            <ac:picMk id="8196" creationId="{924B47AA-0268-784F-99B1-1DFCD62E37E2}"/>
          </ac:picMkLst>
        </pc:picChg>
        <pc:picChg chg="add mod">
          <ac:chgData name="Ravi Ramchandran" userId="bddc7abb-9747-4edc-a560-56c3ed00e947" providerId="ADAL" clId="{D28708CC-C2D7-2749-BFAB-DC009CD4974A}" dt="2021-02-20T13:05:50.375" v="3335" actId="1076"/>
          <ac:picMkLst>
            <pc:docMk/>
            <pc:sldMk cId="2819045495" sldId="272"/>
            <ac:picMk id="8198" creationId="{F2B0BDFA-B124-3A4D-8C04-6F0F61881FC1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48:18.431" v="4549" actId="20577"/>
        <pc:sldMkLst>
          <pc:docMk/>
          <pc:sldMk cId="864935477" sldId="273"/>
        </pc:sldMkLst>
        <pc:spChg chg="del mod">
          <ac:chgData name="Ravi Ramchandran" userId="bddc7abb-9747-4edc-a560-56c3ed00e947" providerId="ADAL" clId="{D28708CC-C2D7-2749-BFAB-DC009CD4974A}" dt="2021-02-20T13:15:20.460" v="3532" actId="21"/>
          <ac:spMkLst>
            <pc:docMk/>
            <pc:sldMk cId="864935477" sldId="273"/>
            <ac:spMk id="3" creationId="{ACB0185A-697C-0F4C-AF09-1996D9BDB1FE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6" creationId="{00000000-0000-0000-0000-000000000000}"/>
          </ac:spMkLst>
        </pc:spChg>
        <pc:spChg chg="mo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" creationId="{DB4F6F73-A5BA-4748-8E9F-BA93582E35B5}"/>
          </ac:spMkLst>
        </pc:spChg>
        <pc:spChg chg="del">
          <ac:chgData name="Ravi Ramchandran" userId="bddc7abb-9747-4edc-a560-56c3ed00e947" providerId="ADAL" clId="{D28708CC-C2D7-2749-BFAB-DC009CD4974A}" dt="2021-02-20T13:23:09.629" v="3779" actId="478"/>
          <ac:spMkLst>
            <pc:docMk/>
            <pc:sldMk cId="864935477" sldId="273"/>
            <ac:spMk id="12" creationId="{BDB1A1B2-4019-1847-90F5-D8AE8BC4BF54}"/>
          </ac:spMkLst>
        </pc:spChg>
        <pc:spChg chg="add del mod">
          <ac:chgData name="Ravi Ramchandran" userId="bddc7abb-9747-4edc-a560-56c3ed00e947" providerId="ADAL" clId="{D28708CC-C2D7-2749-BFAB-DC009CD4974A}" dt="2021-02-20T13:23:06.836" v="3778" actId="478"/>
          <ac:spMkLst>
            <pc:docMk/>
            <pc:sldMk cId="864935477" sldId="273"/>
            <ac:spMk id="14" creationId="{C983562E-48CF-CF47-95B7-FE4A9FF70ECF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1" creationId="{3C54F4CE-85F0-46ED-80DA-9518C9251AD1}"/>
          </ac:spMkLst>
        </pc:spChg>
        <pc:spChg chg="del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73" creationId="{DADD1FCA-8ACB-4958-81DD-4CDD6D3E1921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1" creationId="{88263A24-0C1F-4677-B43C-4AE14E276B27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3" creationId="{0ADDB668-2CA4-4D2B-9C34-3487CA330BA8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5" creationId="{2568BC19-F052-4108-93E1-6A3D1DEC072F}"/>
          </ac:spMkLst>
        </pc:spChg>
        <pc:spChg chg="add">
          <ac:chgData name="Ravi Ramchandran" userId="bddc7abb-9747-4edc-a560-56c3ed00e947" providerId="ADAL" clId="{D28708CC-C2D7-2749-BFAB-DC009CD4974A}" dt="2021-02-20T13:29:06.002" v="4065" actId="26606"/>
          <ac:spMkLst>
            <pc:docMk/>
            <pc:sldMk cId="864935477" sldId="273"/>
            <ac:spMk id="147" creationId="{D5FD337D-4D6B-4C8B-B6F5-121097E09881}"/>
          </ac:spMkLst>
        </pc:spChg>
        <pc:graphicFrameChg chg="del mod">
          <ac:chgData name="Ravi Ramchandran" userId="bddc7abb-9747-4edc-a560-56c3ed00e947" providerId="ADAL" clId="{D28708CC-C2D7-2749-BFAB-DC009CD4974A}" dt="2021-02-20T13:28:55.295" v="4064" actId="21"/>
          <ac:graphicFrameMkLst>
            <pc:docMk/>
            <pc:sldMk cId="864935477" sldId="273"/>
            <ac:graphicFrameMk id="5" creationId="{6C3DA0A1-0F2B-FA49-BD59-B72137AE565A}"/>
          </ac:graphicFrameMkLst>
        </pc:graphicFrameChg>
        <pc:graphicFrameChg chg="add mod">
          <ac:chgData name="Ravi Ramchandran" userId="bddc7abb-9747-4edc-a560-56c3ed00e947" providerId="ADAL" clId="{D28708CC-C2D7-2749-BFAB-DC009CD4974A}" dt="2021-02-20T13:48:18.431" v="4549" actId="20577"/>
          <ac:graphicFrameMkLst>
            <pc:docMk/>
            <pc:sldMk cId="864935477" sldId="273"/>
            <ac:graphicFrameMk id="22" creationId="{13866308-914A-384D-83F0-77F84A8A80C5}"/>
          </ac:graphicFrameMkLst>
        </pc:graphicFrame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9" creationId="{793B2029-C8AC-6C40-8EE7-D6EEF3A398C3}"/>
          </ac:picMkLst>
        </pc:picChg>
        <pc:picChg chg="del">
          <ac:chgData name="Ravi Ramchandran" userId="bddc7abb-9747-4edc-a560-56c3ed00e947" providerId="ADAL" clId="{D28708CC-C2D7-2749-BFAB-DC009CD4974A}" dt="2021-02-20T13:15:09.017" v="3527" actId="478"/>
          <ac:picMkLst>
            <pc:docMk/>
            <pc:sldMk cId="864935477" sldId="273"/>
            <ac:picMk id="10" creationId="{9562D1A3-FCA2-1B48-A955-710DE97A7BB1}"/>
          </ac:picMkLst>
        </pc:picChg>
        <pc:picChg chg="or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3" creationId="{FC2111FF-C20C-E84F-84D4-19DE45F3ADE4}"/>
          </ac:picMkLst>
        </pc:picChg>
        <pc:picChg chg="del">
          <ac:chgData name="Ravi Ramchandran" userId="bddc7abb-9747-4edc-a560-56c3ed00e947" providerId="ADAL" clId="{D28708CC-C2D7-2749-BFAB-DC009CD4974A}" dt="2021-02-20T13:16:24.442" v="3575" actId="478"/>
          <ac:picMkLst>
            <pc:docMk/>
            <pc:sldMk cId="864935477" sldId="273"/>
            <ac:picMk id="8198" creationId="{F2B0BDFA-B124-3A4D-8C04-6F0F61881FC1}"/>
          </ac:picMkLst>
        </pc:picChg>
        <pc:picChg chg="add del mod">
          <ac:chgData name="Ravi Ramchandran" userId="bddc7abb-9747-4edc-a560-56c3ed00e947" providerId="ADAL" clId="{D28708CC-C2D7-2749-BFAB-DC009CD4974A}" dt="2021-02-20T13:23:01.184" v="3776" actId="478"/>
          <ac:picMkLst>
            <pc:docMk/>
            <pc:sldMk cId="864935477" sldId="273"/>
            <ac:picMk id="10242" creationId="{1BE4C486-A9A7-C242-A908-AC9791CCD119}"/>
          </ac:picMkLst>
        </pc:picChg>
        <pc:picChg chg="add del mod">
          <ac:chgData name="Ravi Ramchandran" userId="bddc7abb-9747-4edc-a560-56c3ed00e947" providerId="ADAL" clId="{D28708CC-C2D7-2749-BFAB-DC009CD4974A}" dt="2021-02-20T13:23:14.861" v="3782" actId="478"/>
          <ac:picMkLst>
            <pc:docMk/>
            <pc:sldMk cId="864935477" sldId="273"/>
            <ac:picMk id="10244" creationId="{78B1BC12-312E-EE49-8254-B00E94976A97}"/>
          </ac:picMkLst>
        </pc:picChg>
        <pc:picChg chg="add del mod ord">
          <ac:chgData name="Ravi Ramchandran" userId="bddc7abb-9747-4edc-a560-56c3ed00e947" providerId="ADAL" clId="{D28708CC-C2D7-2749-BFAB-DC009CD4974A}" dt="2021-02-20T13:30:05.277" v="4076" actId="14100"/>
          <ac:picMkLst>
            <pc:docMk/>
            <pc:sldMk cId="864935477" sldId="273"/>
            <ac:picMk id="10246" creationId="{1C9B5175-BF6C-5E47-B084-7106D4FA5957}"/>
          </ac:picMkLst>
        </pc:picChg>
        <pc:picChg chg="add del mod">
          <ac:chgData name="Ravi Ramchandran" userId="bddc7abb-9747-4edc-a560-56c3ed00e947" providerId="ADAL" clId="{D28708CC-C2D7-2749-BFAB-DC009CD4974A}" dt="2021-02-20T13:29:06.002" v="4065" actId="26606"/>
          <ac:picMkLst>
            <pc:docMk/>
            <pc:sldMk cId="864935477" sldId="273"/>
            <ac:picMk id="10248" creationId="{6C87BF32-882E-2D4A-8FCA-F27B6C6DCA31}"/>
          </ac:picMkLst>
        </pc:picChg>
      </pc:sldChg>
      <pc:sldChg chg="new del">
        <pc:chgData name="Ravi Ramchandran" userId="bddc7abb-9747-4edc-a560-56c3ed00e947" providerId="ADAL" clId="{D28708CC-C2D7-2749-BFAB-DC009CD4974A}" dt="2021-02-20T13:14:33.628" v="3525" actId="680"/>
        <pc:sldMkLst>
          <pc:docMk/>
          <pc:sldMk cId="1149704443" sldId="273"/>
        </pc:sldMkLst>
      </pc:sldChg>
      <pc:sldChg chg="addSp delSp modSp add mod ord">
        <pc:chgData name="Ravi Ramchandran" userId="bddc7abb-9747-4edc-a560-56c3ed00e947" providerId="ADAL" clId="{D28708CC-C2D7-2749-BFAB-DC009CD4974A}" dt="2021-02-20T13:21:26.413" v="3756"/>
        <pc:sldMkLst>
          <pc:docMk/>
          <pc:sldMk cId="3078274223" sldId="274"/>
        </pc:sldMkLst>
        <pc:spChg chg="add mod">
          <ac:chgData name="Ravi Ramchandran" userId="bddc7abb-9747-4edc-a560-56c3ed00e947" providerId="ADAL" clId="{D28708CC-C2D7-2749-BFAB-DC009CD4974A}" dt="2021-02-20T13:17:53.182" v="3594" actId="20577"/>
          <ac:spMkLst>
            <pc:docMk/>
            <pc:sldMk cId="3078274223" sldId="274"/>
            <ac:spMk id="15" creationId="{49AED3CE-D9F2-6343-A30B-734B3CCDCA0F}"/>
          </ac:spMkLst>
        </pc:spChg>
        <pc:spChg chg="add del mod">
          <ac:chgData name="Ravi Ramchandran" userId="bddc7abb-9747-4edc-a560-56c3ed00e947" providerId="ADAL" clId="{D28708CC-C2D7-2749-BFAB-DC009CD4974A}" dt="2021-02-20T13:20:42.769" v="3748" actId="21"/>
          <ac:spMkLst>
            <pc:docMk/>
            <pc:sldMk cId="3078274223" sldId="274"/>
            <ac:spMk id="17" creationId="{3D3D88CE-9D8F-CB4A-A539-B86574047C99}"/>
          </ac:spMkLst>
        </pc:spChg>
        <pc:spChg chg="add mod">
          <ac:chgData name="Ravi Ramchandran" userId="bddc7abb-9747-4edc-a560-56c3ed00e947" providerId="ADAL" clId="{D28708CC-C2D7-2749-BFAB-DC009CD4974A}" dt="2021-02-20T13:20:49.047" v="3751"/>
          <ac:spMkLst>
            <pc:docMk/>
            <pc:sldMk cId="3078274223" sldId="274"/>
            <ac:spMk id="18" creationId="{28F16351-4C5E-354C-A956-5738389A32BD}"/>
          </ac:spMkLst>
        </pc:spChg>
        <pc:graphicFrameChg chg="mod">
          <ac:chgData name="Ravi Ramchandran" userId="bddc7abb-9747-4edc-a560-56c3ed00e947" providerId="ADAL" clId="{D28708CC-C2D7-2749-BFAB-DC009CD4974A}" dt="2021-02-20T13:19:35.552" v="3729" actId="20577"/>
          <ac:graphicFrameMkLst>
            <pc:docMk/>
            <pc:sldMk cId="3078274223" sldId="274"/>
            <ac:graphicFrameMk id="10" creationId="{DDD898B4-E938-5E49-B4E9-82199A8682E6}"/>
          </ac:graphicFrameMkLst>
        </pc:graphicFrameChg>
        <pc:graphicFrameChg chg="mod">
          <ac:chgData name="Ravi Ramchandran" userId="bddc7abb-9747-4edc-a560-56c3ed00e947" providerId="ADAL" clId="{D28708CC-C2D7-2749-BFAB-DC009CD4974A}" dt="2021-02-20T13:21:26.413" v="3756"/>
          <ac:graphicFrameMkLst>
            <pc:docMk/>
            <pc:sldMk cId="3078274223" sldId="274"/>
            <ac:graphicFrameMk id="11" creationId="{CB55C52D-E4D6-F247-B3D2-E2E4C239D156}"/>
          </ac:graphicFrameMkLst>
        </pc:graphicFrameChg>
        <pc:picChg chg="add mod">
          <ac:chgData name="Ravi Ramchandran" userId="bddc7abb-9747-4edc-a560-56c3ed00e947" providerId="ADAL" clId="{D28708CC-C2D7-2749-BFAB-DC009CD4974A}" dt="2021-02-20T13:17:13.292" v="3584" actId="1076"/>
          <ac:picMkLst>
            <pc:docMk/>
            <pc:sldMk cId="3078274223" sldId="274"/>
            <ac:picMk id="12" creationId="{C1A91D66-4419-7F42-92C1-92A89AB53265}"/>
          </ac:picMkLst>
        </pc:picChg>
        <pc:picChg chg="add del mod">
          <ac:chgData name="Ravi Ramchandran" userId="bddc7abb-9747-4edc-a560-56c3ed00e947" providerId="ADAL" clId="{D28708CC-C2D7-2749-BFAB-DC009CD4974A}" dt="2021-02-20T13:17:22.654" v="3586"/>
          <ac:picMkLst>
            <pc:docMk/>
            <pc:sldMk cId="3078274223" sldId="274"/>
            <ac:picMk id="14" creationId="{110351E1-9394-494B-8ED8-F28F34C2BE45}"/>
          </ac:picMkLst>
        </pc:picChg>
        <pc:picChg chg="add mod">
          <ac:chgData name="Ravi Ramchandran" userId="bddc7abb-9747-4edc-a560-56c3ed00e947" providerId="ADAL" clId="{D28708CC-C2D7-2749-BFAB-DC009CD4974A}" dt="2021-02-20T13:20:48.023" v="3750" actId="1076"/>
          <ac:picMkLst>
            <pc:docMk/>
            <pc:sldMk cId="3078274223" sldId="274"/>
            <ac:picMk id="16" creationId="{B0FDC004-1040-A04F-B820-4DF31821A63F}"/>
          </ac:picMkLst>
        </pc:picChg>
        <pc:picChg chg="del">
          <ac:chgData name="Ravi Ramchandran" userId="bddc7abb-9747-4edc-a560-56c3ed00e947" providerId="ADAL" clId="{D28708CC-C2D7-2749-BFAB-DC009CD4974A}" dt="2021-02-20T13:17:03.168" v="3580" actId="478"/>
          <ac:picMkLst>
            <pc:docMk/>
            <pc:sldMk cId="3078274223" sldId="274"/>
            <ac:picMk id="5122" creationId="{09C301F9-D370-3447-922E-93AC09BB7C88}"/>
          </ac:picMkLst>
        </pc:picChg>
        <pc:picChg chg="del">
          <ac:chgData name="Ravi Ramchandran" userId="bddc7abb-9747-4edc-a560-56c3ed00e947" providerId="ADAL" clId="{D28708CC-C2D7-2749-BFAB-DC009CD4974A}" dt="2021-02-20T13:20:03.207" v="3730" actId="478"/>
          <ac:picMkLst>
            <pc:docMk/>
            <pc:sldMk cId="3078274223" sldId="274"/>
            <ac:picMk id="5128" creationId="{CBBF28C6-01DD-B041-982A-7577777CF790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45:49.206" v="4454" actId="1076"/>
        <pc:sldMkLst>
          <pc:docMk/>
          <pc:sldMk cId="3676677160" sldId="275"/>
        </pc:sldMkLst>
        <pc:spChg chg="add mod">
          <ac:chgData name="Ravi Ramchandran" userId="bddc7abb-9747-4edc-a560-56c3ed00e947" providerId="ADAL" clId="{D28708CC-C2D7-2749-BFAB-DC009CD4974A}" dt="2021-02-20T13:40:51.619" v="4163" actId="1076"/>
          <ac:spMkLst>
            <pc:docMk/>
            <pc:sldMk cId="3676677160" sldId="275"/>
            <ac:spMk id="17" creationId="{E1E05BDD-A897-2A49-9AA9-32B5D1E61CD0}"/>
          </ac:spMkLst>
        </pc:spChg>
        <pc:graphicFrameChg chg="add del mod">
          <ac:chgData name="Ravi Ramchandran" userId="bddc7abb-9747-4edc-a560-56c3ed00e947" providerId="ADAL" clId="{D28708CC-C2D7-2749-BFAB-DC009CD4974A}" dt="2021-02-20T13:33:35.724" v="4103"/>
          <ac:graphicFrameMkLst>
            <pc:docMk/>
            <pc:sldMk cId="3676677160" sldId="275"/>
            <ac:graphicFrameMk id="15" creationId="{A55D516B-B748-8D49-90F3-A96FC15A0BE7}"/>
          </ac:graphicFrameMkLst>
        </pc:graphicFrameChg>
        <pc:graphicFrameChg chg="add del mod">
          <ac:chgData name="Ravi Ramchandran" userId="bddc7abb-9747-4edc-a560-56c3ed00e947" providerId="ADAL" clId="{D28708CC-C2D7-2749-BFAB-DC009CD4974A}" dt="2021-02-20T13:45:49.206" v="4454" actId="1076"/>
          <ac:graphicFrameMkLst>
            <pc:docMk/>
            <pc:sldMk cId="3676677160" sldId="275"/>
            <ac:graphicFrameMk id="22" creationId="{13866308-914A-384D-83F0-77F84A8A80C5}"/>
          </ac:graphicFrameMkLst>
        </pc:graphicFrameChg>
        <pc:picChg chg="del">
          <ac:chgData name="Ravi Ramchandran" userId="bddc7abb-9747-4edc-a560-56c3ed00e947" providerId="ADAL" clId="{D28708CC-C2D7-2749-BFAB-DC009CD4974A}" dt="2021-02-20T13:32:41.690" v="4086" actId="478"/>
          <ac:picMkLst>
            <pc:docMk/>
            <pc:sldMk cId="3676677160" sldId="275"/>
            <ac:picMk id="10246" creationId="{1C9B5175-BF6C-5E47-B084-7106D4FA5957}"/>
          </ac:picMkLst>
        </pc:picChg>
        <pc:picChg chg="del">
          <ac:chgData name="Ravi Ramchandran" userId="bddc7abb-9747-4edc-a560-56c3ed00e947" providerId="ADAL" clId="{D28708CC-C2D7-2749-BFAB-DC009CD4974A}" dt="2021-02-20T13:32:20.090" v="4078" actId="478"/>
          <ac:picMkLst>
            <pc:docMk/>
            <pc:sldMk cId="3676677160" sldId="275"/>
            <ac:picMk id="10248" creationId="{6C87BF32-882E-2D4A-8FCA-F27B6C6DCA31}"/>
          </ac:picMkLst>
        </pc:picChg>
        <pc:picChg chg="add del mod">
          <ac:chgData name="Ravi Ramchandran" userId="bddc7abb-9747-4edc-a560-56c3ed00e947" providerId="ADAL" clId="{D28708CC-C2D7-2749-BFAB-DC009CD4974A}" dt="2021-02-20T13:32:50.955" v="4089" actId="21"/>
          <ac:picMkLst>
            <pc:docMk/>
            <pc:sldMk cId="3676677160" sldId="275"/>
            <ac:picMk id="14338" creationId="{6305426F-EBA5-E049-9BF9-8AE95EF798E1}"/>
          </ac:picMkLst>
        </pc:picChg>
        <pc:picChg chg="add mod">
          <ac:chgData name="Ravi Ramchandran" userId="bddc7abb-9747-4edc-a560-56c3ed00e947" providerId="ADAL" clId="{D28708CC-C2D7-2749-BFAB-DC009CD4974A}" dt="2021-02-20T13:33:26.452" v="4101" actId="1076"/>
          <ac:picMkLst>
            <pc:docMk/>
            <pc:sldMk cId="3676677160" sldId="275"/>
            <ac:picMk id="14340" creationId="{6E182222-3531-394B-8B8F-063D5868DBE4}"/>
          </ac:picMkLst>
        </pc:picChg>
        <pc:picChg chg="add mod">
          <ac:chgData name="Ravi Ramchandran" userId="bddc7abb-9747-4edc-a560-56c3ed00e947" providerId="ADAL" clId="{D28708CC-C2D7-2749-BFAB-DC009CD4974A}" dt="2021-02-20T13:34:02.800" v="4109" actId="1076"/>
          <ac:picMkLst>
            <pc:docMk/>
            <pc:sldMk cId="3676677160" sldId="275"/>
            <ac:picMk id="14342" creationId="{BF7C9086-DA13-3D45-BF80-EFB286D1522C}"/>
          </ac:picMkLst>
        </pc:picChg>
      </pc:sldChg>
      <pc:sldChg chg="addSp delSp modSp add mod">
        <pc:chgData name="Ravi Ramchandran" userId="bddc7abb-9747-4edc-a560-56c3ed00e947" providerId="ADAL" clId="{D28708CC-C2D7-2749-BFAB-DC009CD4974A}" dt="2021-02-20T13:50:31.467" v="4816" actId="20577"/>
        <pc:sldMkLst>
          <pc:docMk/>
          <pc:sldMk cId="2271957360" sldId="276"/>
        </pc:sldMkLst>
        <pc:graphicFrameChg chg="mod">
          <ac:chgData name="Ravi Ramchandran" userId="bddc7abb-9747-4edc-a560-56c3ed00e947" providerId="ADAL" clId="{D28708CC-C2D7-2749-BFAB-DC009CD4974A}" dt="2021-02-20T13:50:31.467" v="4816" actId="20577"/>
          <ac:graphicFrameMkLst>
            <pc:docMk/>
            <pc:sldMk cId="2271957360" sldId="276"/>
            <ac:graphicFrameMk id="22" creationId="{13866308-914A-384D-83F0-77F84A8A80C5}"/>
          </ac:graphicFrameMkLst>
        </pc:graphicFrameChg>
        <pc:picChg chg="del">
          <ac:chgData name="Ravi Ramchandran" userId="bddc7abb-9747-4edc-a560-56c3ed00e947" providerId="ADAL" clId="{D28708CC-C2D7-2749-BFAB-DC009CD4974A}" dt="2021-02-20T13:46:49.288" v="4461" actId="478"/>
          <ac:picMkLst>
            <pc:docMk/>
            <pc:sldMk cId="2271957360" sldId="276"/>
            <ac:picMk id="14340" creationId="{6E182222-3531-394B-8B8F-063D5868DBE4}"/>
          </ac:picMkLst>
        </pc:picChg>
        <pc:picChg chg="del">
          <ac:chgData name="Ravi Ramchandran" userId="bddc7abb-9747-4edc-a560-56c3ed00e947" providerId="ADAL" clId="{D28708CC-C2D7-2749-BFAB-DC009CD4974A}" dt="2021-02-20T13:46:38.776" v="4458" actId="478"/>
          <ac:picMkLst>
            <pc:docMk/>
            <pc:sldMk cId="2271957360" sldId="276"/>
            <ac:picMk id="14342" creationId="{BF7C9086-DA13-3D45-BF80-EFB286D1522C}"/>
          </ac:picMkLst>
        </pc:picChg>
        <pc:picChg chg="add mod">
          <ac:chgData name="Ravi Ramchandran" userId="bddc7abb-9747-4edc-a560-56c3ed00e947" providerId="ADAL" clId="{D28708CC-C2D7-2749-BFAB-DC009CD4974A}" dt="2021-02-20T13:47:24.472" v="4465" actId="1076"/>
          <ac:picMkLst>
            <pc:docMk/>
            <pc:sldMk cId="2271957360" sldId="276"/>
            <ac:picMk id="16386" creationId="{27EF984B-06B9-6A4A-93F2-5EB7224205A8}"/>
          </ac:picMkLst>
        </pc:picChg>
        <pc:picChg chg="add mod">
          <ac:chgData name="Ravi Ramchandran" userId="bddc7abb-9747-4edc-a560-56c3ed00e947" providerId="ADAL" clId="{D28708CC-C2D7-2749-BFAB-DC009CD4974A}" dt="2021-02-20T13:47:40.649" v="4468" actId="1076"/>
          <ac:picMkLst>
            <pc:docMk/>
            <pc:sldMk cId="2271957360" sldId="276"/>
            <ac:picMk id="16388" creationId="{321D025C-C57C-7D42-AC08-1A10F66AB79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C99EB-BC8A-455D-8602-0DF70FFDF1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48921B-C8A4-47CE-8AAC-0573A66901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 Lending Club is a </a:t>
          </a:r>
          <a:r>
            <a:rPr lang="en-IN" b="0" i="0"/>
            <a:t> </a:t>
          </a:r>
          <a:r>
            <a:rPr lang="en-IN" b="1" i="0"/>
            <a:t>consumer finance company </a:t>
          </a:r>
          <a:r>
            <a:rPr lang="en-IN" b="0" i="0"/>
            <a:t>which specialises in lending various types of loans to urban customers</a:t>
          </a:r>
          <a:endParaRPr lang="en-US" dirty="0"/>
        </a:p>
      </dgm:t>
    </dgm:pt>
    <dgm:pt modelId="{19245781-755E-4CC7-883D-CD12E8550F55}" type="parTrans" cxnId="{8829DDE6-2993-469F-8C84-50454A8579BD}">
      <dgm:prSet/>
      <dgm:spPr/>
      <dgm:t>
        <a:bodyPr/>
        <a:lstStyle/>
        <a:p>
          <a:endParaRPr lang="en-US"/>
        </a:p>
      </dgm:t>
    </dgm:pt>
    <dgm:pt modelId="{2F05A2C9-BD8A-48C9-BD82-375A6E7A6D26}" type="sibTrans" cxnId="{8829DDE6-2993-469F-8C84-50454A8579BD}">
      <dgm:prSet/>
      <dgm:spPr/>
      <dgm:t>
        <a:bodyPr/>
        <a:lstStyle/>
        <a:p>
          <a:endParaRPr lang="en-US"/>
        </a:p>
      </dgm:t>
    </dgm:pt>
    <dgm:pt modelId="{58283B40-4D70-48EC-9862-2227564C3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Lending loans to ‘risky’ applicants is the largest source of financial loss (called credit loss), like all Lending companies</a:t>
          </a:r>
          <a:endParaRPr lang="en-US" dirty="0"/>
        </a:p>
      </dgm:t>
    </dgm:pt>
    <dgm:pt modelId="{AA747E94-D69C-4530-9AA7-595210909CFA}" type="parTrans" cxnId="{0BE73B32-9B02-4310-A000-72074341C94B}">
      <dgm:prSet/>
      <dgm:spPr/>
      <dgm:t>
        <a:bodyPr/>
        <a:lstStyle/>
        <a:p>
          <a:endParaRPr lang="en-US"/>
        </a:p>
      </dgm:t>
    </dgm:pt>
    <dgm:pt modelId="{3179B20A-10F3-419F-B206-8D1A7D105C6E}" type="sibTrans" cxnId="{0BE73B32-9B02-4310-A000-72074341C94B}">
      <dgm:prSet/>
      <dgm:spPr/>
      <dgm:t>
        <a:bodyPr/>
        <a:lstStyle/>
        <a:p>
          <a:endParaRPr lang="en-US"/>
        </a:p>
      </dgm:t>
    </dgm:pt>
    <dgm:pt modelId="{9A93AA04-377B-4DA7-9D2B-60BAC5F89F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LC  wants to understand the </a:t>
          </a:r>
          <a:r>
            <a:rPr lang="en-IN" b="1" i="0" dirty="0"/>
            <a:t>driving factors (or driver variables) </a:t>
          </a:r>
          <a:r>
            <a:rPr lang="en-IN" b="0" i="0" dirty="0"/>
            <a:t>behind loan default, i.e. the variables which are strong indicators of default.  </a:t>
          </a:r>
          <a:endParaRPr lang="en-US" dirty="0"/>
        </a:p>
      </dgm:t>
    </dgm:pt>
    <dgm:pt modelId="{5094E10B-4F89-40E6-BD89-983E5FE6FB66}" type="parTrans" cxnId="{15C27CE7-664E-4A91-BD13-E2C7B6835994}">
      <dgm:prSet/>
      <dgm:spPr/>
      <dgm:t>
        <a:bodyPr/>
        <a:lstStyle/>
        <a:p>
          <a:endParaRPr lang="en-US"/>
        </a:p>
      </dgm:t>
    </dgm:pt>
    <dgm:pt modelId="{50E7F0DC-2D09-4506-9080-2B5C3535DAB2}" type="sibTrans" cxnId="{15C27CE7-664E-4A91-BD13-E2C7B6835994}">
      <dgm:prSet/>
      <dgm:spPr/>
      <dgm:t>
        <a:bodyPr/>
        <a:lstStyle/>
        <a:p>
          <a:endParaRPr lang="en-US"/>
        </a:p>
      </dgm:t>
    </dgm:pt>
    <dgm:pt modelId="{A16AF4E9-E11C-48D3-9BD3-A432B2B1D90B}" type="pres">
      <dgm:prSet presAssocID="{E49C99EB-BC8A-455D-8602-0DF70FFDF19A}" presName="root" presStyleCnt="0">
        <dgm:presLayoutVars>
          <dgm:dir/>
          <dgm:resizeHandles val="exact"/>
        </dgm:presLayoutVars>
      </dgm:prSet>
      <dgm:spPr/>
    </dgm:pt>
    <dgm:pt modelId="{38DF7DAB-3325-4712-B959-25EF2B9F596D}" type="pres">
      <dgm:prSet presAssocID="{D648921B-C8A4-47CE-8AAC-0573A669016F}" presName="compNode" presStyleCnt="0"/>
      <dgm:spPr/>
    </dgm:pt>
    <dgm:pt modelId="{76503990-BDAB-4494-9836-F30B2AD88E81}" type="pres">
      <dgm:prSet presAssocID="{D648921B-C8A4-47CE-8AAC-0573A669016F}" presName="bgRect" presStyleLbl="bgShp" presStyleIdx="0" presStyleCnt="3"/>
      <dgm:spPr/>
    </dgm:pt>
    <dgm:pt modelId="{DEBF6BE7-2E35-44E5-A9A3-6E57C5A68FDA}" type="pres">
      <dgm:prSet presAssocID="{D648921B-C8A4-47CE-8AAC-0573A66901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BA7B5D2-2BE3-4D19-BE9A-AF6173082AF3}" type="pres">
      <dgm:prSet presAssocID="{D648921B-C8A4-47CE-8AAC-0573A669016F}" presName="spaceRect" presStyleCnt="0"/>
      <dgm:spPr/>
    </dgm:pt>
    <dgm:pt modelId="{71E195B0-30F2-492D-8448-0DA7B008632D}" type="pres">
      <dgm:prSet presAssocID="{D648921B-C8A4-47CE-8AAC-0573A669016F}" presName="parTx" presStyleLbl="revTx" presStyleIdx="0" presStyleCnt="3">
        <dgm:presLayoutVars>
          <dgm:chMax val="0"/>
          <dgm:chPref val="0"/>
        </dgm:presLayoutVars>
      </dgm:prSet>
      <dgm:spPr/>
    </dgm:pt>
    <dgm:pt modelId="{C5FC9FEF-480F-4469-8A2F-5ED14454D6DA}" type="pres">
      <dgm:prSet presAssocID="{2F05A2C9-BD8A-48C9-BD82-375A6E7A6D26}" presName="sibTrans" presStyleCnt="0"/>
      <dgm:spPr/>
    </dgm:pt>
    <dgm:pt modelId="{436E8F5D-BA00-4859-A6E9-8DD3992A7476}" type="pres">
      <dgm:prSet presAssocID="{58283B40-4D70-48EC-9862-2227564C3D6B}" presName="compNode" presStyleCnt="0"/>
      <dgm:spPr/>
    </dgm:pt>
    <dgm:pt modelId="{CA7A66F8-901B-4FA2-BB92-EDE6AF14E802}" type="pres">
      <dgm:prSet presAssocID="{58283B40-4D70-48EC-9862-2227564C3D6B}" presName="bgRect" presStyleLbl="bgShp" presStyleIdx="1" presStyleCnt="3"/>
      <dgm:spPr/>
    </dgm:pt>
    <dgm:pt modelId="{5BB7D1F6-D1EF-4E8E-ABCC-038F7850BF17}" type="pres">
      <dgm:prSet presAssocID="{58283B40-4D70-48EC-9862-2227564C3D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C815097-8495-4E80-B9A4-50732632BFDC}" type="pres">
      <dgm:prSet presAssocID="{58283B40-4D70-48EC-9862-2227564C3D6B}" presName="spaceRect" presStyleCnt="0"/>
      <dgm:spPr/>
    </dgm:pt>
    <dgm:pt modelId="{ECBCC209-1F15-42C0-8FFE-27CD2868DC6A}" type="pres">
      <dgm:prSet presAssocID="{58283B40-4D70-48EC-9862-2227564C3D6B}" presName="parTx" presStyleLbl="revTx" presStyleIdx="1" presStyleCnt="3">
        <dgm:presLayoutVars>
          <dgm:chMax val="0"/>
          <dgm:chPref val="0"/>
        </dgm:presLayoutVars>
      </dgm:prSet>
      <dgm:spPr/>
    </dgm:pt>
    <dgm:pt modelId="{17269DE1-7F6C-40A6-BA98-2D03DF3BF8A1}" type="pres">
      <dgm:prSet presAssocID="{3179B20A-10F3-419F-B206-8D1A7D105C6E}" presName="sibTrans" presStyleCnt="0"/>
      <dgm:spPr/>
    </dgm:pt>
    <dgm:pt modelId="{CE791460-D859-4555-8820-8F81357B87EE}" type="pres">
      <dgm:prSet presAssocID="{9A93AA04-377B-4DA7-9D2B-60BAC5F89FB8}" presName="compNode" presStyleCnt="0"/>
      <dgm:spPr/>
    </dgm:pt>
    <dgm:pt modelId="{25F0626E-58B0-41CD-9AAC-5240423F3C17}" type="pres">
      <dgm:prSet presAssocID="{9A93AA04-377B-4DA7-9D2B-60BAC5F89FB8}" presName="bgRect" presStyleLbl="bgShp" presStyleIdx="2" presStyleCnt="3"/>
      <dgm:spPr/>
    </dgm:pt>
    <dgm:pt modelId="{791E0D42-7183-4C8D-A692-40BDC5A1B074}" type="pres">
      <dgm:prSet presAssocID="{9A93AA04-377B-4DA7-9D2B-60BAC5F89FB8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2D005E-76E8-49AC-BC0B-0D42057A1F8B}" type="pres">
      <dgm:prSet presAssocID="{9A93AA04-377B-4DA7-9D2B-60BAC5F89FB8}" presName="spaceRect" presStyleCnt="0"/>
      <dgm:spPr/>
    </dgm:pt>
    <dgm:pt modelId="{297AC1EC-1688-487D-99E9-AE0FEFAEB234}" type="pres">
      <dgm:prSet presAssocID="{9A93AA04-377B-4DA7-9D2B-60BAC5F89F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E73B32-9B02-4310-A000-72074341C94B}" srcId="{E49C99EB-BC8A-455D-8602-0DF70FFDF19A}" destId="{58283B40-4D70-48EC-9862-2227564C3D6B}" srcOrd="1" destOrd="0" parTransId="{AA747E94-D69C-4530-9AA7-595210909CFA}" sibTransId="{3179B20A-10F3-419F-B206-8D1A7D105C6E}"/>
    <dgm:cxn modelId="{DF7CFE67-CC6B-8B41-BCB7-0BA3D5A529C7}" type="presOf" srcId="{D648921B-C8A4-47CE-8AAC-0573A669016F}" destId="{71E195B0-30F2-492D-8448-0DA7B008632D}" srcOrd="0" destOrd="0" presId="urn:microsoft.com/office/officeart/2018/2/layout/IconVerticalSolidList"/>
    <dgm:cxn modelId="{69557C6A-13ED-B74A-A4DE-CBC51AC07ADB}" type="presOf" srcId="{58283B40-4D70-48EC-9862-2227564C3D6B}" destId="{ECBCC209-1F15-42C0-8FFE-27CD2868DC6A}" srcOrd="0" destOrd="0" presId="urn:microsoft.com/office/officeart/2018/2/layout/IconVerticalSolidList"/>
    <dgm:cxn modelId="{FC8CA178-F427-6B4E-A579-3F678E5A6C09}" type="presOf" srcId="{E49C99EB-BC8A-455D-8602-0DF70FFDF19A}" destId="{A16AF4E9-E11C-48D3-9BD3-A432B2B1D90B}" srcOrd="0" destOrd="0" presId="urn:microsoft.com/office/officeart/2018/2/layout/IconVerticalSolidList"/>
    <dgm:cxn modelId="{8F630EB9-3F7E-3B4C-8730-110860B53D7C}" type="presOf" srcId="{9A93AA04-377B-4DA7-9D2B-60BAC5F89FB8}" destId="{297AC1EC-1688-487D-99E9-AE0FEFAEB234}" srcOrd="0" destOrd="0" presId="urn:microsoft.com/office/officeart/2018/2/layout/IconVerticalSolidList"/>
    <dgm:cxn modelId="{8829DDE6-2993-469F-8C84-50454A8579BD}" srcId="{E49C99EB-BC8A-455D-8602-0DF70FFDF19A}" destId="{D648921B-C8A4-47CE-8AAC-0573A669016F}" srcOrd="0" destOrd="0" parTransId="{19245781-755E-4CC7-883D-CD12E8550F55}" sibTransId="{2F05A2C9-BD8A-48C9-BD82-375A6E7A6D26}"/>
    <dgm:cxn modelId="{15C27CE7-664E-4A91-BD13-E2C7B6835994}" srcId="{E49C99EB-BC8A-455D-8602-0DF70FFDF19A}" destId="{9A93AA04-377B-4DA7-9D2B-60BAC5F89FB8}" srcOrd="2" destOrd="0" parTransId="{5094E10B-4F89-40E6-BD89-983E5FE6FB66}" sibTransId="{50E7F0DC-2D09-4506-9080-2B5C3535DAB2}"/>
    <dgm:cxn modelId="{882A122D-4C31-AC4D-BA32-424F4431458F}" type="presParOf" srcId="{A16AF4E9-E11C-48D3-9BD3-A432B2B1D90B}" destId="{38DF7DAB-3325-4712-B959-25EF2B9F596D}" srcOrd="0" destOrd="0" presId="urn:microsoft.com/office/officeart/2018/2/layout/IconVerticalSolidList"/>
    <dgm:cxn modelId="{E6306BE2-45EE-A44A-9A4A-F6072010450D}" type="presParOf" srcId="{38DF7DAB-3325-4712-B959-25EF2B9F596D}" destId="{76503990-BDAB-4494-9836-F30B2AD88E81}" srcOrd="0" destOrd="0" presId="urn:microsoft.com/office/officeart/2018/2/layout/IconVerticalSolidList"/>
    <dgm:cxn modelId="{B0A696CB-137C-4542-B7CD-DEC28A601E38}" type="presParOf" srcId="{38DF7DAB-3325-4712-B959-25EF2B9F596D}" destId="{DEBF6BE7-2E35-44E5-A9A3-6E57C5A68FDA}" srcOrd="1" destOrd="0" presId="urn:microsoft.com/office/officeart/2018/2/layout/IconVerticalSolidList"/>
    <dgm:cxn modelId="{EB3B55CD-4000-7146-99BD-15FAD2B63ED5}" type="presParOf" srcId="{38DF7DAB-3325-4712-B959-25EF2B9F596D}" destId="{1BA7B5D2-2BE3-4D19-BE9A-AF6173082AF3}" srcOrd="2" destOrd="0" presId="urn:microsoft.com/office/officeart/2018/2/layout/IconVerticalSolidList"/>
    <dgm:cxn modelId="{CBFA4FF0-C892-FD49-AC96-E4B4421CE46A}" type="presParOf" srcId="{38DF7DAB-3325-4712-B959-25EF2B9F596D}" destId="{71E195B0-30F2-492D-8448-0DA7B008632D}" srcOrd="3" destOrd="0" presId="urn:microsoft.com/office/officeart/2018/2/layout/IconVerticalSolidList"/>
    <dgm:cxn modelId="{E91838E4-29EC-364B-8DD8-88FDB09DB866}" type="presParOf" srcId="{A16AF4E9-E11C-48D3-9BD3-A432B2B1D90B}" destId="{C5FC9FEF-480F-4469-8A2F-5ED14454D6DA}" srcOrd="1" destOrd="0" presId="urn:microsoft.com/office/officeart/2018/2/layout/IconVerticalSolidList"/>
    <dgm:cxn modelId="{0612DEA8-93D7-4E41-A18D-5288D6C777D3}" type="presParOf" srcId="{A16AF4E9-E11C-48D3-9BD3-A432B2B1D90B}" destId="{436E8F5D-BA00-4859-A6E9-8DD3992A7476}" srcOrd="2" destOrd="0" presId="urn:microsoft.com/office/officeart/2018/2/layout/IconVerticalSolidList"/>
    <dgm:cxn modelId="{ADD2A120-5CE0-7546-9EB7-A2BB9B011B5C}" type="presParOf" srcId="{436E8F5D-BA00-4859-A6E9-8DD3992A7476}" destId="{CA7A66F8-901B-4FA2-BB92-EDE6AF14E802}" srcOrd="0" destOrd="0" presId="urn:microsoft.com/office/officeart/2018/2/layout/IconVerticalSolidList"/>
    <dgm:cxn modelId="{C68B9D05-280E-5649-8466-D0DB21DE782F}" type="presParOf" srcId="{436E8F5D-BA00-4859-A6E9-8DD3992A7476}" destId="{5BB7D1F6-D1EF-4E8E-ABCC-038F7850BF17}" srcOrd="1" destOrd="0" presId="urn:microsoft.com/office/officeart/2018/2/layout/IconVerticalSolidList"/>
    <dgm:cxn modelId="{7662D53D-8843-6F4E-A340-C09F0D8ECA2D}" type="presParOf" srcId="{436E8F5D-BA00-4859-A6E9-8DD3992A7476}" destId="{9C815097-8495-4E80-B9A4-50732632BFDC}" srcOrd="2" destOrd="0" presId="urn:microsoft.com/office/officeart/2018/2/layout/IconVerticalSolidList"/>
    <dgm:cxn modelId="{70F3CC0D-31A5-314E-93D3-503411F8EB0D}" type="presParOf" srcId="{436E8F5D-BA00-4859-A6E9-8DD3992A7476}" destId="{ECBCC209-1F15-42C0-8FFE-27CD2868DC6A}" srcOrd="3" destOrd="0" presId="urn:microsoft.com/office/officeart/2018/2/layout/IconVerticalSolidList"/>
    <dgm:cxn modelId="{2244F469-4418-FA41-B107-3F5F8A722F00}" type="presParOf" srcId="{A16AF4E9-E11C-48D3-9BD3-A432B2B1D90B}" destId="{17269DE1-7F6C-40A6-BA98-2D03DF3BF8A1}" srcOrd="3" destOrd="0" presId="urn:microsoft.com/office/officeart/2018/2/layout/IconVerticalSolidList"/>
    <dgm:cxn modelId="{106B0F00-6D71-A644-A4C5-BFB958991883}" type="presParOf" srcId="{A16AF4E9-E11C-48D3-9BD3-A432B2B1D90B}" destId="{CE791460-D859-4555-8820-8F81357B87EE}" srcOrd="4" destOrd="0" presId="urn:microsoft.com/office/officeart/2018/2/layout/IconVerticalSolidList"/>
    <dgm:cxn modelId="{6AFDEA96-6ADB-104A-BA22-64333AC699EE}" type="presParOf" srcId="{CE791460-D859-4555-8820-8F81357B87EE}" destId="{25F0626E-58B0-41CD-9AAC-5240423F3C17}" srcOrd="0" destOrd="0" presId="urn:microsoft.com/office/officeart/2018/2/layout/IconVerticalSolidList"/>
    <dgm:cxn modelId="{C4895EEB-89BF-DA4E-BA0A-CDE29603F6A1}" type="presParOf" srcId="{CE791460-D859-4555-8820-8F81357B87EE}" destId="{791E0D42-7183-4C8D-A692-40BDC5A1B074}" srcOrd="1" destOrd="0" presId="urn:microsoft.com/office/officeart/2018/2/layout/IconVerticalSolidList"/>
    <dgm:cxn modelId="{5E7A2BFC-CCB2-F348-9E41-0F00F2B11DB3}" type="presParOf" srcId="{CE791460-D859-4555-8820-8F81357B87EE}" destId="{5B2D005E-76E8-49AC-BC0B-0D42057A1F8B}" srcOrd="2" destOrd="0" presId="urn:microsoft.com/office/officeart/2018/2/layout/IconVerticalSolidList"/>
    <dgm:cxn modelId="{71F3EB79-029C-974C-A05C-F099B823AC58}" type="presParOf" srcId="{CE791460-D859-4555-8820-8F81357B87EE}" destId="{297AC1EC-1688-487D-99E9-AE0FEFAEB2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r>
            <a:rPr lang="en-GB" dirty="0"/>
            <a:t>Max Loans are given to tenured employees, which is working well</a:t>
          </a:r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Employment Length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400ADE75-5E48-8042-8DE8-6560CC959422}">
      <dgm:prSet/>
      <dgm:spPr/>
      <dgm:t>
        <a:bodyPr/>
        <a:lstStyle/>
        <a:p>
          <a:r>
            <a:rPr lang="en-GB" dirty="0"/>
            <a:t>Defaults ratios are same across categories 
LC should continue the same</a:t>
          </a:r>
          <a:endParaRPr lang="en-IN" dirty="0"/>
        </a:p>
      </dgm:t>
    </dgm:pt>
    <dgm:pt modelId="{DB6CB955-0632-0943-8112-15A204E576A3}" type="parTrans" cxnId="{932CE87D-C9DC-B94C-88C4-93BB0F9DD4AD}">
      <dgm:prSet/>
      <dgm:spPr/>
      <dgm:t>
        <a:bodyPr/>
        <a:lstStyle/>
        <a:p>
          <a:endParaRPr lang="en-GB"/>
        </a:p>
      </dgm:t>
    </dgm:pt>
    <dgm:pt modelId="{971B54FB-68F4-5E4F-B013-A4E2979A9768}" type="sibTrans" cxnId="{932CE87D-C9DC-B94C-88C4-93BB0F9DD4AD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 custLinFactNeighborX="-13337" custLinFactNeighborY="248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923B318-4822-9B45-ADC7-C4EC1C3B40EC}" type="presOf" srcId="{400ADE75-5E48-8042-8DE8-6560CC959422}" destId="{49B4C25E-35E0-4D43-BCD6-A811CEDB6D93}" srcOrd="0" destOrd="1" presId="urn:microsoft.com/office/officeart/2005/8/layout/vList2"/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932CE87D-C9DC-B94C-88C4-93BB0F9DD4AD}" srcId="{EA405FDA-92E1-6A40-BCDC-E7690D127395}" destId="{400ADE75-5E48-8042-8DE8-6560CC959422}" srcOrd="1" destOrd="0" parTransId="{DB6CB955-0632-0943-8112-15A204E576A3}" sibTransId="{971B54FB-68F4-5E4F-B013-A4E2979A9768}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IN" b="0" i="0" dirty="0"/>
            <a:t>LC has been giving out maximum loans in December</a:t>
          </a:r>
          <a:endParaRPr lang="en-IN" dirty="0"/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Month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E984D98F-C846-C241-9166-4ADF289E109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There is a high distribution of Loans in December and every year, but there is no break in the process, it seems the process is working well</a:t>
          </a:r>
          <a:endParaRPr lang="en-IN" dirty="0"/>
        </a:p>
      </dgm:t>
    </dgm:pt>
    <dgm:pt modelId="{C7497EF4-08D5-B14C-AC77-915C391BC348}" type="parTrans" cxnId="{1FF19766-802A-9043-9AC9-A78A700753FE}">
      <dgm:prSet/>
      <dgm:spPr/>
      <dgm:t>
        <a:bodyPr/>
        <a:lstStyle/>
        <a:p>
          <a:endParaRPr lang="en-GB"/>
        </a:p>
      </dgm:t>
    </dgm:pt>
    <dgm:pt modelId="{EE8ACB95-7579-8545-A556-573624101131}" type="sibTrans" cxnId="{1FF19766-802A-9043-9AC9-A78A700753FE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 custLinFactNeighborY="-774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1FF19766-802A-9043-9AC9-A78A700753FE}" srcId="{83395F50-F07A-F248-960D-FF2064ABB2B7}" destId="{E984D98F-C846-C241-9166-4ADF289E109A}" srcOrd="1" destOrd="0" parTransId="{C7497EF4-08D5-B14C-AC77-915C391BC348}" sibTransId="{EE8ACB95-7579-8545-A556-573624101131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717F65A5-3CAC-564C-A76C-61C388072341}" type="presOf" srcId="{E984D98F-C846-C241-9166-4ADF289E109A}" destId="{E426E2C2-7883-B943-B765-ECE2411BC7B5}" srcOrd="0" destOrd="1" presId="urn:microsoft.com/office/officeart/2005/8/layout/vList2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Defaults are increasing as per grade, so LC must continue with the system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2BC4AB30-360E-1346-BEF1-6FC2A3090925}">
      <dgm:prSet/>
      <dgm:spPr/>
      <dgm:t>
        <a:bodyPr/>
        <a:lstStyle/>
        <a:p>
          <a:r>
            <a:rPr lang="en-IN" dirty="0"/>
            <a:t>LC should restrict loans in grade E, F, G as the cost benefit of risk is not justified</a:t>
          </a:r>
        </a:p>
      </dgm:t>
    </dgm:pt>
    <dgm:pt modelId="{EA647C55-5D9C-4442-A004-84BDD5AD86FC}" type="parTrans" cxnId="{B7B49760-6F67-8E4A-A3A8-E7BA5F60691B}">
      <dgm:prSet/>
      <dgm:spPr/>
      <dgm:t>
        <a:bodyPr/>
        <a:lstStyle/>
        <a:p>
          <a:endParaRPr lang="en-GB"/>
        </a:p>
      </dgm:t>
    </dgm:pt>
    <dgm:pt modelId="{223DF756-20C7-4045-98E7-FE46AFBA119B}" type="sibTrans" cxnId="{B7B49760-6F67-8E4A-A3A8-E7BA5F60691B}">
      <dgm:prSet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LC has a Grading System from A to E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Grade and Probability </a:t>
          </a:r>
          <a:r>
            <a:rPr lang="en-IN"/>
            <a:t>of Default</a:t>
          </a:r>
          <a:endParaRPr lang="en-IN" dirty="0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B49760-6F67-8E4A-A3A8-E7BA5F60691B}" srcId="{F3ECB37C-E80F-1743-AF13-C4FC712AEEEF}" destId="{2BC4AB30-360E-1346-BEF1-6FC2A3090925}" srcOrd="2" destOrd="0" parTransId="{EA647C55-5D9C-4442-A004-84BDD5AD86FC}" sibTransId="{223DF756-20C7-4045-98E7-FE46AFBA119B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1BA4D7A7-D2F0-2044-A7CF-E2B5B0610063}" type="presOf" srcId="{2BC4AB30-360E-1346-BEF1-6FC2A3090925}" destId="{03642259-9D16-4245-8C70-36CC48279043}" srcOrd="0" destOrd="2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Verification is done for higher amounts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Verification Status with Loan Amount – Loan Status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5204885E-A06C-E943-9A38-3D2670387E2E}">
      <dgm:prSet/>
      <dgm:spPr/>
      <dgm:t>
        <a:bodyPr/>
        <a:lstStyle/>
        <a:p>
          <a:r>
            <a:rPr lang="en-IN" dirty="0"/>
            <a:t>LC should continue doing the same</a:t>
          </a:r>
        </a:p>
      </dgm:t>
    </dgm:pt>
    <dgm:pt modelId="{205F5B8E-2E64-4042-996A-3539CEA8C707}" type="parTrans" cxnId="{5B93D0D5-CD7B-A04E-84E4-DDAC93CDD8BB}">
      <dgm:prSet/>
      <dgm:spPr/>
      <dgm:t>
        <a:bodyPr/>
        <a:lstStyle/>
        <a:p>
          <a:endParaRPr lang="en-GB"/>
        </a:p>
      </dgm:t>
    </dgm:pt>
    <dgm:pt modelId="{817EFB00-F1CA-BA44-8FD8-B20491AB5B53}" type="sibTrans" cxnId="{5B93D0D5-CD7B-A04E-84E4-DDAC93CDD8BB}">
      <dgm:prSet/>
      <dgm:spPr/>
      <dgm:t>
        <a:bodyPr/>
        <a:lstStyle/>
        <a:p>
          <a:endParaRPr lang="en-GB"/>
        </a:p>
      </dgm:t>
    </dgm:pt>
    <dgm:pt modelId="{6C19B299-D079-BF4E-BADD-9EDA0EBFFE9E}">
      <dgm:prSet/>
      <dgm:spPr/>
      <dgm:t>
        <a:bodyPr/>
        <a:lstStyle/>
        <a:p>
          <a:r>
            <a:rPr lang="en-IN" dirty="0"/>
            <a:t>However Verification process should be tightened further as Verification is not providing right results</a:t>
          </a:r>
        </a:p>
      </dgm:t>
    </dgm:pt>
    <dgm:pt modelId="{5F5FDA2C-816E-A44A-BD9A-2952CEE8462A}" type="parTrans" cxnId="{8D018561-2AFE-994E-869C-835BFEFFB1DB}">
      <dgm:prSet/>
      <dgm:spPr/>
      <dgm:t>
        <a:bodyPr/>
        <a:lstStyle/>
        <a:p>
          <a:endParaRPr lang="en-GB"/>
        </a:p>
      </dgm:t>
    </dgm:pt>
    <dgm:pt modelId="{576E799D-722D-2740-88BF-6B5D41ABF21C}" type="sibTrans" cxnId="{8D018561-2AFE-994E-869C-835BFEFFB1DB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2EFD334B-F941-194D-A170-BD253D89051D}" type="presOf" srcId="{5204885E-A06C-E943-9A38-3D2670387E2E}" destId="{03642259-9D16-4245-8C70-36CC48279043}" srcOrd="0" destOrd="1" presId="urn:microsoft.com/office/officeart/2005/8/layout/vList2"/>
    <dgm:cxn modelId="{8D018561-2AFE-994E-869C-835BFEFFB1DB}" srcId="{F3ECB37C-E80F-1743-AF13-C4FC712AEEEF}" destId="{6C19B299-D079-BF4E-BADD-9EDA0EBFFE9E}" srcOrd="2" destOrd="0" parTransId="{5F5FDA2C-816E-A44A-BD9A-2952CEE8462A}" sibTransId="{576E799D-722D-2740-88BF-6B5D41ABF21C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A5FD43B5-8666-1C45-A666-4F193A8A5279}" type="presOf" srcId="{6C19B299-D079-BF4E-BADD-9EDA0EBFFE9E}" destId="{03642259-9D16-4245-8C70-36CC48279043}" srcOrd="0" destOrd="2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5B93D0D5-CD7B-A04E-84E4-DDAC93CDD8BB}" srcId="{F3ECB37C-E80F-1743-AF13-C4FC712AEEEF}" destId="{5204885E-A06C-E943-9A38-3D2670387E2E}" srcOrd="1" destOrd="0" parTransId="{205F5B8E-2E64-4042-996A-3539CEA8C707}" sibTransId="{817EFB00-F1CA-BA44-8FD8-B20491AB5B5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There is a bias towards Rented and Mortgaged Loan Seekers </a:t>
          </a:r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 dirty="0"/>
            <a:t>House Ownership and Probability of Default</a:t>
          </a:r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14EC5FB0-13EC-E648-A34A-E9871F391906}">
      <dgm:prSet/>
      <dgm:spPr/>
      <dgm:t>
        <a:bodyPr/>
        <a:lstStyle/>
        <a:p>
          <a:r>
            <a:rPr lang="en-IN" dirty="0"/>
            <a:t>LC should prefer Mortgaged Owners over Rented ones as the probability is marginally lower on Mortgaged </a:t>
          </a:r>
          <a:r>
            <a:rPr lang="en-IN" dirty="0" err="1"/>
            <a:t>Seekes</a:t>
          </a:r>
          <a:endParaRPr lang="en-IN" dirty="0"/>
        </a:p>
      </dgm:t>
    </dgm:pt>
    <dgm:pt modelId="{0193D433-6BBF-744B-8318-9321FD461B41}" type="parTrans" cxnId="{8811F276-9B84-9A4F-8C8D-B5D43D380F4F}">
      <dgm:prSet/>
      <dgm:spPr/>
      <dgm:t>
        <a:bodyPr/>
        <a:lstStyle/>
        <a:p>
          <a:endParaRPr lang="en-GB"/>
        </a:p>
      </dgm:t>
    </dgm:pt>
    <dgm:pt modelId="{6F3D0766-EF10-9241-9D70-87BC1B8115BE}" type="sibTrans" cxnId="{8811F276-9B84-9A4F-8C8D-B5D43D380F4F}">
      <dgm:prSet/>
      <dgm:spPr/>
      <dgm:t>
        <a:bodyPr/>
        <a:lstStyle/>
        <a:p>
          <a:endParaRPr lang="en-GB"/>
        </a:p>
      </dgm:t>
    </dgm:pt>
    <dgm:pt modelId="{C284F277-8197-D94F-8FC7-E54F27586917}">
      <dgm:prSet/>
      <dgm:spPr/>
      <dgm:t>
        <a:bodyPr/>
        <a:lstStyle/>
        <a:p>
          <a:r>
            <a:rPr lang="en-IN" dirty="0"/>
            <a:t>Other Category should be strictly avoided</a:t>
          </a:r>
        </a:p>
      </dgm:t>
    </dgm:pt>
    <dgm:pt modelId="{5F285733-5C77-E24F-8940-03B91F750C40}" type="parTrans" cxnId="{879C7CD2-E274-C148-81A8-E3DDF04E3830}">
      <dgm:prSet/>
      <dgm:spPr/>
      <dgm:t>
        <a:bodyPr/>
        <a:lstStyle/>
        <a:p>
          <a:endParaRPr lang="en-GB"/>
        </a:p>
      </dgm:t>
    </dgm:pt>
    <dgm:pt modelId="{0B4C054D-7842-D34C-BCEC-9386A6C4A8B3}" type="sibTrans" cxnId="{879C7CD2-E274-C148-81A8-E3DDF04E3830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1" custLinFactNeighborX="517" custLinFactNeighborY="541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8237B736-F79C-0641-8855-BB0960887CD7}" type="presOf" srcId="{C284F277-8197-D94F-8FC7-E54F27586917}" destId="{03642259-9D16-4245-8C70-36CC48279043}" srcOrd="0" destOrd="2" presId="urn:microsoft.com/office/officeart/2005/8/layout/vList2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592034A-3E8D-0F41-8AFB-3278242AB657}" type="presOf" srcId="{14EC5FB0-13EC-E648-A34A-E9871F391906}" destId="{03642259-9D16-4245-8C70-36CC48279043}" srcOrd="0" destOrd="1" presId="urn:microsoft.com/office/officeart/2005/8/layout/vList2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811F276-9B84-9A4F-8C8D-B5D43D380F4F}" srcId="{F3ECB37C-E80F-1743-AF13-C4FC712AEEEF}" destId="{14EC5FB0-13EC-E648-A34A-E9871F391906}" srcOrd="1" destOrd="0" parTransId="{0193D433-6BBF-744B-8318-9321FD461B41}" sibTransId="{6F3D0766-EF10-9241-9D70-87BC1B8115BE}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879C7CD2-E274-C148-81A8-E3DDF04E3830}" srcId="{F3ECB37C-E80F-1743-AF13-C4FC712AEEEF}" destId="{C284F277-8197-D94F-8FC7-E54F27586917}" srcOrd="2" destOrd="0" parTransId="{5F285733-5C77-E24F-8940-03B91F750C40}" sibTransId="{0B4C054D-7842-D34C-BCEC-9386A6C4A8B3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392E5B6-3D0D-034C-9079-F9496D4BD5DD}" type="doc">
      <dgm:prSet loTypeId="urn:microsoft.com/office/officeart/2005/8/layout/list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B327F21-2E3A-3244-9881-84D49F16FF37}">
      <dgm:prSet/>
      <dgm:spPr/>
      <dgm:t>
        <a:bodyPr/>
        <a:lstStyle/>
        <a:p>
          <a:r>
            <a:rPr lang="en-IN" dirty="0"/>
            <a:t>Continue Doing</a:t>
          </a:r>
        </a:p>
      </dgm:t>
    </dgm:pt>
    <dgm:pt modelId="{1D65D87F-503E-6F4D-8338-8BCE0F71F5E9}" type="parTrans" cxnId="{CE4510B9-4245-7C42-8696-DCCC1C54BCA9}">
      <dgm:prSet/>
      <dgm:spPr/>
      <dgm:t>
        <a:bodyPr/>
        <a:lstStyle/>
        <a:p>
          <a:endParaRPr lang="en-GB"/>
        </a:p>
      </dgm:t>
    </dgm:pt>
    <dgm:pt modelId="{D9070E28-3407-F640-8ABA-41618C03A9BA}" type="sibTrans" cxnId="{CE4510B9-4245-7C42-8696-DCCC1C54BCA9}">
      <dgm:prSet/>
      <dgm:spPr/>
      <dgm:t>
        <a:bodyPr/>
        <a:lstStyle/>
        <a:p>
          <a:endParaRPr lang="en-GB"/>
        </a:p>
      </dgm:t>
    </dgm:pt>
    <dgm:pt modelId="{484E0F54-19D0-9E47-BAF0-BB90324DBF3D}">
      <dgm:prSet/>
      <dgm:spPr/>
      <dgm:t>
        <a:bodyPr/>
        <a:lstStyle/>
        <a:p>
          <a:r>
            <a:rPr lang="en-IN" dirty="0"/>
            <a:t>Start Doing</a:t>
          </a:r>
        </a:p>
      </dgm:t>
    </dgm:pt>
    <dgm:pt modelId="{ECD002CB-CD69-EF47-9198-514ED9EF570C}" type="parTrans" cxnId="{890815F8-0397-4247-B254-FE4B103743FC}">
      <dgm:prSet/>
      <dgm:spPr/>
      <dgm:t>
        <a:bodyPr/>
        <a:lstStyle/>
        <a:p>
          <a:endParaRPr lang="en-GB"/>
        </a:p>
      </dgm:t>
    </dgm:pt>
    <dgm:pt modelId="{A3B78703-D03D-DF47-AB57-8BABF4BEC0A8}" type="sibTrans" cxnId="{890815F8-0397-4247-B254-FE4B103743FC}">
      <dgm:prSet/>
      <dgm:spPr/>
      <dgm:t>
        <a:bodyPr/>
        <a:lstStyle/>
        <a:p>
          <a:endParaRPr lang="en-GB"/>
        </a:p>
      </dgm:t>
    </dgm:pt>
    <dgm:pt modelId="{FE9DB2F6-6B07-0942-904A-C00B21F6D10C}">
      <dgm:prSet/>
      <dgm:spPr/>
      <dgm:t>
        <a:bodyPr/>
        <a:lstStyle/>
        <a:p>
          <a:r>
            <a:rPr lang="en-IN" dirty="0"/>
            <a:t>Continue</a:t>
          </a:r>
          <a:r>
            <a:rPr lang="en-IN" baseline="0" dirty="0"/>
            <a:t> Lending irrespective of Purpose</a:t>
          </a:r>
          <a:endParaRPr lang="en-IN" dirty="0"/>
        </a:p>
      </dgm:t>
    </dgm:pt>
    <dgm:pt modelId="{0714FF9F-A0EB-4048-AFE2-2E8B77476155}" type="parTrans" cxnId="{B6E03B68-7983-8A43-B6F0-F037B2506147}">
      <dgm:prSet/>
      <dgm:spPr/>
      <dgm:t>
        <a:bodyPr/>
        <a:lstStyle/>
        <a:p>
          <a:endParaRPr lang="en-GB"/>
        </a:p>
      </dgm:t>
    </dgm:pt>
    <dgm:pt modelId="{F5FAF71B-5DFE-6F42-884A-FB2A6C80F257}" type="sibTrans" cxnId="{B6E03B68-7983-8A43-B6F0-F037B2506147}">
      <dgm:prSet/>
      <dgm:spPr/>
      <dgm:t>
        <a:bodyPr/>
        <a:lstStyle/>
        <a:p>
          <a:endParaRPr lang="en-GB"/>
        </a:p>
      </dgm:t>
    </dgm:pt>
    <dgm:pt modelId="{E2652E79-9EA4-4D48-8927-96DE5CFE5445}">
      <dgm:prSet/>
      <dgm:spPr/>
      <dgm:t>
        <a:bodyPr/>
        <a:lstStyle/>
        <a:p>
          <a:r>
            <a:rPr lang="en-IN" dirty="0"/>
            <a:t>Avoid Higher Terms of 60 months</a:t>
          </a:r>
        </a:p>
      </dgm:t>
    </dgm:pt>
    <dgm:pt modelId="{1E0F7BCE-6C98-F148-9A59-E2197F33360E}" type="parTrans" cxnId="{839F504F-AA41-4248-B5F8-4D157D9C2024}">
      <dgm:prSet/>
      <dgm:spPr/>
      <dgm:t>
        <a:bodyPr/>
        <a:lstStyle/>
        <a:p>
          <a:endParaRPr lang="en-GB"/>
        </a:p>
      </dgm:t>
    </dgm:pt>
    <dgm:pt modelId="{5718DDE6-0AB1-064F-9DF9-69FEFE9DDCE7}" type="sibTrans" cxnId="{839F504F-AA41-4248-B5F8-4D157D9C2024}">
      <dgm:prSet/>
      <dgm:spPr/>
      <dgm:t>
        <a:bodyPr/>
        <a:lstStyle/>
        <a:p>
          <a:endParaRPr lang="en-GB"/>
        </a:p>
      </dgm:t>
    </dgm:pt>
    <dgm:pt modelId="{029284E4-6312-3C43-B01A-13FDCEC23D33}">
      <dgm:prSet/>
      <dgm:spPr/>
      <dgm:t>
        <a:bodyPr/>
        <a:lstStyle/>
        <a:p>
          <a:r>
            <a:rPr lang="en-IN" dirty="0"/>
            <a:t>Consider higher margin on Riskier loans</a:t>
          </a:r>
        </a:p>
      </dgm:t>
    </dgm:pt>
    <dgm:pt modelId="{F4621DF2-D8E1-0945-8A1C-003197983F64}" type="parTrans" cxnId="{F25534ED-37F2-5046-A3E2-8A0DD56A0428}">
      <dgm:prSet/>
      <dgm:spPr/>
      <dgm:t>
        <a:bodyPr/>
        <a:lstStyle/>
        <a:p>
          <a:endParaRPr lang="en-GB"/>
        </a:p>
      </dgm:t>
    </dgm:pt>
    <dgm:pt modelId="{65B2B5C5-25EC-EA4C-A884-4B420024BD2F}" type="sibTrans" cxnId="{F25534ED-37F2-5046-A3E2-8A0DD56A0428}">
      <dgm:prSet/>
      <dgm:spPr/>
      <dgm:t>
        <a:bodyPr/>
        <a:lstStyle/>
        <a:p>
          <a:endParaRPr lang="en-GB"/>
        </a:p>
      </dgm:t>
    </dgm:pt>
    <dgm:pt modelId="{AE89B9E6-1D73-5B4B-AB58-A8F91FEB76FE}">
      <dgm:prSet/>
      <dgm:spPr/>
      <dgm:t>
        <a:bodyPr/>
        <a:lstStyle/>
        <a:p>
          <a:r>
            <a:rPr lang="en-IN" b="0" i="0" dirty="0"/>
            <a:t>LC should restrict lending to applicants having DTI &gt;17</a:t>
          </a:r>
          <a:endParaRPr lang="en-IN" dirty="0"/>
        </a:p>
      </dgm:t>
    </dgm:pt>
    <dgm:pt modelId="{E4DAFE28-0278-D647-AB8F-5B1152B7AAE2}" type="parTrans" cxnId="{9E930AA7-8F99-6F44-A3A9-A23C7FD0FBBE}">
      <dgm:prSet/>
      <dgm:spPr/>
      <dgm:t>
        <a:bodyPr/>
        <a:lstStyle/>
        <a:p>
          <a:endParaRPr lang="en-GB"/>
        </a:p>
      </dgm:t>
    </dgm:pt>
    <dgm:pt modelId="{8517E5CF-9782-D042-84BB-B8187DF0A628}" type="sibTrans" cxnId="{9E930AA7-8F99-6F44-A3A9-A23C7FD0FBBE}">
      <dgm:prSet/>
      <dgm:spPr/>
      <dgm:t>
        <a:bodyPr/>
        <a:lstStyle/>
        <a:p>
          <a:endParaRPr lang="en-GB"/>
        </a:p>
      </dgm:t>
    </dgm:pt>
    <dgm:pt modelId="{6A990AB0-44F6-414F-8D28-D7791939FBD7}">
      <dgm:prSet/>
      <dgm:spPr/>
      <dgm:t>
        <a:bodyPr/>
        <a:lstStyle/>
        <a:p>
          <a:r>
            <a:rPr lang="en-IN" dirty="0"/>
            <a:t>Avoid grade  categories E,F,G</a:t>
          </a:r>
        </a:p>
      </dgm:t>
    </dgm:pt>
    <dgm:pt modelId="{05DEFA4D-4716-DF4B-A7B9-F2EC0359999E}" type="parTrans" cxnId="{664E8160-6002-714B-8EF5-46103924DB6B}">
      <dgm:prSet/>
      <dgm:spPr/>
      <dgm:t>
        <a:bodyPr/>
        <a:lstStyle/>
        <a:p>
          <a:endParaRPr lang="en-GB"/>
        </a:p>
      </dgm:t>
    </dgm:pt>
    <dgm:pt modelId="{7E48FC1E-FD2B-F44F-9A58-73A5869BE3F2}" type="sibTrans" cxnId="{664E8160-6002-714B-8EF5-46103924DB6B}">
      <dgm:prSet/>
      <dgm:spPr/>
      <dgm:t>
        <a:bodyPr/>
        <a:lstStyle/>
        <a:p>
          <a:endParaRPr lang="en-GB"/>
        </a:p>
      </dgm:t>
    </dgm:pt>
    <dgm:pt modelId="{56AD7503-10E0-DA43-AC96-B4B029C68ADD}">
      <dgm:prSet/>
      <dgm:spPr/>
      <dgm:t>
        <a:bodyPr/>
        <a:lstStyle/>
        <a:p>
          <a:endParaRPr lang="en-IN" dirty="0"/>
        </a:p>
      </dgm:t>
    </dgm:pt>
    <dgm:pt modelId="{263BB8B2-5DA2-D948-AC34-F11ED6B0FD06}" type="parTrans" cxnId="{D114F5EB-DFD9-7343-A09E-B0BDBA2918DC}">
      <dgm:prSet/>
      <dgm:spPr/>
      <dgm:t>
        <a:bodyPr/>
        <a:lstStyle/>
        <a:p>
          <a:endParaRPr lang="en-GB"/>
        </a:p>
      </dgm:t>
    </dgm:pt>
    <dgm:pt modelId="{EFA0A601-427B-8D48-9E98-C8BD647083A9}" type="sibTrans" cxnId="{D114F5EB-DFD9-7343-A09E-B0BDBA2918DC}">
      <dgm:prSet/>
      <dgm:spPr/>
      <dgm:t>
        <a:bodyPr/>
        <a:lstStyle/>
        <a:p>
          <a:endParaRPr lang="en-GB"/>
        </a:p>
      </dgm:t>
    </dgm:pt>
    <dgm:pt modelId="{EB70A5E2-7E84-224B-8245-546E8FF1F195}">
      <dgm:prSet/>
      <dgm:spPr/>
      <dgm:t>
        <a:bodyPr/>
        <a:lstStyle/>
        <a:p>
          <a:r>
            <a:rPr lang="en-IN" dirty="0"/>
            <a:t>Continue Charging Higher Loan Rates</a:t>
          </a:r>
        </a:p>
      </dgm:t>
    </dgm:pt>
    <dgm:pt modelId="{C93F434B-E683-EA4F-824C-7D5BE3963A77}" type="parTrans" cxnId="{C82E1CEB-F0F0-264E-B8F5-98043DDD3C9F}">
      <dgm:prSet/>
      <dgm:spPr/>
      <dgm:t>
        <a:bodyPr/>
        <a:lstStyle/>
        <a:p>
          <a:endParaRPr lang="en-GB"/>
        </a:p>
      </dgm:t>
    </dgm:pt>
    <dgm:pt modelId="{FFCB63FA-1B1E-454D-87C0-83E613D13ACB}" type="sibTrans" cxnId="{C82E1CEB-F0F0-264E-B8F5-98043DDD3C9F}">
      <dgm:prSet/>
      <dgm:spPr/>
      <dgm:t>
        <a:bodyPr/>
        <a:lstStyle/>
        <a:p>
          <a:endParaRPr lang="en-GB"/>
        </a:p>
      </dgm:t>
    </dgm:pt>
    <dgm:pt modelId="{7605BE0E-2FA2-3048-AB93-B2541E6EBAC4}">
      <dgm:prSet/>
      <dgm:spPr/>
      <dgm:t>
        <a:bodyPr/>
        <a:lstStyle/>
        <a:p>
          <a:r>
            <a:rPr lang="en-IN" dirty="0"/>
            <a:t>Continue giving loans to Tenured Employees</a:t>
          </a:r>
        </a:p>
      </dgm:t>
    </dgm:pt>
    <dgm:pt modelId="{15EAFB6D-AEFF-134B-A444-930714B8C235}" type="parTrans" cxnId="{A3ED001F-598F-8B4E-A217-E0DB24FCE72D}">
      <dgm:prSet/>
      <dgm:spPr/>
      <dgm:t>
        <a:bodyPr/>
        <a:lstStyle/>
        <a:p>
          <a:endParaRPr lang="en-GB"/>
        </a:p>
      </dgm:t>
    </dgm:pt>
    <dgm:pt modelId="{C89E2221-91AA-E947-BB94-3439CB4B7A09}" type="sibTrans" cxnId="{A3ED001F-598F-8B4E-A217-E0DB24FCE72D}">
      <dgm:prSet/>
      <dgm:spPr/>
      <dgm:t>
        <a:bodyPr/>
        <a:lstStyle/>
        <a:p>
          <a:endParaRPr lang="en-GB"/>
        </a:p>
      </dgm:t>
    </dgm:pt>
    <dgm:pt modelId="{C84DEEDF-25E7-E349-9CF5-CC748E6D5C66}">
      <dgm:prSet/>
      <dgm:spPr/>
      <dgm:t>
        <a:bodyPr/>
        <a:lstStyle/>
        <a:p>
          <a:r>
            <a:rPr lang="en-IN" dirty="0"/>
            <a:t>Continue Lending Irrespective of Months</a:t>
          </a:r>
        </a:p>
      </dgm:t>
    </dgm:pt>
    <dgm:pt modelId="{D16771AF-6390-B44A-A216-F7E204FB9219}" type="parTrans" cxnId="{35BDC0E4-9EB9-4040-8964-22C1F1BEA962}">
      <dgm:prSet/>
      <dgm:spPr/>
      <dgm:t>
        <a:bodyPr/>
        <a:lstStyle/>
        <a:p>
          <a:endParaRPr lang="en-GB"/>
        </a:p>
      </dgm:t>
    </dgm:pt>
    <dgm:pt modelId="{A38D08D6-DA60-7F45-B02E-1287D113914B}" type="sibTrans" cxnId="{35BDC0E4-9EB9-4040-8964-22C1F1BEA962}">
      <dgm:prSet/>
      <dgm:spPr/>
      <dgm:t>
        <a:bodyPr/>
        <a:lstStyle/>
        <a:p>
          <a:endParaRPr lang="en-GB"/>
        </a:p>
      </dgm:t>
    </dgm:pt>
    <dgm:pt modelId="{8C6F3759-C427-ED49-91FE-555DD9341470}">
      <dgm:prSet/>
      <dgm:spPr/>
      <dgm:t>
        <a:bodyPr/>
        <a:lstStyle/>
        <a:p>
          <a:r>
            <a:rPr lang="en-IN" dirty="0"/>
            <a:t>Continue the Grading System</a:t>
          </a:r>
        </a:p>
      </dgm:t>
    </dgm:pt>
    <dgm:pt modelId="{56D068FC-F5C1-4747-BD4B-DB3CD4462D06}" type="parTrans" cxnId="{22FBFA09-F5F2-D546-A1B2-9DDA6556615C}">
      <dgm:prSet/>
      <dgm:spPr/>
      <dgm:t>
        <a:bodyPr/>
        <a:lstStyle/>
        <a:p>
          <a:endParaRPr lang="en-GB"/>
        </a:p>
      </dgm:t>
    </dgm:pt>
    <dgm:pt modelId="{5E76FC24-B49B-7A4D-B796-0637881C5F23}" type="sibTrans" cxnId="{22FBFA09-F5F2-D546-A1B2-9DDA6556615C}">
      <dgm:prSet/>
      <dgm:spPr/>
      <dgm:t>
        <a:bodyPr/>
        <a:lstStyle/>
        <a:p>
          <a:endParaRPr lang="en-GB"/>
        </a:p>
      </dgm:t>
    </dgm:pt>
    <dgm:pt modelId="{4C017231-0F07-6B44-A4F1-941FF3EE1740}">
      <dgm:prSet/>
      <dgm:spPr/>
      <dgm:t>
        <a:bodyPr/>
        <a:lstStyle/>
        <a:p>
          <a:r>
            <a:rPr lang="en-IN" dirty="0"/>
            <a:t>Tighten the Verification process which has holes</a:t>
          </a:r>
        </a:p>
      </dgm:t>
    </dgm:pt>
    <dgm:pt modelId="{42C8D01D-B300-8C45-AAAE-14B6D30B52DE}" type="parTrans" cxnId="{A8D2A262-2BFD-D347-863F-47099627A235}">
      <dgm:prSet/>
      <dgm:spPr/>
      <dgm:t>
        <a:bodyPr/>
        <a:lstStyle/>
        <a:p>
          <a:endParaRPr lang="en-GB"/>
        </a:p>
      </dgm:t>
    </dgm:pt>
    <dgm:pt modelId="{539B326C-FA29-D945-8D4B-9814E45A4306}" type="sibTrans" cxnId="{A8D2A262-2BFD-D347-863F-47099627A235}">
      <dgm:prSet/>
      <dgm:spPr/>
      <dgm:t>
        <a:bodyPr/>
        <a:lstStyle/>
        <a:p>
          <a:endParaRPr lang="en-GB"/>
        </a:p>
      </dgm:t>
    </dgm:pt>
    <dgm:pt modelId="{DE6F4AB8-E218-2B46-BF97-F46E25EA27FF}">
      <dgm:prSet/>
      <dgm:spPr/>
      <dgm:t>
        <a:bodyPr/>
        <a:lstStyle/>
        <a:p>
          <a:r>
            <a:rPr lang="en-IN" dirty="0"/>
            <a:t>Continue Verification for Higher Value Loans</a:t>
          </a:r>
        </a:p>
      </dgm:t>
    </dgm:pt>
    <dgm:pt modelId="{98DC359D-D970-B542-8040-73965C64ACBB}" type="parTrans" cxnId="{0BAEE494-14DD-4A4A-9ED7-37DF17713AAB}">
      <dgm:prSet/>
      <dgm:spPr/>
      <dgm:t>
        <a:bodyPr/>
        <a:lstStyle/>
        <a:p>
          <a:endParaRPr lang="en-GB"/>
        </a:p>
      </dgm:t>
    </dgm:pt>
    <dgm:pt modelId="{A21D9AC2-B55B-B14B-B108-490A317FEE2E}" type="sibTrans" cxnId="{0BAEE494-14DD-4A4A-9ED7-37DF17713AAB}">
      <dgm:prSet/>
      <dgm:spPr/>
      <dgm:t>
        <a:bodyPr/>
        <a:lstStyle/>
        <a:p>
          <a:endParaRPr lang="en-GB"/>
        </a:p>
      </dgm:t>
    </dgm:pt>
    <dgm:pt modelId="{B80ADC87-74E9-5745-AD18-A4190B340403}">
      <dgm:prSet/>
      <dgm:spPr/>
      <dgm:t>
        <a:bodyPr/>
        <a:lstStyle/>
        <a:p>
          <a:r>
            <a:rPr lang="en-IN" dirty="0"/>
            <a:t>Continue Preferring Rented/Mortgaged Owners</a:t>
          </a:r>
        </a:p>
      </dgm:t>
    </dgm:pt>
    <dgm:pt modelId="{269D9D9B-A99D-0F42-B69F-D2D9CB280E31}" type="parTrans" cxnId="{A7AB0DCD-47AD-FD4B-B6AC-BC14129544ED}">
      <dgm:prSet/>
      <dgm:spPr/>
      <dgm:t>
        <a:bodyPr/>
        <a:lstStyle/>
        <a:p>
          <a:endParaRPr lang="en-GB"/>
        </a:p>
      </dgm:t>
    </dgm:pt>
    <dgm:pt modelId="{A6B2AC7C-D550-5344-A70A-728B061A1388}" type="sibTrans" cxnId="{A7AB0DCD-47AD-FD4B-B6AC-BC14129544ED}">
      <dgm:prSet/>
      <dgm:spPr/>
      <dgm:t>
        <a:bodyPr/>
        <a:lstStyle/>
        <a:p>
          <a:endParaRPr lang="en-GB"/>
        </a:p>
      </dgm:t>
    </dgm:pt>
    <dgm:pt modelId="{E3B83DF7-796F-9E43-8316-5A5DE7E854A1}">
      <dgm:prSet/>
      <dgm:spPr/>
      <dgm:t>
        <a:bodyPr/>
        <a:lstStyle/>
        <a:p>
          <a:r>
            <a:rPr lang="en-IN" dirty="0"/>
            <a:t>Avoid Other Category Home Owners</a:t>
          </a:r>
        </a:p>
      </dgm:t>
    </dgm:pt>
    <dgm:pt modelId="{35742614-7F7A-E045-BE31-A2A74CD8AF83}" type="parTrans" cxnId="{20EC01D8-3836-AB4A-B1DA-F7028B6AD1EF}">
      <dgm:prSet/>
      <dgm:spPr/>
      <dgm:t>
        <a:bodyPr/>
        <a:lstStyle/>
        <a:p>
          <a:endParaRPr lang="en-GB"/>
        </a:p>
      </dgm:t>
    </dgm:pt>
    <dgm:pt modelId="{1C509D56-FF9F-2146-9BCF-76842AE1D532}" type="sibTrans" cxnId="{20EC01D8-3836-AB4A-B1DA-F7028B6AD1EF}">
      <dgm:prSet/>
      <dgm:spPr/>
      <dgm:t>
        <a:bodyPr/>
        <a:lstStyle/>
        <a:p>
          <a:endParaRPr lang="en-GB"/>
        </a:p>
      </dgm:t>
    </dgm:pt>
    <dgm:pt modelId="{BE961981-68C5-C845-BD4F-C7FE4C31EDE0}" type="pres">
      <dgm:prSet presAssocID="{E392E5B6-3D0D-034C-9079-F9496D4BD5DD}" presName="linear" presStyleCnt="0">
        <dgm:presLayoutVars>
          <dgm:dir/>
          <dgm:animLvl val="lvl"/>
          <dgm:resizeHandles val="exact"/>
        </dgm:presLayoutVars>
      </dgm:prSet>
      <dgm:spPr/>
    </dgm:pt>
    <dgm:pt modelId="{13E77680-01D3-274A-B21F-ABDB71EB9F27}" type="pres">
      <dgm:prSet presAssocID="{5B327F21-2E3A-3244-9881-84D49F16FF37}" presName="parentLin" presStyleCnt="0"/>
      <dgm:spPr/>
    </dgm:pt>
    <dgm:pt modelId="{469DBDC2-1AE8-C146-A0AE-85EAA59B0F3D}" type="pres">
      <dgm:prSet presAssocID="{5B327F21-2E3A-3244-9881-84D49F16FF37}" presName="parentLeftMargin" presStyleLbl="node1" presStyleIdx="0" presStyleCnt="2"/>
      <dgm:spPr/>
    </dgm:pt>
    <dgm:pt modelId="{A2CDECB6-FED0-884E-88B1-913ACB9775B4}" type="pres">
      <dgm:prSet presAssocID="{5B327F21-2E3A-3244-9881-84D49F16FF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19080F-A2B6-D349-A1E5-1DCC923F14F2}" type="pres">
      <dgm:prSet presAssocID="{5B327F21-2E3A-3244-9881-84D49F16FF37}" presName="negativeSpace" presStyleCnt="0"/>
      <dgm:spPr/>
    </dgm:pt>
    <dgm:pt modelId="{519CE9FF-7A9B-AB4D-AD5D-DBDAC6C2658E}" type="pres">
      <dgm:prSet presAssocID="{5B327F21-2E3A-3244-9881-84D49F16FF37}" presName="childText" presStyleLbl="conFgAcc1" presStyleIdx="0" presStyleCnt="2">
        <dgm:presLayoutVars>
          <dgm:bulletEnabled val="1"/>
        </dgm:presLayoutVars>
      </dgm:prSet>
      <dgm:spPr/>
    </dgm:pt>
    <dgm:pt modelId="{0A37DB6C-3232-E74A-8AEE-34558AC6B8C0}" type="pres">
      <dgm:prSet presAssocID="{D9070E28-3407-F640-8ABA-41618C03A9BA}" presName="spaceBetweenRectangles" presStyleCnt="0"/>
      <dgm:spPr/>
    </dgm:pt>
    <dgm:pt modelId="{0F129D29-ED5F-E149-91C3-654B4A75CC66}" type="pres">
      <dgm:prSet presAssocID="{484E0F54-19D0-9E47-BAF0-BB90324DBF3D}" presName="parentLin" presStyleCnt="0"/>
      <dgm:spPr/>
    </dgm:pt>
    <dgm:pt modelId="{0463C3B8-D1CE-3444-A71E-6F69AF0B9B4C}" type="pres">
      <dgm:prSet presAssocID="{484E0F54-19D0-9E47-BAF0-BB90324DBF3D}" presName="parentLeftMargin" presStyleLbl="node1" presStyleIdx="0" presStyleCnt="2"/>
      <dgm:spPr/>
    </dgm:pt>
    <dgm:pt modelId="{D397FC82-3B92-D94D-A296-537093A4346F}" type="pres">
      <dgm:prSet presAssocID="{484E0F54-19D0-9E47-BAF0-BB90324DBF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233FC63-F3E7-D444-BF4F-E787FCBDFDFE}" type="pres">
      <dgm:prSet presAssocID="{484E0F54-19D0-9E47-BAF0-BB90324DBF3D}" presName="negativeSpace" presStyleCnt="0"/>
      <dgm:spPr/>
    </dgm:pt>
    <dgm:pt modelId="{83863571-DF5F-A147-87C5-18BE3DDD6475}" type="pres">
      <dgm:prSet presAssocID="{484E0F54-19D0-9E47-BAF0-BB90324DBF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71D9B08-8186-3E49-B89A-2E57257AA084}" type="presOf" srcId="{E392E5B6-3D0D-034C-9079-F9496D4BD5DD}" destId="{BE961981-68C5-C845-BD4F-C7FE4C31EDE0}" srcOrd="0" destOrd="0" presId="urn:microsoft.com/office/officeart/2005/8/layout/list1"/>
    <dgm:cxn modelId="{22FBFA09-F5F2-D546-A1B2-9DDA6556615C}" srcId="{5B327F21-2E3A-3244-9881-84D49F16FF37}" destId="{8C6F3759-C427-ED49-91FE-555DD9341470}" srcOrd="4" destOrd="0" parTransId="{56D068FC-F5C1-4747-BD4B-DB3CD4462D06}" sibTransId="{5E76FC24-B49B-7A4D-B796-0637881C5F23}"/>
    <dgm:cxn modelId="{A0FB3A0E-D0E2-D544-9B8C-42ACD0693843}" type="presOf" srcId="{E2652E79-9EA4-4D48-8927-96DE5CFE5445}" destId="{83863571-DF5F-A147-87C5-18BE3DDD6475}" srcOrd="0" destOrd="0" presId="urn:microsoft.com/office/officeart/2005/8/layout/list1"/>
    <dgm:cxn modelId="{EF7AA219-23AB-4A43-AA1A-6E5F6FBD52A2}" type="presOf" srcId="{B80ADC87-74E9-5745-AD18-A4190B340403}" destId="{519CE9FF-7A9B-AB4D-AD5D-DBDAC6C2658E}" srcOrd="0" destOrd="6" presId="urn:microsoft.com/office/officeart/2005/8/layout/list1"/>
    <dgm:cxn modelId="{960FDB19-33A9-D64E-8F70-F708954FE340}" type="presOf" srcId="{5B327F21-2E3A-3244-9881-84D49F16FF37}" destId="{A2CDECB6-FED0-884E-88B1-913ACB9775B4}" srcOrd="1" destOrd="0" presId="urn:microsoft.com/office/officeart/2005/8/layout/list1"/>
    <dgm:cxn modelId="{61F20C1C-2F4D-C84D-A8C5-52CE7D6BBA80}" type="presOf" srcId="{FE9DB2F6-6B07-0942-904A-C00B21F6D10C}" destId="{519CE9FF-7A9B-AB4D-AD5D-DBDAC6C2658E}" srcOrd="0" destOrd="0" presId="urn:microsoft.com/office/officeart/2005/8/layout/list1"/>
    <dgm:cxn modelId="{A3ED001F-598F-8B4E-A217-E0DB24FCE72D}" srcId="{5B327F21-2E3A-3244-9881-84D49F16FF37}" destId="{7605BE0E-2FA2-3048-AB93-B2541E6EBAC4}" srcOrd="2" destOrd="0" parTransId="{15EAFB6D-AEFF-134B-A444-930714B8C235}" sibTransId="{C89E2221-91AA-E947-BB94-3439CB4B7A09}"/>
    <dgm:cxn modelId="{432D0A27-6BE2-3247-8AC2-12DDD2A83798}" type="presOf" srcId="{E3B83DF7-796F-9E43-8316-5A5DE7E854A1}" destId="{83863571-DF5F-A147-87C5-18BE3DDD6475}" srcOrd="0" destOrd="5" presId="urn:microsoft.com/office/officeart/2005/8/layout/list1"/>
    <dgm:cxn modelId="{9348C438-0E39-5C4E-AB1C-8A87E882DB97}" type="presOf" srcId="{029284E4-6312-3C43-B01A-13FDCEC23D33}" destId="{83863571-DF5F-A147-87C5-18BE3DDD6475}" srcOrd="0" destOrd="1" presId="urn:microsoft.com/office/officeart/2005/8/layout/list1"/>
    <dgm:cxn modelId="{375CF043-43E3-274B-A8EB-F4DE12443947}" type="presOf" srcId="{EB70A5E2-7E84-224B-8245-546E8FF1F195}" destId="{519CE9FF-7A9B-AB4D-AD5D-DBDAC6C2658E}" srcOrd="0" destOrd="1" presId="urn:microsoft.com/office/officeart/2005/8/layout/list1"/>
    <dgm:cxn modelId="{4E79434A-2062-4B40-8496-2D091D9E45B9}" type="presOf" srcId="{484E0F54-19D0-9E47-BAF0-BB90324DBF3D}" destId="{0463C3B8-D1CE-3444-A71E-6F69AF0B9B4C}" srcOrd="0" destOrd="0" presId="urn:microsoft.com/office/officeart/2005/8/layout/list1"/>
    <dgm:cxn modelId="{BE4A514A-C0E9-B54B-9D2D-4EA51D4BC311}" type="presOf" srcId="{7605BE0E-2FA2-3048-AB93-B2541E6EBAC4}" destId="{519CE9FF-7A9B-AB4D-AD5D-DBDAC6C2658E}" srcOrd="0" destOrd="2" presId="urn:microsoft.com/office/officeart/2005/8/layout/list1"/>
    <dgm:cxn modelId="{839F504F-AA41-4248-B5F8-4D157D9C2024}" srcId="{484E0F54-19D0-9E47-BAF0-BB90324DBF3D}" destId="{E2652E79-9EA4-4D48-8927-96DE5CFE5445}" srcOrd="0" destOrd="0" parTransId="{1E0F7BCE-6C98-F148-9A59-E2197F33360E}" sibTransId="{5718DDE6-0AB1-064F-9DF9-69FEFE9DDCE7}"/>
    <dgm:cxn modelId="{D1B1925C-16D2-6C4E-8A4F-2A5EEAB32DC3}" type="presOf" srcId="{DE6F4AB8-E218-2B46-BF97-F46E25EA27FF}" destId="{519CE9FF-7A9B-AB4D-AD5D-DBDAC6C2658E}" srcOrd="0" destOrd="5" presId="urn:microsoft.com/office/officeart/2005/8/layout/list1"/>
    <dgm:cxn modelId="{BBB31B5E-1660-C641-A0DA-2A417696020B}" type="presOf" srcId="{5B327F21-2E3A-3244-9881-84D49F16FF37}" destId="{469DBDC2-1AE8-C146-A0AE-85EAA59B0F3D}" srcOrd="0" destOrd="0" presId="urn:microsoft.com/office/officeart/2005/8/layout/list1"/>
    <dgm:cxn modelId="{664E8160-6002-714B-8EF5-46103924DB6B}" srcId="{484E0F54-19D0-9E47-BAF0-BB90324DBF3D}" destId="{6A990AB0-44F6-414F-8D28-D7791939FBD7}" srcOrd="3" destOrd="0" parTransId="{05DEFA4D-4716-DF4B-A7B9-F2EC0359999E}" sibTransId="{7E48FC1E-FD2B-F44F-9A58-73A5869BE3F2}"/>
    <dgm:cxn modelId="{A8D2A262-2BFD-D347-863F-47099627A235}" srcId="{484E0F54-19D0-9E47-BAF0-BB90324DBF3D}" destId="{4C017231-0F07-6B44-A4F1-941FF3EE1740}" srcOrd="4" destOrd="0" parTransId="{42C8D01D-B300-8C45-AAAE-14B6D30B52DE}" sibTransId="{539B326C-FA29-D945-8D4B-9814E45A4306}"/>
    <dgm:cxn modelId="{B6E03B68-7983-8A43-B6F0-F037B2506147}" srcId="{5B327F21-2E3A-3244-9881-84D49F16FF37}" destId="{FE9DB2F6-6B07-0942-904A-C00B21F6D10C}" srcOrd="0" destOrd="0" parTransId="{0714FF9F-A0EB-4048-AFE2-2E8B77476155}" sibTransId="{F5FAF71B-5DFE-6F42-884A-FB2A6C80F257}"/>
    <dgm:cxn modelId="{DFDCC77A-3213-E44D-836D-55667EF68F02}" type="presOf" srcId="{AE89B9E6-1D73-5B4B-AB58-A8F91FEB76FE}" destId="{83863571-DF5F-A147-87C5-18BE3DDD6475}" srcOrd="0" destOrd="2" presId="urn:microsoft.com/office/officeart/2005/8/layout/list1"/>
    <dgm:cxn modelId="{0BAEE494-14DD-4A4A-9ED7-37DF17713AAB}" srcId="{5B327F21-2E3A-3244-9881-84D49F16FF37}" destId="{DE6F4AB8-E218-2B46-BF97-F46E25EA27FF}" srcOrd="5" destOrd="0" parTransId="{98DC359D-D970-B542-8040-73965C64ACBB}" sibTransId="{A21D9AC2-B55B-B14B-B108-490A317FEE2E}"/>
    <dgm:cxn modelId="{BC99019F-A343-6F4D-A8A2-93796B2DDF79}" type="presOf" srcId="{6A990AB0-44F6-414F-8D28-D7791939FBD7}" destId="{83863571-DF5F-A147-87C5-18BE3DDD6475}" srcOrd="0" destOrd="3" presId="urn:microsoft.com/office/officeart/2005/8/layout/list1"/>
    <dgm:cxn modelId="{9E930AA7-8F99-6F44-A3A9-A23C7FD0FBBE}" srcId="{484E0F54-19D0-9E47-BAF0-BB90324DBF3D}" destId="{AE89B9E6-1D73-5B4B-AB58-A8F91FEB76FE}" srcOrd="2" destOrd="0" parTransId="{E4DAFE28-0278-D647-AB8F-5B1152B7AAE2}" sibTransId="{8517E5CF-9782-D042-84BB-B8187DF0A628}"/>
    <dgm:cxn modelId="{0EF43BAF-2852-7746-B060-8C5963401467}" type="presOf" srcId="{8C6F3759-C427-ED49-91FE-555DD9341470}" destId="{519CE9FF-7A9B-AB4D-AD5D-DBDAC6C2658E}" srcOrd="0" destOrd="4" presId="urn:microsoft.com/office/officeart/2005/8/layout/list1"/>
    <dgm:cxn modelId="{7A65F5B0-CB6F-D84D-AABE-56D3A7EFB492}" type="presOf" srcId="{C84DEEDF-25E7-E349-9CF5-CC748E6D5C66}" destId="{519CE9FF-7A9B-AB4D-AD5D-DBDAC6C2658E}" srcOrd="0" destOrd="3" presId="urn:microsoft.com/office/officeart/2005/8/layout/list1"/>
    <dgm:cxn modelId="{CE4510B9-4245-7C42-8696-DCCC1C54BCA9}" srcId="{E392E5B6-3D0D-034C-9079-F9496D4BD5DD}" destId="{5B327F21-2E3A-3244-9881-84D49F16FF37}" srcOrd="0" destOrd="0" parTransId="{1D65D87F-503E-6F4D-8338-8BCE0F71F5E9}" sibTransId="{D9070E28-3407-F640-8ABA-41618C03A9BA}"/>
    <dgm:cxn modelId="{A7AB0DCD-47AD-FD4B-B6AC-BC14129544ED}" srcId="{5B327F21-2E3A-3244-9881-84D49F16FF37}" destId="{B80ADC87-74E9-5745-AD18-A4190B340403}" srcOrd="6" destOrd="0" parTransId="{269D9D9B-A99D-0F42-B69F-D2D9CB280E31}" sibTransId="{A6B2AC7C-D550-5344-A70A-728B061A1388}"/>
    <dgm:cxn modelId="{EC32CED0-B0C9-DE44-A05E-33D3F3E9C8BE}" type="presOf" srcId="{56AD7503-10E0-DA43-AC96-B4B029C68ADD}" destId="{519CE9FF-7A9B-AB4D-AD5D-DBDAC6C2658E}" srcOrd="0" destOrd="7" presId="urn:microsoft.com/office/officeart/2005/8/layout/list1"/>
    <dgm:cxn modelId="{20EC01D8-3836-AB4A-B1DA-F7028B6AD1EF}" srcId="{484E0F54-19D0-9E47-BAF0-BB90324DBF3D}" destId="{E3B83DF7-796F-9E43-8316-5A5DE7E854A1}" srcOrd="5" destOrd="0" parTransId="{35742614-7F7A-E045-BE31-A2A74CD8AF83}" sibTransId="{1C509D56-FF9F-2146-9BCF-76842AE1D532}"/>
    <dgm:cxn modelId="{35BDC0E4-9EB9-4040-8964-22C1F1BEA962}" srcId="{5B327F21-2E3A-3244-9881-84D49F16FF37}" destId="{C84DEEDF-25E7-E349-9CF5-CC748E6D5C66}" srcOrd="3" destOrd="0" parTransId="{D16771AF-6390-B44A-A216-F7E204FB9219}" sibTransId="{A38D08D6-DA60-7F45-B02E-1287D113914B}"/>
    <dgm:cxn modelId="{C82E1CEB-F0F0-264E-B8F5-98043DDD3C9F}" srcId="{5B327F21-2E3A-3244-9881-84D49F16FF37}" destId="{EB70A5E2-7E84-224B-8245-546E8FF1F195}" srcOrd="1" destOrd="0" parTransId="{C93F434B-E683-EA4F-824C-7D5BE3963A77}" sibTransId="{FFCB63FA-1B1E-454D-87C0-83E613D13ACB}"/>
    <dgm:cxn modelId="{EC546EEB-6167-9649-989A-7C7D9764B866}" type="presOf" srcId="{484E0F54-19D0-9E47-BAF0-BB90324DBF3D}" destId="{D397FC82-3B92-D94D-A296-537093A4346F}" srcOrd="1" destOrd="0" presId="urn:microsoft.com/office/officeart/2005/8/layout/list1"/>
    <dgm:cxn modelId="{D114F5EB-DFD9-7343-A09E-B0BDBA2918DC}" srcId="{5B327F21-2E3A-3244-9881-84D49F16FF37}" destId="{56AD7503-10E0-DA43-AC96-B4B029C68ADD}" srcOrd="7" destOrd="0" parTransId="{263BB8B2-5DA2-D948-AC34-F11ED6B0FD06}" sibTransId="{EFA0A601-427B-8D48-9E98-C8BD647083A9}"/>
    <dgm:cxn modelId="{F25534ED-37F2-5046-A3E2-8A0DD56A0428}" srcId="{484E0F54-19D0-9E47-BAF0-BB90324DBF3D}" destId="{029284E4-6312-3C43-B01A-13FDCEC23D33}" srcOrd="1" destOrd="0" parTransId="{F4621DF2-D8E1-0945-8A1C-003197983F64}" sibTransId="{65B2B5C5-25EC-EA4C-A884-4B420024BD2F}"/>
    <dgm:cxn modelId="{4E7E4CF3-65C0-874A-AA32-E22A5372DC0B}" type="presOf" srcId="{4C017231-0F07-6B44-A4F1-941FF3EE1740}" destId="{83863571-DF5F-A147-87C5-18BE3DDD6475}" srcOrd="0" destOrd="4" presId="urn:microsoft.com/office/officeart/2005/8/layout/list1"/>
    <dgm:cxn modelId="{890815F8-0397-4247-B254-FE4B103743FC}" srcId="{E392E5B6-3D0D-034C-9079-F9496D4BD5DD}" destId="{484E0F54-19D0-9E47-BAF0-BB90324DBF3D}" srcOrd="1" destOrd="0" parTransId="{ECD002CB-CD69-EF47-9198-514ED9EF570C}" sibTransId="{A3B78703-D03D-DF47-AB57-8BABF4BEC0A8}"/>
    <dgm:cxn modelId="{B9480F41-D67D-3A40-9A6F-36D3FBE90ABD}" type="presParOf" srcId="{BE961981-68C5-C845-BD4F-C7FE4C31EDE0}" destId="{13E77680-01D3-274A-B21F-ABDB71EB9F27}" srcOrd="0" destOrd="0" presId="urn:microsoft.com/office/officeart/2005/8/layout/list1"/>
    <dgm:cxn modelId="{F5421561-F760-5E49-A091-920F48EFEE10}" type="presParOf" srcId="{13E77680-01D3-274A-B21F-ABDB71EB9F27}" destId="{469DBDC2-1AE8-C146-A0AE-85EAA59B0F3D}" srcOrd="0" destOrd="0" presId="urn:microsoft.com/office/officeart/2005/8/layout/list1"/>
    <dgm:cxn modelId="{F8CAB525-A1C1-0544-9148-6348CB160BCD}" type="presParOf" srcId="{13E77680-01D3-274A-B21F-ABDB71EB9F27}" destId="{A2CDECB6-FED0-884E-88B1-913ACB9775B4}" srcOrd="1" destOrd="0" presId="urn:microsoft.com/office/officeart/2005/8/layout/list1"/>
    <dgm:cxn modelId="{AA8587FA-2E4B-DC47-A5A2-2CD794E78BE5}" type="presParOf" srcId="{BE961981-68C5-C845-BD4F-C7FE4C31EDE0}" destId="{9B19080F-A2B6-D349-A1E5-1DCC923F14F2}" srcOrd="1" destOrd="0" presId="urn:microsoft.com/office/officeart/2005/8/layout/list1"/>
    <dgm:cxn modelId="{1649BE16-F71B-DC4E-B8E3-4E53610A224E}" type="presParOf" srcId="{BE961981-68C5-C845-BD4F-C7FE4C31EDE0}" destId="{519CE9FF-7A9B-AB4D-AD5D-DBDAC6C2658E}" srcOrd="2" destOrd="0" presId="urn:microsoft.com/office/officeart/2005/8/layout/list1"/>
    <dgm:cxn modelId="{422686D2-56E7-9545-8160-CA2AA92A59D1}" type="presParOf" srcId="{BE961981-68C5-C845-BD4F-C7FE4C31EDE0}" destId="{0A37DB6C-3232-E74A-8AEE-34558AC6B8C0}" srcOrd="3" destOrd="0" presId="urn:microsoft.com/office/officeart/2005/8/layout/list1"/>
    <dgm:cxn modelId="{7B6A1120-81A0-FD4E-B714-91E34FBB6665}" type="presParOf" srcId="{BE961981-68C5-C845-BD4F-C7FE4C31EDE0}" destId="{0F129D29-ED5F-E149-91C3-654B4A75CC66}" srcOrd="4" destOrd="0" presId="urn:microsoft.com/office/officeart/2005/8/layout/list1"/>
    <dgm:cxn modelId="{E68FDF59-93F8-1748-88F9-E6659B8B449B}" type="presParOf" srcId="{0F129D29-ED5F-E149-91C3-654B4A75CC66}" destId="{0463C3B8-D1CE-3444-A71E-6F69AF0B9B4C}" srcOrd="0" destOrd="0" presId="urn:microsoft.com/office/officeart/2005/8/layout/list1"/>
    <dgm:cxn modelId="{859F6083-4CDE-3844-8CA6-B95EAF66CD6E}" type="presParOf" srcId="{0F129D29-ED5F-E149-91C3-654B4A75CC66}" destId="{D397FC82-3B92-D94D-A296-537093A4346F}" srcOrd="1" destOrd="0" presId="urn:microsoft.com/office/officeart/2005/8/layout/list1"/>
    <dgm:cxn modelId="{C5438EC9-F634-F949-A810-161EC59D8D11}" type="presParOf" srcId="{BE961981-68C5-C845-BD4F-C7FE4C31EDE0}" destId="{D233FC63-F3E7-D444-BF4F-E787FCBDFDFE}" srcOrd="5" destOrd="0" presId="urn:microsoft.com/office/officeart/2005/8/layout/list1"/>
    <dgm:cxn modelId="{D2E57777-0483-384B-B176-5435C4595D4D}" type="presParOf" srcId="{BE961981-68C5-C845-BD4F-C7FE4C31EDE0}" destId="{83863571-DF5F-A147-87C5-18BE3DDD64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BF17C0-3F40-F24F-BA1E-595A4DACC539}" type="doc">
      <dgm:prSet loTypeId="urn:microsoft.com/office/officeart/2005/8/layout/process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8E3B8E-FAB4-BC48-9638-1400E361F924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D717571-F44F-234D-A08B-1D6D861F548C}" type="parTrans" cxnId="{0C49ACF5-2576-4C48-80E3-787E41E75BB8}">
      <dgm:prSet/>
      <dgm:spPr/>
      <dgm:t>
        <a:bodyPr/>
        <a:lstStyle/>
        <a:p>
          <a:endParaRPr lang="en-GB"/>
        </a:p>
      </dgm:t>
    </dgm:pt>
    <dgm:pt modelId="{E8BEA787-050D-DC42-BD7A-4D11B7BD5E1F}" type="sibTrans" cxnId="{0C49ACF5-2576-4C48-80E3-787E41E75BB8}">
      <dgm:prSet/>
      <dgm:spPr/>
      <dgm:t>
        <a:bodyPr/>
        <a:lstStyle/>
        <a:p>
          <a:endParaRPr lang="en-GB"/>
        </a:p>
      </dgm:t>
    </dgm:pt>
    <dgm:pt modelId="{CD769C71-1137-F642-A919-16C60CD02B11}">
      <dgm:prSet/>
      <dgm:spPr/>
      <dgm:t>
        <a:bodyPr/>
        <a:lstStyle/>
        <a:p>
          <a:r>
            <a:rPr lang="en-IN" b="0" i="0" dirty="0"/>
            <a:t>LC wants to identify these risky loan applicants, then such loans can be reduced thereby cutting down the amount of credit loss</a:t>
          </a:r>
          <a:endParaRPr lang="en-IN" i="0" dirty="0"/>
        </a:p>
      </dgm:t>
    </dgm:pt>
    <dgm:pt modelId="{660D924D-7538-0E40-9065-19578C262E26}" type="parTrans" cxnId="{89CD724E-1E47-0F4F-9D0A-A8714D530877}">
      <dgm:prSet/>
      <dgm:spPr/>
      <dgm:t>
        <a:bodyPr/>
        <a:lstStyle/>
        <a:p>
          <a:endParaRPr lang="en-GB"/>
        </a:p>
      </dgm:t>
    </dgm:pt>
    <dgm:pt modelId="{46740ABB-EA31-454E-87CA-41DC9B1364B6}" type="sibTrans" cxnId="{89CD724E-1E47-0F4F-9D0A-A8714D530877}">
      <dgm:prSet/>
      <dgm:spPr/>
      <dgm:t>
        <a:bodyPr/>
        <a:lstStyle/>
        <a:p>
          <a:endParaRPr lang="en-GB"/>
        </a:p>
      </dgm:t>
    </dgm:pt>
    <dgm:pt modelId="{463CEF0E-5D1B-BB46-A947-292898F3F85D}">
      <dgm:prSet/>
      <dgm:spPr/>
      <dgm:t>
        <a:bodyPr/>
        <a:lstStyle/>
        <a:p>
          <a:r>
            <a:rPr lang="en-IN" b="0" i="0" dirty="0"/>
            <a:t>Use EDA to understand how </a:t>
          </a:r>
          <a:r>
            <a:rPr lang="en-IN" b="1" i="0" dirty="0"/>
            <a:t>consumer attributes</a:t>
          </a:r>
          <a:r>
            <a:rPr lang="en-IN" b="0" i="0" dirty="0"/>
            <a:t> and </a:t>
          </a:r>
          <a:r>
            <a:rPr lang="en-IN" b="1" i="0" dirty="0"/>
            <a:t>loan attributes</a:t>
          </a:r>
          <a:r>
            <a:rPr lang="en-IN" b="0" i="0" dirty="0"/>
            <a:t> influence the tendency of default</a:t>
          </a:r>
          <a:r>
            <a:rPr lang="en-IN" i="0" dirty="0"/>
            <a:t>. </a:t>
          </a:r>
        </a:p>
      </dgm:t>
    </dgm:pt>
    <dgm:pt modelId="{8EFEE244-1771-674B-B893-226A1CC5C070}" type="parTrans" cxnId="{E2272497-5E3B-1E4A-8C50-34A1AA35E5BF}">
      <dgm:prSet/>
      <dgm:spPr/>
      <dgm:t>
        <a:bodyPr/>
        <a:lstStyle/>
        <a:p>
          <a:endParaRPr lang="en-GB"/>
        </a:p>
      </dgm:t>
    </dgm:pt>
    <dgm:pt modelId="{6806D28B-2C2F-5C4B-B389-20D60C95EF3C}" type="sibTrans" cxnId="{E2272497-5E3B-1E4A-8C50-34A1AA35E5BF}">
      <dgm:prSet/>
      <dgm:spPr/>
      <dgm:t>
        <a:bodyPr/>
        <a:lstStyle/>
        <a:p>
          <a:endParaRPr lang="en-GB"/>
        </a:p>
      </dgm:t>
    </dgm:pt>
    <dgm:pt modelId="{1EEB89DF-1478-024D-838E-51BC1E3D6166}" type="pres">
      <dgm:prSet presAssocID="{3FBF17C0-3F40-F24F-BA1E-595A4DACC539}" presName="linearFlow" presStyleCnt="0">
        <dgm:presLayoutVars>
          <dgm:resizeHandles val="exact"/>
        </dgm:presLayoutVars>
      </dgm:prSet>
      <dgm:spPr/>
    </dgm:pt>
    <dgm:pt modelId="{3D9032B7-139A-B341-BA55-01DCF5A7FFE6}" type="pres">
      <dgm:prSet presAssocID="{CD769C71-1137-F642-A919-16C60CD02B11}" presName="node" presStyleLbl="node1" presStyleIdx="0" presStyleCnt="2">
        <dgm:presLayoutVars>
          <dgm:bulletEnabled val="1"/>
        </dgm:presLayoutVars>
      </dgm:prSet>
      <dgm:spPr/>
    </dgm:pt>
    <dgm:pt modelId="{475FAE1B-4721-2249-8FA4-A2754A368ECC}" type="pres">
      <dgm:prSet presAssocID="{46740ABB-EA31-454E-87CA-41DC9B1364B6}" presName="sibTrans" presStyleLbl="sibTrans2D1" presStyleIdx="0" presStyleCnt="1"/>
      <dgm:spPr/>
    </dgm:pt>
    <dgm:pt modelId="{25F01D4D-3A55-494F-A103-87ABABF04357}" type="pres">
      <dgm:prSet presAssocID="{46740ABB-EA31-454E-87CA-41DC9B1364B6}" presName="connectorText" presStyleLbl="sibTrans2D1" presStyleIdx="0" presStyleCnt="1"/>
      <dgm:spPr/>
    </dgm:pt>
    <dgm:pt modelId="{AC842040-A961-7141-9428-85FFAADA16E7}" type="pres">
      <dgm:prSet presAssocID="{463CEF0E-5D1B-BB46-A947-292898F3F85D}" presName="node" presStyleLbl="node1" presStyleIdx="1" presStyleCnt="2">
        <dgm:presLayoutVars>
          <dgm:bulletEnabled val="1"/>
        </dgm:presLayoutVars>
      </dgm:prSet>
      <dgm:spPr/>
    </dgm:pt>
  </dgm:ptLst>
  <dgm:cxnLst>
    <dgm:cxn modelId="{B8BE7807-5DB4-8E40-B3D2-A07240045973}" type="presOf" srcId="{46740ABB-EA31-454E-87CA-41DC9B1364B6}" destId="{25F01D4D-3A55-494F-A103-87ABABF04357}" srcOrd="1" destOrd="0" presId="urn:microsoft.com/office/officeart/2005/8/layout/process2"/>
    <dgm:cxn modelId="{0ED3A20F-F688-E34F-B37E-A9BF1260ECBD}" type="presOf" srcId="{46740ABB-EA31-454E-87CA-41DC9B1364B6}" destId="{475FAE1B-4721-2249-8FA4-A2754A368ECC}" srcOrd="0" destOrd="0" presId="urn:microsoft.com/office/officeart/2005/8/layout/process2"/>
    <dgm:cxn modelId="{89CD724E-1E47-0F4F-9D0A-A8714D530877}" srcId="{3FBF17C0-3F40-F24F-BA1E-595A4DACC539}" destId="{CD769C71-1137-F642-A919-16C60CD02B11}" srcOrd="0" destOrd="0" parTransId="{660D924D-7538-0E40-9065-19578C262E26}" sibTransId="{46740ABB-EA31-454E-87CA-41DC9B1364B6}"/>
    <dgm:cxn modelId="{96E4E16E-63E3-5F44-A44B-968ADFAAC93B}" type="presOf" srcId="{748E3B8E-FAB4-BC48-9638-1400E361F924}" destId="{AC842040-A961-7141-9428-85FFAADA16E7}" srcOrd="0" destOrd="1" presId="urn:microsoft.com/office/officeart/2005/8/layout/process2"/>
    <dgm:cxn modelId="{FDE67070-41FC-2E4B-BA7D-17C97FAA086B}" type="presOf" srcId="{CD769C71-1137-F642-A919-16C60CD02B11}" destId="{3D9032B7-139A-B341-BA55-01DCF5A7FFE6}" srcOrd="0" destOrd="0" presId="urn:microsoft.com/office/officeart/2005/8/layout/process2"/>
    <dgm:cxn modelId="{16438F74-68CF-434A-B7AA-F11DDCF5203D}" type="presOf" srcId="{3FBF17C0-3F40-F24F-BA1E-595A4DACC539}" destId="{1EEB89DF-1478-024D-838E-51BC1E3D6166}" srcOrd="0" destOrd="0" presId="urn:microsoft.com/office/officeart/2005/8/layout/process2"/>
    <dgm:cxn modelId="{E2272497-5E3B-1E4A-8C50-34A1AA35E5BF}" srcId="{3FBF17C0-3F40-F24F-BA1E-595A4DACC539}" destId="{463CEF0E-5D1B-BB46-A947-292898F3F85D}" srcOrd="1" destOrd="0" parTransId="{8EFEE244-1771-674B-B893-226A1CC5C070}" sibTransId="{6806D28B-2C2F-5C4B-B389-20D60C95EF3C}"/>
    <dgm:cxn modelId="{6B1A19B6-CCB2-914E-8F9E-75ED1E58C8FD}" type="presOf" srcId="{463CEF0E-5D1B-BB46-A947-292898F3F85D}" destId="{AC842040-A961-7141-9428-85FFAADA16E7}" srcOrd="0" destOrd="0" presId="urn:microsoft.com/office/officeart/2005/8/layout/process2"/>
    <dgm:cxn modelId="{0C49ACF5-2576-4C48-80E3-787E41E75BB8}" srcId="{463CEF0E-5D1B-BB46-A947-292898F3F85D}" destId="{748E3B8E-FAB4-BC48-9638-1400E361F924}" srcOrd="0" destOrd="0" parTransId="{6D717571-F44F-234D-A08B-1D6D861F548C}" sibTransId="{E8BEA787-050D-DC42-BD7A-4D11B7BD5E1F}"/>
    <dgm:cxn modelId="{9922378D-064E-7F4F-A4B3-7EB1CC8299EA}" type="presParOf" srcId="{1EEB89DF-1478-024D-838E-51BC1E3D6166}" destId="{3D9032B7-139A-B341-BA55-01DCF5A7FFE6}" srcOrd="0" destOrd="0" presId="urn:microsoft.com/office/officeart/2005/8/layout/process2"/>
    <dgm:cxn modelId="{42620CA8-F5D2-8E49-900F-FDD9B74443BF}" type="presParOf" srcId="{1EEB89DF-1478-024D-838E-51BC1E3D6166}" destId="{475FAE1B-4721-2249-8FA4-A2754A368ECC}" srcOrd="1" destOrd="0" presId="urn:microsoft.com/office/officeart/2005/8/layout/process2"/>
    <dgm:cxn modelId="{5E69EAF4-EEFE-BB4C-9E41-C5A229F2F165}" type="presParOf" srcId="{475FAE1B-4721-2249-8FA4-A2754A368ECC}" destId="{25F01D4D-3A55-494F-A103-87ABABF04357}" srcOrd="0" destOrd="0" presId="urn:microsoft.com/office/officeart/2005/8/layout/process2"/>
    <dgm:cxn modelId="{1FD2ABD3-90AD-FA43-817F-BE2C1B4C0629}" type="presParOf" srcId="{1EEB89DF-1478-024D-838E-51BC1E3D6166}" destId="{AC842040-A961-7141-9428-85FFAADA16E7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2BEFFE-5FF6-9940-AD7B-BE59F236A4C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0F015B-55B9-ED4E-963F-40E099D25CB4}">
      <dgm:prSet/>
      <dgm:spPr/>
      <dgm:t>
        <a:bodyPr/>
        <a:lstStyle/>
        <a:p>
          <a:r>
            <a:rPr lang="en-IN" dirty="0"/>
            <a:t>Data Cleansing	</a:t>
          </a:r>
        </a:p>
      </dgm:t>
    </dgm:pt>
    <dgm:pt modelId="{959641F9-ED9F-0044-B88D-35A218B78CF0}" type="parTrans" cxnId="{C3C509DE-E4CF-2240-BE08-2DDECC10C53C}">
      <dgm:prSet/>
      <dgm:spPr/>
      <dgm:t>
        <a:bodyPr/>
        <a:lstStyle/>
        <a:p>
          <a:endParaRPr lang="en-GB"/>
        </a:p>
      </dgm:t>
    </dgm:pt>
    <dgm:pt modelId="{71601366-F2BC-0E4C-AE14-58163B2D45DB}" type="sibTrans" cxnId="{C3C509DE-E4CF-2240-BE08-2DDECC10C53C}">
      <dgm:prSet/>
      <dgm:spPr/>
      <dgm:t>
        <a:bodyPr/>
        <a:lstStyle/>
        <a:p>
          <a:endParaRPr lang="en-GB"/>
        </a:p>
      </dgm:t>
    </dgm:pt>
    <dgm:pt modelId="{A668E96E-D9E2-0746-AF7A-E20DE139A8DF}">
      <dgm:prSet/>
      <dgm:spPr/>
      <dgm:t>
        <a:bodyPr/>
        <a:lstStyle/>
        <a:p>
          <a:r>
            <a:rPr lang="en-IN" dirty="0"/>
            <a:t>Data Preparation</a:t>
          </a:r>
        </a:p>
      </dgm:t>
    </dgm:pt>
    <dgm:pt modelId="{C0ADEE38-AB62-3143-BE6E-AF2130C72B48}" type="parTrans" cxnId="{B7696223-8ABC-1E46-99B3-BA46536E5514}">
      <dgm:prSet/>
      <dgm:spPr/>
      <dgm:t>
        <a:bodyPr/>
        <a:lstStyle/>
        <a:p>
          <a:endParaRPr lang="en-GB"/>
        </a:p>
      </dgm:t>
    </dgm:pt>
    <dgm:pt modelId="{98B837C2-4E73-1044-8872-E5837B1AB9F2}" type="sibTrans" cxnId="{B7696223-8ABC-1E46-99B3-BA46536E5514}">
      <dgm:prSet/>
      <dgm:spPr/>
      <dgm:t>
        <a:bodyPr/>
        <a:lstStyle/>
        <a:p>
          <a:endParaRPr lang="en-GB"/>
        </a:p>
      </dgm:t>
    </dgm:pt>
    <dgm:pt modelId="{7A55088B-94D2-DD45-8F36-96A10101A399}">
      <dgm:prSet/>
      <dgm:spPr/>
      <dgm:t>
        <a:bodyPr/>
        <a:lstStyle/>
        <a:p>
          <a:r>
            <a:rPr lang="en-IN" dirty="0"/>
            <a:t>Data Exploration</a:t>
          </a:r>
        </a:p>
      </dgm:t>
    </dgm:pt>
    <dgm:pt modelId="{D14E3A8E-6800-1C4B-B8DF-E0ECDE7306CE}" type="parTrans" cxnId="{D151D4A3-8217-D743-8C74-C65472BCDFA7}">
      <dgm:prSet/>
      <dgm:spPr/>
      <dgm:t>
        <a:bodyPr/>
        <a:lstStyle/>
        <a:p>
          <a:endParaRPr lang="en-GB"/>
        </a:p>
      </dgm:t>
    </dgm:pt>
    <dgm:pt modelId="{1BAAA561-1966-E04A-8A55-72E221FCCABD}" type="sibTrans" cxnId="{D151D4A3-8217-D743-8C74-C65472BCDFA7}">
      <dgm:prSet/>
      <dgm:spPr/>
      <dgm:t>
        <a:bodyPr/>
        <a:lstStyle/>
        <a:p>
          <a:endParaRPr lang="en-GB"/>
        </a:p>
      </dgm:t>
    </dgm:pt>
    <dgm:pt modelId="{CAD28D76-4CEF-574F-BB09-7954EC77B97C}">
      <dgm:prSet/>
      <dgm:spPr/>
      <dgm:t>
        <a:bodyPr/>
        <a:lstStyle/>
        <a:p>
          <a:r>
            <a:rPr lang="en-IN" dirty="0"/>
            <a:t>Bi Variate Analysis</a:t>
          </a:r>
        </a:p>
      </dgm:t>
    </dgm:pt>
    <dgm:pt modelId="{2BB96ED8-77F6-5B43-8151-E7BC947EE416}" type="parTrans" cxnId="{E6DF30C4-D90D-A24E-A1A3-FFF306C8AAFE}">
      <dgm:prSet/>
      <dgm:spPr/>
      <dgm:t>
        <a:bodyPr/>
        <a:lstStyle/>
        <a:p>
          <a:endParaRPr lang="en-GB"/>
        </a:p>
      </dgm:t>
    </dgm:pt>
    <dgm:pt modelId="{7EDD133C-EDB6-3442-A69C-1F8FA14EAEE2}" type="sibTrans" cxnId="{E6DF30C4-D90D-A24E-A1A3-FFF306C8AAFE}">
      <dgm:prSet/>
      <dgm:spPr/>
      <dgm:t>
        <a:bodyPr/>
        <a:lstStyle/>
        <a:p>
          <a:endParaRPr lang="en-GB"/>
        </a:p>
      </dgm:t>
    </dgm:pt>
    <dgm:pt modelId="{6787C631-E2D1-CE42-B0CE-44C11C8EADD3}">
      <dgm:prSet/>
      <dgm:spPr/>
      <dgm:t>
        <a:bodyPr/>
        <a:lstStyle/>
        <a:p>
          <a:r>
            <a:rPr lang="en-IN" dirty="0"/>
            <a:t>Create Derived Variables</a:t>
          </a:r>
        </a:p>
      </dgm:t>
    </dgm:pt>
    <dgm:pt modelId="{63798A8B-9719-1E42-94E1-20992C002CB0}" type="parTrans" cxnId="{60CD8560-2EAC-2946-9853-615968B677AD}">
      <dgm:prSet/>
      <dgm:spPr/>
      <dgm:t>
        <a:bodyPr/>
        <a:lstStyle/>
        <a:p>
          <a:endParaRPr lang="en-GB"/>
        </a:p>
      </dgm:t>
    </dgm:pt>
    <dgm:pt modelId="{2A570225-B985-C149-85BB-B6C1349B3766}" type="sibTrans" cxnId="{60CD8560-2EAC-2946-9853-615968B677AD}">
      <dgm:prSet/>
      <dgm:spPr/>
      <dgm:t>
        <a:bodyPr/>
        <a:lstStyle/>
        <a:p>
          <a:endParaRPr lang="en-GB"/>
        </a:p>
      </dgm:t>
    </dgm:pt>
    <dgm:pt modelId="{BE56203A-8335-F047-B893-94BEC3B784F7}">
      <dgm:prSet/>
      <dgm:spPr/>
      <dgm:t>
        <a:bodyPr/>
        <a:lstStyle/>
        <a:p>
          <a:r>
            <a:rPr lang="en-IN" dirty="0"/>
            <a:t>Create joint distribution to see impact of  see relations between Derived Variables/2 variables </a:t>
          </a:r>
          <a:r>
            <a:rPr lang="en-IN" dirty="0" err="1"/>
            <a:t>wrt</a:t>
          </a:r>
          <a:r>
            <a:rPr lang="en-IN" dirty="0"/>
            <a:t> to Target Variables</a:t>
          </a:r>
        </a:p>
      </dgm:t>
    </dgm:pt>
    <dgm:pt modelId="{F4F93CD1-D3A1-9E49-A20B-9D30961912F7}" type="parTrans" cxnId="{A8376BCF-5186-4343-AE35-448F4E7C2B5A}">
      <dgm:prSet/>
      <dgm:spPr/>
      <dgm:t>
        <a:bodyPr/>
        <a:lstStyle/>
        <a:p>
          <a:endParaRPr lang="en-GB"/>
        </a:p>
      </dgm:t>
    </dgm:pt>
    <dgm:pt modelId="{EBA8587B-25B2-5E47-A536-13CDA45167F7}" type="sibTrans" cxnId="{A8376BCF-5186-4343-AE35-448F4E7C2B5A}">
      <dgm:prSet/>
      <dgm:spPr/>
      <dgm:t>
        <a:bodyPr/>
        <a:lstStyle/>
        <a:p>
          <a:endParaRPr lang="en-GB"/>
        </a:p>
      </dgm:t>
    </dgm:pt>
    <dgm:pt modelId="{DAC74A95-70BA-E840-B8B1-555803E2AFE8}">
      <dgm:prSet/>
      <dgm:spPr/>
      <dgm:t>
        <a:bodyPr/>
        <a:lstStyle/>
        <a:p>
          <a:r>
            <a:rPr lang="en-IN" dirty="0"/>
            <a:t>Analysis Recommendations</a:t>
          </a:r>
        </a:p>
      </dgm:t>
    </dgm:pt>
    <dgm:pt modelId="{94586EB2-C5F4-2D48-8BF0-565DD97B8424}" type="parTrans" cxnId="{97F26BA5-A245-CB4F-92D7-0BB221EA4D66}">
      <dgm:prSet/>
      <dgm:spPr/>
      <dgm:t>
        <a:bodyPr/>
        <a:lstStyle/>
        <a:p>
          <a:endParaRPr lang="en-GB"/>
        </a:p>
      </dgm:t>
    </dgm:pt>
    <dgm:pt modelId="{F3D36280-C13D-E149-92DC-2180713475A9}" type="sibTrans" cxnId="{97F26BA5-A245-CB4F-92D7-0BB221EA4D66}">
      <dgm:prSet/>
      <dgm:spPr/>
      <dgm:t>
        <a:bodyPr/>
        <a:lstStyle/>
        <a:p>
          <a:endParaRPr lang="en-GB"/>
        </a:p>
      </dgm:t>
    </dgm:pt>
    <dgm:pt modelId="{C2D56AAA-6921-E349-9F13-FAFF82EFE220}">
      <dgm:prSet/>
      <dgm:spPr/>
      <dgm:t>
        <a:bodyPr/>
        <a:lstStyle/>
        <a:p>
          <a:r>
            <a:rPr lang="en-GB" dirty="0"/>
            <a:t>Drop Columns with Null Values</a:t>
          </a:r>
        </a:p>
      </dgm:t>
    </dgm:pt>
    <dgm:pt modelId="{06D8CE04-52A5-D44E-93DC-706C5B6432AE}" type="parTrans" cxnId="{08536CEA-320B-5E4F-8553-253E57B20560}">
      <dgm:prSet/>
      <dgm:spPr/>
    </dgm:pt>
    <dgm:pt modelId="{726C3374-8A5C-294D-9DBE-1A5B0F364029}" type="sibTrans" cxnId="{08536CEA-320B-5E4F-8553-253E57B20560}">
      <dgm:prSet/>
      <dgm:spPr/>
    </dgm:pt>
    <dgm:pt modelId="{2E8342B6-E7BD-A543-9FBB-1A36DEEAE821}">
      <dgm:prSet/>
      <dgm:spPr/>
      <dgm:t>
        <a:bodyPr/>
        <a:lstStyle/>
        <a:p>
          <a:r>
            <a:rPr lang="en-GB" dirty="0"/>
            <a:t>Remove Anomalies like %, Months etc </a:t>
          </a:r>
        </a:p>
      </dgm:t>
    </dgm:pt>
    <dgm:pt modelId="{C66BA449-643C-EC42-9B6A-A415018DD928}" type="parTrans" cxnId="{52955253-BA08-1D44-86F9-5DFB9F390C83}">
      <dgm:prSet/>
      <dgm:spPr/>
    </dgm:pt>
    <dgm:pt modelId="{C6F8BB5A-BF12-AF43-8BB1-5CF57FF6BD8C}" type="sibTrans" cxnId="{52955253-BA08-1D44-86F9-5DFB9F390C83}">
      <dgm:prSet/>
      <dgm:spPr/>
    </dgm:pt>
    <dgm:pt modelId="{1FFDBCE0-849D-394B-8772-6C1E8DEB1095}">
      <dgm:prSet/>
      <dgm:spPr/>
      <dgm:t>
        <a:bodyPr/>
        <a:lstStyle/>
        <a:p>
          <a:r>
            <a:rPr lang="en-IN" dirty="0"/>
            <a:t>Define Target Variable</a:t>
          </a:r>
        </a:p>
      </dgm:t>
    </dgm:pt>
    <dgm:pt modelId="{067ED56A-9A36-CD44-A778-3588581580DE}" type="parTrans" cxnId="{52BB8CC5-74EF-B847-A780-410A8ABAE81D}">
      <dgm:prSet/>
      <dgm:spPr/>
    </dgm:pt>
    <dgm:pt modelId="{E4328A05-4128-344E-B208-79CF9513F50B}" type="sibTrans" cxnId="{52BB8CC5-74EF-B847-A780-410A8ABAE81D}">
      <dgm:prSet/>
      <dgm:spPr/>
    </dgm:pt>
    <dgm:pt modelId="{023EB777-39EE-6845-8404-68413F6F3F70}">
      <dgm:prSet/>
      <dgm:spPr/>
      <dgm:t>
        <a:bodyPr/>
        <a:lstStyle/>
        <a:p>
          <a:r>
            <a:rPr lang="en-IN" dirty="0"/>
            <a:t>Create Derived Variable like Issue Year, Month etc</a:t>
          </a:r>
        </a:p>
      </dgm:t>
    </dgm:pt>
    <dgm:pt modelId="{43D6DF33-6D21-0F46-8BAF-FF1FCAA58A83}" type="parTrans" cxnId="{7F0A8D48-EC6A-1C4B-88E5-5AF290AC0900}">
      <dgm:prSet/>
      <dgm:spPr/>
    </dgm:pt>
    <dgm:pt modelId="{D8B919EA-5142-4147-BC58-DB324AC1989B}" type="sibTrans" cxnId="{7F0A8D48-EC6A-1C4B-88E5-5AF290AC0900}">
      <dgm:prSet/>
      <dgm:spPr/>
    </dgm:pt>
    <dgm:pt modelId="{DE35B969-8D0F-B845-B8BC-843922D3B258}">
      <dgm:prSet/>
      <dgm:spPr/>
      <dgm:t>
        <a:bodyPr/>
        <a:lstStyle/>
        <a:p>
          <a:r>
            <a:rPr lang="en-IN" dirty="0"/>
            <a:t>Overall View of Data using Charts to Narrow List of Features</a:t>
          </a:r>
        </a:p>
      </dgm:t>
    </dgm:pt>
    <dgm:pt modelId="{83D6684D-79B8-3A42-8B3E-BC4BA5E795D8}" type="parTrans" cxnId="{EDB58D9F-7A23-1747-A262-AE6B7963359A}">
      <dgm:prSet/>
      <dgm:spPr/>
    </dgm:pt>
    <dgm:pt modelId="{2B21FE4C-1029-1D46-8E1F-C29741E9BEBD}" type="sibTrans" cxnId="{EDB58D9F-7A23-1747-A262-AE6B7963359A}">
      <dgm:prSet/>
      <dgm:spPr/>
    </dgm:pt>
    <dgm:pt modelId="{3CAA5E81-EE60-7540-9701-942B32B02B12}">
      <dgm:prSet/>
      <dgm:spPr/>
      <dgm:t>
        <a:bodyPr/>
        <a:lstStyle/>
        <a:p>
          <a:r>
            <a:rPr lang="en-IN" dirty="0"/>
            <a:t>Univariate Analysis/Segmented Univariate</a:t>
          </a:r>
        </a:p>
      </dgm:t>
    </dgm:pt>
    <dgm:pt modelId="{2C22AEA1-2458-A04D-BC9A-C44F7134CDF5}" type="parTrans" cxnId="{FB66BE80-972D-EB4B-82A0-9709F05760F7}">
      <dgm:prSet/>
      <dgm:spPr/>
    </dgm:pt>
    <dgm:pt modelId="{639B4FBF-AECA-0A45-A958-92910EC73093}" type="sibTrans" cxnId="{FB66BE80-972D-EB4B-82A0-9709F05760F7}">
      <dgm:prSet/>
      <dgm:spPr/>
    </dgm:pt>
    <dgm:pt modelId="{ABDB00E8-35FB-2446-A471-FF31D09417EB}">
      <dgm:prSet/>
      <dgm:spPr/>
      <dgm:t>
        <a:bodyPr/>
        <a:lstStyle/>
        <a:p>
          <a:r>
            <a:rPr lang="en-GB" dirty="0"/>
            <a:t>Analyse One Feature with Target Variable to see Correlations </a:t>
          </a:r>
        </a:p>
      </dgm:t>
    </dgm:pt>
    <dgm:pt modelId="{C1B9136C-6484-4C4F-A672-28F00F70CBC9}" type="parTrans" cxnId="{B6698316-DE9E-EE4C-BDBE-A6CC43AA3D7E}">
      <dgm:prSet/>
      <dgm:spPr/>
    </dgm:pt>
    <dgm:pt modelId="{C875D5D8-40E2-234F-88C6-8AF6C79B6FB0}" type="sibTrans" cxnId="{B6698316-DE9E-EE4C-BDBE-A6CC43AA3D7E}">
      <dgm:prSet/>
      <dgm:spPr/>
    </dgm:pt>
    <dgm:pt modelId="{0DA98846-8D38-404C-8FCE-7146F0E41A93}">
      <dgm:prSet/>
      <dgm:spPr/>
      <dgm:t>
        <a:bodyPr/>
        <a:lstStyle/>
        <a:p>
          <a:r>
            <a:rPr lang="en-GB" dirty="0"/>
            <a:t>Create Segmented Distributions to visualize the same</a:t>
          </a:r>
        </a:p>
      </dgm:t>
    </dgm:pt>
    <dgm:pt modelId="{E55462C3-D84D-6644-AB93-5D6E35D20DC8}" type="parTrans" cxnId="{95473C82-B9DD-7E43-8D95-4B72885CAF82}">
      <dgm:prSet/>
      <dgm:spPr/>
    </dgm:pt>
    <dgm:pt modelId="{4BE1F68E-D1C2-604D-8547-4D2F2D23A462}" type="sibTrans" cxnId="{95473C82-B9DD-7E43-8D95-4B72885CAF82}">
      <dgm:prSet/>
      <dgm:spPr/>
    </dgm:pt>
    <dgm:pt modelId="{DA92EEB2-7B75-7943-B05A-45BBDD7BE13A}">
      <dgm:prSet/>
      <dgm:spPr/>
      <dgm:t>
        <a:bodyPr/>
        <a:lstStyle/>
        <a:p>
          <a:r>
            <a:rPr lang="en-GB" dirty="0"/>
            <a:t>Create distributions for Categorical and Numeric Variables</a:t>
          </a:r>
          <a:endParaRPr lang="en-IN" dirty="0"/>
        </a:p>
      </dgm:t>
    </dgm:pt>
    <dgm:pt modelId="{F6845EED-0366-6945-9DAB-94274C5D28F6}" type="parTrans" cxnId="{13609303-D384-5341-9CBA-F3DBFE5289EC}">
      <dgm:prSet/>
      <dgm:spPr/>
    </dgm:pt>
    <dgm:pt modelId="{FC2C44AC-C09D-4D4F-B111-E84FD518CC9C}" type="sibTrans" cxnId="{13609303-D384-5341-9CBA-F3DBFE5289EC}">
      <dgm:prSet/>
      <dgm:spPr/>
    </dgm:pt>
    <dgm:pt modelId="{772B4A64-1743-424F-AFF1-7D38F9E43486}">
      <dgm:prSet/>
      <dgm:spPr/>
      <dgm:t>
        <a:bodyPr/>
        <a:lstStyle/>
        <a:p>
          <a:r>
            <a:rPr lang="en-GB" dirty="0"/>
            <a:t>Publish Observations and Insights</a:t>
          </a:r>
        </a:p>
      </dgm:t>
    </dgm:pt>
    <dgm:pt modelId="{41E1E761-ACF7-EF45-8B1A-98C71D008F07}" type="parTrans" cxnId="{EB685081-F4F2-E048-9FDC-45FD29CB7F0A}">
      <dgm:prSet/>
      <dgm:spPr/>
    </dgm:pt>
    <dgm:pt modelId="{8D5B219E-3FAE-AA4C-A5E4-29266EA8DF4A}" type="sibTrans" cxnId="{EB685081-F4F2-E048-9FDC-45FD29CB7F0A}">
      <dgm:prSet/>
      <dgm:spPr/>
    </dgm:pt>
    <dgm:pt modelId="{F3F55ACC-A6BE-E84C-96A4-68A18116892C}" type="pres">
      <dgm:prSet presAssocID="{3A2BEFFE-5FF6-9940-AD7B-BE59F236A4C8}" presName="linear" presStyleCnt="0">
        <dgm:presLayoutVars>
          <dgm:dir/>
          <dgm:animLvl val="lvl"/>
          <dgm:resizeHandles val="exact"/>
        </dgm:presLayoutVars>
      </dgm:prSet>
      <dgm:spPr/>
    </dgm:pt>
    <dgm:pt modelId="{C554B9F6-0DB7-9040-9E4C-7407CEAB4184}" type="pres">
      <dgm:prSet presAssocID="{230F015B-55B9-ED4E-963F-40E099D25CB4}" presName="parentLin" presStyleCnt="0"/>
      <dgm:spPr/>
    </dgm:pt>
    <dgm:pt modelId="{4068DF08-8324-6C43-9B53-213765B7BE5E}" type="pres">
      <dgm:prSet presAssocID="{230F015B-55B9-ED4E-963F-40E099D25CB4}" presName="parentLeftMargin" presStyleLbl="node1" presStyleIdx="0" presStyleCnt="6"/>
      <dgm:spPr/>
    </dgm:pt>
    <dgm:pt modelId="{18B9253F-965A-AC43-98B9-407A851C4AA1}" type="pres">
      <dgm:prSet presAssocID="{230F015B-55B9-ED4E-963F-40E099D25C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1F271E-D716-A547-905E-B030EE5A940B}" type="pres">
      <dgm:prSet presAssocID="{230F015B-55B9-ED4E-963F-40E099D25CB4}" presName="negativeSpace" presStyleCnt="0"/>
      <dgm:spPr/>
    </dgm:pt>
    <dgm:pt modelId="{F952C450-0236-D14F-B9A6-D6457F6711FC}" type="pres">
      <dgm:prSet presAssocID="{230F015B-55B9-ED4E-963F-40E099D25CB4}" presName="childText" presStyleLbl="conFgAcc1" presStyleIdx="0" presStyleCnt="6">
        <dgm:presLayoutVars>
          <dgm:bulletEnabled val="1"/>
        </dgm:presLayoutVars>
      </dgm:prSet>
      <dgm:spPr/>
    </dgm:pt>
    <dgm:pt modelId="{7FA19DAC-906F-4B46-9EE9-BC330989DFA3}" type="pres">
      <dgm:prSet presAssocID="{71601366-F2BC-0E4C-AE14-58163B2D45DB}" presName="spaceBetweenRectangles" presStyleCnt="0"/>
      <dgm:spPr/>
    </dgm:pt>
    <dgm:pt modelId="{FDB70B9B-8CB1-4647-89CB-18DFC4A5AA9B}" type="pres">
      <dgm:prSet presAssocID="{A668E96E-D9E2-0746-AF7A-E20DE139A8DF}" presName="parentLin" presStyleCnt="0"/>
      <dgm:spPr/>
    </dgm:pt>
    <dgm:pt modelId="{B24C4A4F-0EB2-6C4F-82E0-D337914509C8}" type="pres">
      <dgm:prSet presAssocID="{A668E96E-D9E2-0746-AF7A-E20DE139A8DF}" presName="parentLeftMargin" presStyleLbl="node1" presStyleIdx="0" presStyleCnt="6"/>
      <dgm:spPr/>
    </dgm:pt>
    <dgm:pt modelId="{CEB751FF-20D8-CF4C-B38F-A05506A77927}" type="pres">
      <dgm:prSet presAssocID="{A668E96E-D9E2-0746-AF7A-E20DE139A8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C5BFCFB-0C5B-294C-8D0B-A2DFAE92A0FB}" type="pres">
      <dgm:prSet presAssocID="{A668E96E-D9E2-0746-AF7A-E20DE139A8DF}" presName="negativeSpace" presStyleCnt="0"/>
      <dgm:spPr/>
    </dgm:pt>
    <dgm:pt modelId="{242CF65B-9763-264D-A25E-2AF6A5E3B17F}" type="pres">
      <dgm:prSet presAssocID="{A668E96E-D9E2-0746-AF7A-E20DE139A8DF}" presName="childText" presStyleLbl="conFgAcc1" presStyleIdx="1" presStyleCnt="6">
        <dgm:presLayoutVars>
          <dgm:bulletEnabled val="1"/>
        </dgm:presLayoutVars>
      </dgm:prSet>
      <dgm:spPr/>
    </dgm:pt>
    <dgm:pt modelId="{9CBF2871-5792-AF44-BEB4-8276D16FEFF0}" type="pres">
      <dgm:prSet presAssocID="{98B837C2-4E73-1044-8872-E5837B1AB9F2}" presName="spaceBetweenRectangles" presStyleCnt="0"/>
      <dgm:spPr/>
    </dgm:pt>
    <dgm:pt modelId="{1D44F81F-7414-F242-BB4F-9B69E9C1C662}" type="pres">
      <dgm:prSet presAssocID="{7A55088B-94D2-DD45-8F36-96A10101A399}" presName="parentLin" presStyleCnt="0"/>
      <dgm:spPr/>
    </dgm:pt>
    <dgm:pt modelId="{518D0935-50CC-F14A-8504-361FE13101FB}" type="pres">
      <dgm:prSet presAssocID="{7A55088B-94D2-DD45-8F36-96A10101A399}" presName="parentLeftMargin" presStyleLbl="node1" presStyleIdx="1" presStyleCnt="6"/>
      <dgm:spPr/>
    </dgm:pt>
    <dgm:pt modelId="{F6C8D0F1-C245-AF4E-A8C8-DFBCA065241E}" type="pres">
      <dgm:prSet presAssocID="{7A55088B-94D2-DD45-8F36-96A10101A3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BCEA3C-3B61-2643-B2D6-A00E354B3530}" type="pres">
      <dgm:prSet presAssocID="{7A55088B-94D2-DD45-8F36-96A10101A399}" presName="negativeSpace" presStyleCnt="0"/>
      <dgm:spPr/>
    </dgm:pt>
    <dgm:pt modelId="{21A76B13-1127-7640-B65E-7C21929BA844}" type="pres">
      <dgm:prSet presAssocID="{7A55088B-94D2-DD45-8F36-96A10101A399}" presName="childText" presStyleLbl="conFgAcc1" presStyleIdx="2" presStyleCnt="6">
        <dgm:presLayoutVars>
          <dgm:bulletEnabled val="1"/>
        </dgm:presLayoutVars>
      </dgm:prSet>
      <dgm:spPr/>
    </dgm:pt>
    <dgm:pt modelId="{0EBF0168-0545-5341-B6A0-A3FB49C2BDE5}" type="pres">
      <dgm:prSet presAssocID="{1BAAA561-1966-E04A-8A55-72E221FCCABD}" presName="spaceBetweenRectangles" presStyleCnt="0"/>
      <dgm:spPr/>
    </dgm:pt>
    <dgm:pt modelId="{0ABB1770-D9C8-2641-B414-702AB4CDAD87}" type="pres">
      <dgm:prSet presAssocID="{3CAA5E81-EE60-7540-9701-942B32B02B12}" presName="parentLin" presStyleCnt="0"/>
      <dgm:spPr/>
    </dgm:pt>
    <dgm:pt modelId="{7D6E5705-D319-CF4B-9F31-55633C892012}" type="pres">
      <dgm:prSet presAssocID="{3CAA5E81-EE60-7540-9701-942B32B02B12}" presName="parentLeftMargin" presStyleLbl="node1" presStyleIdx="2" presStyleCnt="6"/>
      <dgm:spPr/>
    </dgm:pt>
    <dgm:pt modelId="{2396162C-015B-AF46-9261-3A340A80F443}" type="pres">
      <dgm:prSet presAssocID="{3CAA5E81-EE60-7540-9701-942B32B02B1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190518-40BA-4746-8E01-F254080F835A}" type="pres">
      <dgm:prSet presAssocID="{3CAA5E81-EE60-7540-9701-942B32B02B12}" presName="negativeSpace" presStyleCnt="0"/>
      <dgm:spPr/>
    </dgm:pt>
    <dgm:pt modelId="{EE9C0E65-786A-1246-BF2D-D9F8BAE8BB9E}" type="pres">
      <dgm:prSet presAssocID="{3CAA5E81-EE60-7540-9701-942B32B02B12}" presName="childText" presStyleLbl="conFgAcc1" presStyleIdx="3" presStyleCnt="6">
        <dgm:presLayoutVars>
          <dgm:bulletEnabled val="1"/>
        </dgm:presLayoutVars>
      </dgm:prSet>
      <dgm:spPr/>
    </dgm:pt>
    <dgm:pt modelId="{080BC49B-95DC-2E45-9733-D62F934F1576}" type="pres">
      <dgm:prSet presAssocID="{639B4FBF-AECA-0A45-A958-92910EC73093}" presName="spaceBetweenRectangles" presStyleCnt="0"/>
      <dgm:spPr/>
    </dgm:pt>
    <dgm:pt modelId="{41675C3F-0513-0749-B31D-6AEEFFC7F7A6}" type="pres">
      <dgm:prSet presAssocID="{CAD28D76-4CEF-574F-BB09-7954EC77B97C}" presName="parentLin" presStyleCnt="0"/>
      <dgm:spPr/>
    </dgm:pt>
    <dgm:pt modelId="{6A358674-90CA-3D4F-802C-4AFED0984F2E}" type="pres">
      <dgm:prSet presAssocID="{CAD28D76-4CEF-574F-BB09-7954EC77B97C}" presName="parentLeftMargin" presStyleLbl="node1" presStyleIdx="3" presStyleCnt="6"/>
      <dgm:spPr/>
    </dgm:pt>
    <dgm:pt modelId="{E5636574-9F97-BB46-A1CA-232D441EFA20}" type="pres">
      <dgm:prSet presAssocID="{CAD28D76-4CEF-574F-BB09-7954EC77B97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890E1F-8B2C-8C44-B2EA-F2D93525F6B2}" type="pres">
      <dgm:prSet presAssocID="{CAD28D76-4CEF-574F-BB09-7954EC77B97C}" presName="negativeSpace" presStyleCnt="0"/>
      <dgm:spPr/>
    </dgm:pt>
    <dgm:pt modelId="{0CFA2390-6F1B-C645-B9C9-78426EFE4D5A}" type="pres">
      <dgm:prSet presAssocID="{CAD28D76-4CEF-574F-BB09-7954EC77B97C}" presName="childText" presStyleLbl="conFgAcc1" presStyleIdx="4" presStyleCnt="6">
        <dgm:presLayoutVars>
          <dgm:bulletEnabled val="1"/>
        </dgm:presLayoutVars>
      </dgm:prSet>
      <dgm:spPr/>
    </dgm:pt>
    <dgm:pt modelId="{22B52C6A-8230-A948-9781-26602B626C52}" type="pres">
      <dgm:prSet presAssocID="{7EDD133C-EDB6-3442-A69C-1F8FA14EAEE2}" presName="spaceBetweenRectangles" presStyleCnt="0"/>
      <dgm:spPr/>
    </dgm:pt>
    <dgm:pt modelId="{EC9130BA-ABEE-3548-9518-8D32EB5A46DB}" type="pres">
      <dgm:prSet presAssocID="{DAC74A95-70BA-E840-B8B1-555803E2AFE8}" presName="parentLin" presStyleCnt="0"/>
      <dgm:spPr/>
    </dgm:pt>
    <dgm:pt modelId="{015146BD-F5E6-5E4F-93C0-89A34A960499}" type="pres">
      <dgm:prSet presAssocID="{DAC74A95-70BA-E840-B8B1-555803E2AFE8}" presName="parentLeftMargin" presStyleLbl="node1" presStyleIdx="4" presStyleCnt="6"/>
      <dgm:spPr/>
    </dgm:pt>
    <dgm:pt modelId="{AF5A61D8-5FD2-ED48-AB91-26C8D38E9E66}" type="pres">
      <dgm:prSet presAssocID="{DAC74A95-70BA-E840-B8B1-555803E2AFE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400961F-7FBC-154C-BB2A-9F8BD4DC33B1}" type="pres">
      <dgm:prSet presAssocID="{DAC74A95-70BA-E840-B8B1-555803E2AFE8}" presName="negativeSpace" presStyleCnt="0"/>
      <dgm:spPr/>
    </dgm:pt>
    <dgm:pt modelId="{7ACF1A47-303B-2940-81CC-904F840C4CFB}" type="pres">
      <dgm:prSet presAssocID="{DAC74A95-70BA-E840-B8B1-555803E2AFE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3609303-D384-5341-9CBA-F3DBFE5289EC}" srcId="{7A55088B-94D2-DD45-8F36-96A10101A399}" destId="{DA92EEB2-7B75-7943-B05A-45BBDD7BE13A}" srcOrd="0" destOrd="0" parTransId="{F6845EED-0366-6945-9DAB-94274C5D28F6}" sibTransId="{FC2C44AC-C09D-4D4F-B111-E84FD518CC9C}"/>
    <dgm:cxn modelId="{2A34A704-3739-0145-9490-2A475889C4CB}" type="presOf" srcId="{CAD28D76-4CEF-574F-BB09-7954EC77B97C}" destId="{6A358674-90CA-3D4F-802C-4AFED0984F2E}" srcOrd="0" destOrd="0" presId="urn:microsoft.com/office/officeart/2005/8/layout/list1"/>
    <dgm:cxn modelId="{0F17D50C-9BC0-9040-A0B2-3C4C67D853C0}" type="presOf" srcId="{ABDB00E8-35FB-2446-A471-FF31D09417EB}" destId="{EE9C0E65-786A-1246-BF2D-D9F8BAE8BB9E}" srcOrd="0" destOrd="0" presId="urn:microsoft.com/office/officeart/2005/8/layout/list1"/>
    <dgm:cxn modelId="{8CAE3212-B8CB-8D4E-A59F-5B812A49FEB7}" type="presOf" srcId="{2E8342B6-E7BD-A543-9FBB-1A36DEEAE821}" destId="{F952C450-0236-D14F-B9A6-D6457F6711FC}" srcOrd="0" destOrd="1" presId="urn:microsoft.com/office/officeart/2005/8/layout/list1"/>
    <dgm:cxn modelId="{B6698316-DE9E-EE4C-BDBE-A6CC43AA3D7E}" srcId="{3CAA5E81-EE60-7540-9701-942B32B02B12}" destId="{ABDB00E8-35FB-2446-A471-FF31D09417EB}" srcOrd="0" destOrd="0" parTransId="{C1B9136C-6484-4C4F-A672-28F00F70CBC9}" sibTransId="{C875D5D8-40E2-234F-88C6-8AF6C79B6FB0}"/>
    <dgm:cxn modelId="{61D9CA16-274E-6A4C-87EA-673A00693698}" type="presOf" srcId="{772B4A64-1743-424F-AFF1-7D38F9E43486}" destId="{7ACF1A47-303B-2940-81CC-904F840C4CFB}" srcOrd="0" destOrd="0" presId="urn:microsoft.com/office/officeart/2005/8/layout/list1"/>
    <dgm:cxn modelId="{3F292A1E-27C8-4247-825B-051009A16FE8}" type="presOf" srcId="{7A55088B-94D2-DD45-8F36-96A10101A399}" destId="{F6C8D0F1-C245-AF4E-A8C8-DFBCA065241E}" srcOrd="1" destOrd="0" presId="urn:microsoft.com/office/officeart/2005/8/layout/list1"/>
    <dgm:cxn modelId="{B7696223-8ABC-1E46-99B3-BA46536E5514}" srcId="{3A2BEFFE-5FF6-9940-AD7B-BE59F236A4C8}" destId="{A668E96E-D9E2-0746-AF7A-E20DE139A8DF}" srcOrd="1" destOrd="0" parTransId="{C0ADEE38-AB62-3143-BE6E-AF2130C72B48}" sibTransId="{98B837C2-4E73-1044-8872-E5837B1AB9F2}"/>
    <dgm:cxn modelId="{64095626-6E13-DB4E-B022-505585220797}" type="presOf" srcId="{C2D56AAA-6921-E349-9F13-FAFF82EFE220}" destId="{F952C450-0236-D14F-B9A6-D6457F6711FC}" srcOrd="0" destOrd="0" presId="urn:microsoft.com/office/officeart/2005/8/layout/list1"/>
    <dgm:cxn modelId="{EA3F292C-7940-A047-8C98-8B169881DE2E}" type="presOf" srcId="{A668E96E-D9E2-0746-AF7A-E20DE139A8DF}" destId="{B24C4A4F-0EB2-6C4F-82E0-D337914509C8}" srcOrd="0" destOrd="0" presId="urn:microsoft.com/office/officeart/2005/8/layout/list1"/>
    <dgm:cxn modelId="{924F4630-4402-D445-8D60-D780ED81F628}" type="presOf" srcId="{DE35B969-8D0F-B845-B8BC-843922D3B258}" destId="{21A76B13-1127-7640-B65E-7C21929BA844}" srcOrd="0" destOrd="1" presId="urn:microsoft.com/office/officeart/2005/8/layout/list1"/>
    <dgm:cxn modelId="{7F0A8D48-EC6A-1C4B-88E5-5AF290AC0900}" srcId="{A668E96E-D9E2-0746-AF7A-E20DE139A8DF}" destId="{023EB777-39EE-6845-8404-68413F6F3F70}" srcOrd="1" destOrd="0" parTransId="{43D6DF33-6D21-0F46-8BAF-FF1FCAA58A83}" sibTransId="{D8B919EA-5142-4147-BC58-DB324AC1989B}"/>
    <dgm:cxn modelId="{52955253-BA08-1D44-86F9-5DFB9F390C83}" srcId="{230F015B-55B9-ED4E-963F-40E099D25CB4}" destId="{2E8342B6-E7BD-A543-9FBB-1A36DEEAE821}" srcOrd="1" destOrd="0" parTransId="{C66BA449-643C-EC42-9B6A-A415018DD928}" sibTransId="{C6F8BB5A-BF12-AF43-8BB1-5CF57FF6BD8C}"/>
    <dgm:cxn modelId="{2262E959-4556-AF41-B390-4D8C15428DA6}" type="presOf" srcId="{3CAA5E81-EE60-7540-9701-942B32B02B12}" destId="{7D6E5705-D319-CF4B-9F31-55633C892012}" srcOrd="0" destOrd="0" presId="urn:microsoft.com/office/officeart/2005/8/layout/list1"/>
    <dgm:cxn modelId="{D4EC3160-DCF8-E64E-A465-17CABEE44C16}" type="presOf" srcId="{3A2BEFFE-5FF6-9940-AD7B-BE59F236A4C8}" destId="{F3F55ACC-A6BE-E84C-96A4-68A18116892C}" srcOrd="0" destOrd="0" presId="urn:microsoft.com/office/officeart/2005/8/layout/list1"/>
    <dgm:cxn modelId="{60CD8560-2EAC-2946-9853-615968B677AD}" srcId="{CAD28D76-4CEF-574F-BB09-7954EC77B97C}" destId="{6787C631-E2D1-CE42-B0CE-44C11C8EADD3}" srcOrd="0" destOrd="0" parTransId="{63798A8B-9719-1E42-94E1-20992C002CB0}" sibTransId="{2A570225-B985-C149-85BB-B6C1349B3766}"/>
    <dgm:cxn modelId="{5A4FAE6F-C1B5-FF48-9B55-6C9E1A7AAA11}" type="presOf" srcId="{7A55088B-94D2-DD45-8F36-96A10101A399}" destId="{518D0935-50CC-F14A-8504-361FE13101FB}" srcOrd="0" destOrd="0" presId="urn:microsoft.com/office/officeart/2005/8/layout/list1"/>
    <dgm:cxn modelId="{9F1D4674-4B8D-FB4F-A36F-E6CE4B20D1BD}" type="presOf" srcId="{A668E96E-D9E2-0746-AF7A-E20DE139A8DF}" destId="{CEB751FF-20D8-CF4C-B38F-A05506A77927}" srcOrd="1" destOrd="0" presId="urn:microsoft.com/office/officeart/2005/8/layout/list1"/>
    <dgm:cxn modelId="{FB66BE80-972D-EB4B-82A0-9709F05760F7}" srcId="{3A2BEFFE-5FF6-9940-AD7B-BE59F236A4C8}" destId="{3CAA5E81-EE60-7540-9701-942B32B02B12}" srcOrd="3" destOrd="0" parTransId="{2C22AEA1-2458-A04D-BC9A-C44F7134CDF5}" sibTransId="{639B4FBF-AECA-0A45-A958-92910EC73093}"/>
    <dgm:cxn modelId="{EB685081-F4F2-E048-9FDC-45FD29CB7F0A}" srcId="{DAC74A95-70BA-E840-B8B1-555803E2AFE8}" destId="{772B4A64-1743-424F-AFF1-7D38F9E43486}" srcOrd="0" destOrd="0" parTransId="{41E1E761-ACF7-EF45-8B1A-98C71D008F07}" sibTransId="{8D5B219E-3FAE-AA4C-A5E4-29266EA8DF4A}"/>
    <dgm:cxn modelId="{95473C82-B9DD-7E43-8D95-4B72885CAF82}" srcId="{3CAA5E81-EE60-7540-9701-942B32B02B12}" destId="{0DA98846-8D38-404C-8FCE-7146F0E41A93}" srcOrd="1" destOrd="0" parTransId="{E55462C3-D84D-6644-AB93-5D6E35D20DC8}" sibTransId="{4BE1F68E-D1C2-604D-8547-4D2F2D23A462}"/>
    <dgm:cxn modelId="{CAF03289-A568-294C-B632-532DBC17CA46}" type="presOf" srcId="{DAC74A95-70BA-E840-B8B1-555803E2AFE8}" destId="{AF5A61D8-5FD2-ED48-AB91-26C8D38E9E66}" srcOrd="1" destOrd="0" presId="urn:microsoft.com/office/officeart/2005/8/layout/list1"/>
    <dgm:cxn modelId="{A5D78992-9018-0C46-82FD-8B5D6F739D8C}" type="presOf" srcId="{1FFDBCE0-849D-394B-8772-6C1E8DEB1095}" destId="{242CF65B-9763-264D-A25E-2AF6A5E3B17F}" srcOrd="0" destOrd="0" presId="urn:microsoft.com/office/officeart/2005/8/layout/list1"/>
    <dgm:cxn modelId="{3A5D4895-D202-3B44-BB0D-8860D534D61A}" type="presOf" srcId="{230F015B-55B9-ED4E-963F-40E099D25CB4}" destId="{4068DF08-8324-6C43-9B53-213765B7BE5E}" srcOrd="0" destOrd="0" presId="urn:microsoft.com/office/officeart/2005/8/layout/list1"/>
    <dgm:cxn modelId="{86000C9E-6094-E845-831D-7841DCFC0129}" type="presOf" srcId="{6787C631-E2D1-CE42-B0CE-44C11C8EADD3}" destId="{0CFA2390-6F1B-C645-B9C9-78426EFE4D5A}" srcOrd="0" destOrd="0" presId="urn:microsoft.com/office/officeart/2005/8/layout/list1"/>
    <dgm:cxn modelId="{EDB58D9F-7A23-1747-A262-AE6B7963359A}" srcId="{7A55088B-94D2-DD45-8F36-96A10101A399}" destId="{DE35B969-8D0F-B845-B8BC-843922D3B258}" srcOrd="1" destOrd="0" parTransId="{83D6684D-79B8-3A42-8B3E-BC4BA5E795D8}" sibTransId="{2B21FE4C-1029-1D46-8E1F-C29741E9BEBD}"/>
    <dgm:cxn modelId="{D151D4A3-8217-D743-8C74-C65472BCDFA7}" srcId="{3A2BEFFE-5FF6-9940-AD7B-BE59F236A4C8}" destId="{7A55088B-94D2-DD45-8F36-96A10101A399}" srcOrd="2" destOrd="0" parTransId="{D14E3A8E-6800-1C4B-B8DF-E0ECDE7306CE}" sibTransId="{1BAAA561-1966-E04A-8A55-72E221FCCABD}"/>
    <dgm:cxn modelId="{97F26BA5-A245-CB4F-92D7-0BB221EA4D66}" srcId="{3A2BEFFE-5FF6-9940-AD7B-BE59F236A4C8}" destId="{DAC74A95-70BA-E840-B8B1-555803E2AFE8}" srcOrd="5" destOrd="0" parTransId="{94586EB2-C5F4-2D48-8BF0-565DD97B8424}" sibTransId="{F3D36280-C13D-E149-92DC-2180713475A9}"/>
    <dgm:cxn modelId="{04F46EB0-1DE1-FE44-B1EA-0176E6CE438F}" type="presOf" srcId="{BE56203A-8335-F047-B893-94BEC3B784F7}" destId="{0CFA2390-6F1B-C645-B9C9-78426EFE4D5A}" srcOrd="0" destOrd="1" presId="urn:microsoft.com/office/officeart/2005/8/layout/list1"/>
    <dgm:cxn modelId="{DC1D45BD-C6EE-BC47-9BF3-239590499957}" type="presOf" srcId="{CAD28D76-4CEF-574F-BB09-7954EC77B97C}" destId="{E5636574-9F97-BB46-A1CA-232D441EFA20}" srcOrd="1" destOrd="0" presId="urn:microsoft.com/office/officeart/2005/8/layout/list1"/>
    <dgm:cxn modelId="{EE9E6ABE-2F69-D343-AC9B-1544F005B92E}" type="presOf" srcId="{023EB777-39EE-6845-8404-68413F6F3F70}" destId="{242CF65B-9763-264D-A25E-2AF6A5E3B17F}" srcOrd="0" destOrd="1" presId="urn:microsoft.com/office/officeart/2005/8/layout/list1"/>
    <dgm:cxn modelId="{E6DF30C4-D90D-A24E-A1A3-FFF306C8AAFE}" srcId="{3A2BEFFE-5FF6-9940-AD7B-BE59F236A4C8}" destId="{CAD28D76-4CEF-574F-BB09-7954EC77B97C}" srcOrd="4" destOrd="0" parTransId="{2BB96ED8-77F6-5B43-8151-E7BC947EE416}" sibTransId="{7EDD133C-EDB6-3442-A69C-1F8FA14EAEE2}"/>
    <dgm:cxn modelId="{52BB8CC5-74EF-B847-A780-410A8ABAE81D}" srcId="{A668E96E-D9E2-0746-AF7A-E20DE139A8DF}" destId="{1FFDBCE0-849D-394B-8772-6C1E8DEB1095}" srcOrd="0" destOrd="0" parTransId="{067ED56A-9A36-CD44-A778-3588581580DE}" sibTransId="{E4328A05-4128-344E-B208-79CF9513F50B}"/>
    <dgm:cxn modelId="{A8376BCF-5186-4343-AE35-448F4E7C2B5A}" srcId="{CAD28D76-4CEF-574F-BB09-7954EC77B97C}" destId="{BE56203A-8335-F047-B893-94BEC3B784F7}" srcOrd="1" destOrd="0" parTransId="{F4F93CD1-D3A1-9E49-A20B-9D30961912F7}" sibTransId="{EBA8587B-25B2-5E47-A536-13CDA45167F7}"/>
    <dgm:cxn modelId="{C3C509DE-E4CF-2240-BE08-2DDECC10C53C}" srcId="{3A2BEFFE-5FF6-9940-AD7B-BE59F236A4C8}" destId="{230F015B-55B9-ED4E-963F-40E099D25CB4}" srcOrd="0" destOrd="0" parTransId="{959641F9-ED9F-0044-B88D-35A218B78CF0}" sibTransId="{71601366-F2BC-0E4C-AE14-58163B2D45DB}"/>
    <dgm:cxn modelId="{6B8D1FE0-9886-E241-929F-CF4A06A6EDFA}" type="presOf" srcId="{0DA98846-8D38-404C-8FCE-7146F0E41A93}" destId="{EE9C0E65-786A-1246-BF2D-D9F8BAE8BB9E}" srcOrd="0" destOrd="1" presId="urn:microsoft.com/office/officeart/2005/8/layout/list1"/>
    <dgm:cxn modelId="{08536CEA-320B-5E4F-8553-253E57B20560}" srcId="{230F015B-55B9-ED4E-963F-40E099D25CB4}" destId="{C2D56AAA-6921-E349-9F13-FAFF82EFE220}" srcOrd="0" destOrd="0" parTransId="{06D8CE04-52A5-D44E-93DC-706C5B6432AE}" sibTransId="{726C3374-8A5C-294D-9DBE-1A5B0F364029}"/>
    <dgm:cxn modelId="{1A5162FB-C8D0-B04F-8771-93E953C36BE5}" type="presOf" srcId="{230F015B-55B9-ED4E-963F-40E099D25CB4}" destId="{18B9253F-965A-AC43-98B9-407A851C4AA1}" srcOrd="1" destOrd="0" presId="urn:microsoft.com/office/officeart/2005/8/layout/list1"/>
    <dgm:cxn modelId="{FC121CFD-F896-0749-93B3-DA75BB8D6D3C}" type="presOf" srcId="{3CAA5E81-EE60-7540-9701-942B32B02B12}" destId="{2396162C-015B-AF46-9261-3A340A80F443}" srcOrd="1" destOrd="0" presId="urn:microsoft.com/office/officeart/2005/8/layout/list1"/>
    <dgm:cxn modelId="{E0419EFD-B1F2-9540-ABF9-C6727F07889B}" type="presOf" srcId="{DA92EEB2-7B75-7943-B05A-45BBDD7BE13A}" destId="{21A76B13-1127-7640-B65E-7C21929BA844}" srcOrd="0" destOrd="0" presId="urn:microsoft.com/office/officeart/2005/8/layout/list1"/>
    <dgm:cxn modelId="{4BCE5FFF-2488-2B4F-8446-CB13F7B7F0EC}" type="presOf" srcId="{DAC74A95-70BA-E840-B8B1-555803E2AFE8}" destId="{015146BD-F5E6-5E4F-93C0-89A34A960499}" srcOrd="0" destOrd="0" presId="urn:microsoft.com/office/officeart/2005/8/layout/list1"/>
    <dgm:cxn modelId="{4461101D-F030-3C4A-B39B-16CDBE4335AB}" type="presParOf" srcId="{F3F55ACC-A6BE-E84C-96A4-68A18116892C}" destId="{C554B9F6-0DB7-9040-9E4C-7407CEAB4184}" srcOrd="0" destOrd="0" presId="urn:microsoft.com/office/officeart/2005/8/layout/list1"/>
    <dgm:cxn modelId="{D0A8FBC1-6A10-3241-9F3C-2C9C9EFCA196}" type="presParOf" srcId="{C554B9F6-0DB7-9040-9E4C-7407CEAB4184}" destId="{4068DF08-8324-6C43-9B53-213765B7BE5E}" srcOrd="0" destOrd="0" presId="urn:microsoft.com/office/officeart/2005/8/layout/list1"/>
    <dgm:cxn modelId="{9BEE67D0-F2EC-A84A-9BC0-E9042F1B2938}" type="presParOf" srcId="{C554B9F6-0DB7-9040-9E4C-7407CEAB4184}" destId="{18B9253F-965A-AC43-98B9-407A851C4AA1}" srcOrd="1" destOrd="0" presId="urn:microsoft.com/office/officeart/2005/8/layout/list1"/>
    <dgm:cxn modelId="{2486D4C9-56DB-2A4D-A9C2-D9FA20A7DA6B}" type="presParOf" srcId="{F3F55ACC-A6BE-E84C-96A4-68A18116892C}" destId="{701F271E-D716-A547-905E-B030EE5A940B}" srcOrd="1" destOrd="0" presId="urn:microsoft.com/office/officeart/2005/8/layout/list1"/>
    <dgm:cxn modelId="{5B880C60-D43A-CD4F-8FF2-EDA0038ACCE5}" type="presParOf" srcId="{F3F55ACC-A6BE-E84C-96A4-68A18116892C}" destId="{F952C450-0236-D14F-B9A6-D6457F6711FC}" srcOrd="2" destOrd="0" presId="urn:microsoft.com/office/officeart/2005/8/layout/list1"/>
    <dgm:cxn modelId="{88452741-D836-0A43-A0D8-87450D26BA7B}" type="presParOf" srcId="{F3F55ACC-A6BE-E84C-96A4-68A18116892C}" destId="{7FA19DAC-906F-4B46-9EE9-BC330989DFA3}" srcOrd="3" destOrd="0" presId="urn:microsoft.com/office/officeart/2005/8/layout/list1"/>
    <dgm:cxn modelId="{1AE013EB-CC3B-F042-B86D-CC2FF13506E3}" type="presParOf" srcId="{F3F55ACC-A6BE-E84C-96A4-68A18116892C}" destId="{FDB70B9B-8CB1-4647-89CB-18DFC4A5AA9B}" srcOrd="4" destOrd="0" presId="urn:microsoft.com/office/officeart/2005/8/layout/list1"/>
    <dgm:cxn modelId="{A146326A-859D-CE4A-B4D2-4B49564DCA62}" type="presParOf" srcId="{FDB70B9B-8CB1-4647-89CB-18DFC4A5AA9B}" destId="{B24C4A4F-0EB2-6C4F-82E0-D337914509C8}" srcOrd="0" destOrd="0" presId="urn:microsoft.com/office/officeart/2005/8/layout/list1"/>
    <dgm:cxn modelId="{ECDB762A-CC27-2D4C-B9D5-3BEF2776E460}" type="presParOf" srcId="{FDB70B9B-8CB1-4647-89CB-18DFC4A5AA9B}" destId="{CEB751FF-20D8-CF4C-B38F-A05506A77927}" srcOrd="1" destOrd="0" presId="urn:microsoft.com/office/officeart/2005/8/layout/list1"/>
    <dgm:cxn modelId="{2F28FC11-A475-ED46-861D-B6A67C60244F}" type="presParOf" srcId="{F3F55ACC-A6BE-E84C-96A4-68A18116892C}" destId="{2C5BFCFB-0C5B-294C-8D0B-A2DFAE92A0FB}" srcOrd="5" destOrd="0" presId="urn:microsoft.com/office/officeart/2005/8/layout/list1"/>
    <dgm:cxn modelId="{DF1DFFBA-8AB8-6D44-B1E1-0A52CF9EEF0F}" type="presParOf" srcId="{F3F55ACC-A6BE-E84C-96A4-68A18116892C}" destId="{242CF65B-9763-264D-A25E-2AF6A5E3B17F}" srcOrd="6" destOrd="0" presId="urn:microsoft.com/office/officeart/2005/8/layout/list1"/>
    <dgm:cxn modelId="{FF5CC0A5-9249-074F-8355-1A5178C1B2E0}" type="presParOf" srcId="{F3F55ACC-A6BE-E84C-96A4-68A18116892C}" destId="{9CBF2871-5792-AF44-BEB4-8276D16FEFF0}" srcOrd="7" destOrd="0" presId="urn:microsoft.com/office/officeart/2005/8/layout/list1"/>
    <dgm:cxn modelId="{232FA25A-F5B8-C04A-B39D-ACA0977CD0F8}" type="presParOf" srcId="{F3F55ACC-A6BE-E84C-96A4-68A18116892C}" destId="{1D44F81F-7414-F242-BB4F-9B69E9C1C662}" srcOrd="8" destOrd="0" presId="urn:microsoft.com/office/officeart/2005/8/layout/list1"/>
    <dgm:cxn modelId="{B463878A-C2B3-B644-B48A-BFDC20DECFBB}" type="presParOf" srcId="{1D44F81F-7414-F242-BB4F-9B69E9C1C662}" destId="{518D0935-50CC-F14A-8504-361FE13101FB}" srcOrd="0" destOrd="0" presId="urn:microsoft.com/office/officeart/2005/8/layout/list1"/>
    <dgm:cxn modelId="{958485E1-F268-F349-98AA-4675C337549F}" type="presParOf" srcId="{1D44F81F-7414-F242-BB4F-9B69E9C1C662}" destId="{F6C8D0F1-C245-AF4E-A8C8-DFBCA065241E}" srcOrd="1" destOrd="0" presId="urn:microsoft.com/office/officeart/2005/8/layout/list1"/>
    <dgm:cxn modelId="{C138519E-31AB-764A-A71C-198F8259F4FE}" type="presParOf" srcId="{F3F55ACC-A6BE-E84C-96A4-68A18116892C}" destId="{A6BCEA3C-3B61-2643-B2D6-A00E354B3530}" srcOrd="9" destOrd="0" presId="urn:microsoft.com/office/officeart/2005/8/layout/list1"/>
    <dgm:cxn modelId="{2CB3104F-E516-9745-B66B-B24CD6C16B81}" type="presParOf" srcId="{F3F55ACC-A6BE-E84C-96A4-68A18116892C}" destId="{21A76B13-1127-7640-B65E-7C21929BA844}" srcOrd="10" destOrd="0" presId="urn:microsoft.com/office/officeart/2005/8/layout/list1"/>
    <dgm:cxn modelId="{44FDC85D-B456-3847-95CF-A0EDBEBDFE44}" type="presParOf" srcId="{F3F55ACC-A6BE-E84C-96A4-68A18116892C}" destId="{0EBF0168-0545-5341-B6A0-A3FB49C2BDE5}" srcOrd="11" destOrd="0" presId="urn:microsoft.com/office/officeart/2005/8/layout/list1"/>
    <dgm:cxn modelId="{8366EDEF-6D1E-9B46-9DC1-8B5F13FEE202}" type="presParOf" srcId="{F3F55ACC-A6BE-E84C-96A4-68A18116892C}" destId="{0ABB1770-D9C8-2641-B414-702AB4CDAD87}" srcOrd="12" destOrd="0" presId="urn:microsoft.com/office/officeart/2005/8/layout/list1"/>
    <dgm:cxn modelId="{27355347-31CF-B145-9D2E-3BCD62093E7B}" type="presParOf" srcId="{0ABB1770-D9C8-2641-B414-702AB4CDAD87}" destId="{7D6E5705-D319-CF4B-9F31-55633C892012}" srcOrd="0" destOrd="0" presId="urn:microsoft.com/office/officeart/2005/8/layout/list1"/>
    <dgm:cxn modelId="{606175D5-F4F5-B843-9DF5-B8331ECEECA3}" type="presParOf" srcId="{0ABB1770-D9C8-2641-B414-702AB4CDAD87}" destId="{2396162C-015B-AF46-9261-3A340A80F443}" srcOrd="1" destOrd="0" presId="urn:microsoft.com/office/officeart/2005/8/layout/list1"/>
    <dgm:cxn modelId="{766DBA33-59B6-374C-AC4C-B90E3F1F190E}" type="presParOf" srcId="{F3F55ACC-A6BE-E84C-96A4-68A18116892C}" destId="{BA190518-40BA-4746-8E01-F254080F835A}" srcOrd="13" destOrd="0" presId="urn:microsoft.com/office/officeart/2005/8/layout/list1"/>
    <dgm:cxn modelId="{7F4DA325-F310-FC4B-952A-6F4FB48B3C30}" type="presParOf" srcId="{F3F55ACC-A6BE-E84C-96A4-68A18116892C}" destId="{EE9C0E65-786A-1246-BF2D-D9F8BAE8BB9E}" srcOrd="14" destOrd="0" presId="urn:microsoft.com/office/officeart/2005/8/layout/list1"/>
    <dgm:cxn modelId="{E5C83DD6-A870-2B4B-847E-9836A638FC46}" type="presParOf" srcId="{F3F55ACC-A6BE-E84C-96A4-68A18116892C}" destId="{080BC49B-95DC-2E45-9733-D62F934F1576}" srcOrd="15" destOrd="0" presId="urn:microsoft.com/office/officeart/2005/8/layout/list1"/>
    <dgm:cxn modelId="{624C03AE-BFEE-604B-8C93-F140FF1C56E5}" type="presParOf" srcId="{F3F55ACC-A6BE-E84C-96A4-68A18116892C}" destId="{41675C3F-0513-0749-B31D-6AEEFFC7F7A6}" srcOrd="16" destOrd="0" presId="urn:microsoft.com/office/officeart/2005/8/layout/list1"/>
    <dgm:cxn modelId="{04DCB86B-6719-6F4C-BD8D-8F9D4DB5E2D5}" type="presParOf" srcId="{41675C3F-0513-0749-B31D-6AEEFFC7F7A6}" destId="{6A358674-90CA-3D4F-802C-4AFED0984F2E}" srcOrd="0" destOrd="0" presId="urn:microsoft.com/office/officeart/2005/8/layout/list1"/>
    <dgm:cxn modelId="{5C5754BA-823E-EE4E-A050-3761A22E9E1D}" type="presParOf" srcId="{41675C3F-0513-0749-B31D-6AEEFFC7F7A6}" destId="{E5636574-9F97-BB46-A1CA-232D441EFA20}" srcOrd="1" destOrd="0" presId="urn:microsoft.com/office/officeart/2005/8/layout/list1"/>
    <dgm:cxn modelId="{48C04E5F-BA54-1844-BD7F-02A20FD63ADA}" type="presParOf" srcId="{F3F55ACC-A6BE-E84C-96A4-68A18116892C}" destId="{FF890E1F-8B2C-8C44-B2EA-F2D93525F6B2}" srcOrd="17" destOrd="0" presId="urn:microsoft.com/office/officeart/2005/8/layout/list1"/>
    <dgm:cxn modelId="{B15D691B-101C-8247-AA87-CD11C8DAA46C}" type="presParOf" srcId="{F3F55ACC-A6BE-E84C-96A4-68A18116892C}" destId="{0CFA2390-6F1B-C645-B9C9-78426EFE4D5A}" srcOrd="18" destOrd="0" presId="urn:microsoft.com/office/officeart/2005/8/layout/list1"/>
    <dgm:cxn modelId="{3850478C-FC95-BF45-831A-B628B0631EE8}" type="presParOf" srcId="{F3F55ACC-A6BE-E84C-96A4-68A18116892C}" destId="{22B52C6A-8230-A948-9781-26602B626C52}" srcOrd="19" destOrd="0" presId="urn:microsoft.com/office/officeart/2005/8/layout/list1"/>
    <dgm:cxn modelId="{53E029A9-5F48-434C-9BA3-C7EB88B87A52}" type="presParOf" srcId="{F3F55ACC-A6BE-E84C-96A4-68A18116892C}" destId="{EC9130BA-ABEE-3548-9518-8D32EB5A46DB}" srcOrd="20" destOrd="0" presId="urn:microsoft.com/office/officeart/2005/8/layout/list1"/>
    <dgm:cxn modelId="{2C79C7E2-49EE-F14F-B522-C0CF52A617B3}" type="presParOf" srcId="{EC9130BA-ABEE-3548-9518-8D32EB5A46DB}" destId="{015146BD-F5E6-5E4F-93C0-89A34A960499}" srcOrd="0" destOrd="0" presId="urn:microsoft.com/office/officeart/2005/8/layout/list1"/>
    <dgm:cxn modelId="{21C55DA8-FC42-024D-B90C-619B29BB4048}" type="presParOf" srcId="{EC9130BA-ABEE-3548-9518-8D32EB5A46DB}" destId="{AF5A61D8-5FD2-ED48-AB91-26C8D38E9E66}" srcOrd="1" destOrd="0" presId="urn:microsoft.com/office/officeart/2005/8/layout/list1"/>
    <dgm:cxn modelId="{97A2492A-ABC1-2F44-A8F9-CCD2FEA947ED}" type="presParOf" srcId="{F3F55ACC-A6BE-E84C-96A4-68A18116892C}" destId="{4400961F-7FBC-154C-BB2A-9F8BD4DC33B1}" srcOrd="21" destOrd="0" presId="urn:microsoft.com/office/officeart/2005/8/layout/list1"/>
    <dgm:cxn modelId="{B2B7638C-3117-6D4F-9834-4523233303BD}" type="presParOf" srcId="{F3F55ACC-A6BE-E84C-96A4-68A18116892C}" destId="{7ACF1A47-303B-2940-81CC-904F840C4CF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6560E2-B2C3-FA49-9A70-5BA643B6F7FA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GB"/>
        </a:p>
      </dgm:t>
    </dgm:pt>
    <dgm:pt modelId="{0C2A12AE-6484-324F-A74B-211BF1E8A5E8}">
      <dgm:prSet/>
      <dgm:spPr/>
      <dgm:t>
        <a:bodyPr/>
        <a:lstStyle/>
        <a:p>
          <a:r>
            <a:rPr lang="en-US"/>
            <a:t>State of the Business</a:t>
          </a:r>
          <a:endParaRPr lang="en-IN"/>
        </a:p>
      </dgm:t>
    </dgm:pt>
    <dgm:pt modelId="{E6EF4B23-25F9-6F46-8662-A95C33A5AFEF}" type="parTrans" cxnId="{1339C0E9-44E3-934C-AA56-C5A3FF865A92}">
      <dgm:prSet/>
      <dgm:spPr/>
      <dgm:t>
        <a:bodyPr/>
        <a:lstStyle/>
        <a:p>
          <a:endParaRPr lang="en-GB"/>
        </a:p>
      </dgm:t>
    </dgm:pt>
    <dgm:pt modelId="{A4B294CC-8794-4744-BD7E-84C6806BBC96}" type="sibTrans" cxnId="{1339C0E9-44E3-934C-AA56-C5A3FF865A92}">
      <dgm:prSet/>
      <dgm:spPr/>
      <dgm:t>
        <a:bodyPr/>
        <a:lstStyle/>
        <a:p>
          <a:endParaRPr lang="en-GB"/>
        </a:p>
      </dgm:t>
    </dgm:pt>
    <dgm:pt modelId="{A73D4F64-8CE8-B244-A948-E91451004ECA}">
      <dgm:prSet/>
      <dgm:spPr/>
      <dgm:t>
        <a:bodyPr/>
        <a:lstStyle/>
        <a:p>
          <a:r>
            <a:rPr lang="en-US"/>
            <a:t>Loans are Increasing on a Year on Year Basis which is a good sign</a:t>
          </a:r>
          <a:endParaRPr lang="en-IN"/>
        </a:p>
      </dgm:t>
    </dgm:pt>
    <dgm:pt modelId="{65036590-5B96-FC46-80B9-EDD3AD610B14}" type="parTrans" cxnId="{76E890AD-5B42-2A4C-A651-6FE86F695141}">
      <dgm:prSet/>
      <dgm:spPr/>
      <dgm:t>
        <a:bodyPr/>
        <a:lstStyle/>
        <a:p>
          <a:endParaRPr lang="en-GB"/>
        </a:p>
      </dgm:t>
    </dgm:pt>
    <dgm:pt modelId="{D75751BC-F31B-F64B-8E2D-71984DD68804}" type="sibTrans" cxnId="{76E890AD-5B42-2A4C-A651-6FE86F695141}">
      <dgm:prSet/>
      <dgm:spPr/>
      <dgm:t>
        <a:bodyPr/>
        <a:lstStyle/>
        <a:p>
          <a:endParaRPr lang="en-GB"/>
        </a:p>
      </dgm:t>
    </dgm:pt>
    <dgm:pt modelId="{362B2BFC-0D62-7842-A81E-0BC939D5AFFF}">
      <dgm:prSet/>
      <dgm:spPr/>
      <dgm:t>
        <a:bodyPr/>
        <a:lstStyle/>
        <a:p>
          <a:r>
            <a:rPr lang="en-US"/>
            <a:t>However Defaults are also increasing, at a similar rate which should be reduced</a:t>
          </a:r>
          <a:endParaRPr lang="en-IN"/>
        </a:p>
      </dgm:t>
    </dgm:pt>
    <dgm:pt modelId="{AA484A57-9642-8044-8D34-539C994EC008}" type="parTrans" cxnId="{25279E8B-CAD1-8A4A-8CD3-ACD02A9726D7}">
      <dgm:prSet/>
      <dgm:spPr/>
      <dgm:t>
        <a:bodyPr/>
        <a:lstStyle/>
        <a:p>
          <a:endParaRPr lang="en-GB"/>
        </a:p>
      </dgm:t>
    </dgm:pt>
    <dgm:pt modelId="{3271E656-6426-6344-A312-BC97C089EFE0}" type="sibTrans" cxnId="{25279E8B-CAD1-8A4A-8CD3-ACD02A9726D7}">
      <dgm:prSet/>
      <dgm:spPr/>
      <dgm:t>
        <a:bodyPr/>
        <a:lstStyle/>
        <a:p>
          <a:endParaRPr lang="en-GB"/>
        </a:p>
      </dgm:t>
    </dgm:pt>
    <dgm:pt modelId="{235144F4-6498-5A4C-98BD-AFB843BB1B7B}">
      <dgm:prSet/>
      <dgm:spPr/>
      <dgm:t>
        <a:bodyPr/>
        <a:lstStyle/>
        <a:p>
          <a:r>
            <a:rPr lang="en-US"/>
            <a:t>Recovery Rate is still relatively around 30% which needs to be improved</a:t>
          </a:r>
          <a:endParaRPr lang="en-IN"/>
        </a:p>
      </dgm:t>
    </dgm:pt>
    <dgm:pt modelId="{328D5C33-A64F-F64E-A7F2-DEAA1C3A8910}" type="parTrans" cxnId="{E01FAD4B-D873-9144-9CBE-9144B7B37FB2}">
      <dgm:prSet/>
      <dgm:spPr/>
      <dgm:t>
        <a:bodyPr/>
        <a:lstStyle/>
        <a:p>
          <a:endParaRPr lang="en-GB"/>
        </a:p>
      </dgm:t>
    </dgm:pt>
    <dgm:pt modelId="{1D7E0728-2FEE-4448-A0E5-428C08CDF853}" type="sibTrans" cxnId="{E01FAD4B-D873-9144-9CBE-9144B7B37FB2}">
      <dgm:prSet/>
      <dgm:spPr/>
      <dgm:t>
        <a:bodyPr/>
        <a:lstStyle/>
        <a:p>
          <a:endParaRPr lang="en-GB"/>
        </a:p>
      </dgm:t>
    </dgm:pt>
    <dgm:pt modelId="{267C4523-72AB-AE49-A58A-A5F37997C55E}" type="pres">
      <dgm:prSet presAssocID="{FC6560E2-B2C3-FA49-9A70-5BA643B6F7FA}" presName="Name0" presStyleCnt="0">
        <dgm:presLayoutVars>
          <dgm:dir/>
          <dgm:animLvl val="lvl"/>
          <dgm:resizeHandles val="exact"/>
        </dgm:presLayoutVars>
      </dgm:prSet>
      <dgm:spPr/>
    </dgm:pt>
    <dgm:pt modelId="{FCC3D6FB-C351-E448-8327-4BC3B9F9C2FD}" type="pres">
      <dgm:prSet presAssocID="{0C2A12AE-6484-324F-A74B-211BF1E8A5E8}" presName="composite" presStyleCnt="0"/>
      <dgm:spPr/>
    </dgm:pt>
    <dgm:pt modelId="{5BE2448F-0A48-0442-A793-A03EE50CF87C}" type="pres">
      <dgm:prSet presAssocID="{0C2A12AE-6484-324F-A74B-211BF1E8A5E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EC4D359-6014-3E48-AF6F-0FD1EB526F5C}" type="pres">
      <dgm:prSet presAssocID="{0C2A12AE-6484-324F-A74B-211BF1E8A5E8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01FAD4B-D873-9144-9CBE-9144B7B37FB2}" srcId="{0C2A12AE-6484-324F-A74B-211BF1E8A5E8}" destId="{235144F4-6498-5A4C-98BD-AFB843BB1B7B}" srcOrd="2" destOrd="0" parTransId="{328D5C33-A64F-F64E-A7F2-DEAA1C3A8910}" sibTransId="{1D7E0728-2FEE-4448-A0E5-428C08CDF853}"/>
    <dgm:cxn modelId="{560D2C61-F9F3-6D49-8573-A8462299D5E3}" type="presOf" srcId="{FC6560E2-B2C3-FA49-9A70-5BA643B6F7FA}" destId="{267C4523-72AB-AE49-A58A-A5F37997C55E}" srcOrd="0" destOrd="0" presId="urn:microsoft.com/office/officeart/2005/8/layout/hList1"/>
    <dgm:cxn modelId="{E90A0A84-E43E-0146-8488-3FAFD1D3DD6D}" type="presOf" srcId="{235144F4-6498-5A4C-98BD-AFB843BB1B7B}" destId="{3EC4D359-6014-3E48-AF6F-0FD1EB526F5C}" srcOrd="0" destOrd="2" presId="urn:microsoft.com/office/officeart/2005/8/layout/hList1"/>
    <dgm:cxn modelId="{25279E8B-CAD1-8A4A-8CD3-ACD02A9726D7}" srcId="{0C2A12AE-6484-324F-A74B-211BF1E8A5E8}" destId="{362B2BFC-0D62-7842-A81E-0BC939D5AFFF}" srcOrd="1" destOrd="0" parTransId="{AA484A57-9642-8044-8D34-539C994EC008}" sibTransId="{3271E656-6426-6344-A312-BC97C089EFE0}"/>
    <dgm:cxn modelId="{13BB4993-09AC-B941-8580-1131DEF69EA5}" type="presOf" srcId="{362B2BFC-0D62-7842-A81E-0BC939D5AFFF}" destId="{3EC4D359-6014-3E48-AF6F-0FD1EB526F5C}" srcOrd="0" destOrd="1" presId="urn:microsoft.com/office/officeart/2005/8/layout/hList1"/>
    <dgm:cxn modelId="{76E890AD-5B42-2A4C-A651-6FE86F695141}" srcId="{0C2A12AE-6484-324F-A74B-211BF1E8A5E8}" destId="{A73D4F64-8CE8-B244-A948-E91451004ECA}" srcOrd="0" destOrd="0" parTransId="{65036590-5B96-FC46-80B9-EDD3AD610B14}" sibTransId="{D75751BC-F31B-F64B-8E2D-71984DD68804}"/>
    <dgm:cxn modelId="{64BCCFAD-B1DE-204C-97B3-D51745927745}" type="presOf" srcId="{0C2A12AE-6484-324F-A74B-211BF1E8A5E8}" destId="{5BE2448F-0A48-0442-A793-A03EE50CF87C}" srcOrd="0" destOrd="0" presId="urn:microsoft.com/office/officeart/2005/8/layout/hList1"/>
    <dgm:cxn modelId="{1339C0E9-44E3-934C-AA56-C5A3FF865A92}" srcId="{FC6560E2-B2C3-FA49-9A70-5BA643B6F7FA}" destId="{0C2A12AE-6484-324F-A74B-211BF1E8A5E8}" srcOrd="0" destOrd="0" parTransId="{E6EF4B23-25F9-6F46-8662-A95C33A5AFEF}" sibTransId="{A4B294CC-8794-4744-BD7E-84C6806BBC96}"/>
    <dgm:cxn modelId="{E9122FEB-9DA4-E048-9CC6-81BC8A302910}" type="presOf" srcId="{A73D4F64-8CE8-B244-A948-E91451004ECA}" destId="{3EC4D359-6014-3E48-AF6F-0FD1EB526F5C}" srcOrd="0" destOrd="0" presId="urn:microsoft.com/office/officeart/2005/8/layout/hList1"/>
    <dgm:cxn modelId="{6748DD50-FC16-3548-8136-F6BDDCA8C291}" type="presParOf" srcId="{267C4523-72AB-AE49-A58A-A5F37997C55E}" destId="{FCC3D6FB-C351-E448-8327-4BC3B9F9C2FD}" srcOrd="0" destOrd="0" presId="urn:microsoft.com/office/officeart/2005/8/layout/hList1"/>
    <dgm:cxn modelId="{23427AED-006A-4543-9A8A-0F889F99519D}" type="presParOf" srcId="{FCC3D6FB-C351-E448-8327-4BC3B9F9C2FD}" destId="{5BE2448F-0A48-0442-A793-A03EE50CF87C}" srcOrd="0" destOrd="0" presId="urn:microsoft.com/office/officeart/2005/8/layout/hList1"/>
    <dgm:cxn modelId="{F809F83C-BC38-A749-BEB6-AFE9AE54CD7F}" type="presParOf" srcId="{FCC3D6FB-C351-E448-8327-4BC3B9F9C2FD}" destId="{3EC4D359-6014-3E48-AF6F-0FD1EB526F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C44474-9384-4364-8A68-48A07C2002C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598FFB-DD6A-4423-ACBD-416C6035E471}">
      <dgm:prSet/>
      <dgm:spPr/>
      <dgm:t>
        <a:bodyPr/>
        <a:lstStyle/>
        <a:p>
          <a:r>
            <a:rPr lang="en-US"/>
            <a:t>14% of Total Loans are charged off</a:t>
          </a:r>
        </a:p>
      </dgm:t>
    </dgm:pt>
    <dgm:pt modelId="{BAE8EA75-F75B-4DB4-9D09-F3F5D28D1DC1}" type="parTrans" cxnId="{976524A9-E123-4305-A29D-2F6B31627CBD}">
      <dgm:prSet/>
      <dgm:spPr/>
      <dgm:t>
        <a:bodyPr/>
        <a:lstStyle/>
        <a:p>
          <a:endParaRPr lang="en-US"/>
        </a:p>
      </dgm:t>
    </dgm:pt>
    <dgm:pt modelId="{E83D43CA-9224-4AB0-87E7-0481D57A6CF4}" type="sibTrans" cxnId="{976524A9-E123-4305-A29D-2F6B31627CBD}">
      <dgm:prSet/>
      <dgm:spPr/>
      <dgm:t>
        <a:bodyPr/>
        <a:lstStyle/>
        <a:p>
          <a:endParaRPr lang="en-US"/>
        </a:p>
      </dgm:t>
    </dgm:pt>
    <dgm:pt modelId="{C468E063-FAF6-4D0B-BB84-94E89DBC77CD}">
      <dgm:prSet/>
      <dgm:spPr/>
      <dgm:t>
        <a:bodyPr/>
        <a:lstStyle/>
        <a:p>
          <a:r>
            <a:rPr lang="en-US"/>
            <a:t>Loans are preferred to Higher Tenured Home owners</a:t>
          </a:r>
        </a:p>
      </dgm:t>
    </dgm:pt>
    <dgm:pt modelId="{BB02B7CD-6B45-409E-889D-03722EA7ECAE}" type="parTrans" cxnId="{C76D2887-6BBF-4A5D-99A9-D8D1B5DB9B4D}">
      <dgm:prSet/>
      <dgm:spPr/>
      <dgm:t>
        <a:bodyPr/>
        <a:lstStyle/>
        <a:p>
          <a:endParaRPr lang="en-US"/>
        </a:p>
      </dgm:t>
    </dgm:pt>
    <dgm:pt modelId="{C00DE018-DDDE-456E-B8E5-01DACB48FFE1}" type="sibTrans" cxnId="{C76D2887-6BBF-4A5D-99A9-D8D1B5DB9B4D}">
      <dgm:prSet/>
      <dgm:spPr/>
      <dgm:t>
        <a:bodyPr/>
        <a:lstStyle/>
        <a:p>
          <a:endParaRPr lang="en-US"/>
        </a:p>
      </dgm:t>
    </dgm:pt>
    <dgm:pt modelId="{BB54E2AF-6E02-4332-BAE8-88304180833D}">
      <dgm:prSet/>
      <dgm:spPr/>
      <dgm:t>
        <a:bodyPr/>
        <a:lstStyle/>
        <a:p>
          <a:r>
            <a:rPr lang="en-US"/>
            <a:t>Majority of Users are having less than 2 Enquiries</a:t>
          </a:r>
        </a:p>
      </dgm:t>
    </dgm:pt>
    <dgm:pt modelId="{DCD21B10-80E0-4C04-9DC6-2CEE11C6BE3A}" type="parTrans" cxnId="{F7B1A321-A9AA-4188-9AD7-8602F4D005E0}">
      <dgm:prSet/>
      <dgm:spPr/>
      <dgm:t>
        <a:bodyPr/>
        <a:lstStyle/>
        <a:p>
          <a:endParaRPr lang="en-US"/>
        </a:p>
      </dgm:t>
    </dgm:pt>
    <dgm:pt modelId="{A4B1BA07-4BFA-4C0C-9467-A789DD99DF59}" type="sibTrans" cxnId="{F7B1A321-A9AA-4188-9AD7-8602F4D005E0}">
      <dgm:prSet/>
      <dgm:spPr/>
      <dgm:t>
        <a:bodyPr/>
        <a:lstStyle/>
        <a:p>
          <a:endParaRPr lang="en-US"/>
        </a:p>
      </dgm:t>
    </dgm:pt>
    <dgm:pt modelId="{E00A5E0B-F9F5-4E5D-919B-CF7CAE9604D6}">
      <dgm:prSet/>
      <dgm:spPr/>
      <dgm:t>
        <a:bodyPr/>
        <a:lstStyle/>
        <a:p>
          <a:r>
            <a:rPr lang="en-US"/>
            <a:t>Loans are skewed towards Rented/Mortgaged Home Owners</a:t>
          </a:r>
        </a:p>
      </dgm:t>
    </dgm:pt>
    <dgm:pt modelId="{8D3A3AFE-A271-43E4-8167-107EF7EBE675}" type="parTrans" cxnId="{247CEA21-C2EA-477C-8B58-FBEB08BC1DBF}">
      <dgm:prSet/>
      <dgm:spPr/>
      <dgm:t>
        <a:bodyPr/>
        <a:lstStyle/>
        <a:p>
          <a:endParaRPr lang="en-US"/>
        </a:p>
      </dgm:t>
    </dgm:pt>
    <dgm:pt modelId="{F729D8FA-43D2-49A2-943D-FED2549375EB}" type="sibTrans" cxnId="{247CEA21-C2EA-477C-8B58-FBEB08BC1DBF}">
      <dgm:prSet/>
      <dgm:spPr/>
      <dgm:t>
        <a:bodyPr/>
        <a:lstStyle/>
        <a:p>
          <a:endParaRPr lang="en-US"/>
        </a:p>
      </dgm:t>
    </dgm:pt>
    <dgm:pt modelId="{5E64932C-EC07-4C2B-9FC2-3E8EF1717CA2}">
      <dgm:prSet/>
      <dgm:spPr/>
      <dgm:t>
        <a:bodyPr/>
        <a:lstStyle/>
        <a:p>
          <a:r>
            <a:rPr lang="en-US"/>
            <a:t>Debt Consolidation is the most common purpose for a loan for the existing Data</a:t>
          </a:r>
        </a:p>
      </dgm:t>
    </dgm:pt>
    <dgm:pt modelId="{D86BC38E-1EBC-4F42-9227-BED82D947ACB}" type="parTrans" cxnId="{30425D18-CD98-4014-905F-7AE6C30E4A98}">
      <dgm:prSet/>
      <dgm:spPr/>
      <dgm:t>
        <a:bodyPr/>
        <a:lstStyle/>
        <a:p>
          <a:endParaRPr lang="en-US"/>
        </a:p>
      </dgm:t>
    </dgm:pt>
    <dgm:pt modelId="{923F7DD8-36E9-4B97-B32B-2EEF1B14AEF0}" type="sibTrans" cxnId="{30425D18-CD98-4014-905F-7AE6C30E4A98}">
      <dgm:prSet/>
      <dgm:spPr/>
      <dgm:t>
        <a:bodyPr/>
        <a:lstStyle/>
        <a:p>
          <a:endParaRPr lang="en-US"/>
        </a:p>
      </dgm:t>
    </dgm:pt>
    <dgm:pt modelId="{E240224F-FFD1-4E2C-8C37-86F7043BDE13}">
      <dgm:prSet/>
      <dgm:spPr/>
      <dgm:t>
        <a:bodyPr/>
        <a:lstStyle/>
        <a:p>
          <a:r>
            <a:rPr lang="en-US"/>
            <a:t>CA State is the most common state in the provided data </a:t>
          </a:r>
        </a:p>
      </dgm:t>
    </dgm:pt>
    <dgm:pt modelId="{EFEBAB73-ED55-4757-88CF-5E555D54980D}" type="parTrans" cxnId="{981B47AD-51A2-43FF-AFEF-757677D545A5}">
      <dgm:prSet/>
      <dgm:spPr/>
      <dgm:t>
        <a:bodyPr/>
        <a:lstStyle/>
        <a:p>
          <a:endParaRPr lang="en-US"/>
        </a:p>
      </dgm:t>
    </dgm:pt>
    <dgm:pt modelId="{EAE6D17F-E440-477B-92ED-6D5E68654CCD}" type="sibTrans" cxnId="{981B47AD-51A2-43FF-AFEF-757677D545A5}">
      <dgm:prSet/>
      <dgm:spPr/>
      <dgm:t>
        <a:bodyPr/>
        <a:lstStyle/>
        <a:p>
          <a:endParaRPr lang="en-US"/>
        </a:p>
      </dgm:t>
    </dgm:pt>
    <dgm:pt modelId="{993EC079-1487-8A4A-8270-60D00F87AEB7}" type="pres">
      <dgm:prSet presAssocID="{A3C44474-9384-4364-8A68-48A07C2002CA}" presName="diagram" presStyleCnt="0">
        <dgm:presLayoutVars>
          <dgm:dir/>
          <dgm:resizeHandles val="exact"/>
        </dgm:presLayoutVars>
      </dgm:prSet>
      <dgm:spPr/>
    </dgm:pt>
    <dgm:pt modelId="{CDFF68C1-34B5-C94F-B00D-B26D2AA1C970}" type="pres">
      <dgm:prSet presAssocID="{D9598FFB-DD6A-4423-ACBD-416C6035E471}" presName="node" presStyleLbl="node1" presStyleIdx="0" presStyleCnt="6">
        <dgm:presLayoutVars>
          <dgm:bulletEnabled val="1"/>
        </dgm:presLayoutVars>
      </dgm:prSet>
      <dgm:spPr/>
    </dgm:pt>
    <dgm:pt modelId="{1C240BF0-7922-7A46-BBDE-FD245BB6211A}" type="pres">
      <dgm:prSet presAssocID="{E83D43CA-9224-4AB0-87E7-0481D57A6CF4}" presName="sibTrans" presStyleCnt="0"/>
      <dgm:spPr/>
    </dgm:pt>
    <dgm:pt modelId="{E89E7A81-A4D2-9C42-AAA4-608DEA3EA42B}" type="pres">
      <dgm:prSet presAssocID="{C468E063-FAF6-4D0B-BB84-94E89DBC77CD}" presName="node" presStyleLbl="node1" presStyleIdx="1" presStyleCnt="6">
        <dgm:presLayoutVars>
          <dgm:bulletEnabled val="1"/>
        </dgm:presLayoutVars>
      </dgm:prSet>
      <dgm:spPr/>
    </dgm:pt>
    <dgm:pt modelId="{BFBD69F5-6BAB-9A4F-BD07-65BCB97708D2}" type="pres">
      <dgm:prSet presAssocID="{C00DE018-DDDE-456E-B8E5-01DACB48FFE1}" presName="sibTrans" presStyleCnt="0"/>
      <dgm:spPr/>
    </dgm:pt>
    <dgm:pt modelId="{CA8F1D42-B408-8145-8288-8BE17720D39B}" type="pres">
      <dgm:prSet presAssocID="{BB54E2AF-6E02-4332-BAE8-88304180833D}" presName="node" presStyleLbl="node1" presStyleIdx="2" presStyleCnt="6">
        <dgm:presLayoutVars>
          <dgm:bulletEnabled val="1"/>
        </dgm:presLayoutVars>
      </dgm:prSet>
      <dgm:spPr/>
    </dgm:pt>
    <dgm:pt modelId="{1A575F6B-15E0-264C-ADBC-87204567E553}" type="pres">
      <dgm:prSet presAssocID="{A4B1BA07-4BFA-4C0C-9467-A789DD99DF59}" presName="sibTrans" presStyleCnt="0"/>
      <dgm:spPr/>
    </dgm:pt>
    <dgm:pt modelId="{A0CFF944-9F07-194C-9CA2-6CA7FBD9915B}" type="pres">
      <dgm:prSet presAssocID="{E00A5E0B-F9F5-4E5D-919B-CF7CAE9604D6}" presName="node" presStyleLbl="node1" presStyleIdx="3" presStyleCnt="6">
        <dgm:presLayoutVars>
          <dgm:bulletEnabled val="1"/>
        </dgm:presLayoutVars>
      </dgm:prSet>
      <dgm:spPr/>
    </dgm:pt>
    <dgm:pt modelId="{317A90CC-18D5-0444-9022-C60FABA57D4A}" type="pres">
      <dgm:prSet presAssocID="{F729D8FA-43D2-49A2-943D-FED2549375EB}" presName="sibTrans" presStyleCnt="0"/>
      <dgm:spPr/>
    </dgm:pt>
    <dgm:pt modelId="{934A989C-2A99-2348-9329-451345122C08}" type="pres">
      <dgm:prSet presAssocID="{5E64932C-EC07-4C2B-9FC2-3E8EF1717CA2}" presName="node" presStyleLbl="node1" presStyleIdx="4" presStyleCnt="6">
        <dgm:presLayoutVars>
          <dgm:bulletEnabled val="1"/>
        </dgm:presLayoutVars>
      </dgm:prSet>
      <dgm:spPr/>
    </dgm:pt>
    <dgm:pt modelId="{38206995-F920-3A41-B89F-DB9BB5578628}" type="pres">
      <dgm:prSet presAssocID="{923F7DD8-36E9-4B97-B32B-2EEF1B14AEF0}" presName="sibTrans" presStyleCnt="0"/>
      <dgm:spPr/>
    </dgm:pt>
    <dgm:pt modelId="{7F379A1B-EE44-874D-B8C1-0FDE606A225D}" type="pres">
      <dgm:prSet presAssocID="{E240224F-FFD1-4E2C-8C37-86F7043BDE13}" presName="node" presStyleLbl="node1" presStyleIdx="5" presStyleCnt="6">
        <dgm:presLayoutVars>
          <dgm:bulletEnabled val="1"/>
        </dgm:presLayoutVars>
      </dgm:prSet>
      <dgm:spPr/>
    </dgm:pt>
  </dgm:ptLst>
  <dgm:cxnLst>
    <dgm:cxn modelId="{42DD3504-C12F-3341-B8B0-5408B054A22E}" type="presOf" srcId="{C468E063-FAF6-4D0B-BB84-94E89DBC77CD}" destId="{E89E7A81-A4D2-9C42-AAA4-608DEA3EA42B}" srcOrd="0" destOrd="0" presId="urn:microsoft.com/office/officeart/2005/8/layout/default"/>
    <dgm:cxn modelId="{30425D18-CD98-4014-905F-7AE6C30E4A98}" srcId="{A3C44474-9384-4364-8A68-48A07C2002CA}" destId="{5E64932C-EC07-4C2B-9FC2-3E8EF1717CA2}" srcOrd="4" destOrd="0" parTransId="{D86BC38E-1EBC-4F42-9227-BED82D947ACB}" sibTransId="{923F7DD8-36E9-4B97-B32B-2EEF1B14AEF0}"/>
    <dgm:cxn modelId="{F7B1A321-A9AA-4188-9AD7-8602F4D005E0}" srcId="{A3C44474-9384-4364-8A68-48A07C2002CA}" destId="{BB54E2AF-6E02-4332-BAE8-88304180833D}" srcOrd="2" destOrd="0" parTransId="{DCD21B10-80E0-4C04-9DC6-2CEE11C6BE3A}" sibTransId="{A4B1BA07-4BFA-4C0C-9467-A789DD99DF59}"/>
    <dgm:cxn modelId="{247CEA21-C2EA-477C-8B58-FBEB08BC1DBF}" srcId="{A3C44474-9384-4364-8A68-48A07C2002CA}" destId="{E00A5E0B-F9F5-4E5D-919B-CF7CAE9604D6}" srcOrd="3" destOrd="0" parTransId="{8D3A3AFE-A271-43E4-8167-107EF7EBE675}" sibTransId="{F729D8FA-43D2-49A2-943D-FED2549375EB}"/>
    <dgm:cxn modelId="{7C8D6062-20DC-EA41-A2F6-ECFDF1B0ADC9}" type="presOf" srcId="{5E64932C-EC07-4C2B-9FC2-3E8EF1717CA2}" destId="{934A989C-2A99-2348-9329-451345122C08}" srcOrd="0" destOrd="0" presId="urn:microsoft.com/office/officeart/2005/8/layout/default"/>
    <dgm:cxn modelId="{C76D2887-6BBF-4A5D-99A9-D8D1B5DB9B4D}" srcId="{A3C44474-9384-4364-8A68-48A07C2002CA}" destId="{C468E063-FAF6-4D0B-BB84-94E89DBC77CD}" srcOrd="1" destOrd="0" parTransId="{BB02B7CD-6B45-409E-889D-03722EA7ECAE}" sibTransId="{C00DE018-DDDE-456E-B8E5-01DACB48FFE1}"/>
    <dgm:cxn modelId="{895E0799-261F-4B41-A687-531DE584ED48}" type="presOf" srcId="{BB54E2AF-6E02-4332-BAE8-88304180833D}" destId="{CA8F1D42-B408-8145-8288-8BE17720D39B}" srcOrd="0" destOrd="0" presId="urn:microsoft.com/office/officeart/2005/8/layout/default"/>
    <dgm:cxn modelId="{976524A9-E123-4305-A29D-2F6B31627CBD}" srcId="{A3C44474-9384-4364-8A68-48A07C2002CA}" destId="{D9598FFB-DD6A-4423-ACBD-416C6035E471}" srcOrd="0" destOrd="0" parTransId="{BAE8EA75-F75B-4DB4-9D09-F3F5D28D1DC1}" sibTransId="{E83D43CA-9224-4AB0-87E7-0481D57A6CF4}"/>
    <dgm:cxn modelId="{981B47AD-51A2-43FF-AFEF-757677D545A5}" srcId="{A3C44474-9384-4364-8A68-48A07C2002CA}" destId="{E240224F-FFD1-4E2C-8C37-86F7043BDE13}" srcOrd="5" destOrd="0" parTransId="{EFEBAB73-ED55-4757-88CF-5E555D54980D}" sibTransId="{EAE6D17F-E440-477B-92ED-6D5E68654CCD}"/>
    <dgm:cxn modelId="{9D3C68CA-5A4D-2941-8223-CAF9882CCEF0}" type="presOf" srcId="{E00A5E0B-F9F5-4E5D-919B-CF7CAE9604D6}" destId="{A0CFF944-9F07-194C-9CA2-6CA7FBD9915B}" srcOrd="0" destOrd="0" presId="urn:microsoft.com/office/officeart/2005/8/layout/default"/>
    <dgm:cxn modelId="{FDCA0DDE-2D5B-D048-BC7C-CA33EC241FAC}" type="presOf" srcId="{D9598FFB-DD6A-4423-ACBD-416C6035E471}" destId="{CDFF68C1-34B5-C94F-B00D-B26D2AA1C970}" srcOrd="0" destOrd="0" presId="urn:microsoft.com/office/officeart/2005/8/layout/default"/>
    <dgm:cxn modelId="{7BFDF0E1-40CB-954C-B890-7451EB0A5BAE}" type="presOf" srcId="{E240224F-FFD1-4E2C-8C37-86F7043BDE13}" destId="{7F379A1B-EE44-874D-B8C1-0FDE606A225D}" srcOrd="0" destOrd="0" presId="urn:microsoft.com/office/officeart/2005/8/layout/default"/>
    <dgm:cxn modelId="{DF5992F7-B1A2-644A-8DFA-DAB251AB54E2}" type="presOf" srcId="{A3C44474-9384-4364-8A68-48A07C2002CA}" destId="{993EC079-1487-8A4A-8270-60D00F87AEB7}" srcOrd="0" destOrd="0" presId="urn:microsoft.com/office/officeart/2005/8/layout/default"/>
    <dgm:cxn modelId="{B4474812-F798-3343-99C4-BCDFA4685084}" type="presParOf" srcId="{993EC079-1487-8A4A-8270-60D00F87AEB7}" destId="{CDFF68C1-34B5-C94F-B00D-B26D2AA1C970}" srcOrd="0" destOrd="0" presId="urn:microsoft.com/office/officeart/2005/8/layout/default"/>
    <dgm:cxn modelId="{DBEFE638-7FFC-0643-B027-0A268E55012D}" type="presParOf" srcId="{993EC079-1487-8A4A-8270-60D00F87AEB7}" destId="{1C240BF0-7922-7A46-BBDE-FD245BB6211A}" srcOrd="1" destOrd="0" presId="urn:microsoft.com/office/officeart/2005/8/layout/default"/>
    <dgm:cxn modelId="{71256829-993D-C340-A3AD-F47647281D08}" type="presParOf" srcId="{993EC079-1487-8A4A-8270-60D00F87AEB7}" destId="{E89E7A81-A4D2-9C42-AAA4-608DEA3EA42B}" srcOrd="2" destOrd="0" presId="urn:microsoft.com/office/officeart/2005/8/layout/default"/>
    <dgm:cxn modelId="{D1676ABA-B8B0-5C4B-942E-FDDA935189AF}" type="presParOf" srcId="{993EC079-1487-8A4A-8270-60D00F87AEB7}" destId="{BFBD69F5-6BAB-9A4F-BD07-65BCB97708D2}" srcOrd="3" destOrd="0" presId="urn:microsoft.com/office/officeart/2005/8/layout/default"/>
    <dgm:cxn modelId="{A88CD1E3-F62C-D843-B070-D0FC260DBF85}" type="presParOf" srcId="{993EC079-1487-8A4A-8270-60D00F87AEB7}" destId="{CA8F1D42-B408-8145-8288-8BE17720D39B}" srcOrd="4" destOrd="0" presId="urn:microsoft.com/office/officeart/2005/8/layout/default"/>
    <dgm:cxn modelId="{B9CC98A1-8BC8-8841-A482-DEAF54DFA201}" type="presParOf" srcId="{993EC079-1487-8A4A-8270-60D00F87AEB7}" destId="{1A575F6B-15E0-264C-ADBC-87204567E553}" srcOrd="5" destOrd="0" presId="urn:microsoft.com/office/officeart/2005/8/layout/default"/>
    <dgm:cxn modelId="{40B10C06-9856-184B-8C76-044D1D37D128}" type="presParOf" srcId="{993EC079-1487-8A4A-8270-60D00F87AEB7}" destId="{A0CFF944-9F07-194C-9CA2-6CA7FBD9915B}" srcOrd="6" destOrd="0" presId="urn:microsoft.com/office/officeart/2005/8/layout/default"/>
    <dgm:cxn modelId="{18E2A6A9-E1BE-7241-9AA3-2C7D1B6534D4}" type="presParOf" srcId="{993EC079-1487-8A4A-8270-60D00F87AEB7}" destId="{317A90CC-18D5-0444-9022-C60FABA57D4A}" srcOrd="7" destOrd="0" presId="urn:microsoft.com/office/officeart/2005/8/layout/default"/>
    <dgm:cxn modelId="{C88936D4-2839-C84D-AD14-E6554D9142E3}" type="presParOf" srcId="{993EC079-1487-8A4A-8270-60D00F87AEB7}" destId="{934A989C-2A99-2348-9329-451345122C08}" srcOrd="8" destOrd="0" presId="urn:microsoft.com/office/officeart/2005/8/layout/default"/>
    <dgm:cxn modelId="{6FF09090-2FA8-264A-92E9-029C8B77EC28}" type="presParOf" srcId="{993EC079-1487-8A4A-8270-60D00F87AEB7}" destId="{38206995-F920-3A41-B89F-DB9BB5578628}" srcOrd="9" destOrd="0" presId="urn:microsoft.com/office/officeart/2005/8/layout/default"/>
    <dgm:cxn modelId="{B2455F14-4569-1B4D-8F46-D16CEC280AF5}" type="presParOf" srcId="{993EC079-1487-8A4A-8270-60D00F87AEB7}" destId="{7F379A1B-EE44-874D-B8C1-0FDE606A225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377EFE-1225-3E42-AC6E-3971BFA00D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GB"/>
        </a:p>
      </dgm:t>
    </dgm:pt>
    <dgm:pt modelId="{1A67670B-8184-7940-9866-9F15119D5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</a:t>
          </a:r>
          <a:r>
            <a:rPr lang="en-IN" b="1" dirty="0" err="1"/>
            <a:t>otal_payment</a:t>
          </a:r>
          <a:r>
            <a:rPr lang="en-IN" dirty="0"/>
            <a:t> and </a:t>
          </a:r>
          <a:r>
            <a:rPr lang="en-IN" b="1" dirty="0" err="1"/>
            <a:t>total_payment_inv</a:t>
          </a:r>
          <a:r>
            <a:rPr lang="en-IN" dirty="0"/>
            <a:t> and</a:t>
          </a:r>
        </a:p>
        <a:p>
          <a:pPr>
            <a:lnSpc>
              <a:spcPct val="100000"/>
            </a:lnSpc>
          </a:pPr>
          <a:r>
            <a:rPr lang="en-IN" dirty="0"/>
            <a:t> </a:t>
          </a:r>
          <a:r>
            <a:rPr lang="en-IN" b="1" dirty="0" err="1"/>
            <a:t>loan_amt</a:t>
          </a:r>
          <a:r>
            <a:rPr lang="en-IN" dirty="0"/>
            <a:t> are highly correlated</a:t>
          </a:r>
        </a:p>
      </dgm:t>
    </dgm:pt>
    <dgm:pt modelId="{649C1CD7-7E53-274E-A75F-7DA9338F6C3E}" type="parTrans" cxnId="{F75FC319-E878-BD49-BFD2-6901D7B2B164}">
      <dgm:prSet/>
      <dgm:spPr/>
      <dgm:t>
        <a:bodyPr/>
        <a:lstStyle/>
        <a:p>
          <a:endParaRPr lang="en-GB"/>
        </a:p>
      </dgm:t>
    </dgm:pt>
    <dgm:pt modelId="{6AD9211F-7D6B-684E-B043-A6786B78E500}" type="sibTrans" cxnId="{F75FC319-E878-BD49-BFD2-6901D7B2B16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6BBB6A54-D98B-DD4A-B7D9-0767AF65680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pub_rec_bankruptcy</a:t>
          </a:r>
          <a:r>
            <a:rPr lang="en-IN"/>
            <a:t> and </a:t>
          </a:r>
          <a:r>
            <a:rPr lang="en-IN" b="1"/>
            <a:t>pub_rec</a:t>
          </a:r>
          <a:r>
            <a:rPr lang="en-IN"/>
            <a:t> show 100% correlation.</a:t>
          </a:r>
        </a:p>
      </dgm:t>
    </dgm:pt>
    <dgm:pt modelId="{C02AFC9C-EBCB-5D47-9D8A-C2F5B8CE8653}" type="parTrans" cxnId="{34667C5C-E935-E645-AF35-693A56DD9834}">
      <dgm:prSet/>
      <dgm:spPr/>
      <dgm:t>
        <a:bodyPr/>
        <a:lstStyle/>
        <a:p>
          <a:endParaRPr lang="en-GB"/>
        </a:p>
      </dgm:t>
    </dgm:pt>
    <dgm:pt modelId="{C455E609-300E-184B-98CF-499495B38AFF}" type="sibTrans" cxnId="{34667C5C-E935-E645-AF35-693A56DD9834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DEA7F03F-6529-3344-B812-AAC7442A881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dti</a:t>
          </a:r>
          <a:r>
            <a:rPr lang="en-IN"/>
            <a:t> has a mild correlation to </a:t>
          </a:r>
          <a:r>
            <a:rPr lang="en-IN" b="1"/>
            <a:t>charged off loans</a:t>
          </a:r>
          <a:r>
            <a:rPr lang="en-IN"/>
            <a:t> which we can explore further</a:t>
          </a:r>
        </a:p>
      </dgm:t>
    </dgm:pt>
    <dgm:pt modelId="{559AF301-8E21-9E40-8AC9-8D5B4EA9C21B}" type="parTrans" cxnId="{FAB939F9-F570-CB44-8314-318CFFFE62C9}">
      <dgm:prSet/>
      <dgm:spPr/>
      <dgm:t>
        <a:bodyPr/>
        <a:lstStyle/>
        <a:p>
          <a:endParaRPr lang="en-GB"/>
        </a:p>
      </dgm:t>
    </dgm:pt>
    <dgm:pt modelId="{62CAED74-0DA0-B74A-9D90-D5A2960CA93E}" type="sibTrans" cxnId="{FAB939F9-F570-CB44-8314-318CFFFE62C9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17E3D420-1DE4-4CA9-8A83-46205880C6BC}" type="pres">
      <dgm:prSet presAssocID="{96377EFE-1225-3E42-AC6E-3971BFA00D0F}" presName="root" presStyleCnt="0">
        <dgm:presLayoutVars>
          <dgm:dir/>
          <dgm:resizeHandles val="exact"/>
        </dgm:presLayoutVars>
      </dgm:prSet>
      <dgm:spPr/>
    </dgm:pt>
    <dgm:pt modelId="{5A1DB49F-0DA7-4F00-82AA-97A3FCD533E7}" type="pres">
      <dgm:prSet presAssocID="{1A67670B-8184-7940-9866-9F15119D5164}" presName="compNode" presStyleCnt="0"/>
      <dgm:spPr/>
    </dgm:pt>
    <dgm:pt modelId="{A3CE45EE-57F5-4886-A836-F61F33BDEE92}" type="pres">
      <dgm:prSet presAssocID="{1A67670B-8184-7940-9866-9F15119D5164}" presName="bgRect" presStyleLbl="bgShp" presStyleIdx="0" presStyleCnt="3"/>
      <dgm:spPr/>
    </dgm:pt>
    <dgm:pt modelId="{90AD66BF-2708-49D2-B72E-057A274F72DC}" type="pres">
      <dgm:prSet presAssocID="{1A67670B-8184-7940-9866-9F15119D51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9152961-3332-4F7D-A7F6-69FBB1889FF2}" type="pres">
      <dgm:prSet presAssocID="{1A67670B-8184-7940-9866-9F15119D5164}" presName="spaceRect" presStyleCnt="0"/>
      <dgm:spPr/>
    </dgm:pt>
    <dgm:pt modelId="{6BEB90C4-2B8B-43D6-A41A-D4A1EC869393}" type="pres">
      <dgm:prSet presAssocID="{1A67670B-8184-7940-9866-9F15119D5164}" presName="parTx" presStyleLbl="revTx" presStyleIdx="0" presStyleCnt="3">
        <dgm:presLayoutVars>
          <dgm:chMax val="0"/>
          <dgm:chPref val="0"/>
        </dgm:presLayoutVars>
      </dgm:prSet>
      <dgm:spPr/>
    </dgm:pt>
    <dgm:pt modelId="{91880176-416A-4BF4-9FFB-319FF5DE4556}" type="pres">
      <dgm:prSet presAssocID="{6AD9211F-7D6B-684E-B043-A6786B78E500}" presName="sibTrans" presStyleCnt="0"/>
      <dgm:spPr/>
    </dgm:pt>
    <dgm:pt modelId="{26D583EC-DB12-42F1-AF55-A6AF912C33B7}" type="pres">
      <dgm:prSet presAssocID="{6BBB6A54-D98B-DD4A-B7D9-0767AF65680C}" presName="compNode" presStyleCnt="0"/>
      <dgm:spPr/>
    </dgm:pt>
    <dgm:pt modelId="{D1FBAE44-CCF0-4E99-901A-54ED040041D8}" type="pres">
      <dgm:prSet presAssocID="{6BBB6A54-D98B-DD4A-B7D9-0767AF65680C}" presName="bgRect" presStyleLbl="bgShp" presStyleIdx="1" presStyleCnt="3"/>
      <dgm:spPr/>
    </dgm:pt>
    <dgm:pt modelId="{5DBD55F2-CBF5-4495-9144-63557E0D9D1D}" type="pres">
      <dgm:prSet presAssocID="{6BBB6A54-D98B-DD4A-B7D9-0767AF6568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7BCD169-B3C3-4AD2-A723-95897434824C}" type="pres">
      <dgm:prSet presAssocID="{6BBB6A54-D98B-DD4A-B7D9-0767AF65680C}" presName="spaceRect" presStyleCnt="0"/>
      <dgm:spPr/>
    </dgm:pt>
    <dgm:pt modelId="{2FB69060-0A9B-4DBA-8DA2-6306BCF601EE}" type="pres">
      <dgm:prSet presAssocID="{6BBB6A54-D98B-DD4A-B7D9-0767AF65680C}" presName="parTx" presStyleLbl="revTx" presStyleIdx="1" presStyleCnt="3">
        <dgm:presLayoutVars>
          <dgm:chMax val="0"/>
          <dgm:chPref val="0"/>
        </dgm:presLayoutVars>
      </dgm:prSet>
      <dgm:spPr/>
    </dgm:pt>
    <dgm:pt modelId="{A773F601-9722-4622-8B99-303533B89D14}" type="pres">
      <dgm:prSet presAssocID="{C455E609-300E-184B-98CF-499495B38AFF}" presName="sibTrans" presStyleCnt="0"/>
      <dgm:spPr/>
    </dgm:pt>
    <dgm:pt modelId="{3C4E0FBB-8574-491E-B2D7-008DED0FBC4D}" type="pres">
      <dgm:prSet presAssocID="{DEA7F03F-6529-3344-B812-AAC7442A8817}" presName="compNode" presStyleCnt="0"/>
      <dgm:spPr/>
    </dgm:pt>
    <dgm:pt modelId="{C721DFAA-9E27-401F-84CD-19B09B89A978}" type="pres">
      <dgm:prSet presAssocID="{DEA7F03F-6529-3344-B812-AAC7442A8817}" presName="bgRect" presStyleLbl="bgShp" presStyleIdx="2" presStyleCnt="3"/>
      <dgm:spPr/>
    </dgm:pt>
    <dgm:pt modelId="{51C619F4-A506-4A2A-8F7B-F59B8FA65961}" type="pres">
      <dgm:prSet presAssocID="{DEA7F03F-6529-3344-B812-AAC7442A88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0B355D3-0F53-42E1-8CC6-A3F9608E0953}" type="pres">
      <dgm:prSet presAssocID="{DEA7F03F-6529-3344-B812-AAC7442A8817}" presName="spaceRect" presStyleCnt="0"/>
      <dgm:spPr/>
    </dgm:pt>
    <dgm:pt modelId="{17E261FA-E7EA-402B-B098-46C5B103C0CB}" type="pres">
      <dgm:prSet presAssocID="{DEA7F03F-6529-3344-B812-AAC7442A88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AAA913-030B-484B-A50D-DBDEBB232BC7}" type="presOf" srcId="{96377EFE-1225-3E42-AC6E-3971BFA00D0F}" destId="{17E3D420-1DE4-4CA9-8A83-46205880C6BC}" srcOrd="0" destOrd="0" presId="urn:microsoft.com/office/officeart/2018/2/layout/IconVerticalSolidList"/>
    <dgm:cxn modelId="{F75FC319-E878-BD49-BFD2-6901D7B2B164}" srcId="{96377EFE-1225-3E42-AC6E-3971BFA00D0F}" destId="{1A67670B-8184-7940-9866-9F15119D5164}" srcOrd="0" destOrd="0" parTransId="{649C1CD7-7E53-274E-A75F-7DA9338F6C3E}" sibTransId="{6AD9211F-7D6B-684E-B043-A6786B78E500}"/>
    <dgm:cxn modelId="{83EDDB32-2751-E84A-A503-75A142F07142}" type="presOf" srcId="{6BBB6A54-D98B-DD4A-B7D9-0767AF65680C}" destId="{2FB69060-0A9B-4DBA-8DA2-6306BCF601EE}" srcOrd="0" destOrd="0" presId="urn:microsoft.com/office/officeart/2018/2/layout/IconVerticalSolidList"/>
    <dgm:cxn modelId="{803F6537-9C9A-B44E-BB35-688B6D0F58C7}" type="presOf" srcId="{DEA7F03F-6529-3344-B812-AAC7442A8817}" destId="{17E261FA-E7EA-402B-B098-46C5B103C0CB}" srcOrd="0" destOrd="0" presId="urn:microsoft.com/office/officeart/2018/2/layout/IconVerticalSolidList"/>
    <dgm:cxn modelId="{34667C5C-E935-E645-AF35-693A56DD9834}" srcId="{96377EFE-1225-3E42-AC6E-3971BFA00D0F}" destId="{6BBB6A54-D98B-DD4A-B7D9-0767AF65680C}" srcOrd="1" destOrd="0" parTransId="{C02AFC9C-EBCB-5D47-9D8A-C2F5B8CE8653}" sibTransId="{C455E609-300E-184B-98CF-499495B38AFF}"/>
    <dgm:cxn modelId="{2FF882CD-4604-3E4E-BF70-9FBB21DF44F3}" type="presOf" srcId="{1A67670B-8184-7940-9866-9F15119D5164}" destId="{6BEB90C4-2B8B-43D6-A41A-D4A1EC869393}" srcOrd="0" destOrd="0" presId="urn:microsoft.com/office/officeart/2018/2/layout/IconVerticalSolidList"/>
    <dgm:cxn modelId="{FAB939F9-F570-CB44-8314-318CFFFE62C9}" srcId="{96377EFE-1225-3E42-AC6E-3971BFA00D0F}" destId="{DEA7F03F-6529-3344-B812-AAC7442A8817}" srcOrd="2" destOrd="0" parTransId="{559AF301-8E21-9E40-8AC9-8D5B4EA9C21B}" sibTransId="{62CAED74-0DA0-B74A-9D90-D5A2960CA93E}"/>
    <dgm:cxn modelId="{3E81FA5F-9BDE-5240-A490-79890A52372F}" type="presParOf" srcId="{17E3D420-1DE4-4CA9-8A83-46205880C6BC}" destId="{5A1DB49F-0DA7-4F00-82AA-97A3FCD533E7}" srcOrd="0" destOrd="0" presId="urn:microsoft.com/office/officeart/2018/2/layout/IconVerticalSolidList"/>
    <dgm:cxn modelId="{EDEE2117-8D7A-6E4D-80F6-B377870E6960}" type="presParOf" srcId="{5A1DB49F-0DA7-4F00-82AA-97A3FCD533E7}" destId="{A3CE45EE-57F5-4886-A836-F61F33BDEE92}" srcOrd="0" destOrd="0" presId="urn:microsoft.com/office/officeart/2018/2/layout/IconVerticalSolidList"/>
    <dgm:cxn modelId="{5AACB531-082C-B148-9590-BEDE10235DB5}" type="presParOf" srcId="{5A1DB49F-0DA7-4F00-82AA-97A3FCD533E7}" destId="{90AD66BF-2708-49D2-B72E-057A274F72DC}" srcOrd="1" destOrd="0" presId="urn:microsoft.com/office/officeart/2018/2/layout/IconVerticalSolidList"/>
    <dgm:cxn modelId="{CE832E73-DD83-884D-8B60-46BC0FF85811}" type="presParOf" srcId="{5A1DB49F-0DA7-4F00-82AA-97A3FCD533E7}" destId="{19152961-3332-4F7D-A7F6-69FBB1889FF2}" srcOrd="2" destOrd="0" presId="urn:microsoft.com/office/officeart/2018/2/layout/IconVerticalSolidList"/>
    <dgm:cxn modelId="{ED7D1453-039F-A749-BCFC-86CBCCF4EBB7}" type="presParOf" srcId="{5A1DB49F-0DA7-4F00-82AA-97A3FCD533E7}" destId="{6BEB90C4-2B8B-43D6-A41A-D4A1EC869393}" srcOrd="3" destOrd="0" presId="urn:microsoft.com/office/officeart/2018/2/layout/IconVerticalSolidList"/>
    <dgm:cxn modelId="{11D90244-0647-564D-8D04-951737AF7B20}" type="presParOf" srcId="{17E3D420-1DE4-4CA9-8A83-46205880C6BC}" destId="{91880176-416A-4BF4-9FFB-319FF5DE4556}" srcOrd="1" destOrd="0" presId="urn:microsoft.com/office/officeart/2018/2/layout/IconVerticalSolidList"/>
    <dgm:cxn modelId="{8F03EC89-0085-5543-BA58-A88208A534F4}" type="presParOf" srcId="{17E3D420-1DE4-4CA9-8A83-46205880C6BC}" destId="{26D583EC-DB12-42F1-AF55-A6AF912C33B7}" srcOrd="2" destOrd="0" presId="urn:microsoft.com/office/officeart/2018/2/layout/IconVerticalSolidList"/>
    <dgm:cxn modelId="{FE1D271E-11C4-8F47-B763-13118C6C7712}" type="presParOf" srcId="{26D583EC-DB12-42F1-AF55-A6AF912C33B7}" destId="{D1FBAE44-CCF0-4E99-901A-54ED040041D8}" srcOrd="0" destOrd="0" presId="urn:microsoft.com/office/officeart/2018/2/layout/IconVerticalSolidList"/>
    <dgm:cxn modelId="{0335CBC8-4316-EE4F-BA15-44592550CC73}" type="presParOf" srcId="{26D583EC-DB12-42F1-AF55-A6AF912C33B7}" destId="{5DBD55F2-CBF5-4495-9144-63557E0D9D1D}" srcOrd="1" destOrd="0" presId="urn:microsoft.com/office/officeart/2018/2/layout/IconVerticalSolidList"/>
    <dgm:cxn modelId="{EE962FCC-5DE1-7446-9FBC-7FBE46ECBBF8}" type="presParOf" srcId="{26D583EC-DB12-42F1-AF55-A6AF912C33B7}" destId="{A7BCD169-B3C3-4AD2-A723-95897434824C}" srcOrd="2" destOrd="0" presId="urn:microsoft.com/office/officeart/2018/2/layout/IconVerticalSolidList"/>
    <dgm:cxn modelId="{B5AE6100-FC34-5F42-81A2-27FB54799B25}" type="presParOf" srcId="{26D583EC-DB12-42F1-AF55-A6AF912C33B7}" destId="{2FB69060-0A9B-4DBA-8DA2-6306BCF601EE}" srcOrd="3" destOrd="0" presId="urn:microsoft.com/office/officeart/2018/2/layout/IconVerticalSolidList"/>
    <dgm:cxn modelId="{7CD54AB7-F6C3-6847-9884-5307E8F3F2EA}" type="presParOf" srcId="{17E3D420-1DE4-4CA9-8A83-46205880C6BC}" destId="{A773F601-9722-4622-8B99-303533B89D14}" srcOrd="3" destOrd="0" presId="urn:microsoft.com/office/officeart/2018/2/layout/IconVerticalSolidList"/>
    <dgm:cxn modelId="{B604ACCC-3B6E-7D44-A949-174030E20B1B}" type="presParOf" srcId="{17E3D420-1DE4-4CA9-8A83-46205880C6BC}" destId="{3C4E0FBB-8574-491E-B2D7-008DED0FBC4D}" srcOrd="4" destOrd="0" presId="urn:microsoft.com/office/officeart/2018/2/layout/IconVerticalSolidList"/>
    <dgm:cxn modelId="{CB910A02-BA09-BA4B-B05F-0BF35FE31B77}" type="presParOf" srcId="{3C4E0FBB-8574-491E-B2D7-008DED0FBC4D}" destId="{C721DFAA-9E27-401F-84CD-19B09B89A978}" srcOrd="0" destOrd="0" presId="urn:microsoft.com/office/officeart/2018/2/layout/IconVerticalSolidList"/>
    <dgm:cxn modelId="{E021905B-3E63-2E4B-ADFC-03C791913E21}" type="presParOf" srcId="{3C4E0FBB-8574-491E-B2D7-008DED0FBC4D}" destId="{51C619F4-A506-4A2A-8F7B-F59B8FA65961}" srcOrd="1" destOrd="0" presId="urn:microsoft.com/office/officeart/2018/2/layout/IconVerticalSolidList"/>
    <dgm:cxn modelId="{B941E0D1-3349-C941-9EDC-4DE87876E896}" type="presParOf" srcId="{3C4E0FBB-8574-491E-B2D7-008DED0FBC4D}" destId="{C0B355D3-0F53-42E1-8CC6-A3F9608E0953}" srcOrd="2" destOrd="0" presId="urn:microsoft.com/office/officeart/2018/2/layout/IconVerticalSolidList"/>
    <dgm:cxn modelId="{60DBC8CE-5578-EC4C-85EF-8C8E72CF060D}" type="presParOf" srcId="{3C4E0FBB-8574-491E-B2D7-008DED0FBC4D}" destId="{17E261FA-E7EA-402B-B098-46C5B103C0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E6ADB8-3F55-D746-B755-26ACDBC16F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03AC1A-C81E-004F-8EDF-3632C861B650}">
      <dgm:prSet/>
      <dgm:spPr/>
      <dgm:t>
        <a:bodyPr/>
        <a:lstStyle/>
        <a:p>
          <a:r>
            <a:rPr lang="en-US" dirty="0"/>
            <a:t>Almost 40% of all charged off Loans have duration of 60 months</a:t>
          </a:r>
          <a:endParaRPr lang="en-IN" dirty="0"/>
        </a:p>
      </dgm:t>
    </dgm:pt>
    <dgm:pt modelId="{C22F4966-8B35-7844-8C31-46BBDB90C6C0}" type="parTrans" cxnId="{D94930D4-067E-6340-B42E-3EAFFE652091}">
      <dgm:prSet/>
      <dgm:spPr/>
      <dgm:t>
        <a:bodyPr/>
        <a:lstStyle/>
        <a:p>
          <a:endParaRPr lang="en-GB"/>
        </a:p>
      </dgm:t>
    </dgm:pt>
    <dgm:pt modelId="{5F350191-39DD-0B43-BFD0-6900730C6670}" type="sibTrans" cxnId="{D94930D4-067E-6340-B42E-3EAFFE652091}">
      <dgm:prSet/>
      <dgm:spPr/>
      <dgm:t>
        <a:bodyPr/>
        <a:lstStyle/>
        <a:p>
          <a:endParaRPr lang="en-GB"/>
        </a:p>
      </dgm:t>
    </dgm:pt>
    <dgm:pt modelId="{4D616239-55B9-DD40-BC06-4DB52052E9BA}">
      <dgm:prSet/>
      <dgm:spPr/>
      <dgm:t>
        <a:bodyPr/>
        <a:lstStyle/>
        <a:p>
          <a:r>
            <a:rPr lang="en-US" dirty="0"/>
            <a:t>Higher the term means higher the probability of Default</a:t>
          </a:r>
          <a:endParaRPr lang="en-IN" dirty="0"/>
        </a:p>
      </dgm:t>
    </dgm:pt>
    <dgm:pt modelId="{66C8AC23-BFEE-E941-913D-1D10310243CB}" type="parTrans" cxnId="{0D2DF3A5-43A7-B849-A1EA-AF1CB19C6DA5}">
      <dgm:prSet/>
      <dgm:spPr/>
      <dgm:t>
        <a:bodyPr/>
        <a:lstStyle/>
        <a:p>
          <a:endParaRPr lang="en-GB"/>
        </a:p>
      </dgm:t>
    </dgm:pt>
    <dgm:pt modelId="{58A5C8C1-02A3-0245-88A8-55C8E60747E9}" type="sibTrans" cxnId="{0D2DF3A5-43A7-B849-A1EA-AF1CB19C6DA5}">
      <dgm:prSet/>
      <dgm:spPr/>
      <dgm:t>
        <a:bodyPr/>
        <a:lstStyle/>
        <a:p>
          <a:endParaRPr lang="en-GB"/>
        </a:p>
      </dgm:t>
    </dgm:pt>
    <dgm:pt modelId="{EA405FDA-92E1-6A40-BCDC-E7690D127395}">
      <dgm:prSet/>
      <dgm:spPr/>
      <dgm:t>
        <a:bodyPr/>
        <a:lstStyle/>
        <a:p>
          <a:r>
            <a:rPr lang="en-IN" dirty="0"/>
            <a:t>Term Distribution</a:t>
          </a:r>
        </a:p>
      </dgm:t>
    </dgm:pt>
    <dgm:pt modelId="{64A648CF-B6A4-0F40-9FF1-1CDC4374D604}" type="parTrans" cxnId="{F519CC39-78B2-6A40-A134-920424FA7F66}">
      <dgm:prSet/>
      <dgm:spPr/>
      <dgm:t>
        <a:bodyPr/>
        <a:lstStyle/>
        <a:p>
          <a:endParaRPr lang="en-GB"/>
        </a:p>
      </dgm:t>
    </dgm:pt>
    <dgm:pt modelId="{A5791FD1-D44E-C249-9F8C-0D2E768C0A3D}" type="sibTrans" cxnId="{F519CC39-78B2-6A40-A134-920424FA7F66}">
      <dgm:prSet/>
      <dgm:spPr/>
      <dgm:t>
        <a:bodyPr/>
        <a:lstStyle/>
        <a:p>
          <a:endParaRPr lang="en-GB"/>
        </a:p>
      </dgm:t>
    </dgm:pt>
    <dgm:pt modelId="{65CAF831-8F19-5C48-B815-84D993EE9EC4}" type="pres">
      <dgm:prSet presAssocID="{EBE6ADB8-3F55-D746-B755-26ACDBC16FC3}" presName="linear" presStyleCnt="0">
        <dgm:presLayoutVars>
          <dgm:animLvl val="lvl"/>
          <dgm:resizeHandles val="exact"/>
        </dgm:presLayoutVars>
      </dgm:prSet>
      <dgm:spPr/>
    </dgm:pt>
    <dgm:pt modelId="{C14DCA5B-103B-6548-86B7-41145721D85C}" type="pres">
      <dgm:prSet presAssocID="{EA405FDA-92E1-6A40-BCDC-E7690D12739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9B4C25E-35E0-4D43-BCD6-A811CEDB6D93}" type="pres">
      <dgm:prSet presAssocID="{EA405FDA-92E1-6A40-BCDC-E7690D12739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19CC39-78B2-6A40-A134-920424FA7F66}" srcId="{EBE6ADB8-3F55-D746-B755-26ACDBC16FC3}" destId="{EA405FDA-92E1-6A40-BCDC-E7690D127395}" srcOrd="0" destOrd="0" parTransId="{64A648CF-B6A4-0F40-9FF1-1CDC4374D604}" sibTransId="{A5791FD1-D44E-C249-9F8C-0D2E768C0A3D}"/>
    <dgm:cxn modelId="{E9439944-1B2B-8A43-931E-A7C40B721AE2}" type="presOf" srcId="{4D616239-55B9-DD40-BC06-4DB52052E9BA}" destId="{49B4C25E-35E0-4D43-BCD6-A811CEDB6D93}" srcOrd="0" destOrd="1" presId="urn:microsoft.com/office/officeart/2005/8/layout/vList2"/>
    <dgm:cxn modelId="{4C24D39C-2CCC-AC4D-9F01-1C022A1D2CED}" type="presOf" srcId="{EA405FDA-92E1-6A40-BCDC-E7690D127395}" destId="{C14DCA5B-103B-6548-86B7-41145721D85C}" srcOrd="0" destOrd="0" presId="urn:microsoft.com/office/officeart/2005/8/layout/vList2"/>
    <dgm:cxn modelId="{0D2DF3A5-43A7-B849-A1EA-AF1CB19C6DA5}" srcId="{EA405FDA-92E1-6A40-BCDC-E7690D127395}" destId="{4D616239-55B9-DD40-BC06-4DB52052E9BA}" srcOrd="1" destOrd="0" parTransId="{66C8AC23-BFEE-E941-913D-1D10310243CB}" sibTransId="{58A5C8C1-02A3-0245-88A8-55C8E60747E9}"/>
    <dgm:cxn modelId="{DD6128C2-31FE-6847-A003-99E32460F7EB}" type="presOf" srcId="{9703AC1A-C81E-004F-8EDF-3632C861B650}" destId="{49B4C25E-35E0-4D43-BCD6-A811CEDB6D93}" srcOrd="0" destOrd="0" presId="urn:microsoft.com/office/officeart/2005/8/layout/vList2"/>
    <dgm:cxn modelId="{D94930D4-067E-6340-B42E-3EAFFE652091}" srcId="{EA405FDA-92E1-6A40-BCDC-E7690D127395}" destId="{9703AC1A-C81E-004F-8EDF-3632C861B650}" srcOrd="0" destOrd="0" parTransId="{C22F4966-8B35-7844-8C31-46BBDB90C6C0}" sibTransId="{5F350191-39DD-0B43-BFD0-6900730C6670}"/>
    <dgm:cxn modelId="{DC5685F4-70B8-854E-B22D-CF5B0BE137AB}" type="presOf" srcId="{EBE6ADB8-3F55-D746-B755-26ACDBC16FC3}" destId="{65CAF831-8F19-5C48-B815-84D993EE9EC4}" srcOrd="0" destOrd="0" presId="urn:microsoft.com/office/officeart/2005/8/layout/vList2"/>
    <dgm:cxn modelId="{1F140178-95DD-D64B-B9D9-59107EA3EA06}" type="presParOf" srcId="{65CAF831-8F19-5C48-B815-84D993EE9EC4}" destId="{C14DCA5B-103B-6548-86B7-41145721D85C}" srcOrd="0" destOrd="0" presId="urn:microsoft.com/office/officeart/2005/8/layout/vList2"/>
    <dgm:cxn modelId="{3F155B2D-6F1B-1045-B964-B8EC9FDD2AEC}" type="presParOf" srcId="{65CAF831-8F19-5C48-B815-84D993EE9EC4}" destId="{49B4C25E-35E0-4D43-BCD6-A811CEDB6D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E01A22-14C8-2F4D-A5D8-A0E0701906B2}" type="doc">
      <dgm:prSet loTypeId="urn:microsoft.com/office/officeart/2005/8/layout/vList2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34ADFC0-D9F7-5F48-8CEB-3B78A044DCB3}">
      <dgm:prSet/>
      <dgm:spPr/>
      <dgm:t>
        <a:bodyPr/>
        <a:lstStyle/>
        <a:p>
          <a:r>
            <a:rPr lang="en-IN" dirty="0"/>
            <a:t>Debt Consolidation has the maximum number of defaulters</a:t>
          </a:r>
        </a:p>
      </dgm:t>
    </dgm:pt>
    <dgm:pt modelId="{FCCAA3DD-83B6-1749-8373-B69B429BBCEA}" type="parTrans" cxnId="{5AF4E5F0-BD54-E04F-B6C2-77230749D977}">
      <dgm:prSet/>
      <dgm:spPr/>
      <dgm:t>
        <a:bodyPr/>
        <a:lstStyle/>
        <a:p>
          <a:endParaRPr lang="en-GB"/>
        </a:p>
      </dgm:t>
    </dgm:pt>
    <dgm:pt modelId="{D01CE65D-24FC-8346-BF18-5364B09C12C3}" type="sibTrans" cxnId="{5AF4E5F0-BD54-E04F-B6C2-77230749D977}">
      <dgm:prSet/>
      <dgm:spPr/>
      <dgm:t>
        <a:bodyPr/>
        <a:lstStyle/>
        <a:p>
          <a:endParaRPr lang="en-GB"/>
        </a:p>
      </dgm:t>
    </dgm:pt>
    <dgm:pt modelId="{6B0A95BD-CAEF-984F-A9AC-473076A18178}">
      <dgm:prSet/>
      <dgm:spPr/>
      <dgm:t>
        <a:bodyPr/>
        <a:lstStyle/>
        <a:p>
          <a:r>
            <a:rPr lang="en-IN" dirty="0"/>
            <a:t>But the percentage is still within the range of other categories</a:t>
          </a:r>
        </a:p>
      </dgm:t>
    </dgm:pt>
    <dgm:pt modelId="{B9FA03D0-C08B-BA45-82DA-C6C5A7DE4193}" type="parTrans" cxnId="{27353984-97E2-2049-A438-D306452A2C18}">
      <dgm:prSet/>
      <dgm:spPr/>
      <dgm:t>
        <a:bodyPr/>
        <a:lstStyle/>
        <a:p>
          <a:endParaRPr lang="en-GB"/>
        </a:p>
      </dgm:t>
    </dgm:pt>
    <dgm:pt modelId="{9CE43ACD-5898-A940-AFD4-49CDC3C2E167}" type="sibTrans" cxnId="{27353984-97E2-2049-A438-D306452A2C18}">
      <dgm:prSet/>
      <dgm:spPr/>
      <dgm:t>
        <a:bodyPr/>
        <a:lstStyle/>
        <a:p>
          <a:endParaRPr lang="en-GB"/>
        </a:p>
      </dgm:t>
    </dgm:pt>
    <dgm:pt modelId="{9A01D16F-D944-7D44-8D65-496F8FED3681}">
      <dgm:prSet/>
      <dgm:spPr/>
      <dgm:t>
        <a:bodyPr/>
        <a:lstStyle/>
        <a:p>
          <a:r>
            <a:rPr lang="en-IN" dirty="0"/>
            <a:t>LC can continue lending for Debt Consolidation </a:t>
          </a:r>
        </a:p>
      </dgm:t>
    </dgm:pt>
    <dgm:pt modelId="{7E0DFCEE-7D69-434D-8DB7-C8D69914E222}" type="parTrans" cxnId="{A05D23CC-EA6A-C541-B2EE-774C3A34B0CC}">
      <dgm:prSet/>
      <dgm:spPr/>
      <dgm:t>
        <a:bodyPr/>
        <a:lstStyle/>
        <a:p>
          <a:endParaRPr lang="en-GB"/>
        </a:p>
      </dgm:t>
    </dgm:pt>
    <dgm:pt modelId="{1487BA29-6DBC-C34E-8617-3C0B2C77F10A}" type="sibTrans" cxnId="{A05D23CC-EA6A-C541-B2EE-774C3A34B0CC}">
      <dgm:prSet/>
      <dgm:spPr/>
      <dgm:t>
        <a:bodyPr/>
        <a:lstStyle/>
        <a:p>
          <a:endParaRPr lang="en-GB"/>
        </a:p>
      </dgm:t>
    </dgm:pt>
    <dgm:pt modelId="{83395F50-F07A-F248-960D-FF2064ABB2B7}">
      <dgm:prSet/>
      <dgm:spPr/>
      <dgm:t>
        <a:bodyPr/>
        <a:lstStyle/>
        <a:p>
          <a:r>
            <a:rPr lang="en-IN" dirty="0"/>
            <a:t>Purpose Distribution</a:t>
          </a:r>
        </a:p>
      </dgm:t>
    </dgm:pt>
    <dgm:pt modelId="{86FE938E-B36C-D043-9E14-55FFC067046D}" type="parTrans" cxnId="{62EC2565-70FB-6F44-9217-47A71CC2694A}">
      <dgm:prSet/>
      <dgm:spPr/>
      <dgm:t>
        <a:bodyPr/>
        <a:lstStyle/>
        <a:p>
          <a:endParaRPr lang="en-GB"/>
        </a:p>
      </dgm:t>
    </dgm:pt>
    <dgm:pt modelId="{C16AF2F4-5C16-5F40-84AB-9DC0D909A345}" type="sibTrans" cxnId="{62EC2565-70FB-6F44-9217-47A71CC2694A}">
      <dgm:prSet/>
      <dgm:spPr/>
      <dgm:t>
        <a:bodyPr/>
        <a:lstStyle/>
        <a:p>
          <a:endParaRPr lang="en-GB"/>
        </a:p>
      </dgm:t>
    </dgm:pt>
    <dgm:pt modelId="{84C8DAF8-92CE-6B4E-8712-A3F69B2AADB3}" type="pres">
      <dgm:prSet presAssocID="{32E01A22-14C8-2F4D-A5D8-A0E0701906B2}" presName="linear" presStyleCnt="0">
        <dgm:presLayoutVars>
          <dgm:animLvl val="lvl"/>
          <dgm:resizeHandles val="exact"/>
        </dgm:presLayoutVars>
      </dgm:prSet>
      <dgm:spPr/>
    </dgm:pt>
    <dgm:pt modelId="{1BB256DD-60CE-BA40-B738-42CF20E375DC}" type="pres">
      <dgm:prSet presAssocID="{83395F50-F07A-F248-960D-FF2064ABB2B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426E2C2-7883-B943-B765-ECE2411BC7B5}" type="pres">
      <dgm:prSet presAssocID="{83395F50-F07A-F248-960D-FF2064ABB2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A20E822-2778-D74D-AD3E-4031D710B290}" type="presOf" srcId="{134ADFC0-D9F7-5F48-8CEB-3B78A044DCB3}" destId="{E426E2C2-7883-B943-B765-ECE2411BC7B5}" srcOrd="0" destOrd="0" presId="urn:microsoft.com/office/officeart/2005/8/layout/vList2"/>
    <dgm:cxn modelId="{C613625E-7446-A64E-AC64-D73EE6EE0EDC}" type="presOf" srcId="{9A01D16F-D944-7D44-8D65-496F8FED3681}" destId="{E426E2C2-7883-B943-B765-ECE2411BC7B5}" srcOrd="0" destOrd="2" presId="urn:microsoft.com/office/officeart/2005/8/layout/vList2"/>
    <dgm:cxn modelId="{62EC2565-70FB-6F44-9217-47A71CC2694A}" srcId="{32E01A22-14C8-2F4D-A5D8-A0E0701906B2}" destId="{83395F50-F07A-F248-960D-FF2064ABB2B7}" srcOrd="0" destOrd="0" parTransId="{86FE938E-B36C-D043-9E14-55FFC067046D}" sibTransId="{C16AF2F4-5C16-5F40-84AB-9DC0D909A345}"/>
    <dgm:cxn modelId="{27353984-97E2-2049-A438-D306452A2C18}" srcId="{83395F50-F07A-F248-960D-FF2064ABB2B7}" destId="{6B0A95BD-CAEF-984F-A9AC-473076A18178}" srcOrd="1" destOrd="0" parTransId="{B9FA03D0-C08B-BA45-82DA-C6C5A7DE4193}" sibTransId="{9CE43ACD-5898-A940-AFD4-49CDC3C2E167}"/>
    <dgm:cxn modelId="{01500195-0CC0-7C4B-945A-E374018D9B0F}" type="presOf" srcId="{83395F50-F07A-F248-960D-FF2064ABB2B7}" destId="{1BB256DD-60CE-BA40-B738-42CF20E375DC}" srcOrd="0" destOrd="0" presId="urn:microsoft.com/office/officeart/2005/8/layout/vList2"/>
    <dgm:cxn modelId="{A05D23CC-EA6A-C541-B2EE-774C3A34B0CC}" srcId="{83395F50-F07A-F248-960D-FF2064ABB2B7}" destId="{9A01D16F-D944-7D44-8D65-496F8FED3681}" srcOrd="2" destOrd="0" parTransId="{7E0DFCEE-7D69-434D-8DB7-C8D69914E222}" sibTransId="{1487BA29-6DBC-C34E-8617-3C0B2C77F10A}"/>
    <dgm:cxn modelId="{7F29FDCE-B3DB-9348-8C6E-7E964A77D638}" type="presOf" srcId="{6B0A95BD-CAEF-984F-A9AC-473076A18178}" destId="{E426E2C2-7883-B943-B765-ECE2411BC7B5}" srcOrd="0" destOrd="1" presId="urn:microsoft.com/office/officeart/2005/8/layout/vList2"/>
    <dgm:cxn modelId="{8DAEE0D8-C351-E149-A1AC-C65502E21C61}" type="presOf" srcId="{32E01A22-14C8-2F4D-A5D8-A0E0701906B2}" destId="{84C8DAF8-92CE-6B4E-8712-A3F69B2AADB3}" srcOrd="0" destOrd="0" presId="urn:microsoft.com/office/officeart/2005/8/layout/vList2"/>
    <dgm:cxn modelId="{5AF4E5F0-BD54-E04F-B6C2-77230749D977}" srcId="{83395F50-F07A-F248-960D-FF2064ABB2B7}" destId="{134ADFC0-D9F7-5F48-8CEB-3B78A044DCB3}" srcOrd="0" destOrd="0" parTransId="{FCCAA3DD-83B6-1749-8373-B69B429BBCEA}" sibTransId="{D01CE65D-24FC-8346-BF18-5364B09C12C3}"/>
    <dgm:cxn modelId="{DD287052-4726-8241-BF73-4ED9ECB6ED85}" type="presParOf" srcId="{84C8DAF8-92CE-6B4E-8712-A3F69B2AADB3}" destId="{1BB256DD-60CE-BA40-B738-42CF20E375DC}" srcOrd="0" destOrd="0" presId="urn:microsoft.com/office/officeart/2005/8/layout/vList2"/>
    <dgm:cxn modelId="{2196CF6B-EFAF-044F-8C91-189FC362B6E2}" type="presParOf" srcId="{84C8DAF8-92CE-6B4E-8712-A3F69B2AADB3}" destId="{E426E2C2-7883-B943-B765-ECE2411BC7B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33E4D8-3FDC-964E-941D-50F0E7D070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C1BBC87-EAC8-6846-861A-7731A80F1009}">
      <dgm:prSet/>
      <dgm:spPr/>
      <dgm:t>
        <a:bodyPr/>
        <a:lstStyle/>
        <a:p>
          <a:r>
            <a:rPr lang="en-IN" dirty="0"/>
            <a:t> Charged off loans are 2% points higher than Fully paid loans. Looks like -</a:t>
          </a:r>
        </a:p>
      </dgm:t>
    </dgm:pt>
    <dgm:pt modelId="{2093F95E-C627-6A44-BAC5-A922BD32B176}" type="parTrans" cxnId="{921AA83E-5992-A045-9BB8-0F0B0F4E2D4A}">
      <dgm:prSet/>
      <dgm:spPr/>
      <dgm:t>
        <a:bodyPr/>
        <a:lstStyle/>
        <a:p>
          <a:endParaRPr lang="en-GB"/>
        </a:p>
      </dgm:t>
    </dgm:pt>
    <dgm:pt modelId="{D13A0A92-19AA-3249-9356-98511A7C8F33}" type="sibTrans" cxnId="{921AA83E-5992-A045-9BB8-0F0B0F4E2D4A}">
      <dgm:prSet/>
      <dgm:spPr/>
      <dgm:t>
        <a:bodyPr/>
        <a:lstStyle/>
        <a:p>
          <a:endParaRPr lang="en-GB"/>
        </a:p>
      </dgm:t>
    </dgm:pt>
    <dgm:pt modelId="{F3ECB37C-E80F-1743-AF13-C4FC712AEEEF}">
      <dgm:prSet/>
      <dgm:spPr/>
      <dgm:t>
        <a:bodyPr/>
        <a:lstStyle/>
        <a:p>
          <a:r>
            <a:rPr lang="en-IN"/>
            <a:t>Interest Rate</a:t>
          </a:r>
          <a:endParaRPr lang="en-IN" dirty="0"/>
        </a:p>
      </dgm:t>
    </dgm:pt>
    <dgm:pt modelId="{8D391A4F-3C9C-E546-9255-A62F1113EBB0}" type="parTrans" cxnId="{EFBE32BC-0B23-6346-8C2B-495ED9DFE35A}">
      <dgm:prSet/>
      <dgm:spPr/>
      <dgm:t>
        <a:bodyPr/>
        <a:lstStyle/>
        <a:p>
          <a:endParaRPr lang="en-GB"/>
        </a:p>
      </dgm:t>
    </dgm:pt>
    <dgm:pt modelId="{943AD476-9F1A-254B-9916-02313DD4F363}" type="sibTrans" cxnId="{EFBE32BC-0B23-6346-8C2B-495ED9DFE35A}">
      <dgm:prSet/>
      <dgm:spPr/>
      <dgm:t>
        <a:bodyPr/>
        <a:lstStyle/>
        <a:p>
          <a:endParaRPr lang="en-GB"/>
        </a:p>
      </dgm:t>
    </dgm:pt>
    <dgm:pt modelId="{E6AC044B-D0BF-5F49-AE7B-180ABA990048}">
      <dgm:prSet/>
      <dgm:spPr/>
      <dgm:t>
        <a:bodyPr/>
        <a:lstStyle/>
        <a:p>
          <a:r>
            <a:rPr lang="en-IN" dirty="0"/>
            <a:t>DTI</a:t>
          </a:r>
        </a:p>
      </dgm:t>
    </dgm:pt>
    <dgm:pt modelId="{B39FAE35-4B77-4640-808B-6C4B80893170}" type="parTrans" cxnId="{80647CA6-C04B-AD45-B9EC-9B565C81FE5E}">
      <dgm:prSet/>
      <dgm:spPr/>
      <dgm:t>
        <a:bodyPr/>
        <a:lstStyle/>
        <a:p>
          <a:endParaRPr lang="en-GB"/>
        </a:p>
      </dgm:t>
    </dgm:pt>
    <dgm:pt modelId="{8DDD5862-2FD1-714B-99B7-CC5A1D4E0341}" type="sibTrans" cxnId="{80647CA6-C04B-AD45-B9EC-9B565C81FE5E}">
      <dgm:prSet/>
      <dgm:spPr/>
      <dgm:t>
        <a:bodyPr/>
        <a:lstStyle/>
        <a:p>
          <a:endParaRPr lang="en-GB"/>
        </a:p>
      </dgm:t>
    </dgm:pt>
    <dgm:pt modelId="{0A705CDF-BDC9-2C46-B4C1-90FCAA4612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As can be seen the 75% of all Fully Paid Loans is around 17, which is less than that of Charged of Loans.</a:t>
          </a:r>
          <a:endParaRPr lang="en-GB" dirty="0"/>
        </a:p>
      </dgm:t>
    </dgm:pt>
    <dgm:pt modelId="{DEE3D1D9-8566-324A-8089-0C4DA56D9701}" type="parTrans" cxnId="{C457D3E2-18AC-624F-B5A0-A5F087B0D440}">
      <dgm:prSet/>
      <dgm:spPr/>
      <dgm:t>
        <a:bodyPr/>
        <a:lstStyle/>
        <a:p>
          <a:endParaRPr lang="en-GB"/>
        </a:p>
      </dgm:t>
    </dgm:pt>
    <dgm:pt modelId="{61AFE25F-A825-FB4B-AA00-7070691B24EF}" type="sibTrans" cxnId="{C457D3E2-18AC-624F-B5A0-A5F087B0D440}">
      <dgm:prSet/>
      <dgm:spPr/>
      <dgm:t>
        <a:bodyPr/>
        <a:lstStyle/>
        <a:p>
          <a:endParaRPr lang="en-GB"/>
        </a:p>
      </dgm:t>
    </dgm:pt>
    <dgm:pt modelId="{4A499A5E-23B1-BD47-8F1D-45B8EE9370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We can infer that the DTI above 18 is at higher risk of being "Charged Off" State</a:t>
          </a:r>
        </a:p>
      </dgm:t>
    </dgm:pt>
    <dgm:pt modelId="{350B390A-5776-904A-8693-A8148D562C9C}" type="parTrans" cxnId="{C980950D-C1A7-9649-93B5-E69A1E805917}">
      <dgm:prSet/>
      <dgm:spPr/>
      <dgm:t>
        <a:bodyPr/>
        <a:lstStyle/>
        <a:p>
          <a:endParaRPr lang="en-GB"/>
        </a:p>
      </dgm:t>
    </dgm:pt>
    <dgm:pt modelId="{5F49D5A3-5E5F-C846-AAE0-0CC3A66012DB}" type="sibTrans" cxnId="{C980950D-C1A7-9649-93B5-E69A1E805917}">
      <dgm:prSet/>
      <dgm:spPr/>
      <dgm:t>
        <a:bodyPr/>
        <a:lstStyle/>
        <a:p>
          <a:endParaRPr lang="en-GB"/>
        </a:p>
      </dgm:t>
    </dgm:pt>
    <dgm:pt modelId="{50D1D0C0-15DB-0743-B5F0-82F4B21EB2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LC should restrict lending to applicants having DTI &gt;17</a:t>
          </a:r>
        </a:p>
      </dgm:t>
    </dgm:pt>
    <dgm:pt modelId="{6365B34E-39E8-9747-AEF8-B9E732AA5C05}" type="parTrans" cxnId="{45D71CF0-7A15-8947-8AC2-99818FF45BFB}">
      <dgm:prSet/>
      <dgm:spPr/>
      <dgm:t>
        <a:bodyPr/>
        <a:lstStyle/>
        <a:p>
          <a:endParaRPr lang="en-GB"/>
        </a:p>
      </dgm:t>
    </dgm:pt>
    <dgm:pt modelId="{A48CE40F-D2F8-1D43-8D85-DD9D0063151F}" type="sibTrans" cxnId="{45D71CF0-7A15-8947-8AC2-99818FF45BFB}">
      <dgm:prSet/>
      <dgm:spPr/>
      <dgm:t>
        <a:bodyPr/>
        <a:lstStyle/>
        <a:p>
          <a:endParaRPr lang="en-GB"/>
        </a:p>
      </dgm:t>
    </dgm:pt>
    <dgm:pt modelId="{6752B7E6-8A84-7A46-B58E-11ABBABA95E9}">
      <dgm:prSet/>
      <dgm:spPr/>
      <dgm:t>
        <a:bodyPr/>
        <a:lstStyle/>
        <a:p>
          <a:r>
            <a:rPr lang="en-IN" dirty="0"/>
            <a:t>LC is assessing risk correctly and charging riskier loans higher</a:t>
          </a:r>
        </a:p>
      </dgm:t>
    </dgm:pt>
    <dgm:pt modelId="{5DD079BA-8BF8-1246-9F22-94DB393BE891}" type="parTrans" cxnId="{42E1453A-625D-7047-ACF0-769759C41ECE}">
      <dgm:prSet/>
      <dgm:spPr/>
      <dgm:t>
        <a:bodyPr/>
        <a:lstStyle/>
        <a:p>
          <a:endParaRPr lang="en-GB"/>
        </a:p>
      </dgm:t>
    </dgm:pt>
    <dgm:pt modelId="{E8A2AD2E-DB25-4741-9878-B01313AA68EC}" type="sibTrans" cxnId="{42E1453A-625D-7047-ACF0-769759C41ECE}">
      <dgm:prSet/>
      <dgm:spPr/>
      <dgm:t>
        <a:bodyPr/>
        <a:lstStyle/>
        <a:p>
          <a:endParaRPr lang="en-GB"/>
        </a:p>
      </dgm:t>
    </dgm:pt>
    <dgm:pt modelId="{552F3AA8-0D5C-EB44-BDBB-6B7308ED007D}" type="pres">
      <dgm:prSet presAssocID="{DE33E4D8-3FDC-964E-941D-50F0E7D07095}" presName="linear" presStyleCnt="0">
        <dgm:presLayoutVars>
          <dgm:animLvl val="lvl"/>
          <dgm:resizeHandles val="exact"/>
        </dgm:presLayoutVars>
      </dgm:prSet>
      <dgm:spPr/>
    </dgm:pt>
    <dgm:pt modelId="{7F159B8F-7B33-8E44-8CF4-3E48ABF99F98}" type="pres">
      <dgm:prSet presAssocID="{F3ECB37C-E80F-1743-AF13-C4FC712AEE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3642259-9D16-4245-8C70-36CC48279043}" type="pres">
      <dgm:prSet presAssocID="{F3ECB37C-E80F-1743-AF13-C4FC712AEEEF}" presName="childText" presStyleLbl="revTx" presStyleIdx="0" presStyleCnt="2">
        <dgm:presLayoutVars>
          <dgm:bulletEnabled val="1"/>
        </dgm:presLayoutVars>
      </dgm:prSet>
      <dgm:spPr/>
    </dgm:pt>
    <dgm:pt modelId="{DFCFF652-8088-7E4B-B1E8-EBDAFDFE5978}" type="pres">
      <dgm:prSet presAssocID="{E6AC044B-D0BF-5F49-AE7B-180ABA9900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6792AD-ECDF-1149-B4EA-DDCDDFA9B533}" type="pres">
      <dgm:prSet presAssocID="{E6AC044B-D0BF-5F49-AE7B-180ABA9900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B6E1401-1522-1647-9CDE-48CA2A4DF049}" type="presOf" srcId="{DE33E4D8-3FDC-964E-941D-50F0E7D07095}" destId="{552F3AA8-0D5C-EB44-BDBB-6B7308ED007D}" srcOrd="0" destOrd="0" presId="urn:microsoft.com/office/officeart/2005/8/layout/vList2"/>
    <dgm:cxn modelId="{C980950D-C1A7-9649-93B5-E69A1E805917}" srcId="{E6AC044B-D0BF-5F49-AE7B-180ABA990048}" destId="{4A499A5E-23B1-BD47-8F1D-45B8EE93706B}" srcOrd="1" destOrd="0" parTransId="{350B390A-5776-904A-8693-A8148D562C9C}" sibTransId="{5F49D5A3-5E5F-C846-AAE0-0CC3A66012DB}"/>
    <dgm:cxn modelId="{C50A7B30-47DF-B242-A491-40DFE70B23B1}" type="presOf" srcId="{F3ECB37C-E80F-1743-AF13-C4FC712AEEEF}" destId="{7F159B8F-7B33-8E44-8CF4-3E48ABF99F98}" srcOrd="0" destOrd="0" presId="urn:microsoft.com/office/officeart/2005/8/layout/vList2"/>
    <dgm:cxn modelId="{42E1453A-625D-7047-ACF0-769759C41ECE}" srcId="{F3ECB37C-E80F-1743-AF13-C4FC712AEEEF}" destId="{6752B7E6-8A84-7A46-B58E-11ABBABA95E9}" srcOrd="1" destOrd="0" parTransId="{5DD079BA-8BF8-1246-9F22-94DB393BE891}" sibTransId="{E8A2AD2E-DB25-4741-9878-B01313AA68EC}"/>
    <dgm:cxn modelId="{921AA83E-5992-A045-9BB8-0F0B0F4E2D4A}" srcId="{F3ECB37C-E80F-1743-AF13-C4FC712AEEEF}" destId="{CC1BBC87-EAC8-6846-861A-7731A80F1009}" srcOrd="0" destOrd="0" parTransId="{2093F95E-C627-6A44-BAC5-A922BD32B176}" sibTransId="{D13A0A92-19AA-3249-9356-98511A7C8F33}"/>
    <dgm:cxn modelId="{B7215676-113C-674A-86D1-4290DA33B3B9}" type="presOf" srcId="{CC1BBC87-EAC8-6846-861A-7731A80F1009}" destId="{03642259-9D16-4245-8C70-36CC48279043}" srcOrd="0" destOrd="0" presId="urn:microsoft.com/office/officeart/2005/8/layout/vList2"/>
    <dgm:cxn modelId="{84927383-F34D-154C-AB6B-AA05E4E981E8}" type="presOf" srcId="{4A499A5E-23B1-BD47-8F1D-45B8EE93706B}" destId="{776792AD-ECDF-1149-B4EA-DDCDDFA9B533}" srcOrd="0" destOrd="1" presId="urn:microsoft.com/office/officeart/2005/8/layout/vList2"/>
    <dgm:cxn modelId="{13B4999C-401B-0E4D-8EC1-71F5EEEC300B}" type="presOf" srcId="{E6AC044B-D0BF-5F49-AE7B-180ABA990048}" destId="{DFCFF652-8088-7E4B-B1E8-EBDAFDFE5978}" srcOrd="0" destOrd="0" presId="urn:microsoft.com/office/officeart/2005/8/layout/vList2"/>
    <dgm:cxn modelId="{FA8A11A0-6E65-F947-BC48-7723AB911BC2}" type="presOf" srcId="{50D1D0C0-15DB-0743-B5F0-82F4B21EB2DF}" destId="{776792AD-ECDF-1149-B4EA-DDCDDFA9B533}" srcOrd="0" destOrd="2" presId="urn:microsoft.com/office/officeart/2005/8/layout/vList2"/>
    <dgm:cxn modelId="{80647CA6-C04B-AD45-B9EC-9B565C81FE5E}" srcId="{DE33E4D8-3FDC-964E-941D-50F0E7D07095}" destId="{E6AC044B-D0BF-5F49-AE7B-180ABA990048}" srcOrd="1" destOrd="0" parTransId="{B39FAE35-4B77-4640-808B-6C4B80893170}" sibTransId="{8DDD5862-2FD1-714B-99B7-CC5A1D4E0341}"/>
    <dgm:cxn modelId="{FCDEF5AC-7826-0E4B-8F73-4A6223DFB315}" type="presOf" srcId="{0A705CDF-BDC9-2C46-B4C1-90FCAA461288}" destId="{776792AD-ECDF-1149-B4EA-DDCDDFA9B533}" srcOrd="0" destOrd="0" presId="urn:microsoft.com/office/officeart/2005/8/layout/vList2"/>
    <dgm:cxn modelId="{C0D9B5B6-31EE-0C4E-9A0F-209C3E273446}" type="presOf" srcId="{6752B7E6-8A84-7A46-B58E-11ABBABA95E9}" destId="{03642259-9D16-4245-8C70-36CC48279043}" srcOrd="0" destOrd="1" presId="urn:microsoft.com/office/officeart/2005/8/layout/vList2"/>
    <dgm:cxn modelId="{EFBE32BC-0B23-6346-8C2B-495ED9DFE35A}" srcId="{DE33E4D8-3FDC-964E-941D-50F0E7D07095}" destId="{F3ECB37C-E80F-1743-AF13-C4FC712AEEEF}" srcOrd="0" destOrd="0" parTransId="{8D391A4F-3C9C-E546-9255-A62F1113EBB0}" sibTransId="{943AD476-9F1A-254B-9916-02313DD4F363}"/>
    <dgm:cxn modelId="{C457D3E2-18AC-624F-B5A0-A5F087B0D440}" srcId="{E6AC044B-D0BF-5F49-AE7B-180ABA990048}" destId="{0A705CDF-BDC9-2C46-B4C1-90FCAA461288}" srcOrd="0" destOrd="0" parTransId="{DEE3D1D9-8566-324A-8089-0C4DA56D9701}" sibTransId="{61AFE25F-A825-FB4B-AA00-7070691B24EF}"/>
    <dgm:cxn modelId="{45D71CF0-7A15-8947-8AC2-99818FF45BFB}" srcId="{E6AC044B-D0BF-5F49-AE7B-180ABA990048}" destId="{50D1D0C0-15DB-0743-B5F0-82F4B21EB2DF}" srcOrd="2" destOrd="0" parTransId="{6365B34E-39E8-9747-AEF8-B9E732AA5C05}" sibTransId="{A48CE40F-D2F8-1D43-8D85-DD9D0063151F}"/>
    <dgm:cxn modelId="{326C432E-34C1-9641-8EA3-A8E086D3574B}" type="presParOf" srcId="{552F3AA8-0D5C-EB44-BDBB-6B7308ED007D}" destId="{7F159B8F-7B33-8E44-8CF4-3E48ABF99F98}" srcOrd="0" destOrd="0" presId="urn:microsoft.com/office/officeart/2005/8/layout/vList2"/>
    <dgm:cxn modelId="{0E06E3A7-DD5E-4145-9DA1-BD1EA14C7BB0}" type="presParOf" srcId="{552F3AA8-0D5C-EB44-BDBB-6B7308ED007D}" destId="{03642259-9D16-4245-8C70-36CC48279043}" srcOrd="1" destOrd="0" presId="urn:microsoft.com/office/officeart/2005/8/layout/vList2"/>
    <dgm:cxn modelId="{D44899EF-36D4-3145-B475-E5FC5455051A}" type="presParOf" srcId="{552F3AA8-0D5C-EB44-BDBB-6B7308ED007D}" destId="{DFCFF652-8088-7E4B-B1E8-EBDAFDFE5978}" srcOrd="2" destOrd="0" presId="urn:microsoft.com/office/officeart/2005/8/layout/vList2"/>
    <dgm:cxn modelId="{F22DCE7B-C70D-744B-B0D7-B07137EB6DB8}" type="presParOf" srcId="{552F3AA8-0D5C-EB44-BDBB-6B7308ED007D}" destId="{776792AD-ECDF-1149-B4EA-DDCDDFA9B5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3990-BDAB-4494-9836-F30B2AD88E81}">
      <dsp:nvSpPr>
        <dsp:cNvPr id="0" name=""/>
        <dsp:cNvSpPr/>
      </dsp:nvSpPr>
      <dsp:spPr>
        <a:xfrm>
          <a:off x="0" y="449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F6BE7-2E35-44E5-A9A3-6E57C5A68FDA}">
      <dsp:nvSpPr>
        <dsp:cNvPr id="0" name=""/>
        <dsp:cNvSpPr/>
      </dsp:nvSpPr>
      <dsp:spPr>
        <a:xfrm>
          <a:off x="318375" y="237258"/>
          <a:ext cx="578865" cy="578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195B0-30F2-492D-8448-0DA7B008632D}">
      <dsp:nvSpPr>
        <dsp:cNvPr id="0" name=""/>
        <dsp:cNvSpPr/>
      </dsp:nvSpPr>
      <dsp:spPr>
        <a:xfrm>
          <a:off x="1215617" y="449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 Lending Club is a </a:t>
          </a:r>
          <a:r>
            <a:rPr lang="en-IN" sz="1400" b="0" i="0" kern="1200"/>
            <a:t> </a:t>
          </a:r>
          <a:r>
            <a:rPr lang="en-IN" sz="1400" b="1" i="0" kern="1200"/>
            <a:t>consumer finance company </a:t>
          </a:r>
          <a:r>
            <a:rPr lang="en-IN" sz="1400" b="0" i="0" kern="1200"/>
            <a:t>which specialises in lending various types of loans to urban customers</a:t>
          </a:r>
          <a:endParaRPr lang="en-US" sz="1400" kern="1200" dirty="0"/>
        </a:p>
      </dsp:txBody>
      <dsp:txXfrm>
        <a:off x="1215617" y="449"/>
        <a:ext cx="3942169" cy="1052482"/>
      </dsp:txXfrm>
    </dsp:sp>
    <dsp:sp modelId="{CA7A66F8-901B-4FA2-BB92-EDE6AF14E802}">
      <dsp:nvSpPr>
        <dsp:cNvPr id="0" name=""/>
        <dsp:cNvSpPr/>
      </dsp:nvSpPr>
      <dsp:spPr>
        <a:xfrm>
          <a:off x="0" y="1316052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7D1F6-D1EF-4E8E-ABCC-038F7850BF17}">
      <dsp:nvSpPr>
        <dsp:cNvPr id="0" name=""/>
        <dsp:cNvSpPr/>
      </dsp:nvSpPr>
      <dsp:spPr>
        <a:xfrm>
          <a:off x="318375" y="1552861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C209-1F15-42C0-8FFE-27CD2868DC6A}">
      <dsp:nvSpPr>
        <dsp:cNvPr id="0" name=""/>
        <dsp:cNvSpPr/>
      </dsp:nvSpPr>
      <dsp:spPr>
        <a:xfrm>
          <a:off x="1215617" y="1316052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Lending loans to ‘risky’ applicants is the largest source of financial loss (called credit loss), like all Lending companies</a:t>
          </a:r>
          <a:endParaRPr lang="en-US" sz="1400" kern="1200" dirty="0"/>
        </a:p>
      </dsp:txBody>
      <dsp:txXfrm>
        <a:off x="1215617" y="1316052"/>
        <a:ext cx="3942169" cy="1052482"/>
      </dsp:txXfrm>
    </dsp:sp>
    <dsp:sp modelId="{25F0626E-58B0-41CD-9AAC-5240423F3C17}">
      <dsp:nvSpPr>
        <dsp:cNvPr id="0" name=""/>
        <dsp:cNvSpPr/>
      </dsp:nvSpPr>
      <dsp:spPr>
        <a:xfrm>
          <a:off x="0" y="2631655"/>
          <a:ext cx="5157787" cy="10524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E0D42-7183-4C8D-A692-40BDC5A1B074}">
      <dsp:nvSpPr>
        <dsp:cNvPr id="0" name=""/>
        <dsp:cNvSpPr/>
      </dsp:nvSpPr>
      <dsp:spPr>
        <a:xfrm>
          <a:off x="318375" y="2868464"/>
          <a:ext cx="578865" cy="57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C1EC-1688-487D-99E9-AE0FEFAEB234}">
      <dsp:nvSpPr>
        <dsp:cNvPr id="0" name=""/>
        <dsp:cNvSpPr/>
      </dsp:nvSpPr>
      <dsp:spPr>
        <a:xfrm>
          <a:off x="1215617" y="2631655"/>
          <a:ext cx="3942169" cy="105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388" tIns="111388" rIns="111388" bIns="11138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LC  wants to understand the </a:t>
          </a:r>
          <a:r>
            <a:rPr lang="en-IN" sz="1400" b="1" i="0" kern="1200" dirty="0"/>
            <a:t>driving factors (or driver variables) </a:t>
          </a:r>
          <a:r>
            <a:rPr lang="en-IN" sz="1400" b="0" i="0" kern="1200" dirty="0"/>
            <a:t>behind loan default, i.e. the variables which are strong indicators of default.  </a:t>
          </a:r>
          <a:endParaRPr lang="en-US" sz="1400" kern="1200" dirty="0"/>
        </a:p>
      </dsp:txBody>
      <dsp:txXfrm>
        <a:off x="1215617" y="2631655"/>
        <a:ext cx="3942169" cy="105248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34667"/>
          <a:ext cx="4257706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Employment Length</a:t>
          </a:r>
        </a:p>
      </dsp:txBody>
      <dsp:txXfrm>
        <a:off x="24588" y="59255"/>
        <a:ext cx="4208530" cy="454509"/>
      </dsp:txXfrm>
    </dsp:sp>
    <dsp:sp modelId="{49B4C25E-35E0-4D43-BCD6-A811CEDB6D93}">
      <dsp:nvSpPr>
        <dsp:cNvPr id="0" name=""/>
        <dsp:cNvSpPr/>
      </dsp:nvSpPr>
      <dsp:spPr>
        <a:xfrm>
          <a:off x="0" y="535710"/>
          <a:ext cx="4257706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Max Loans are given to tenured employees, which is working well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Defaults ratios are same across categories 
LC should continue the same</a:t>
          </a:r>
          <a:endParaRPr lang="en-IN" sz="1600" kern="1200" dirty="0"/>
        </a:p>
      </dsp:txBody>
      <dsp:txXfrm>
        <a:off x="0" y="535710"/>
        <a:ext cx="4257706" cy="10650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33258"/>
          <a:ext cx="5528711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Month</a:t>
          </a:r>
        </a:p>
      </dsp:txBody>
      <dsp:txXfrm>
        <a:off x="26930" y="60188"/>
        <a:ext cx="5474851" cy="497795"/>
      </dsp:txXfrm>
    </dsp:sp>
    <dsp:sp modelId="{E426E2C2-7883-B943-B765-ECE2411BC7B5}">
      <dsp:nvSpPr>
        <dsp:cNvPr id="0" name=""/>
        <dsp:cNvSpPr/>
      </dsp:nvSpPr>
      <dsp:spPr>
        <a:xfrm>
          <a:off x="0" y="593572"/>
          <a:ext cx="5528711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 dirty="0"/>
            <a:t>LC has been giving out maximum loans in December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There is a high distribution of Loans in December and every year, but there is no break in the process, it seems the process is working well</a:t>
          </a:r>
          <a:endParaRPr lang="en-IN" sz="1800" kern="1200" dirty="0"/>
        </a:p>
      </dsp:txBody>
      <dsp:txXfrm>
        <a:off x="0" y="593572"/>
        <a:ext cx="5528711" cy="11188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35209"/>
          <a:ext cx="528367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Grade and Probability </a:t>
          </a:r>
          <a:r>
            <a:rPr lang="en-IN" sz="1900" kern="1200"/>
            <a:t>of Default</a:t>
          </a:r>
          <a:endParaRPr lang="en-IN" sz="1900" kern="1200" dirty="0"/>
        </a:p>
      </dsp:txBody>
      <dsp:txXfrm>
        <a:off x="22246" y="57455"/>
        <a:ext cx="5239178" cy="411223"/>
      </dsp:txXfrm>
    </dsp:sp>
    <dsp:sp modelId="{03642259-9D16-4245-8C70-36CC48279043}">
      <dsp:nvSpPr>
        <dsp:cNvPr id="0" name=""/>
        <dsp:cNvSpPr/>
      </dsp:nvSpPr>
      <dsp:spPr>
        <a:xfrm>
          <a:off x="0" y="490924"/>
          <a:ext cx="5283670" cy="119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 LC has a Grading System from A to 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Defaults are increasing as per grade, so LC must continue with the 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 dirty="0"/>
            <a:t>LC should restrict loans in grade E, F, G as the cost benefit of risk is not justified</a:t>
          </a:r>
        </a:p>
      </dsp:txBody>
      <dsp:txXfrm>
        <a:off x="0" y="490924"/>
        <a:ext cx="5283670" cy="119956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55683"/>
          <a:ext cx="528367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Verification Status with Loan Amount – Loan Status</a:t>
          </a:r>
        </a:p>
      </dsp:txBody>
      <dsp:txXfrm>
        <a:off x="56315" y="111998"/>
        <a:ext cx="5171040" cy="1040990"/>
      </dsp:txXfrm>
    </dsp:sp>
    <dsp:sp modelId="{03642259-9D16-4245-8C70-36CC48279043}">
      <dsp:nvSpPr>
        <dsp:cNvPr id="0" name=""/>
        <dsp:cNvSpPr/>
      </dsp:nvSpPr>
      <dsp:spPr>
        <a:xfrm>
          <a:off x="0" y="1199398"/>
          <a:ext cx="5283670" cy="183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 Verification is done for higher amounts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LC should continue doing the same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 dirty="0"/>
            <a:t>However Verification process should be tightened further as Verification is not providing right results</a:t>
          </a:r>
        </a:p>
      </dsp:txBody>
      <dsp:txXfrm>
        <a:off x="0" y="1199398"/>
        <a:ext cx="5283670" cy="18309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89246"/>
          <a:ext cx="528367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House Ownership and Probability of Default</a:t>
          </a:r>
        </a:p>
      </dsp:txBody>
      <dsp:txXfrm>
        <a:off x="50489" y="139735"/>
        <a:ext cx="5182692" cy="933302"/>
      </dsp:txXfrm>
    </dsp:sp>
    <dsp:sp modelId="{03642259-9D16-4245-8C70-36CC48279043}">
      <dsp:nvSpPr>
        <dsp:cNvPr id="0" name=""/>
        <dsp:cNvSpPr/>
      </dsp:nvSpPr>
      <dsp:spPr>
        <a:xfrm>
          <a:off x="0" y="1113336"/>
          <a:ext cx="5283670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75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 There is a bias towards Rented and Mortgaged Loan Seekers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LC should prefer Mortgaged Owners over Rented ones as the probability is marginally lower on Mortgaged </a:t>
          </a:r>
          <a:r>
            <a:rPr lang="en-IN" sz="2000" kern="1200" dirty="0" err="1"/>
            <a:t>Seekes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Other Category should be strictly avoided</a:t>
          </a:r>
        </a:p>
      </dsp:txBody>
      <dsp:txXfrm>
        <a:off x="0" y="1113336"/>
        <a:ext cx="5283670" cy="18837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CE9FF-7A9B-AB4D-AD5D-DBDAC6C2658E}">
      <dsp:nvSpPr>
        <dsp:cNvPr id="0" name=""/>
        <dsp:cNvSpPr/>
      </dsp:nvSpPr>
      <dsp:spPr>
        <a:xfrm>
          <a:off x="0" y="274813"/>
          <a:ext cx="7428697" cy="2520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333248" rIns="576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</a:t>
          </a:r>
          <a:r>
            <a:rPr lang="en-IN" sz="1600" kern="1200" baseline="0" dirty="0"/>
            <a:t> Lending irrespective of Purpose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Charging Higher Loan Rates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giving loans to Tenured Employees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Lending Irrespective of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the Grading System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Verification for Higher Value Loans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Continue Preferring Rented/Mortgaged Owners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>
        <a:off x="0" y="274813"/>
        <a:ext cx="7428697" cy="2520000"/>
      </dsp:txXfrm>
    </dsp:sp>
    <dsp:sp modelId="{A2CDECB6-FED0-884E-88B1-913ACB9775B4}">
      <dsp:nvSpPr>
        <dsp:cNvPr id="0" name=""/>
        <dsp:cNvSpPr/>
      </dsp:nvSpPr>
      <dsp:spPr>
        <a:xfrm>
          <a:off x="371434" y="38653"/>
          <a:ext cx="520008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Continue Doing</a:t>
          </a:r>
        </a:p>
      </dsp:txBody>
      <dsp:txXfrm>
        <a:off x="394491" y="61710"/>
        <a:ext cx="5153973" cy="426206"/>
      </dsp:txXfrm>
    </dsp:sp>
    <dsp:sp modelId="{83863571-DF5F-A147-87C5-18BE3DDD6475}">
      <dsp:nvSpPr>
        <dsp:cNvPr id="0" name=""/>
        <dsp:cNvSpPr/>
      </dsp:nvSpPr>
      <dsp:spPr>
        <a:xfrm>
          <a:off x="0" y="3117374"/>
          <a:ext cx="7428697" cy="201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549" tIns="333248" rIns="5765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Higher Terms of 60 months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Consider higher margin on Riskier loans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 dirty="0"/>
            <a:t>LC should restrict lending to applicants having DTI &gt;17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grade  categories E,F,G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Tighten the Verification process which has holes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Avoid Other Category Home Owners</a:t>
          </a:r>
        </a:p>
      </dsp:txBody>
      <dsp:txXfrm>
        <a:off x="0" y="3117374"/>
        <a:ext cx="7428697" cy="2016000"/>
      </dsp:txXfrm>
    </dsp:sp>
    <dsp:sp modelId="{D397FC82-3B92-D94D-A296-537093A4346F}">
      <dsp:nvSpPr>
        <dsp:cNvPr id="0" name=""/>
        <dsp:cNvSpPr/>
      </dsp:nvSpPr>
      <dsp:spPr>
        <a:xfrm>
          <a:off x="371434" y="2881214"/>
          <a:ext cx="5200087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6551" tIns="0" rIns="1965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Start Doing</a:t>
          </a:r>
        </a:p>
      </dsp:txBody>
      <dsp:txXfrm>
        <a:off x="394491" y="2904271"/>
        <a:ext cx="5153973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32B7-139A-B341-BA55-01DCF5A7FFE6}">
      <dsp:nvSpPr>
        <dsp:cNvPr id="0" name=""/>
        <dsp:cNvSpPr/>
      </dsp:nvSpPr>
      <dsp:spPr>
        <a:xfrm>
          <a:off x="632332" y="449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LC wants to identify these risky loan applicants, then such loans can be reduced thereby cutting down the amount of credit loss</a:t>
          </a:r>
          <a:endParaRPr lang="en-IN" sz="1800" i="0" kern="1200" dirty="0"/>
        </a:p>
      </dsp:txBody>
      <dsp:txXfrm>
        <a:off x="675489" y="43606"/>
        <a:ext cx="3832209" cy="1387161"/>
      </dsp:txXfrm>
    </dsp:sp>
    <dsp:sp modelId="{475FAE1B-4721-2249-8FA4-A2754A368ECC}">
      <dsp:nvSpPr>
        <dsp:cNvPr id="0" name=""/>
        <dsp:cNvSpPr/>
      </dsp:nvSpPr>
      <dsp:spPr>
        <a:xfrm rot="5400000">
          <a:off x="2315317" y="1510762"/>
          <a:ext cx="552553" cy="6630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392675" y="1566017"/>
        <a:ext cx="397837" cy="386787"/>
      </dsp:txXfrm>
    </dsp:sp>
    <dsp:sp modelId="{AC842040-A961-7141-9428-85FFAADA16E7}">
      <dsp:nvSpPr>
        <dsp:cNvPr id="0" name=""/>
        <dsp:cNvSpPr/>
      </dsp:nvSpPr>
      <dsp:spPr>
        <a:xfrm>
          <a:off x="632332" y="2210662"/>
          <a:ext cx="3918523" cy="14734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Use EDA to understand how </a:t>
          </a:r>
          <a:r>
            <a:rPr lang="en-IN" sz="1800" b="1" i="0" kern="1200" dirty="0"/>
            <a:t>consumer attributes</a:t>
          </a:r>
          <a:r>
            <a:rPr lang="en-IN" sz="1800" b="0" i="0" kern="1200" dirty="0"/>
            <a:t> and </a:t>
          </a:r>
          <a:r>
            <a:rPr lang="en-IN" sz="1800" b="1" i="0" kern="1200" dirty="0"/>
            <a:t>loan attributes</a:t>
          </a:r>
          <a:r>
            <a:rPr lang="en-IN" sz="1800" b="0" i="0" kern="1200" dirty="0"/>
            <a:t> influence the tendency of default</a:t>
          </a:r>
          <a:r>
            <a:rPr lang="en-IN" sz="1800" i="0" kern="1200" dirty="0"/>
            <a:t>. 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/>
        </a:p>
      </dsp:txBody>
      <dsp:txXfrm>
        <a:off x="675489" y="2253819"/>
        <a:ext cx="3832209" cy="138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2C450-0236-D14F-B9A6-D6457F6711FC}">
      <dsp:nvSpPr>
        <dsp:cNvPr id="0" name=""/>
        <dsp:cNvSpPr/>
      </dsp:nvSpPr>
      <dsp:spPr>
        <a:xfrm>
          <a:off x="0" y="38105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Drop Columns with Null Values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Remove Anomalies like %, Months etc </a:t>
          </a:r>
        </a:p>
      </dsp:txBody>
      <dsp:txXfrm>
        <a:off x="0" y="381059"/>
        <a:ext cx="6367912" cy="757575"/>
      </dsp:txXfrm>
    </dsp:sp>
    <dsp:sp modelId="{18B9253F-965A-AC43-98B9-407A851C4AA1}">
      <dsp:nvSpPr>
        <dsp:cNvPr id="0" name=""/>
        <dsp:cNvSpPr/>
      </dsp:nvSpPr>
      <dsp:spPr>
        <a:xfrm>
          <a:off x="318395" y="189179"/>
          <a:ext cx="4457539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Cleansing	</a:t>
          </a:r>
        </a:p>
      </dsp:txBody>
      <dsp:txXfrm>
        <a:off x="337129" y="207913"/>
        <a:ext cx="4420071" cy="346292"/>
      </dsp:txXfrm>
    </dsp:sp>
    <dsp:sp modelId="{242CF65B-9763-264D-A25E-2AF6A5E3B17F}">
      <dsp:nvSpPr>
        <dsp:cNvPr id="0" name=""/>
        <dsp:cNvSpPr/>
      </dsp:nvSpPr>
      <dsp:spPr>
        <a:xfrm>
          <a:off x="0" y="140071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Define Target Variable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 like Issue Year, Month etc</a:t>
          </a:r>
        </a:p>
      </dsp:txBody>
      <dsp:txXfrm>
        <a:off x="0" y="1400714"/>
        <a:ext cx="6367912" cy="757575"/>
      </dsp:txXfrm>
    </dsp:sp>
    <dsp:sp modelId="{CEB751FF-20D8-CF4C-B38F-A05506A77927}">
      <dsp:nvSpPr>
        <dsp:cNvPr id="0" name=""/>
        <dsp:cNvSpPr/>
      </dsp:nvSpPr>
      <dsp:spPr>
        <a:xfrm>
          <a:off x="318395" y="1208834"/>
          <a:ext cx="4457539" cy="3837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Preparation</a:t>
          </a:r>
        </a:p>
      </dsp:txBody>
      <dsp:txXfrm>
        <a:off x="337129" y="1227568"/>
        <a:ext cx="4420071" cy="346292"/>
      </dsp:txXfrm>
    </dsp:sp>
    <dsp:sp modelId="{21A76B13-1127-7640-B65E-7C21929BA844}">
      <dsp:nvSpPr>
        <dsp:cNvPr id="0" name=""/>
        <dsp:cNvSpPr/>
      </dsp:nvSpPr>
      <dsp:spPr>
        <a:xfrm>
          <a:off x="0" y="2420369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distributions for Categorical and Numeric Variables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Overall View of Data using Charts to Narrow List of Features</a:t>
          </a:r>
        </a:p>
      </dsp:txBody>
      <dsp:txXfrm>
        <a:off x="0" y="2420369"/>
        <a:ext cx="6367912" cy="757575"/>
      </dsp:txXfrm>
    </dsp:sp>
    <dsp:sp modelId="{F6C8D0F1-C245-AF4E-A8C8-DFBCA065241E}">
      <dsp:nvSpPr>
        <dsp:cNvPr id="0" name=""/>
        <dsp:cNvSpPr/>
      </dsp:nvSpPr>
      <dsp:spPr>
        <a:xfrm>
          <a:off x="318395" y="2228489"/>
          <a:ext cx="4457539" cy="3837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Data Exploration</a:t>
          </a:r>
        </a:p>
      </dsp:txBody>
      <dsp:txXfrm>
        <a:off x="337129" y="2247223"/>
        <a:ext cx="4420071" cy="346292"/>
      </dsp:txXfrm>
    </dsp:sp>
    <dsp:sp modelId="{EE9C0E65-786A-1246-BF2D-D9F8BAE8BB9E}">
      <dsp:nvSpPr>
        <dsp:cNvPr id="0" name=""/>
        <dsp:cNvSpPr/>
      </dsp:nvSpPr>
      <dsp:spPr>
        <a:xfrm>
          <a:off x="0" y="3440024"/>
          <a:ext cx="636791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Analyse One Feature with Target Variable to see Correlations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Create Segmented Distributions to visualize the same</a:t>
          </a:r>
        </a:p>
      </dsp:txBody>
      <dsp:txXfrm>
        <a:off x="0" y="3440024"/>
        <a:ext cx="6367912" cy="757575"/>
      </dsp:txXfrm>
    </dsp:sp>
    <dsp:sp modelId="{2396162C-015B-AF46-9261-3A340A80F443}">
      <dsp:nvSpPr>
        <dsp:cNvPr id="0" name=""/>
        <dsp:cNvSpPr/>
      </dsp:nvSpPr>
      <dsp:spPr>
        <a:xfrm>
          <a:off x="318395" y="3248144"/>
          <a:ext cx="4457539" cy="3837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Univariate Analysis/Segmented Univariate</a:t>
          </a:r>
        </a:p>
      </dsp:txBody>
      <dsp:txXfrm>
        <a:off x="337129" y="3266878"/>
        <a:ext cx="4420071" cy="346292"/>
      </dsp:txXfrm>
    </dsp:sp>
    <dsp:sp modelId="{0CFA2390-6F1B-C645-B9C9-78426EFE4D5A}">
      <dsp:nvSpPr>
        <dsp:cNvPr id="0" name=""/>
        <dsp:cNvSpPr/>
      </dsp:nvSpPr>
      <dsp:spPr>
        <a:xfrm>
          <a:off x="0" y="4459679"/>
          <a:ext cx="6367912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Derived Variables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Create joint distribution to see impact of  see relations between Derived Variables/2 variables </a:t>
          </a:r>
          <a:r>
            <a:rPr lang="en-IN" sz="1300" kern="1200" dirty="0" err="1"/>
            <a:t>wrt</a:t>
          </a:r>
          <a:r>
            <a:rPr lang="en-IN" sz="1300" kern="1200" dirty="0"/>
            <a:t> to Target Variables</a:t>
          </a:r>
        </a:p>
      </dsp:txBody>
      <dsp:txXfrm>
        <a:off x="0" y="4459679"/>
        <a:ext cx="6367912" cy="941850"/>
      </dsp:txXfrm>
    </dsp:sp>
    <dsp:sp modelId="{E5636574-9F97-BB46-A1CA-232D441EFA20}">
      <dsp:nvSpPr>
        <dsp:cNvPr id="0" name=""/>
        <dsp:cNvSpPr/>
      </dsp:nvSpPr>
      <dsp:spPr>
        <a:xfrm>
          <a:off x="318395" y="4267799"/>
          <a:ext cx="4457539" cy="3837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Bi Variate Analysis</a:t>
          </a:r>
        </a:p>
      </dsp:txBody>
      <dsp:txXfrm>
        <a:off x="337129" y="4286533"/>
        <a:ext cx="4420071" cy="346292"/>
      </dsp:txXfrm>
    </dsp:sp>
    <dsp:sp modelId="{7ACF1A47-303B-2940-81CC-904F840C4CFB}">
      <dsp:nvSpPr>
        <dsp:cNvPr id="0" name=""/>
        <dsp:cNvSpPr/>
      </dsp:nvSpPr>
      <dsp:spPr>
        <a:xfrm>
          <a:off x="0" y="5663609"/>
          <a:ext cx="6367912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270764" rIns="4942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Publish Observations and Insights</a:t>
          </a:r>
        </a:p>
      </dsp:txBody>
      <dsp:txXfrm>
        <a:off x="0" y="5663609"/>
        <a:ext cx="6367912" cy="552825"/>
      </dsp:txXfrm>
    </dsp:sp>
    <dsp:sp modelId="{AF5A61D8-5FD2-ED48-AB91-26C8D38E9E66}">
      <dsp:nvSpPr>
        <dsp:cNvPr id="0" name=""/>
        <dsp:cNvSpPr/>
      </dsp:nvSpPr>
      <dsp:spPr>
        <a:xfrm>
          <a:off x="318395" y="5471729"/>
          <a:ext cx="4457539" cy="383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Analysis Recommendations</a:t>
          </a:r>
        </a:p>
      </dsp:txBody>
      <dsp:txXfrm>
        <a:off x="337129" y="5490463"/>
        <a:ext cx="4420071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2448F-0A48-0442-A793-A03EE50CF87C}">
      <dsp:nvSpPr>
        <dsp:cNvPr id="0" name=""/>
        <dsp:cNvSpPr/>
      </dsp:nvSpPr>
      <dsp:spPr>
        <a:xfrm>
          <a:off x="0" y="133616"/>
          <a:ext cx="6675626" cy="432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State of the Business</a:t>
          </a:r>
          <a:endParaRPr lang="en-IN" sz="1500" kern="1200"/>
        </a:p>
      </dsp:txBody>
      <dsp:txXfrm>
        <a:off x="0" y="133616"/>
        <a:ext cx="6675626" cy="432000"/>
      </dsp:txXfrm>
    </dsp:sp>
    <dsp:sp modelId="{3EC4D359-6014-3E48-AF6F-0FD1EB526F5C}">
      <dsp:nvSpPr>
        <dsp:cNvPr id="0" name=""/>
        <dsp:cNvSpPr/>
      </dsp:nvSpPr>
      <dsp:spPr>
        <a:xfrm>
          <a:off x="0" y="565616"/>
          <a:ext cx="6675626" cy="905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Loans are Increasing on a Year on Year Basis which is a good sign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However Defaults are also increasing, at a similar rate which should be reduced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Recovery Rate is still relatively around 30% which needs to be improved</a:t>
          </a:r>
          <a:endParaRPr lang="en-IN" sz="1500" kern="1200"/>
        </a:p>
      </dsp:txBody>
      <dsp:txXfrm>
        <a:off x="0" y="565616"/>
        <a:ext cx="6675626" cy="9058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F68C1-34B5-C94F-B00D-B26D2AA1C970}">
      <dsp:nvSpPr>
        <dsp:cNvPr id="0" name=""/>
        <dsp:cNvSpPr/>
      </dsp:nvSpPr>
      <dsp:spPr>
        <a:xfrm>
          <a:off x="539918" y="1073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14% of Total Loans are charged off</a:t>
          </a:r>
        </a:p>
      </dsp:txBody>
      <dsp:txXfrm>
        <a:off x="539918" y="1073"/>
        <a:ext cx="1953220" cy="1171932"/>
      </dsp:txXfrm>
    </dsp:sp>
    <dsp:sp modelId="{E89E7A81-A4D2-9C42-AAA4-608DEA3EA42B}">
      <dsp:nvSpPr>
        <dsp:cNvPr id="0" name=""/>
        <dsp:cNvSpPr/>
      </dsp:nvSpPr>
      <dsp:spPr>
        <a:xfrm>
          <a:off x="2688461" y="1073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Loans are preferred to Higher Tenured Home owners</a:t>
          </a:r>
        </a:p>
      </dsp:txBody>
      <dsp:txXfrm>
        <a:off x="2688461" y="1073"/>
        <a:ext cx="1953220" cy="1171932"/>
      </dsp:txXfrm>
    </dsp:sp>
    <dsp:sp modelId="{CA8F1D42-B408-8145-8288-8BE17720D39B}">
      <dsp:nvSpPr>
        <dsp:cNvPr id="0" name=""/>
        <dsp:cNvSpPr/>
      </dsp:nvSpPr>
      <dsp:spPr>
        <a:xfrm>
          <a:off x="539918" y="1368327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Majority of Users are having less than 2 Enquiries</a:t>
          </a:r>
        </a:p>
      </dsp:txBody>
      <dsp:txXfrm>
        <a:off x="539918" y="1368327"/>
        <a:ext cx="1953220" cy="1171932"/>
      </dsp:txXfrm>
    </dsp:sp>
    <dsp:sp modelId="{A0CFF944-9F07-194C-9CA2-6CA7FBD9915B}">
      <dsp:nvSpPr>
        <dsp:cNvPr id="0" name=""/>
        <dsp:cNvSpPr/>
      </dsp:nvSpPr>
      <dsp:spPr>
        <a:xfrm>
          <a:off x="2688461" y="1368327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Loans are skewed towards Rented/Mortgaged Home Owners</a:t>
          </a:r>
        </a:p>
      </dsp:txBody>
      <dsp:txXfrm>
        <a:off x="2688461" y="1368327"/>
        <a:ext cx="1953220" cy="1171932"/>
      </dsp:txXfrm>
    </dsp:sp>
    <dsp:sp modelId="{934A989C-2A99-2348-9329-451345122C08}">
      <dsp:nvSpPr>
        <dsp:cNvPr id="0" name=""/>
        <dsp:cNvSpPr/>
      </dsp:nvSpPr>
      <dsp:spPr>
        <a:xfrm>
          <a:off x="539918" y="2735581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Debt Consolidation is the most common purpose for a loan for the existing Data</a:t>
          </a:r>
        </a:p>
      </dsp:txBody>
      <dsp:txXfrm>
        <a:off x="539918" y="2735581"/>
        <a:ext cx="1953220" cy="1171932"/>
      </dsp:txXfrm>
    </dsp:sp>
    <dsp:sp modelId="{7F379A1B-EE44-874D-B8C1-0FDE606A225D}">
      <dsp:nvSpPr>
        <dsp:cNvPr id="0" name=""/>
        <dsp:cNvSpPr/>
      </dsp:nvSpPr>
      <dsp:spPr>
        <a:xfrm>
          <a:off x="2688461" y="2735581"/>
          <a:ext cx="1953220" cy="11719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 State is the most common state in the provided data </a:t>
          </a:r>
        </a:p>
      </dsp:txBody>
      <dsp:txXfrm>
        <a:off x="2688461" y="2735581"/>
        <a:ext cx="1953220" cy="1171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E45EE-57F5-4886-A836-F61F33BDEE92}">
      <dsp:nvSpPr>
        <dsp:cNvPr id="0" name=""/>
        <dsp:cNvSpPr/>
      </dsp:nvSpPr>
      <dsp:spPr>
        <a:xfrm>
          <a:off x="0" y="433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AD66BF-2708-49D2-B72E-057A274F72DC}">
      <dsp:nvSpPr>
        <dsp:cNvPr id="0" name=""/>
        <dsp:cNvSpPr/>
      </dsp:nvSpPr>
      <dsp:spPr>
        <a:xfrm>
          <a:off x="306562" y="228454"/>
          <a:ext cx="557386" cy="557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B90C4-2B8B-43D6-A41A-D4A1EC869393}">
      <dsp:nvSpPr>
        <dsp:cNvPr id="0" name=""/>
        <dsp:cNvSpPr/>
      </dsp:nvSpPr>
      <dsp:spPr>
        <a:xfrm>
          <a:off x="1170511" y="433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</a:t>
          </a:r>
          <a:r>
            <a:rPr lang="en-IN" sz="1400" b="1" kern="1200" dirty="0" err="1"/>
            <a:t>otal_payment</a:t>
          </a:r>
          <a:r>
            <a:rPr lang="en-IN" sz="1400" kern="1200" dirty="0"/>
            <a:t> and </a:t>
          </a:r>
          <a:r>
            <a:rPr lang="en-IN" sz="1400" b="1" kern="1200" dirty="0" err="1"/>
            <a:t>total_payment_inv</a:t>
          </a:r>
          <a:r>
            <a:rPr lang="en-IN" sz="1400" kern="1200" dirty="0"/>
            <a:t> and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 </a:t>
          </a:r>
          <a:r>
            <a:rPr lang="en-IN" sz="1400" b="1" kern="1200" dirty="0" err="1"/>
            <a:t>loan_amt</a:t>
          </a:r>
          <a:r>
            <a:rPr lang="en-IN" sz="1400" kern="1200" dirty="0"/>
            <a:t> are highly correlated</a:t>
          </a:r>
        </a:p>
      </dsp:txBody>
      <dsp:txXfrm>
        <a:off x="1170511" y="433"/>
        <a:ext cx="3648376" cy="1013430"/>
      </dsp:txXfrm>
    </dsp:sp>
    <dsp:sp modelId="{D1FBAE44-CCF0-4E99-901A-54ED040041D8}">
      <dsp:nvSpPr>
        <dsp:cNvPr id="0" name=""/>
        <dsp:cNvSpPr/>
      </dsp:nvSpPr>
      <dsp:spPr>
        <a:xfrm>
          <a:off x="0" y="1267220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D55F2-CBF5-4495-9144-63557E0D9D1D}">
      <dsp:nvSpPr>
        <dsp:cNvPr id="0" name=""/>
        <dsp:cNvSpPr/>
      </dsp:nvSpPr>
      <dsp:spPr>
        <a:xfrm>
          <a:off x="306562" y="1495242"/>
          <a:ext cx="557386" cy="557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69060-0A9B-4DBA-8DA2-6306BCF601EE}">
      <dsp:nvSpPr>
        <dsp:cNvPr id="0" name=""/>
        <dsp:cNvSpPr/>
      </dsp:nvSpPr>
      <dsp:spPr>
        <a:xfrm>
          <a:off x="1170511" y="1267220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pub_rec_bankruptcy</a:t>
          </a:r>
          <a:r>
            <a:rPr lang="en-IN" sz="1400" kern="1200"/>
            <a:t> and </a:t>
          </a:r>
          <a:r>
            <a:rPr lang="en-IN" sz="1400" b="1" kern="1200"/>
            <a:t>pub_rec</a:t>
          </a:r>
          <a:r>
            <a:rPr lang="en-IN" sz="1400" kern="1200"/>
            <a:t> show 100% correlation.</a:t>
          </a:r>
        </a:p>
      </dsp:txBody>
      <dsp:txXfrm>
        <a:off x="1170511" y="1267220"/>
        <a:ext cx="3648376" cy="1013430"/>
      </dsp:txXfrm>
    </dsp:sp>
    <dsp:sp modelId="{C721DFAA-9E27-401F-84CD-19B09B89A978}">
      <dsp:nvSpPr>
        <dsp:cNvPr id="0" name=""/>
        <dsp:cNvSpPr/>
      </dsp:nvSpPr>
      <dsp:spPr>
        <a:xfrm>
          <a:off x="0" y="2534008"/>
          <a:ext cx="4818888" cy="10134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619F4-A506-4A2A-8F7B-F59B8FA65961}">
      <dsp:nvSpPr>
        <dsp:cNvPr id="0" name=""/>
        <dsp:cNvSpPr/>
      </dsp:nvSpPr>
      <dsp:spPr>
        <a:xfrm>
          <a:off x="306562" y="2762030"/>
          <a:ext cx="557386" cy="557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261FA-E7EA-402B-B098-46C5B103C0CB}">
      <dsp:nvSpPr>
        <dsp:cNvPr id="0" name=""/>
        <dsp:cNvSpPr/>
      </dsp:nvSpPr>
      <dsp:spPr>
        <a:xfrm>
          <a:off x="1170511" y="2534008"/>
          <a:ext cx="3648376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dti</a:t>
          </a:r>
          <a:r>
            <a:rPr lang="en-IN" sz="1400" kern="1200"/>
            <a:t> has a mild correlation to </a:t>
          </a:r>
          <a:r>
            <a:rPr lang="en-IN" sz="1400" b="1" kern="1200"/>
            <a:t>charged off loans</a:t>
          </a:r>
          <a:r>
            <a:rPr lang="en-IN" sz="1400" kern="1200"/>
            <a:t> which we can explore further</a:t>
          </a:r>
        </a:p>
      </dsp:txBody>
      <dsp:txXfrm>
        <a:off x="1170511" y="2534008"/>
        <a:ext cx="3648376" cy="10134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DCA5B-103B-6548-86B7-41145721D85C}">
      <dsp:nvSpPr>
        <dsp:cNvPr id="0" name=""/>
        <dsp:cNvSpPr/>
      </dsp:nvSpPr>
      <dsp:spPr>
        <a:xfrm>
          <a:off x="0" y="17445"/>
          <a:ext cx="425770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Term Distribution</a:t>
          </a:r>
        </a:p>
      </dsp:txBody>
      <dsp:txXfrm>
        <a:off x="25759" y="43204"/>
        <a:ext cx="4206188" cy="476152"/>
      </dsp:txXfrm>
    </dsp:sp>
    <dsp:sp modelId="{49B4C25E-35E0-4D43-BCD6-A811CEDB6D93}">
      <dsp:nvSpPr>
        <dsp:cNvPr id="0" name=""/>
        <dsp:cNvSpPr/>
      </dsp:nvSpPr>
      <dsp:spPr>
        <a:xfrm>
          <a:off x="0" y="545115"/>
          <a:ext cx="4257706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8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Almost 40% of all charged off Loans have duration of 60 months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Higher the term means higher the probability of Default</a:t>
          </a:r>
          <a:endParaRPr lang="en-IN" sz="1700" kern="1200" dirty="0"/>
        </a:p>
      </dsp:txBody>
      <dsp:txXfrm>
        <a:off x="0" y="545115"/>
        <a:ext cx="4257706" cy="10701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256DD-60CE-BA40-B738-42CF20E375DC}">
      <dsp:nvSpPr>
        <dsp:cNvPr id="0" name=""/>
        <dsp:cNvSpPr/>
      </dsp:nvSpPr>
      <dsp:spPr>
        <a:xfrm>
          <a:off x="0" y="92812"/>
          <a:ext cx="5528711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Purpose Distribution</a:t>
          </a:r>
        </a:p>
      </dsp:txBody>
      <dsp:txXfrm>
        <a:off x="24588" y="117400"/>
        <a:ext cx="5479535" cy="454509"/>
      </dsp:txXfrm>
    </dsp:sp>
    <dsp:sp modelId="{E426E2C2-7883-B943-B765-ECE2411BC7B5}">
      <dsp:nvSpPr>
        <dsp:cNvPr id="0" name=""/>
        <dsp:cNvSpPr/>
      </dsp:nvSpPr>
      <dsp:spPr>
        <a:xfrm>
          <a:off x="0" y="596498"/>
          <a:ext cx="5528711" cy="106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53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Debt Consolidation has the maximum number of defaulters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But the percentage is still within the range of other categories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LC can continue lending for Debt Consolidation </a:t>
          </a:r>
        </a:p>
      </dsp:txBody>
      <dsp:txXfrm>
        <a:off x="0" y="596498"/>
        <a:ext cx="5528711" cy="10650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59B8F-7B33-8E44-8CF4-3E48ABF99F98}">
      <dsp:nvSpPr>
        <dsp:cNvPr id="0" name=""/>
        <dsp:cNvSpPr/>
      </dsp:nvSpPr>
      <dsp:spPr>
        <a:xfrm>
          <a:off x="0" y="41367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Interest Rate</a:t>
          </a:r>
          <a:endParaRPr lang="en-IN" sz="2300" kern="1200" dirty="0"/>
        </a:p>
      </dsp:txBody>
      <dsp:txXfrm>
        <a:off x="26930" y="68297"/>
        <a:ext cx="3831218" cy="497795"/>
      </dsp:txXfrm>
    </dsp:sp>
    <dsp:sp modelId="{03642259-9D16-4245-8C70-36CC48279043}">
      <dsp:nvSpPr>
        <dsp:cNvPr id="0" name=""/>
        <dsp:cNvSpPr/>
      </dsp:nvSpPr>
      <dsp:spPr>
        <a:xfrm>
          <a:off x="0" y="593022"/>
          <a:ext cx="3885078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 Charged off loans are 2% points higher than Fully paid loans. Looks like -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LC is assessing risk correctly and charging riskier loans higher</a:t>
          </a:r>
        </a:p>
      </dsp:txBody>
      <dsp:txXfrm>
        <a:off x="0" y="593022"/>
        <a:ext cx="3885078" cy="1380690"/>
      </dsp:txXfrm>
    </dsp:sp>
    <dsp:sp modelId="{DFCFF652-8088-7E4B-B1E8-EBDAFDFE5978}">
      <dsp:nvSpPr>
        <dsp:cNvPr id="0" name=""/>
        <dsp:cNvSpPr/>
      </dsp:nvSpPr>
      <dsp:spPr>
        <a:xfrm>
          <a:off x="0" y="1973713"/>
          <a:ext cx="3885078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DTI</a:t>
          </a:r>
        </a:p>
      </dsp:txBody>
      <dsp:txXfrm>
        <a:off x="26930" y="2000643"/>
        <a:ext cx="3831218" cy="497795"/>
      </dsp:txXfrm>
    </dsp:sp>
    <dsp:sp modelId="{776792AD-ECDF-1149-B4EA-DDCDDFA9B533}">
      <dsp:nvSpPr>
        <dsp:cNvPr id="0" name=""/>
        <dsp:cNvSpPr/>
      </dsp:nvSpPr>
      <dsp:spPr>
        <a:xfrm>
          <a:off x="0" y="2525368"/>
          <a:ext cx="3885078" cy="2190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/>
            <a:t>As can be seen the 75% of all Fully Paid Loans is around 17, which is less than that of Charged of Loans.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We can infer that the DTI above 18 is at higher risk of being "Charged Off" State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1800" b="0" i="0" kern="1200" dirty="0"/>
            <a:t>LC should restrict lending to applicants having DTI &gt;17</a:t>
          </a:r>
        </a:p>
      </dsp:txBody>
      <dsp:txXfrm>
        <a:off x="0" y="2525368"/>
        <a:ext cx="3885078" cy="2190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392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6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05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3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4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1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4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9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58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18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7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6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0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20/02/21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20/02/21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D1F29-7F2F-BB49-AF03-54D6E3AA8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9287E-F2D4-CD43-AA8E-2E4604302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11" Type="http://schemas.openxmlformats.org/officeDocument/2006/relationships/diagramColors" Target="../diagrams/colors12.xml"/><Relationship Id="rId5" Type="http://schemas.openxmlformats.org/officeDocument/2006/relationships/image" Target="../media/image2.png"/><Relationship Id="rId10" Type="http://schemas.openxmlformats.org/officeDocument/2006/relationships/diagramQuickStyle" Target="../diagrams/quickStyle12.xml"/><Relationship Id="rId4" Type="http://schemas.openxmlformats.org/officeDocument/2006/relationships/image" Target="../media/image24.png"/><Relationship Id="rId9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3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3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3.xml"/><Relationship Id="rId11" Type="http://schemas.openxmlformats.org/officeDocument/2006/relationships/image" Target="../media/image25.png"/><Relationship Id="rId5" Type="http://schemas.openxmlformats.org/officeDocument/2006/relationships/image" Target="../media/image1.png"/><Relationship Id="rId10" Type="http://schemas.microsoft.com/office/2007/relationships/diagramDrawing" Target="../diagrams/drawing13.xml"/><Relationship Id="rId4" Type="http://schemas.microsoft.com/office/2007/relationships/hdphoto" Target="../media/hdphoto1.wdp"/><Relationship Id="rId9" Type="http://schemas.openxmlformats.org/officeDocument/2006/relationships/diagramColors" Target="../diagrams/colors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4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4.xml"/><Relationship Id="rId11" Type="http://schemas.openxmlformats.org/officeDocument/2006/relationships/image" Target="../media/image27.png"/><Relationship Id="rId5" Type="http://schemas.openxmlformats.org/officeDocument/2006/relationships/image" Target="../media/image1.png"/><Relationship Id="rId10" Type="http://schemas.microsoft.com/office/2007/relationships/diagramDrawing" Target="../diagrams/drawing14.xml"/><Relationship Id="rId4" Type="http://schemas.microsoft.com/office/2007/relationships/hdphoto" Target="../media/hdphoto1.wdp"/><Relationship Id="rId9" Type="http://schemas.openxmlformats.org/officeDocument/2006/relationships/diagramColors" Target="../diagrams/colors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1.wdp"/><Relationship Id="rId10" Type="http://schemas.microsoft.com/office/2007/relationships/diagramDrawing" Target="../diagrams/drawing3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microsoft.com/office/2007/relationships/hdphoto" Target="../media/hdphoto1.wdp"/><Relationship Id="rId9" Type="http://schemas.microsoft.com/office/2007/relationships/diagramDrawing" Target="../diagrams/drawin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diagramColors" Target="../diagrams/colors7.xml"/><Relationship Id="rId5" Type="http://schemas.openxmlformats.org/officeDocument/2006/relationships/image" Target="../media/image1.png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microsoft.com/office/2007/relationships/hdphoto" Target="../media/hdphoto1.wdp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2.png"/><Relationship Id="rId7" Type="http://schemas.openxmlformats.org/officeDocument/2006/relationships/diagramData" Target="../diagrams/data9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microsoft.com/office/2007/relationships/diagramDrawing" Target="../diagrams/drawing9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9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13" Type="http://schemas.openxmlformats.org/officeDocument/2006/relationships/diagramQuickStyle" Target="../diagrams/quickStyle1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0.xml"/><Relationship Id="rId12" Type="http://schemas.openxmlformats.org/officeDocument/2006/relationships/diagramLayout" Target="../diagrams/layout11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0.xml"/><Relationship Id="rId11" Type="http://schemas.openxmlformats.org/officeDocument/2006/relationships/diagramData" Target="../diagrams/data11.xml"/><Relationship Id="rId5" Type="http://schemas.openxmlformats.org/officeDocument/2006/relationships/image" Target="../media/image1.png"/><Relationship Id="rId15" Type="http://schemas.microsoft.com/office/2007/relationships/diagramDrawing" Target="../diagrams/drawing11.xml"/><Relationship Id="rId10" Type="http://schemas.microsoft.com/office/2007/relationships/diagramDrawing" Target="../diagrams/drawing10.xml"/><Relationship Id="rId4" Type="http://schemas.microsoft.com/office/2007/relationships/hdphoto" Target="../media/hdphoto1.wdp"/><Relationship Id="rId9" Type="http://schemas.openxmlformats.org/officeDocument/2006/relationships/diagramColors" Target="../diagrams/colors10.xml"/><Relationship Id="rId14" Type="http://schemas.openxmlformats.org/officeDocument/2006/relationships/diagramColors" Target="../diagrams/colors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Lending Club Case Study - Submission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Name: Ravi Ramchandran, Sreejith </a:t>
            </a:r>
            <a:r>
              <a:rPr lang="en-IN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Sreekumaran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20-Feb-2021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C28A9-C53F-9441-BAB4-8F1A2196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7130-F7A9-6F44-AFC3-3F2B7FA28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6C87BF32-882E-2D4A-8FCA-F27B6C6D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058" y="2303098"/>
            <a:ext cx="5431536" cy="37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1C9B5175-BF6C-5E47-B084-7106D4FA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113" y="2303098"/>
            <a:ext cx="5992628" cy="378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89462"/>
              </p:ext>
            </p:extLst>
          </p:nvPr>
        </p:nvGraphicFramePr>
        <p:xfrm>
          <a:off x="6422001" y="253227"/>
          <a:ext cx="5283670" cy="1725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6493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906367"/>
              </p:ext>
            </p:extLst>
          </p:nvPr>
        </p:nvGraphicFramePr>
        <p:xfrm>
          <a:off x="288558" y="2473674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4340" name="Picture 4">
            <a:extLst>
              <a:ext uri="{FF2B5EF4-FFF2-40B4-BE49-F238E27FC236}">
                <a16:creationId xmlns:a16="http://schemas.microsoft.com/office/drawing/2014/main" id="{6E182222-3531-394B-8B8F-063D5868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08" y="2809635"/>
            <a:ext cx="584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BF7C9086-DA13-3D45-BF80-EFB286D1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47" y="304802"/>
            <a:ext cx="7410461" cy="245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E05BDD-A897-2A49-9AA9-32B5D1E61CD0}"/>
              </a:ext>
            </a:extLst>
          </p:cNvPr>
          <p:cNvSpPr txBox="1"/>
          <p:nvPr/>
        </p:nvSpPr>
        <p:spPr>
          <a:xfrm>
            <a:off x="7317775" y="186543"/>
            <a:ext cx="66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7667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Bi Variate Analysis</a:t>
            </a:r>
            <a:endParaRPr lang="en-US" sz="36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2512" y="498698"/>
            <a:ext cx="4940808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 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3866308-914A-384D-83F0-77F84A8A8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723420"/>
              </p:ext>
            </p:extLst>
          </p:nvPr>
        </p:nvGraphicFramePr>
        <p:xfrm>
          <a:off x="6513487" y="3583336"/>
          <a:ext cx="5283670" cy="3076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E05BDD-A897-2A49-9AA9-32B5D1E61CD0}"/>
              </a:ext>
            </a:extLst>
          </p:cNvPr>
          <p:cNvSpPr txBox="1"/>
          <p:nvPr/>
        </p:nvSpPr>
        <p:spPr>
          <a:xfrm>
            <a:off x="7317775" y="186543"/>
            <a:ext cx="662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Amt Distribution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7EF984B-06B9-6A4A-93F2-5EB72242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49" y="250891"/>
            <a:ext cx="5432546" cy="32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321D025C-C57C-7D42-AC08-1A10F66A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6" y="2018476"/>
            <a:ext cx="5503106" cy="469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5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138" y="-536871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/>
              <a:t> Analysis Recommendations</a:t>
            </a:r>
            <a:endParaRPr lang="en-US" sz="34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50B1D52-93BE-484F-AC09-97955EA68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129962"/>
              </p:ext>
            </p:extLst>
          </p:nvPr>
        </p:nvGraphicFramePr>
        <p:xfrm>
          <a:off x="4282289" y="1004936"/>
          <a:ext cx="7428697" cy="51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b="1" dirty="0">
                <a:latin typeface="Bogle" panose="020B0503020203060203" pitchFamily="34" charset="77"/>
              </a:rPr>
              <a:t>Abstract of the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D6D95-2594-CF4F-88BB-8D5491A39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443" y="1293513"/>
            <a:ext cx="5157787" cy="823912"/>
          </a:xfrm>
        </p:spPr>
        <p:txBody>
          <a:bodyPr/>
          <a:lstStyle/>
          <a:p>
            <a:r>
              <a:rPr lang="en-US" dirty="0">
                <a:latin typeface="Bogle" panose="020B0503020203060203" pitchFamily="34" charset="77"/>
              </a:rPr>
              <a:t>Background :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019D4510-D0C4-664D-8F15-E45DEC5BC6B2}"/>
              </a:ext>
            </a:extLst>
          </p:cNvPr>
          <p:cNvSpPr txBox="1">
            <a:spLocks/>
          </p:cNvSpPr>
          <p:nvPr/>
        </p:nvSpPr>
        <p:spPr>
          <a:xfrm>
            <a:off x="6084887" y="1690688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Bogle" panose="020B0503020203060203" pitchFamily="34" charset="77"/>
              </a:rPr>
              <a:t>Objective 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965C8B-E2A8-704D-8016-0F4172CC53E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664053"/>
              </p:ext>
            </p:extLst>
          </p:nvPr>
        </p:nvGraphicFramePr>
        <p:xfrm>
          <a:off x="561996" y="222907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4FC7653-057B-5947-8BD4-9E83211253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175794"/>
              </p:ext>
            </p:extLst>
          </p:nvPr>
        </p:nvGraphicFramePr>
        <p:xfrm>
          <a:off x="6128544" y="221460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Problem Solving Methodology</a:t>
            </a:r>
            <a:endParaRPr lang="en-US" sz="480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ADB86F-6FBA-AA4F-A78D-87BF795AC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3357B9-61A2-8C4B-9EEC-43A2718EF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44B9B93-2A8C-5E45-8744-295178D30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3158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 </a:t>
            </a:r>
            <a:r>
              <a:rPr lang="en-US" sz="3600"/>
              <a:t>Data Analysis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E2B14AE-5BC5-D74E-A002-42969C37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156" y="2742397"/>
            <a:ext cx="4916384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8C31026-029A-4941-8A50-A5684595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484" y="3031250"/>
            <a:ext cx="4974336" cy="27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ue and red logo&#10;&#10;Description automatically generated with low confidence">
            <a:extLst>
              <a:ext uri="{FF2B5EF4-FFF2-40B4-BE49-F238E27FC236}">
                <a16:creationId xmlns:a16="http://schemas.microsoft.com/office/drawing/2014/main" id="{18F1E56F-DD32-5C41-8A0E-A2EC8745F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C46737-7F3B-AC48-95F1-2A44AB494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18770"/>
              </p:ext>
            </p:extLst>
          </p:nvPr>
        </p:nvGraphicFramePr>
        <p:xfrm>
          <a:off x="5382715" y="175154"/>
          <a:ext cx="6675627" cy="160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4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0444" y="217870"/>
            <a:ext cx="4720860" cy="41725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18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ontent Placeholder 9">
            <a:extLst>
              <a:ext uri="{FF2B5EF4-FFF2-40B4-BE49-F238E27FC236}">
                <a16:creationId xmlns:a16="http://schemas.microsoft.com/office/drawing/2014/main" id="{A549F81C-AC5C-458C-978F-6A266F4549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760707" y="1412436"/>
          <a:ext cx="5181600" cy="390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4695BF1B-0D7E-9B45-A660-161F89EE7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" y="17726"/>
            <a:ext cx="1268279" cy="815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D77225-B157-6241-A9D6-B4783427B8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76F8ADD1-AC6E-9D4D-96AB-D5D155373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84" y="876520"/>
            <a:ext cx="5535384" cy="556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7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41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ADF965-BBB2-8540-BA4F-7DDE909FB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" r="1" b="1"/>
          <a:stretch/>
        </p:blipFill>
        <p:spPr bwMode="auto">
          <a:xfrm>
            <a:off x="5449825" y="60514"/>
            <a:ext cx="6726394" cy="67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A0F14EA-9B6C-5949-AFD8-3E100E114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16CE74A-36D4-6046-96D3-38605F4A1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650003"/>
              </p:ext>
            </p:extLst>
          </p:nvPr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9C301F9-D370-3447-922E-93AC09BB7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4" y="1100621"/>
            <a:ext cx="5134596" cy="32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CBBF28C6-01DD-B041-982A-7577777CF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70" y="705803"/>
            <a:ext cx="5453127" cy="417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228512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422712"/>
              </p:ext>
            </p:extLst>
          </p:nvPr>
        </p:nvGraphicFramePr>
        <p:xfrm>
          <a:off x="6232687" y="4777736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 dirty="0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B0185A-697C-0F4C-AF09-1996D9BDB1FE}"/>
              </a:ext>
            </a:extLst>
          </p:cNvPr>
          <p:cNvSpPr txBox="1"/>
          <p:nvPr/>
        </p:nvSpPr>
        <p:spPr>
          <a:xfrm>
            <a:off x="1332538" y="1112191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Interest Rate  across Loan Status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9562D1A3-FCA2-1B48-A955-710DE97A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1" y="1720159"/>
            <a:ext cx="6192295" cy="21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B1A1B2-4019-1847-90F5-D8AE8BC4BF54}"/>
              </a:ext>
            </a:extLst>
          </p:cNvPr>
          <p:cNvSpPr txBox="1"/>
          <p:nvPr/>
        </p:nvSpPr>
        <p:spPr>
          <a:xfrm>
            <a:off x="996287" y="3750843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DTA  across Loan Status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3DA0A1-0F2B-FA49-BD59-B72137AE5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218677"/>
              </p:ext>
            </p:extLst>
          </p:nvPr>
        </p:nvGraphicFramePr>
        <p:xfrm>
          <a:off x="7824701" y="1112192"/>
          <a:ext cx="3885078" cy="475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198" name="Picture 6">
            <a:extLst>
              <a:ext uri="{FF2B5EF4-FFF2-40B4-BE49-F238E27FC236}">
                <a16:creationId xmlns:a16="http://schemas.microsoft.com/office/drawing/2014/main" id="{F2B0BDFA-B124-3A4D-8C04-6F0F6188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1" y="4165184"/>
            <a:ext cx="6634346" cy="226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04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6287" y="141306"/>
            <a:ext cx="6669967" cy="667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3B2029-C8AC-6C40-8EE7-D6EEF3A39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9" y="120447"/>
            <a:ext cx="1268279" cy="81501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4F6F73-A5BA-4748-8E9F-BA93582E3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884" y="1720158"/>
            <a:ext cx="4425141" cy="4148830"/>
          </a:xfrm>
        </p:spPr>
        <p:txBody>
          <a:bodyPr>
            <a:normAutofit/>
          </a:bodyPr>
          <a:lstStyle/>
          <a:p>
            <a:r>
              <a:rPr lang="en-IN"/>
              <a:t> 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2111FF-C20C-E84F-84D4-19DE45F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DD898B4-E938-5E49-B4E9-82199A868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575055"/>
              </p:ext>
            </p:extLst>
          </p:nvPr>
        </p:nvGraphicFramePr>
        <p:xfrm>
          <a:off x="729620" y="4801222"/>
          <a:ext cx="4257706" cy="163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55C52D-E4D6-F247-B3D2-E2E4C239D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317604"/>
              </p:ext>
            </p:extLst>
          </p:nvPr>
        </p:nvGraphicFramePr>
        <p:xfrm>
          <a:off x="6232687" y="4734935"/>
          <a:ext cx="5528711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C1A91D66-4419-7F42-92C1-92A89AB5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" y="1076764"/>
            <a:ext cx="5668161" cy="351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AED3CE-D9F2-6343-A30B-734B3CCDCA0F}"/>
              </a:ext>
            </a:extLst>
          </p:cNvPr>
          <p:cNvSpPr txBox="1"/>
          <p:nvPr/>
        </p:nvSpPr>
        <p:spPr>
          <a:xfrm>
            <a:off x="698398" y="1003675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Employment Length across Loan Status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0FDC004-1040-A04F-B820-4DF31821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89" y="1000280"/>
            <a:ext cx="5739650" cy="366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F16351-4C5E-354C-A956-5738389A32BD}"/>
              </a:ext>
            </a:extLst>
          </p:cNvPr>
          <p:cNvSpPr txBox="1"/>
          <p:nvPr/>
        </p:nvSpPr>
        <p:spPr>
          <a:xfrm>
            <a:off x="6096000" y="921717"/>
            <a:ext cx="785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Month across Loan Status</a:t>
            </a:r>
          </a:p>
        </p:txBody>
      </p:sp>
    </p:spTree>
    <p:extLst>
      <p:ext uri="{BB962C8B-B14F-4D97-AF65-F5344CB8AC3E}">
        <p14:creationId xmlns:p14="http://schemas.microsoft.com/office/powerpoint/2010/main" val="307827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</TotalTime>
  <Words>867</Words>
  <Application>Microsoft Macintosh PowerPoint</Application>
  <PresentationFormat>Widescreen</PresentationFormat>
  <Paragraphs>120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Bogle</vt:lpstr>
      <vt:lpstr>Calibri</vt:lpstr>
      <vt:lpstr>Calibri Light</vt:lpstr>
      <vt:lpstr>Office Theme</vt:lpstr>
      <vt:lpstr>Lending Club Case Study - Submission</vt:lpstr>
      <vt:lpstr> Abstract of the problem</vt:lpstr>
      <vt:lpstr>Problem Solving Methodology</vt:lpstr>
      <vt:lpstr> Data Analysis</vt:lpstr>
      <vt:lpstr>Data Analysis</vt:lpstr>
      <vt:lpstr> Data Analysis</vt:lpstr>
      <vt:lpstr>Univariate Analysis</vt:lpstr>
      <vt:lpstr>Univariate Analysis</vt:lpstr>
      <vt:lpstr>Univariate Analysis</vt:lpstr>
      <vt:lpstr>Bi Variate Analysis</vt:lpstr>
      <vt:lpstr>Bi Variate Analysis</vt:lpstr>
      <vt:lpstr>Bi Variate Analysis</vt:lpstr>
      <vt:lpstr> Analysis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Ravi Ramchandran</cp:lastModifiedBy>
  <cp:revision>24</cp:revision>
  <dcterms:created xsi:type="dcterms:W3CDTF">2016-06-09T08:16:28Z</dcterms:created>
  <dcterms:modified xsi:type="dcterms:W3CDTF">2021-02-20T14:01:17Z</dcterms:modified>
</cp:coreProperties>
</file>