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93" r:id="rId6"/>
    <p:sldId id="278" r:id="rId7"/>
    <p:sldId id="279" r:id="rId8"/>
    <p:sldId id="268" r:id="rId9"/>
    <p:sldId id="272" r:id="rId10"/>
    <p:sldId id="280" r:id="rId11"/>
    <p:sldId id="274" r:id="rId12"/>
    <p:sldId id="294" r:id="rId13"/>
    <p:sldId id="290" r:id="rId14"/>
    <p:sldId id="292" r:id="rId15"/>
    <p:sldId id="273" r:id="rId16"/>
    <p:sldId id="275" r:id="rId17"/>
    <p:sldId id="276" r:id="rId18"/>
    <p:sldId id="29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3660" dt="2021-02-20T14:00:09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2" autoAdjust="0"/>
    <p:restoredTop sz="85995"/>
  </p:normalViewPr>
  <p:slideViewPr>
    <p:cSldViewPr snapToGrid="0">
      <p:cViewPr varScale="1">
        <p:scale>
          <a:sx n="122" d="100"/>
          <a:sy n="122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D28708CC-C2D7-2749-BFAB-DC009CD4974A}"/>
    <pc:docChg chg="undo redo custSel addSld delSld modSld sldOrd">
      <pc:chgData name="Ravi Ramchandran" userId="bddc7abb-9747-4edc-a560-56c3ed00e947" providerId="ADAL" clId="{D28708CC-C2D7-2749-BFAB-DC009CD4974A}" dt="2021-02-20T14:01:15.896" v="5430" actId="478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2:28:30.175" v="2717" actId="26606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2:27:39.343" v="2709" actId="478"/>
          <ac:spMkLst>
            <pc:docMk/>
            <pc:sldMk cId="1302983225" sldId="260"/>
            <ac:spMk id="4" creationId="{E2C7C52B-5EE5-5043-8AAF-39090DBD7A81}"/>
          </ac:spMkLst>
        </pc:spChg>
        <pc:spChg chg="add del mo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8" creationId="{AEC9469E-14CA-4358-BABC-CBF836A6142D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9" creationId="{048EB4C9-ACAF-4CCA-BA6E-9314431923B2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6" creationId="{F94AA2BD-2E3F-4B1D-8127-5744B8115311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7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8" creationId="{4BD02261-2DC8-4AA8-9E16-7751AE892445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30" creationId="{3D752CF2-2291-40B5-B462-C17B174C10BC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2" creationId="{13EFA6C3-82DC-4131-9929-2523E6FD0B81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3" creationId="{AEC9469E-14CA-4358-BABC-CBF836A6142D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4" creationId="{048EB4C9-ACAF-4CCA-BA6E-9314431923B2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07.555" v="2712" actId="26606"/>
          <ac:graphicFrameMkLst>
            <pc:docMk/>
            <pc:sldMk cId="1302983225" sldId="260"/>
            <ac:graphicFrameMk id="23" creationId="{72FC1BD9-8DA5-47CF-BFD3-33E316AD0DC1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23.457" v="2714" actId="26606"/>
          <ac:graphicFrameMkLst>
            <pc:docMk/>
            <pc:sldMk cId="1302983225" sldId="260"/>
            <ac:graphicFrameMk id="25" creationId="{A549F81C-AC5C-458C-978F-6A266F4549C2}"/>
          </ac:graphicFrameMkLst>
        </pc:graphicFrameChg>
        <pc:graphicFrameChg chg="add">
          <ac:chgData name="Ravi Ramchandran" userId="bddc7abb-9747-4edc-a560-56c3ed00e947" providerId="ADAL" clId="{D28708CC-C2D7-2749-BFAB-DC009CD4974A}" dt="2021-02-20T12:28:30.175" v="2717" actId="26606"/>
          <ac:graphicFrameMkLst>
            <pc:docMk/>
            <pc:sldMk cId="1302983225" sldId="260"/>
            <ac:graphicFrameMk id="35" creationId="{A549F81C-AC5C-458C-978F-6A266F4549C2}"/>
          </ac:graphicFrameMkLst>
        </pc:graphicFrameChg>
        <pc:picChg chg="add mod ord">
          <ac:chgData name="Ravi Ramchandran" userId="bddc7abb-9747-4edc-a560-56c3ed00e947" providerId="ADAL" clId="{D28708CC-C2D7-2749-BFAB-DC009CD4974A}" dt="2021-02-20T12:28:30.129" v="2716" actId="26606"/>
          <ac:picMkLst>
            <pc:docMk/>
            <pc:sldMk cId="1302983225" sldId="260"/>
            <ac:picMk id="14" creationId="{76F8ADD1-AC6E-9D4D-96AB-D5D1553732FF}"/>
          </ac:picMkLst>
        </pc:pic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del mod">
          <ac:chgData name="Ravi Ramchandran" userId="bddc7abb-9747-4edc-a560-56c3ed00e947" providerId="ADAL" clId="{D28708CC-C2D7-2749-BFAB-DC009CD4974A}" dt="2021-02-20T12:27:36.563" v="2708" actId="21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2:27:22.108" v="270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del mod">
          <ac:chgData name="Ravi Ramchandran" userId="bddc7abb-9747-4edc-a560-56c3ed00e947" providerId="ADAL" clId="{D28708CC-C2D7-2749-BFAB-DC009CD4974A}" dt="2021-02-20T12:26:17.874" v="2704" actId="12084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3" creationId="{C1A2385B-1D2A-4E17-84FA-6CB7F0AAE473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5" creationId="{5E791F2F-79DB-4CC0-9FA1-001E3E91E8B7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2" creationId="{5AAE9118-0436-4488-AC4A-C14DF6A7B6B1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3" creationId="{1B10F861-B8F1-49C7-BD58-EAB20CEE7F93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4" creationId="{61F6E425-22AB-4DA2-8FAC-58ADB58EF6C3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2" creationId="{385E1BDC-A9B0-4A87-82E3-F3187F69A802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3" creationId="{0990C621-3B8B-4820-8328-D47EF7CE823C}"/>
          </ac:spMkLst>
        </pc:spChg>
        <pc:graphicFrameChg chg="add mod ord modGraphic">
          <ac:chgData name="Ravi Ramchandran" userId="bddc7abb-9747-4edc-a560-56c3ed00e947" providerId="ADAL" clId="{D28708CC-C2D7-2749-BFAB-DC009CD4974A}" dt="2021-02-20T12:27:22.108" v="2707" actId="1076"/>
          <ac:graphicFrameMkLst>
            <pc:docMk/>
            <pc:sldMk cId="1739856806" sldId="262"/>
            <ac:graphicFrameMk id="8" creationId="{84C46737-7F3B-AC48-95F1-2A44AB494251}"/>
          </ac:graphicFrameMkLst>
        </pc:graphicFrame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del mod ord">
          <ac:chgData name="Ravi Ramchandran" userId="bddc7abb-9747-4edc-a560-56c3ed00e947" providerId="ADAL" clId="{D28708CC-C2D7-2749-BFAB-DC009CD4974A}" dt="2021-02-20T12:27:08.982" v="2706" actId="478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8" creationId="{68C31026-029A-4941-8A50-A56845956BF8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4:01:15.896" v="5430" actId="478"/>
        <pc:sldMkLst>
          <pc:docMk/>
          <pc:sldMk cId="1399706687" sldId="265"/>
        </pc:sldMkLst>
        <pc:spChg chg="mod or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5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7" creationId="{9B7AD9F6-8CE7-4299-8FC6-328F4DCD3FF9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D28708CC-C2D7-2749-BFAB-DC009CD4974A}" dt="2021-02-20T14:01:00.280" v="5425" actId="26606"/>
          <ac:spMkLst>
            <pc:docMk/>
            <pc:sldMk cId="1399706687" sldId="265"/>
            <ac:spMk id="18" creationId="{B50AB553-2A96-4A92-96F2-93548E096954}"/>
          </ac:spMkLst>
        </pc:spChg>
        <pc:spChg chg="add del">
          <ac:chgData name="Ravi Ramchandran" userId="bddc7abb-9747-4edc-a560-56c3ed00e947" providerId="ADAL" clId="{D28708CC-C2D7-2749-BFAB-DC009CD4974A}" dt="2021-02-20T14:01:08.666" v="5427" actId="26606"/>
          <ac:spMkLst>
            <pc:docMk/>
            <pc:sldMk cId="1399706687" sldId="265"/>
            <ac:spMk id="20" creationId="{6EE0B6E2-7CE8-4D86-87FC-4B58A7D8E759}"/>
          </ac:spMkLst>
        </pc:spChg>
        <pc:spChg chg="ad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22" creationId="{B670DBD5-770C-4383-9F54-5B86E86BD5BB}"/>
          </ac:spMkLst>
        </pc:spChg>
        <pc:graphicFrameChg chg="mod ord modGraphic">
          <ac:chgData name="Ravi Ramchandran" userId="bddc7abb-9747-4edc-a560-56c3ed00e947" providerId="ADAL" clId="{D28708CC-C2D7-2749-BFAB-DC009CD4974A}" dt="2021-02-20T14:01:08.670" v="5428" actId="26606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del">
          <ac:chgData name="Ravi Ramchandran" userId="bddc7abb-9747-4edc-a560-56c3ed00e947" providerId="ADAL" clId="{D28708CC-C2D7-2749-BFAB-DC009CD4974A}" dt="2021-02-20T14:01:15.896" v="5430" actId="478"/>
          <ac:picMkLst>
            <pc:docMk/>
            <pc:sldMk cId="1399706687" sldId="265"/>
            <ac:picMk id="11" creationId="{2EF59BC9-DCEF-0142-B1CA-F460EB357B5F}"/>
          </ac:picMkLst>
        </pc:picChg>
        <pc:picChg chg="del">
          <ac:chgData name="Ravi Ramchandran" userId="bddc7abb-9747-4edc-a560-56c3ed00e947" providerId="ADAL" clId="{D28708CC-C2D7-2749-BFAB-DC009CD4974A}" dt="2021-02-20T14:01:11.997" v="5429" actId="478"/>
          <ac:picMkLst>
            <pc:docMk/>
            <pc:sldMk cId="1399706687" sldId="265"/>
            <ac:picMk id="13" creationId="{6E35B51C-4D88-6346-AC3F-32A2B8267239}"/>
          </ac:picMkLst>
        </pc:pic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2:34:22.307" v="2757" actId="20577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6" creationId="{00000000-0000-0000-0000-000000000000}"/>
          </ac:spMkLst>
        </pc:spChg>
        <pc:spChg chg="del mod">
          <ac:chgData name="Ravi Ramchandran" userId="bddc7abb-9747-4edc-a560-56c3ed00e947" providerId="ADAL" clId="{D28708CC-C2D7-2749-BFAB-DC009CD4974A}" dt="2021-02-20T12:30:54.671" v="2729" actId="12084"/>
          <ac:spMkLst>
            <pc:docMk/>
            <pc:sldMk cId="3733554285" sldId="268"/>
            <ac:spMk id="7" creationId="{14D1DB2F-4E38-0F4C-B660-991C92C90C53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78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80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4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6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1:55.459" v="2733" actId="26606"/>
          <ac:spMkLst>
            <pc:docMk/>
            <pc:sldMk cId="3733554285" sldId="268"/>
            <ac:spMk id="135" creationId="{FCEC2294-5A7B-45E5-9251-C1AA89F4ADCF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39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41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1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2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3" creationId="{45D37F4E-DDB4-456B-97E0-9937730A039F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4" creationId="{B2DD41CD-8F47-4F56-AD12-4E2FF7696987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5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7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8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0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1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3" creationId="{2FA7A195-03A4-44AB-A3D8-2507E2C94305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4" creationId="{8F235346-20CC-4981-B836-23ECF1F4E2A9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6" creationId="{743AA782-23D1-4521-8CAD-47662984AA08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7" creationId="{71877DBC-BB60-40F0-AC93-2ACDBAAE60CE}"/>
          </ac:spMkLst>
        </pc:spChg>
        <pc:graphicFrameChg chg="add mod modGraphic">
          <ac:chgData name="Ravi Ramchandran" userId="bddc7abb-9747-4edc-a560-56c3ed00e947" providerId="ADAL" clId="{D28708CC-C2D7-2749-BFAB-DC009CD4974A}" dt="2021-02-20T12:34:22.307" v="2757" actId="20577"/>
          <ac:graphicFrameMkLst>
            <pc:docMk/>
            <pc:sldMk cId="3733554285" sldId="268"/>
            <ac:graphicFrameMk id="2" creationId="{916CE74A-36D4-6046-96D3-38605F4A1A11}"/>
          </ac:graphicFrameMkLst>
        </pc:graphicFrameChg>
        <pc:picChg chg="mod">
          <ac:chgData name="Ravi Ramchandran" userId="bddc7abb-9747-4edc-a560-56c3ed00e947" providerId="ADAL" clId="{D28708CC-C2D7-2749-BFAB-DC009CD4974A}" dt="2021-02-20T12:33:34.557" v="2747" actId="27614"/>
          <ac:picMkLst>
            <pc:docMk/>
            <pc:sldMk cId="3733554285" sldId="268"/>
            <ac:picMk id="10" creationId="{BA0F14EA-9B6C-5949-AFD8-3E100E1142CD}"/>
          </ac:picMkLst>
        </pc:pic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  <pc:picChg chg="add mod ord">
          <ac:chgData name="Ravi Ramchandran" userId="bddc7abb-9747-4edc-a560-56c3ed00e947" providerId="ADAL" clId="{D28708CC-C2D7-2749-BFAB-DC009CD4974A}" dt="2021-02-20T12:34:18.047" v="2756" actId="14100"/>
          <ac:picMkLst>
            <pc:docMk/>
            <pc:sldMk cId="3733554285" sldId="268"/>
            <ac:picMk id="4098" creationId="{66ADF965-BBB2-8540-BA4F-7DDE909FBBE7}"/>
          </ac:picMkLst>
        </pc:picChg>
        <pc:cxnChg chg="add del">
          <ac:chgData name="Ravi Ramchandran" userId="bddc7abb-9747-4edc-a560-56c3ed00e947" providerId="ADAL" clId="{D28708CC-C2D7-2749-BFAB-DC009CD4974A}" dt="2021-02-20T12:31:55.459" v="2733" actId="26606"/>
          <ac:cxnSpMkLst>
            <pc:docMk/>
            <pc:sldMk cId="3733554285" sldId="268"/>
            <ac:cxnSpMk id="137" creationId="{67182200-4859-4C8D-BCBB-55B245C28BA3}"/>
          </ac:cxnSpMkLst>
        </pc:cxnChg>
      </pc:sldChg>
      <pc:sldChg chg="addSp delSp modSp mod">
        <pc:chgData name="Ravi Ramchandran" userId="bddc7abb-9747-4edc-a560-56c3ed00e947" providerId="ADAL" clId="{D28708CC-C2D7-2749-BFAB-DC009CD4974A}" dt="2021-02-20T13:13:29.640" v="3523" actId="14100"/>
        <pc:sldMkLst>
          <pc:docMk/>
          <pc:sldMk cId="1057818561" sldId="269"/>
        </pc:sldMkLst>
        <pc:spChg chg="add del mod">
          <ac:chgData name="Ravi Ramchandran" userId="bddc7abb-9747-4edc-a560-56c3ed00e947" providerId="ADAL" clId="{D28708CC-C2D7-2749-BFAB-DC009CD4974A}" dt="2021-02-20T12:36:25.432" v="2769"/>
          <ac:spMkLst>
            <pc:docMk/>
            <pc:sldMk cId="1057818561" sldId="269"/>
            <ac:spMk id="2" creationId="{522532CB-DC8E-AD42-8690-F86B2AAA3417}"/>
          </ac:spMkLst>
        </pc:spChg>
        <pc:spChg chg="add del mod">
          <ac:chgData name="Ravi Ramchandran" userId="bddc7abb-9747-4edc-a560-56c3ed00e947" providerId="ADAL" clId="{D28708CC-C2D7-2749-BFAB-DC009CD4974A}" dt="2021-02-20T13:11:11.094" v="3468" actId="478"/>
          <ac:spMkLst>
            <pc:docMk/>
            <pc:sldMk cId="1057818561" sldId="269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10:25.509" v="3444" actId="12084"/>
          <ac:spMkLst>
            <pc:docMk/>
            <pc:sldMk cId="1057818561" sldId="269"/>
            <ac:spMk id="5" creationId="{DAA90BE8-0717-3243-BE95-C291ACEA4C73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" creationId="{DB4F6F73-A5BA-4748-8E9F-BA93582E35B5}"/>
          </ac:spMkLst>
        </pc:spChg>
        <pc:spChg chg="add del mod">
          <ac:chgData name="Ravi Ramchandran" userId="bddc7abb-9747-4edc-a560-56c3ed00e947" providerId="ADAL" clId="{D28708CC-C2D7-2749-BFAB-DC009CD4974A}" dt="2021-02-20T13:11:04.353" v="3466" actId="478"/>
          <ac:spMkLst>
            <pc:docMk/>
            <pc:sldMk cId="1057818561" sldId="269"/>
            <ac:spMk id="18" creationId="{86FDC818-A86B-804F-B2EE-6E0AEAE44004}"/>
          </ac:spMkLst>
        </pc:spChg>
        <pc:spChg chg="add del mod">
          <ac:chgData name="Ravi Ramchandran" userId="bddc7abb-9747-4edc-a560-56c3ed00e947" providerId="ADAL" clId="{D28708CC-C2D7-2749-BFAB-DC009CD4974A}" dt="2021-02-20T13:11:35.825" v="3473" actId="12084"/>
          <ac:spMkLst>
            <pc:docMk/>
            <pc:sldMk cId="1057818561" sldId="269"/>
            <ac:spMk id="21" creationId="{E3F40650-20D9-5F47-9038-5C283A291795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1" creationId="{70BDD0CE-06A4-404B-8A13-580229C1C923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3" creationId="{EE9899FA-8881-472C-AA59-D08A89CA8AEF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5" creationId="{080B7D90-3DF1-4514-B26D-616BE35553C9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147" creationId="{D5FD337D-4D6B-4C8B-B6F5-121097E0988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0" creationId="{88263A24-0C1F-4677-B43C-4AE14E276B27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1" creationId="{0ADDB668-2CA4-4D2B-9C34-3487CA330BA8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2" creationId="{2568BC19-F052-4108-93E1-6A3D1DEC072F}"/>
          </ac:spMkLst>
        </pc:spChg>
        <pc:graphicFrameChg chg="add del mod">
          <ac:chgData name="Ravi Ramchandran" userId="bddc7abb-9747-4edc-a560-56c3ed00e947" providerId="ADAL" clId="{D28708CC-C2D7-2749-BFAB-DC009CD4974A}" dt="2021-02-20T12:57:28.907" v="3058" actId="12084"/>
          <ac:graphicFrameMkLst>
            <pc:docMk/>
            <pc:sldMk cId="1057818561" sldId="269"/>
            <ac:graphicFrameMk id="8" creationId="{BF7A159E-D6CA-BB4B-8EE6-9CA59A5534F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15.298" v="3520" actId="1076"/>
          <ac:graphicFrameMkLst>
            <pc:docMk/>
            <pc:sldMk cId="1057818561" sldId="269"/>
            <ac:graphicFrameMk id="10" creationId="{DDD898B4-E938-5E49-B4E9-82199A8682E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02.190" v="3517" actId="1076"/>
          <ac:graphicFrameMkLst>
            <pc:docMk/>
            <pc:sldMk cId="1057818561" sldId="269"/>
            <ac:graphicFrameMk id="11" creationId="{CB55C52D-E4D6-F247-B3D2-E2E4C239D156}"/>
          </ac:graphicFrameMkLst>
        </pc:graphicFrameChg>
        <pc:picChg chg="add del mod">
          <ac:chgData name="Ravi Ramchandran" userId="bddc7abb-9747-4edc-a560-56c3ed00e947" providerId="ADAL" clId="{D28708CC-C2D7-2749-BFAB-DC009CD4974A}" dt="2021-02-20T12:48:38.039" v="2844"/>
          <ac:picMkLst>
            <pc:docMk/>
            <pc:sldMk cId="1057818561" sldId="269"/>
            <ac:picMk id="4" creationId="{5C58972D-F623-644E-ACB8-7453401F7FFF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9" creationId="{793B2029-C8AC-6C40-8EE7-D6EEF3A398C3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4" creationId="{A016CCAF-808D-D646-A470-71553259820D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5" creationId="{16C7A5F2-B24C-4841-B181-69236E13839F}"/>
          </ac:picMkLst>
        </pc:pic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  <pc:picChg chg="add del mod">
          <ac:chgData name="Ravi Ramchandran" userId="bddc7abb-9747-4edc-a560-56c3ed00e947" providerId="ADAL" clId="{D28708CC-C2D7-2749-BFAB-DC009CD4974A}" dt="2021-02-20T13:11:26.620" v="3472" actId="14100"/>
          <ac:picMkLst>
            <pc:docMk/>
            <pc:sldMk cId="1057818561" sldId="269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48:43.789" v="2848"/>
          <ac:picMkLst>
            <pc:docMk/>
            <pc:sldMk cId="1057818561" sldId="269"/>
            <ac:picMk id="5124" creationId="{26B6CAF5-C2B7-A640-94E2-87F0D38608E7}"/>
          </ac:picMkLst>
        </pc:picChg>
        <pc:picChg chg="add del">
          <ac:chgData name="Ravi Ramchandran" userId="bddc7abb-9747-4edc-a560-56c3ed00e947" providerId="ADAL" clId="{D28708CC-C2D7-2749-BFAB-DC009CD4974A}" dt="2021-02-20T12:49:18.265" v="2854" actId="478"/>
          <ac:picMkLst>
            <pc:docMk/>
            <pc:sldMk cId="1057818561" sldId="269"/>
            <ac:picMk id="5126" creationId="{3C0D442E-86C8-EE4F-ADA0-0B49F7AAE449}"/>
          </ac:picMkLst>
        </pc:picChg>
        <pc:picChg chg="add mod ord">
          <ac:chgData name="Ravi Ramchandran" userId="bddc7abb-9747-4edc-a560-56c3ed00e947" providerId="ADAL" clId="{D28708CC-C2D7-2749-BFAB-DC009CD4974A}" dt="2021-02-20T13:13:29.640" v="3523" actId="14100"/>
          <ac:picMkLst>
            <pc:docMk/>
            <pc:sldMk cId="1057818561" sldId="269"/>
            <ac:picMk id="5128" creationId="{CBBF28C6-01DD-B041-982A-7577777CF790}"/>
          </ac:picMkLst>
        </pc:picChg>
      </pc:sldChg>
      <pc:sldChg chg="new del">
        <pc:chgData name="Ravi Ramchandran" userId="bddc7abb-9747-4edc-a560-56c3ed00e947" providerId="ADAL" clId="{D28708CC-C2D7-2749-BFAB-DC009CD4974A}" dt="2021-02-20T13:46:00.784" v="4455" actId="2696"/>
        <pc:sldMkLst>
          <pc:docMk/>
          <pc:sldMk cId="2753257015" sldId="270"/>
        </pc:sldMkLst>
      </pc:sldChg>
      <pc:sldChg chg="addSp delSp modSp add del setBg delDesignElem">
        <pc:chgData name="Ravi Ramchandran" userId="bddc7abb-9747-4edc-a560-56c3ed00e947" providerId="ADAL" clId="{D28708CC-C2D7-2749-BFAB-DC009CD4974A}" dt="2021-02-20T13:46:10.677" v="4457" actId="2696"/>
        <pc:sldMkLst>
          <pc:docMk/>
          <pc:sldMk cId="3591527648" sldId="271"/>
        </pc:sldMkLst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3" creationId="{DADD1FCA-8ACB-4958-81DD-4CDD6D3E1921}"/>
          </ac:spMkLst>
        </pc:spChg>
        <pc:picChg chg="del">
          <ac:chgData name="Ravi Ramchandran" userId="bddc7abb-9747-4edc-a560-56c3ed00e947" providerId="ADAL" clId="{D28708CC-C2D7-2749-BFAB-DC009CD4974A}" dt="2021-02-20T13:09:52.103" v="3441" actId="478"/>
          <ac:picMkLst>
            <pc:docMk/>
            <pc:sldMk cId="3591527648" sldId="271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2:49:32.332" v="2856" actId="21"/>
          <ac:picMkLst>
            <pc:docMk/>
            <pc:sldMk cId="3591527648" sldId="271"/>
            <ac:picMk id="5126" creationId="{3C0D442E-86C8-EE4F-ADA0-0B49F7AAE449}"/>
          </ac:picMkLst>
        </pc:picChg>
        <pc:picChg chg="add mod">
          <ac:chgData name="Ravi Ramchandran" userId="bddc7abb-9747-4edc-a560-56c3ed00e947" providerId="ADAL" clId="{D28708CC-C2D7-2749-BFAB-DC009CD4974A}" dt="2021-02-20T13:09:58.095" v="3443" actId="14100"/>
          <ac:picMkLst>
            <pc:docMk/>
            <pc:sldMk cId="3591527648" sldId="271"/>
            <ac:picMk id="6146" creationId="{7DA945B8-8411-5B4B-A558-FC4AA6A8BCBF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3:16.169" v="4943" actId="20577"/>
        <pc:sldMkLst>
          <pc:docMk/>
          <pc:sldMk cId="2819045495" sldId="272"/>
        </pc:sldMkLst>
        <pc:spChg chg="add del mod">
          <ac:chgData name="Ravi Ramchandran" userId="bddc7abb-9747-4edc-a560-56c3ed00e947" providerId="ADAL" clId="{D28708CC-C2D7-2749-BFAB-DC009CD4974A}" dt="2021-02-20T13:03:58.441" v="3301" actId="12084"/>
          <ac:spMkLst>
            <pc:docMk/>
            <pc:sldMk cId="2819045495" sldId="272"/>
            <ac:spMk id="2" creationId="{D0862185-E333-9C4E-B64A-605A82ED6546}"/>
          </ac:spMkLst>
        </pc:spChg>
        <pc:spChg chg="mod">
          <ac:chgData name="Ravi Ramchandran" userId="bddc7abb-9747-4edc-a560-56c3ed00e947" providerId="ADAL" clId="{D28708CC-C2D7-2749-BFAB-DC009CD4974A}" dt="2021-02-20T13:53:16.169" v="4943" actId="20577"/>
          <ac:spMkLst>
            <pc:docMk/>
            <pc:sldMk cId="2819045495" sldId="272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05:33.629" v="3330"/>
          <ac:spMkLst>
            <pc:docMk/>
            <pc:sldMk cId="2819045495" sldId="272"/>
            <ac:spMk id="4" creationId="{BB2EBA76-EEB0-D549-BF07-95614D05C27D}"/>
          </ac:spMkLst>
        </pc:spChg>
        <pc:spChg chg="add del mod">
          <ac:chgData name="Ravi Ramchandran" userId="bddc7abb-9747-4edc-a560-56c3ed00e947" providerId="ADAL" clId="{D28708CC-C2D7-2749-BFAB-DC009CD4974A}" dt="2021-02-20T13:05:32.605" v="3328"/>
          <ac:spMkLst>
            <pc:docMk/>
            <pc:sldMk cId="2819045495" sldId="272"/>
            <ac:spMk id="8" creationId="{AB5327C0-6A29-BF4D-843B-7D9ED6AA09F9}"/>
          </ac:spMkLst>
        </pc:spChg>
        <pc:spChg chg="add mod">
          <ac:chgData name="Ravi Ramchandran" userId="bddc7abb-9747-4edc-a560-56c3ed00e947" providerId="ADAL" clId="{D28708CC-C2D7-2749-BFAB-DC009CD4974A}" dt="2021-02-20T13:07:16.887" v="3338" actId="20577"/>
          <ac:spMkLst>
            <pc:docMk/>
            <pc:sldMk cId="2819045495" sldId="272"/>
            <ac:spMk id="12" creationId="{BDB1A1B2-4019-1847-90F5-D8AE8BC4BF54}"/>
          </ac:spMkLst>
        </pc:spChg>
        <pc:graphicFrameChg chg="add mod">
          <ac:chgData name="Ravi Ramchandran" userId="bddc7abb-9747-4edc-a560-56c3ed00e947" providerId="ADAL" clId="{D28708CC-C2D7-2749-BFAB-DC009CD4974A}" dt="2021-02-20T13:08:49.482" v="3440" actId="14100"/>
          <ac:graphicFrameMkLst>
            <pc:docMk/>
            <pc:sldMk cId="2819045495" sldId="272"/>
            <ac:graphicFrameMk id="5" creationId="{6C3DA0A1-0F2B-FA49-BD59-B72137AE565A}"/>
          </ac:graphicFrameMkLst>
        </pc:graphicFrameChg>
        <pc:picChg chg="add mod">
          <ac:chgData name="Ravi Ramchandran" userId="bddc7abb-9747-4edc-a560-56c3ed00e947" providerId="ADAL" clId="{D28708CC-C2D7-2749-BFAB-DC009CD4974A}" dt="2021-02-20T12:52:29.300" v="2923" actId="14100"/>
          <ac:picMkLst>
            <pc:docMk/>
            <pc:sldMk cId="2819045495" sldId="272"/>
            <ac:picMk id="10" creationId="{9562D1A3-FCA2-1B48-A955-710DE97A7BB1}"/>
          </ac:picMkLst>
        </pc:picChg>
        <pc:picChg chg="del">
          <ac:chgData name="Ravi Ramchandran" userId="bddc7abb-9747-4edc-a560-56c3ed00e947" providerId="ADAL" clId="{D28708CC-C2D7-2749-BFAB-DC009CD4974A}" dt="2021-02-20T12:49:36.552" v="2857" actId="478"/>
          <ac:picMkLst>
            <pc:docMk/>
            <pc:sldMk cId="2819045495" sldId="272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52:06.189" v="2906" actId="478"/>
          <ac:picMkLst>
            <pc:docMk/>
            <pc:sldMk cId="2819045495" sldId="272"/>
            <ac:picMk id="8194" creationId="{FBB076CF-D303-3D4F-A63F-E614C09A22E9}"/>
          </ac:picMkLst>
        </pc:picChg>
        <pc:picChg chg="add del mod">
          <ac:chgData name="Ravi Ramchandran" userId="bddc7abb-9747-4edc-a560-56c3ed00e947" providerId="ADAL" clId="{D28708CC-C2D7-2749-BFAB-DC009CD4974A}" dt="2021-02-20T13:05:27.859" v="3326" actId="478"/>
          <ac:picMkLst>
            <pc:docMk/>
            <pc:sldMk cId="2819045495" sldId="272"/>
            <ac:picMk id="8196" creationId="{924B47AA-0268-784F-99B1-1DFCD62E37E2}"/>
          </ac:picMkLst>
        </pc:picChg>
        <pc:picChg chg="add mod">
          <ac:chgData name="Ravi Ramchandran" userId="bddc7abb-9747-4edc-a560-56c3ed00e947" providerId="ADAL" clId="{D28708CC-C2D7-2749-BFAB-DC009CD4974A}" dt="2021-02-20T13:05:50.375" v="3335" actId="1076"/>
          <ac:picMkLst>
            <pc:docMk/>
            <pc:sldMk cId="2819045495" sldId="272"/>
            <ac:picMk id="8198" creationId="{F2B0BDFA-B124-3A4D-8C04-6F0F61881FC1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8:18.431" v="4549" actId="20577"/>
        <pc:sldMkLst>
          <pc:docMk/>
          <pc:sldMk cId="864935477" sldId="273"/>
        </pc:sldMkLst>
        <pc:spChg chg="del mod">
          <ac:chgData name="Ravi Ramchandran" userId="bddc7abb-9747-4edc-a560-56c3ed00e947" providerId="ADAL" clId="{D28708CC-C2D7-2749-BFAB-DC009CD4974A}" dt="2021-02-20T13:15:20.460" v="3532" actId="21"/>
          <ac:spMkLst>
            <pc:docMk/>
            <pc:sldMk cId="864935477" sldId="273"/>
            <ac:spMk id="3" creationId="{ACB0185A-697C-0F4C-AF09-1996D9BDB1FE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" creationId="{DB4F6F73-A5BA-4748-8E9F-BA93582E35B5}"/>
          </ac:spMkLst>
        </pc:spChg>
        <pc:spChg chg="del">
          <ac:chgData name="Ravi Ramchandran" userId="bddc7abb-9747-4edc-a560-56c3ed00e947" providerId="ADAL" clId="{D28708CC-C2D7-2749-BFAB-DC009CD4974A}" dt="2021-02-20T13:23:09.629" v="3779" actId="478"/>
          <ac:spMkLst>
            <pc:docMk/>
            <pc:sldMk cId="864935477" sldId="273"/>
            <ac:spMk id="12" creationId="{BDB1A1B2-4019-1847-90F5-D8AE8BC4BF54}"/>
          </ac:spMkLst>
        </pc:spChg>
        <pc:spChg chg="add del mod">
          <ac:chgData name="Ravi Ramchandran" userId="bddc7abb-9747-4edc-a560-56c3ed00e947" providerId="ADAL" clId="{D28708CC-C2D7-2749-BFAB-DC009CD4974A}" dt="2021-02-20T13:23:06.836" v="3778" actId="478"/>
          <ac:spMkLst>
            <pc:docMk/>
            <pc:sldMk cId="864935477" sldId="273"/>
            <ac:spMk id="14" creationId="{C983562E-48CF-CF47-95B7-FE4A9FF70ECF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3" creationId="{DADD1FCA-8ACB-4958-81DD-4CDD6D3E1921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1" creationId="{88263A24-0C1F-4677-B43C-4AE14E276B27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3" creationId="{0ADDB668-2CA4-4D2B-9C34-3487CA330BA8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5" creationId="{2568BC19-F052-4108-93E1-6A3D1DEC072F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7" creationId="{D5FD337D-4D6B-4C8B-B6F5-121097E09881}"/>
          </ac:spMkLst>
        </pc:spChg>
        <pc:graphicFrameChg chg="del mod">
          <ac:chgData name="Ravi Ramchandran" userId="bddc7abb-9747-4edc-a560-56c3ed00e947" providerId="ADAL" clId="{D28708CC-C2D7-2749-BFAB-DC009CD4974A}" dt="2021-02-20T13:28:55.295" v="4064" actId="21"/>
          <ac:graphicFrameMkLst>
            <pc:docMk/>
            <pc:sldMk cId="864935477" sldId="273"/>
            <ac:graphicFrameMk id="5" creationId="{6C3DA0A1-0F2B-FA49-BD59-B72137AE565A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48:18.431" v="4549" actId="20577"/>
          <ac:graphicFrameMkLst>
            <pc:docMk/>
            <pc:sldMk cId="864935477" sldId="273"/>
            <ac:graphicFrameMk id="22" creationId="{13866308-914A-384D-83F0-77F84A8A80C5}"/>
          </ac:graphicFrameMkLst>
        </pc:graphicFrame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9" creationId="{793B2029-C8AC-6C40-8EE7-D6EEF3A398C3}"/>
          </ac:picMkLst>
        </pc:picChg>
        <pc:picChg chg="del">
          <ac:chgData name="Ravi Ramchandran" userId="bddc7abb-9747-4edc-a560-56c3ed00e947" providerId="ADAL" clId="{D28708CC-C2D7-2749-BFAB-DC009CD4974A}" dt="2021-02-20T13:15:09.017" v="3527" actId="478"/>
          <ac:picMkLst>
            <pc:docMk/>
            <pc:sldMk cId="864935477" sldId="273"/>
            <ac:picMk id="10" creationId="{9562D1A3-FCA2-1B48-A955-710DE97A7BB1}"/>
          </ac:picMkLst>
        </pc:pic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3" creationId="{FC2111FF-C20C-E84F-84D4-19DE45F3ADE4}"/>
          </ac:picMkLst>
        </pc:picChg>
        <pc:picChg chg="del">
          <ac:chgData name="Ravi Ramchandran" userId="bddc7abb-9747-4edc-a560-56c3ed00e947" providerId="ADAL" clId="{D28708CC-C2D7-2749-BFAB-DC009CD4974A}" dt="2021-02-20T13:16:24.442" v="3575" actId="478"/>
          <ac:picMkLst>
            <pc:docMk/>
            <pc:sldMk cId="864935477" sldId="273"/>
            <ac:picMk id="8198" creationId="{F2B0BDFA-B124-3A4D-8C04-6F0F61881FC1}"/>
          </ac:picMkLst>
        </pc:picChg>
        <pc:picChg chg="add del mod">
          <ac:chgData name="Ravi Ramchandran" userId="bddc7abb-9747-4edc-a560-56c3ed00e947" providerId="ADAL" clId="{D28708CC-C2D7-2749-BFAB-DC009CD4974A}" dt="2021-02-20T13:23:01.184" v="3776" actId="478"/>
          <ac:picMkLst>
            <pc:docMk/>
            <pc:sldMk cId="864935477" sldId="273"/>
            <ac:picMk id="10242" creationId="{1BE4C486-A9A7-C242-A908-AC9791CCD119}"/>
          </ac:picMkLst>
        </pc:picChg>
        <pc:picChg chg="add del mod">
          <ac:chgData name="Ravi Ramchandran" userId="bddc7abb-9747-4edc-a560-56c3ed00e947" providerId="ADAL" clId="{D28708CC-C2D7-2749-BFAB-DC009CD4974A}" dt="2021-02-20T13:23:14.861" v="3782" actId="478"/>
          <ac:picMkLst>
            <pc:docMk/>
            <pc:sldMk cId="864935477" sldId="273"/>
            <ac:picMk id="10244" creationId="{78B1BC12-312E-EE49-8254-B00E94976A97}"/>
          </ac:picMkLst>
        </pc:picChg>
        <pc:picChg chg="add del mod ord">
          <ac:chgData name="Ravi Ramchandran" userId="bddc7abb-9747-4edc-a560-56c3ed00e947" providerId="ADAL" clId="{D28708CC-C2D7-2749-BFAB-DC009CD4974A}" dt="2021-02-20T13:30:05.277" v="4076" actId="14100"/>
          <ac:picMkLst>
            <pc:docMk/>
            <pc:sldMk cId="864935477" sldId="273"/>
            <ac:picMk id="10246" creationId="{1C9B5175-BF6C-5E47-B084-7106D4FA5957}"/>
          </ac:picMkLst>
        </pc:picChg>
        <pc:picChg chg="add del mo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0248" creationId="{6C87BF32-882E-2D4A-8FCA-F27B6C6DCA31}"/>
          </ac:picMkLst>
        </pc:picChg>
      </pc:sldChg>
      <pc:sldChg chg="new del">
        <pc:chgData name="Ravi Ramchandran" userId="bddc7abb-9747-4edc-a560-56c3ed00e947" providerId="ADAL" clId="{D28708CC-C2D7-2749-BFAB-DC009CD4974A}" dt="2021-02-20T13:14:33.628" v="3525" actId="680"/>
        <pc:sldMkLst>
          <pc:docMk/>
          <pc:sldMk cId="1149704443" sldId="273"/>
        </pc:sldMkLst>
      </pc:sldChg>
      <pc:sldChg chg="addSp delSp modSp add mod ord">
        <pc:chgData name="Ravi Ramchandran" userId="bddc7abb-9747-4edc-a560-56c3ed00e947" providerId="ADAL" clId="{D28708CC-C2D7-2749-BFAB-DC009CD4974A}" dt="2021-02-20T13:21:26.413" v="3756"/>
        <pc:sldMkLst>
          <pc:docMk/>
          <pc:sldMk cId="3078274223" sldId="274"/>
        </pc:sldMkLst>
        <pc:spChg chg="add mod">
          <ac:chgData name="Ravi Ramchandran" userId="bddc7abb-9747-4edc-a560-56c3ed00e947" providerId="ADAL" clId="{D28708CC-C2D7-2749-BFAB-DC009CD4974A}" dt="2021-02-20T13:17:53.182" v="3594" actId="20577"/>
          <ac:spMkLst>
            <pc:docMk/>
            <pc:sldMk cId="3078274223" sldId="274"/>
            <ac:spMk id="15" creationId="{49AED3CE-D9F2-6343-A30B-734B3CCDCA0F}"/>
          </ac:spMkLst>
        </pc:spChg>
        <pc:spChg chg="add del mod">
          <ac:chgData name="Ravi Ramchandran" userId="bddc7abb-9747-4edc-a560-56c3ed00e947" providerId="ADAL" clId="{D28708CC-C2D7-2749-BFAB-DC009CD4974A}" dt="2021-02-20T13:20:42.769" v="3748" actId="21"/>
          <ac:spMkLst>
            <pc:docMk/>
            <pc:sldMk cId="3078274223" sldId="274"/>
            <ac:spMk id="17" creationId="{3D3D88CE-9D8F-CB4A-A539-B86574047C99}"/>
          </ac:spMkLst>
        </pc:spChg>
        <pc:spChg chg="add mod">
          <ac:chgData name="Ravi Ramchandran" userId="bddc7abb-9747-4edc-a560-56c3ed00e947" providerId="ADAL" clId="{D28708CC-C2D7-2749-BFAB-DC009CD4974A}" dt="2021-02-20T13:20:49.047" v="3751"/>
          <ac:spMkLst>
            <pc:docMk/>
            <pc:sldMk cId="3078274223" sldId="274"/>
            <ac:spMk id="18" creationId="{28F16351-4C5E-354C-A956-5738389A32BD}"/>
          </ac:spMkLst>
        </pc:spChg>
        <pc:graphicFrameChg chg="mod">
          <ac:chgData name="Ravi Ramchandran" userId="bddc7abb-9747-4edc-a560-56c3ed00e947" providerId="ADAL" clId="{D28708CC-C2D7-2749-BFAB-DC009CD4974A}" dt="2021-02-20T13:19:35.552" v="3729" actId="20577"/>
          <ac:graphicFrameMkLst>
            <pc:docMk/>
            <pc:sldMk cId="3078274223" sldId="274"/>
            <ac:graphicFrameMk id="10" creationId="{DDD898B4-E938-5E49-B4E9-82199A8682E6}"/>
          </ac:graphicFrameMkLst>
        </pc:graphicFrameChg>
        <pc:graphicFrameChg chg="mod">
          <ac:chgData name="Ravi Ramchandran" userId="bddc7abb-9747-4edc-a560-56c3ed00e947" providerId="ADAL" clId="{D28708CC-C2D7-2749-BFAB-DC009CD4974A}" dt="2021-02-20T13:21:26.413" v="3756"/>
          <ac:graphicFrameMkLst>
            <pc:docMk/>
            <pc:sldMk cId="3078274223" sldId="274"/>
            <ac:graphicFrameMk id="11" creationId="{CB55C52D-E4D6-F247-B3D2-E2E4C239D156}"/>
          </ac:graphicFrameMkLst>
        </pc:graphicFrameChg>
        <pc:picChg chg="add mod">
          <ac:chgData name="Ravi Ramchandran" userId="bddc7abb-9747-4edc-a560-56c3ed00e947" providerId="ADAL" clId="{D28708CC-C2D7-2749-BFAB-DC009CD4974A}" dt="2021-02-20T13:17:13.292" v="3584" actId="1076"/>
          <ac:picMkLst>
            <pc:docMk/>
            <pc:sldMk cId="3078274223" sldId="274"/>
            <ac:picMk id="12" creationId="{C1A91D66-4419-7F42-92C1-92A89AB53265}"/>
          </ac:picMkLst>
        </pc:picChg>
        <pc:picChg chg="add del mod">
          <ac:chgData name="Ravi Ramchandran" userId="bddc7abb-9747-4edc-a560-56c3ed00e947" providerId="ADAL" clId="{D28708CC-C2D7-2749-BFAB-DC009CD4974A}" dt="2021-02-20T13:17:22.654" v="3586"/>
          <ac:picMkLst>
            <pc:docMk/>
            <pc:sldMk cId="3078274223" sldId="274"/>
            <ac:picMk id="14" creationId="{110351E1-9394-494B-8ED8-F28F34C2BE45}"/>
          </ac:picMkLst>
        </pc:picChg>
        <pc:picChg chg="add mod">
          <ac:chgData name="Ravi Ramchandran" userId="bddc7abb-9747-4edc-a560-56c3ed00e947" providerId="ADAL" clId="{D28708CC-C2D7-2749-BFAB-DC009CD4974A}" dt="2021-02-20T13:20:48.023" v="3750" actId="1076"/>
          <ac:picMkLst>
            <pc:docMk/>
            <pc:sldMk cId="3078274223" sldId="274"/>
            <ac:picMk id="16" creationId="{B0FDC004-1040-A04F-B820-4DF31821A63F}"/>
          </ac:picMkLst>
        </pc:picChg>
        <pc:picChg chg="del">
          <ac:chgData name="Ravi Ramchandran" userId="bddc7abb-9747-4edc-a560-56c3ed00e947" providerId="ADAL" clId="{D28708CC-C2D7-2749-BFAB-DC009CD4974A}" dt="2021-02-20T13:17:03.168" v="3580" actId="478"/>
          <ac:picMkLst>
            <pc:docMk/>
            <pc:sldMk cId="3078274223" sldId="274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3:20:03.207" v="3730" actId="478"/>
          <ac:picMkLst>
            <pc:docMk/>
            <pc:sldMk cId="3078274223" sldId="274"/>
            <ac:picMk id="5128" creationId="{CBBF28C6-01DD-B041-982A-7577777CF790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5:49.206" v="4454" actId="1076"/>
        <pc:sldMkLst>
          <pc:docMk/>
          <pc:sldMk cId="3676677160" sldId="275"/>
        </pc:sldMkLst>
        <pc:spChg chg="add mod">
          <ac:chgData name="Ravi Ramchandran" userId="bddc7abb-9747-4edc-a560-56c3ed00e947" providerId="ADAL" clId="{D28708CC-C2D7-2749-BFAB-DC009CD4974A}" dt="2021-02-20T13:40:51.619" v="4163" actId="1076"/>
          <ac:spMkLst>
            <pc:docMk/>
            <pc:sldMk cId="3676677160" sldId="275"/>
            <ac:spMk id="17" creationId="{E1E05BDD-A897-2A49-9AA9-32B5D1E61CD0}"/>
          </ac:spMkLst>
        </pc:spChg>
        <pc:graphicFrameChg chg="add del mod">
          <ac:chgData name="Ravi Ramchandran" userId="bddc7abb-9747-4edc-a560-56c3ed00e947" providerId="ADAL" clId="{D28708CC-C2D7-2749-BFAB-DC009CD4974A}" dt="2021-02-20T13:33:35.724" v="4103"/>
          <ac:graphicFrameMkLst>
            <pc:docMk/>
            <pc:sldMk cId="3676677160" sldId="275"/>
            <ac:graphicFrameMk id="15" creationId="{A55D516B-B748-8D49-90F3-A96FC15A0BE7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13:45:49.206" v="4454" actId="1076"/>
          <ac:graphicFrameMkLst>
            <pc:docMk/>
            <pc:sldMk cId="3676677160" sldId="275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32:41.690" v="4086" actId="478"/>
          <ac:picMkLst>
            <pc:docMk/>
            <pc:sldMk cId="3676677160" sldId="275"/>
            <ac:picMk id="10246" creationId="{1C9B5175-BF6C-5E47-B084-7106D4FA5957}"/>
          </ac:picMkLst>
        </pc:picChg>
        <pc:picChg chg="del">
          <ac:chgData name="Ravi Ramchandran" userId="bddc7abb-9747-4edc-a560-56c3ed00e947" providerId="ADAL" clId="{D28708CC-C2D7-2749-BFAB-DC009CD4974A}" dt="2021-02-20T13:32:20.090" v="4078" actId="478"/>
          <ac:picMkLst>
            <pc:docMk/>
            <pc:sldMk cId="3676677160" sldId="275"/>
            <ac:picMk id="10248" creationId="{6C87BF32-882E-2D4A-8FCA-F27B6C6DCA31}"/>
          </ac:picMkLst>
        </pc:picChg>
        <pc:picChg chg="add del mod">
          <ac:chgData name="Ravi Ramchandran" userId="bddc7abb-9747-4edc-a560-56c3ed00e947" providerId="ADAL" clId="{D28708CC-C2D7-2749-BFAB-DC009CD4974A}" dt="2021-02-20T13:32:50.955" v="4089" actId="21"/>
          <ac:picMkLst>
            <pc:docMk/>
            <pc:sldMk cId="3676677160" sldId="275"/>
            <ac:picMk id="14338" creationId="{6305426F-EBA5-E049-9BF9-8AE95EF798E1}"/>
          </ac:picMkLst>
        </pc:picChg>
        <pc:picChg chg="add mod">
          <ac:chgData name="Ravi Ramchandran" userId="bddc7abb-9747-4edc-a560-56c3ed00e947" providerId="ADAL" clId="{D28708CC-C2D7-2749-BFAB-DC009CD4974A}" dt="2021-02-20T13:33:26.452" v="4101" actId="1076"/>
          <ac:picMkLst>
            <pc:docMk/>
            <pc:sldMk cId="3676677160" sldId="275"/>
            <ac:picMk id="14340" creationId="{6E182222-3531-394B-8B8F-063D5868DBE4}"/>
          </ac:picMkLst>
        </pc:picChg>
        <pc:picChg chg="add mod">
          <ac:chgData name="Ravi Ramchandran" userId="bddc7abb-9747-4edc-a560-56c3ed00e947" providerId="ADAL" clId="{D28708CC-C2D7-2749-BFAB-DC009CD4974A}" dt="2021-02-20T13:34:02.800" v="4109" actId="1076"/>
          <ac:picMkLst>
            <pc:docMk/>
            <pc:sldMk cId="3676677160" sldId="275"/>
            <ac:picMk id="14342" creationId="{BF7C9086-DA13-3D45-BF80-EFB286D1522C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0:31.467" v="4816" actId="20577"/>
        <pc:sldMkLst>
          <pc:docMk/>
          <pc:sldMk cId="2271957360" sldId="276"/>
        </pc:sldMkLst>
        <pc:graphicFrameChg chg="mod">
          <ac:chgData name="Ravi Ramchandran" userId="bddc7abb-9747-4edc-a560-56c3ed00e947" providerId="ADAL" clId="{D28708CC-C2D7-2749-BFAB-DC009CD4974A}" dt="2021-02-20T13:50:31.467" v="4816" actId="20577"/>
          <ac:graphicFrameMkLst>
            <pc:docMk/>
            <pc:sldMk cId="2271957360" sldId="276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46:49.288" v="4461" actId="478"/>
          <ac:picMkLst>
            <pc:docMk/>
            <pc:sldMk cId="2271957360" sldId="276"/>
            <ac:picMk id="14340" creationId="{6E182222-3531-394B-8B8F-063D5868DBE4}"/>
          </ac:picMkLst>
        </pc:picChg>
        <pc:picChg chg="del">
          <ac:chgData name="Ravi Ramchandran" userId="bddc7abb-9747-4edc-a560-56c3ed00e947" providerId="ADAL" clId="{D28708CC-C2D7-2749-BFAB-DC009CD4974A}" dt="2021-02-20T13:46:38.776" v="4458" actId="478"/>
          <ac:picMkLst>
            <pc:docMk/>
            <pc:sldMk cId="2271957360" sldId="276"/>
            <ac:picMk id="14342" creationId="{BF7C9086-DA13-3D45-BF80-EFB286D1522C}"/>
          </ac:picMkLst>
        </pc:picChg>
        <pc:picChg chg="add mod">
          <ac:chgData name="Ravi Ramchandran" userId="bddc7abb-9747-4edc-a560-56c3ed00e947" providerId="ADAL" clId="{D28708CC-C2D7-2749-BFAB-DC009CD4974A}" dt="2021-02-20T13:47:24.472" v="4465" actId="1076"/>
          <ac:picMkLst>
            <pc:docMk/>
            <pc:sldMk cId="2271957360" sldId="276"/>
            <ac:picMk id="16386" creationId="{27EF984B-06B9-6A4A-93F2-5EB7224205A8}"/>
          </ac:picMkLst>
        </pc:picChg>
        <pc:picChg chg="add mod">
          <ac:chgData name="Ravi Ramchandran" userId="bddc7abb-9747-4edc-a560-56c3ed00e947" providerId="ADAL" clId="{D28708CC-C2D7-2749-BFAB-DC009CD4974A}" dt="2021-02-20T13:47:40.649" v="4468" actId="1076"/>
          <ac:picMkLst>
            <pc:docMk/>
            <pc:sldMk cId="2271957360" sldId="276"/>
            <ac:picMk id="16388" creationId="{321D025C-C57C-7D42-AC08-1A10F66AB79D}"/>
          </ac:picMkLst>
        </pc:picChg>
      </pc:sldChg>
    </pc:docChg>
  </pc:docChgLst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People with repeat enquiry tend to default more.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Repeat Enquiry</a:t>
          </a:r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 err="1"/>
            <a:t>Revol</a:t>
          </a:r>
          <a:r>
            <a:rPr lang="en-IN" dirty="0"/>
            <a:t> Util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GB" dirty="0"/>
            <a:t>Revolving Line of Credit is higher for Charged Off loans</a:t>
          </a:r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GB" dirty="0"/>
            <a:t>Max Loans are given to tenured employees, which is working well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Employment Length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400ADE75-5E48-8042-8DE8-6560CC959422}">
      <dgm:prSet/>
      <dgm:spPr/>
      <dgm:t>
        <a:bodyPr/>
        <a:lstStyle/>
        <a:p>
          <a:r>
            <a:rPr lang="en-GB" dirty="0"/>
            <a:t>Defaults ratios are same across categories 
LC should continue the same</a:t>
          </a:r>
          <a:endParaRPr lang="en-IN" dirty="0"/>
        </a:p>
      </dgm:t>
    </dgm:pt>
    <dgm:pt modelId="{DB6CB955-0632-0943-8112-15A204E576A3}" type="parTrans" cxnId="{932CE87D-C9DC-B94C-88C4-93BB0F9DD4AD}">
      <dgm:prSet/>
      <dgm:spPr/>
      <dgm:t>
        <a:bodyPr/>
        <a:lstStyle/>
        <a:p>
          <a:endParaRPr lang="en-GB"/>
        </a:p>
      </dgm:t>
    </dgm:pt>
    <dgm:pt modelId="{971B54FB-68F4-5E4F-B013-A4E2979A9768}" type="sibTrans" cxnId="{932CE87D-C9DC-B94C-88C4-93BB0F9DD4AD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923B318-4822-9B45-ADC7-C4EC1C3B40EC}" type="presOf" srcId="{400ADE75-5E48-8042-8DE8-6560CC959422}" destId="{49B4C25E-35E0-4D43-BCD6-A811CEDB6D93}" srcOrd="0" destOrd="1" presId="urn:microsoft.com/office/officeart/2005/8/layout/vList2"/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932CE87D-C9DC-B94C-88C4-93BB0F9DD4AD}" srcId="{EA405FDA-92E1-6A40-BCDC-E7690D127395}" destId="{400ADE75-5E48-8042-8DE8-6560CC959422}" srcOrd="1" destOrd="0" parTransId="{DB6CB955-0632-0943-8112-15A204E576A3}" sibTransId="{971B54FB-68F4-5E4F-B013-A4E2979A9768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b="0" i="0" dirty="0"/>
            <a:t>LC has been giving out maximum loans in December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Month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E984D98F-C846-C241-9166-4ADF289E10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There is a high distribution of Loans as the year is going to end.  Any targets being met by LC ?</a:t>
          </a:r>
          <a:endParaRPr lang="en-IN" dirty="0"/>
        </a:p>
      </dgm:t>
    </dgm:pt>
    <dgm:pt modelId="{C7497EF4-08D5-B14C-AC77-915C391BC348}" type="parTrans" cxnId="{1FF19766-802A-9043-9AC9-A78A700753FE}">
      <dgm:prSet/>
      <dgm:spPr/>
      <dgm:t>
        <a:bodyPr/>
        <a:lstStyle/>
        <a:p>
          <a:endParaRPr lang="en-GB"/>
        </a:p>
      </dgm:t>
    </dgm:pt>
    <dgm:pt modelId="{EE8ACB95-7579-8545-A556-573624101131}" type="sibTrans" cxnId="{1FF19766-802A-9043-9AC9-A78A700753FE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1FF19766-802A-9043-9AC9-A78A700753FE}" srcId="{83395F50-F07A-F248-960D-FF2064ABB2B7}" destId="{E984D98F-C846-C241-9166-4ADF289E109A}" srcOrd="1" destOrd="0" parTransId="{C7497EF4-08D5-B14C-AC77-915C391BC348}" sibTransId="{EE8ACB95-7579-8545-A556-573624101131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717F65A5-3CAC-564C-A76C-61C388072341}" type="presOf" srcId="{E984D98F-C846-C241-9166-4ADF289E109A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07B80B-2CB1-9E41-BD76-635D87DC620B}">
      <dgm:prSet custT="1"/>
      <dgm:spPr/>
      <dgm:t>
        <a:bodyPr/>
        <a:lstStyle/>
        <a:p>
          <a:pPr rtl="0"/>
          <a:r>
            <a:rPr lang="en-IN" sz="2000" dirty="0"/>
            <a:t>Small Business has default rate of 26%.</a:t>
          </a:r>
          <a:endParaRPr lang="en-IN" sz="1600" dirty="0"/>
        </a:p>
      </dgm:t>
    </dgm:pt>
    <dgm:pt modelId="{D32DADA5-14B4-4B4B-B057-CBA3E684EBF4}" type="parTrans" cxnId="{CDD1694F-5E8D-FF46-BBC2-55BA68E3F7F8}">
      <dgm:prSet/>
      <dgm:spPr/>
      <dgm:t>
        <a:bodyPr/>
        <a:lstStyle/>
        <a:p>
          <a:endParaRPr lang="en-GB"/>
        </a:p>
      </dgm:t>
    </dgm:pt>
    <dgm:pt modelId="{463E5EB3-17CB-4F45-A346-7F0E60819FBD}" type="sibTrans" cxnId="{CDD1694F-5E8D-FF46-BBC2-55BA68E3F7F8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Purpose</a:t>
          </a:r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ScaleY="70419" custLinFactNeighborX="-60920" custLinFactNeighborY="299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 custScaleY="131144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CDD1694F-5E8D-FF46-BBC2-55BA68E3F7F8}" srcId="{EA405FDA-92E1-6A40-BCDC-E7690D127395}" destId="{E407B80B-2CB1-9E41-BD76-635D87DC620B}" srcOrd="0" destOrd="0" parTransId="{D32DADA5-14B4-4B4B-B057-CBA3E684EBF4}" sibTransId="{463E5EB3-17CB-4F45-A346-7F0E60819FBD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0FBFE3EB-E7D9-3C46-A325-573383B76D0C}" type="presOf" srcId="{E407B80B-2CB1-9E41-BD76-635D87DC620B}" destId="{49B4C25E-35E0-4D43-BCD6-A811CEDB6D93}" srcOrd="0" destOrd="0" presId="urn:microsoft.com/office/officeart/2005/8/layout/vList2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pPr rtl="0"/>
          <a:r>
            <a:rPr lang="en-IN" dirty="0"/>
            <a:t>Nearly 30% of all loans in Grades F and G see a default. </a:t>
          </a:r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Grade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47812044-BF16-A945-8E4D-494BB71A502E}">
      <dgm:prSet/>
      <dgm:spPr/>
      <dgm:t>
        <a:bodyPr/>
        <a:lstStyle/>
        <a:p>
          <a:pPr rtl="0"/>
          <a:r>
            <a:rPr lang="en-IN" dirty="0"/>
            <a:t>Grade E onwards are risky and less numerous.</a:t>
          </a:r>
        </a:p>
      </dgm:t>
    </dgm:pt>
    <dgm:pt modelId="{76EBF3EA-770B-F745-8887-FF0AD9BD65C6}" type="parTrans" cxnId="{759474D2-8495-B640-999E-E4D06D64C2B5}">
      <dgm:prSet/>
      <dgm:spPr/>
      <dgm:t>
        <a:bodyPr/>
        <a:lstStyle/>
        <a:p>
          <a:endParaRPr lang="en-GB"/>
        </a:p>
      </dgm:t>
    </dgm:pt>
    <dgm:pt modelId="{48B2BFF4-18FA-FC45-90F5-91C4311C4FA7}" type="sibTrans" cxnId="{759474D2-8495-B640-999E-E4D06D64C2B5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ScaleY="93976" custLinFactNeighborY="-15409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12C6D8AE-0F05-6C47-A9E8-0B224D79BB28}" type="presOf" srcId="{47812044-BF16-A945-8E4D-494BB71A502E}" destId="{E426E2C2-7883-B943-B765-ECE2411BC7B5}" srcOrd="0" destOrd="1" presId="urn:microsoft.com/office/officeart/2005/8/layout/vList2"/>
    <dgm:cxn modelId="{759474D2-8495-B640-999E-E4D06D64C2B5}" srcId="{83395F50-F07A-F248-960D-FF2064ABB2B7}" destId="{47812044-BF16-A945-8E4D-494BB71A502E}" srcOrd="1" destOrd="0" parTransId="{76EBF3EA-770B-F745-8887-FF0AD9BD65C6}" sibTransId="{48B2BFF4-18FA-FC45-90F5-91C4311C4FA7}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US" dirty="0"/>
            <a:t>Almost 25% of all charged off Loans have duration of 60 months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Term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50E7CBF1-8521-FD4F-873F-B671EED445C1}">
      <dgm:prSet/>
      <dgm:spPr/>
      <dgm:t>
        <a:bodyPr/>
        <a:lstStyle/>
        <a:p>
          <a:r>
            <a:rPr lang="en-US" dirty="0"/>
            <a:t>Higher the term means higher the probability of Default</a:t>
          </a:r>
          <a:endParaRPr lang="en-IN" dirty="0"/>
        </a:p>
      </dgm:t>
    </dgm:pt>
    <dgm:pt modelId="{70DECD6F-B80C-7144-A737-FB652EF5D109}" type="parTrans" cxnId="{AD34C15F-1646-D847-9EB3-5476D8080CC8}">
      <dgm:prSet/>
      <dgm:spPr/>
      <dgm:t>
        <a:bodyPr/>
        <a:lstStyle/>
        <a:p>
          <a:endParaRPr lang="en-GB"/>
        </a:p>
      </dgm:t>
    </dgm:pt>
    <dgm:pt modelId="{EB5F5D90-E5B8-E742-80FE-7135D3BCB763}" type="sibTrans" cxnId="{AD34C15F-1646-D847-9EB3-5476D8080CC8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AD34C15F-1646-D847-9EB3-5476D8080CC8}" srcId="{EA405FDA-92E1-6A40-BCDC-E7690D127395}" destId="{50E7CBF1-8521-FD4F-873F-B671EED445C1}" srcOrd="1" destOrd="0" parTransId="{70DECD6F-B80C-7144-A737-FB652EF5D109}" sibTransId="{EB5F5D90-E5B8-E742-80FE-7135D3BCB763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8984BAE7-4A22-4648-AFC9-3961D9FAE253}" type="presOf" srcId="{50E7CBF1-8521-FD4F-873F-B671EED445C1}" destId="{49B4C25E-35E0-4D43-BCD6-A811CEDB6D93}" srcOrd="0" destOrd="1" presId="urn:microsoft.com/office/officeart/2005/8/layout/vList2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US" dirty="0"/>
            <a:t>'Non Verified' loans is very high. LC should take steps to verify these loans.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Verification Status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84E4EB53-F7CA-E74A-AA3E-EC2A34F7D3ED}">
      <dgm:prSet/>
      <dgm:spPr/>
      <dgm:t>
        <a:bodyPr/>
        <a:lstStyle/>
        <a:p>
          <a:r>
            <a:rPr lang="en-US" dirty="0"/>
            <a:t>Verified loans show more charged Off percentage as compared to Not verified loans. </a:t>
          </a:r>
        </a:p>
      </dgm:t>
    </dgm:pt>
    <dgm:pt modelId="{560FAAE6-80F6-1645-8F27-68916A451E69}" type="parTrans" cxnId="{66231CC7-9DA9-9C40-A00B-487E0012FBAF}">
      <dgm:prSet/>
      <dgm:spPr/>
      <dgm:t>
        <a:bodyPr/>
        <a:lstStyle/>
        <a:p>
          <a:endParaRPr lang="en-GB"/>
        </a:p>
      </dgm:t>
    </dgm:pt>
    <dgm:pt modelId="{A2ABE832-F0F9-7946-9551-F504CD9100F9}" type="sibTrans" cxnId="{66231CC7-9DA9-9C40-A00B-487E0012FBAF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ECB92F65-722F-A044-B0D0-C7A5B0062ECE}" type="presOf" srcId="{84E4EB53-F7CA-E74A-AA3E-EC2A34F7D3ED}" destId="{E426E2C2-7883-B943-B765-ECE2411BC7B5}" srcOrd="0" destOrd="1" presId="urn:microsoft.com/office/officeart/2005/8/layout/vList2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66231CC7-9DA9-9C40-A00B-487E0012FBAF}" srcId="{83395F50-F07A-F248-960D-FF2064ABB2B7}" destId="{84E4EB53-F7CA-E74A-AA3E-EC2A34F7D3ED}" srcOrd="1" destOrd="0" parTransId="{560FAAE6-80F6-1645-8F27-68916A451E69}" sibTransId="{A2ABE832-F0F9-7946-9551-F504CD9100F9}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pPr rtl="0"/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Loan to Income Ratio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B41535E8-8916-584E-A0E7-E2767B06A06A}">
      <dgm:prSet/>
      <dgm:spPr/>
      <dgm:t>
        <a:bodyPr/>
        <a:lstStyle/>
        <a:p>
          <a:r>
            <a:rPr lang="en-IN" dirty="0"/>
            <a:t>Loan amount of 30% and above of the total income is having probability to default.</a:t>
          </a:r>
        </a:p>
      </dgm:t>
    </dgm:pt>
    <dgm:pt modelId="{E89E3F9D-CCD2-CF44-B19C-8365BD45E18C}" type="parTrans" cxnId="{93F5D0C1-1BAC-ED41-AA7A-328F07A65B5F}">
      <dgm:prSet/>
      <dgm:spPr/>
    </dgm:pt>
    <dgm:pt modelId="{5A5E0BAB-1220-0440-A956-4C331BB98033}" type="sibTrans" cxnId="{93F5D0C1-1BAC-ED41-AA7A-328F07A65B5F}">
      <dgm:prSet/>
      <dgm:spPr/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33182" custLinFactNeighborY="2425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C4CD3CB3-B99B-5846-A9EC-25855A81E933}" type="presOf" srcId="{B41535E8-8916-584E-A0E7-E2767B06A06A}" destId="{49B4C25E-35E0-4D43-BCD6-A811CEDB6D93}" srcOrd="0" destOrd="1" presId="urn:microsoft.com/office/officeart/2005/8/layout/vList2"/>
    <dgm:cxn modelId="{93F5D0C1-1BAC-ED41-AA7A-328F07A65B5F}" srcId="{EA405FDA-92E1-6A40-BCDC-E7690D127395}" destId="{B41535E8-8916-584E-A0E7-E2767B06A06A}" srcOrd="1" destOrd="0" parTransId="{E89E3F9D-CCD2-CF44-B19C-8365BD45E18C}" sibTransId="{5A5E0BAB-1220-0440-A956-4C331BB98033}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GB" dirty="0"/>
            <a:t>Loan defaults are higher at lower income and reduces as the income goes up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Annual Income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Defaults are increasing as per grade, so LC must continue with the system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2BC4AB30-360E-1346-BEF1-6FC2A3090925}">
      <dgm:prSet/>
      <dgm:spPr/>
      <dgm:t>
        <a:bodyPr/>
        <a:lstStyle/>
        <a:p>
          <a:r>
            <a:rPr lang="en-IN" dirty="0"/>
            <a:t>LC should restrict loans in grade E, F, G as the cost benefit of risk is not justified</a:t>
          </a:r>
        </a:p>
      </dgm:t>
    </dgm:pt>
    <dgm:pt modelId="{EA647C55-5D9C-4442-A004-84BDD5AD86FC}" type="parTrans" cxnId="{B7B49760-6F67-8E4A-A3A8-E7BA5F60691B}">
      <dgm:prSet/>
      <dgm:spPr/>
      <dgm:t>
        <a:bodyPr/>
        <a:lstStyle/>
        <a:p>
          <a:endParaRPr lang="en-GB"/>
        </a:p>
      </dgm:t>
    </dgm:pt>
    <dgm:pt modelId="{223DF756-20C7-4045-98E7-FE46AFBA119B}" type="sibTrans" cxnId="{B7B49760-6F67-8E4A-A3A8-E7BA5F60691B}">
      <dgm:prSet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LC has a Grading System from A to E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Grade and Probability of Default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B49760-6F67-8E4A-A3A8-E7BA5F60691B}" srcId="{F3ECB37C-E80F-1743-AF13-C4FC712AEEEF}" destId="{2BC4AB30-360E-1346-BEF1-6FC2A3090925}" srcOrd="2" destOrd="0" parTransId="{EA647C55-5D9C-4442-A004-84BDD5AD86FC}" sibTransId="{223DF756-20C7-4045-98E7-FE46AFBA119B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BA4D7A7-D2F0-2044-A7CF-E2B5B0610063}" type="presOf" srcId="{2BC4AB30-360E-1346-BEF1-6FC2A3090925}" destId="{03642259-9D16-4245-8C70-36CC48279043}" srcOrd="0" destOrd="2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Verification is done for higher amounts but defaults are higher at larger amounts too.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Verification Status with Loan Amount – Loan Status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204885E-A06C-E943-9A38-3D2670387E2E}">
      <dgm:prSet/>
      <dgm:spPr/>
      <dgm:t>
        <a:bodyPr/>
        <a:lstStyle/>
        <a:p>
          <a:r>
            <a:rPr lang="en-IN" dirty="0"/>
            <a:t>LC should continue doing the same</a:t>
          </a:r>
        </a:p>
      </dgm:t>
    </dgm:pt>
    <dgm:pt modelId="{205F5B8E-2E64-4042-996A-3539CEA8C707}" type="parTrans" cxnId="{5B93D0D5-CD7B-A04E-84E4-DDAC93CDD8BB}">
      <dgm:prSet/>
      <dgm:spPr/>
      <dgm:t>
        <a:bodyPr/>
        <a:lstStyle/>
        <a:p>
          <a:endParaRPr lang="en-GB"/>
        </a:p>
      </dgm:t>
    </dgm:pt>
    <dgm:pt modelId="{817EFB00-F1CA-BA44-8FD8-B20491AB5B53}" type="sibTrans" cxnId="{5B93D0D5-CD7B-A04E-84E4-DDAC93CDD8BB}">
      <dgm:prSet/>
      <dgm:spPr/>
      <dgm:t>
        <a:bodyPr/>
        <a:lstStyle/>
        <a:p>
          <a:endParaRPr lang="en-GB"/>
        </a:p>
      </dgm:t>
    </dgm:pt>
    <dgm:pt modelId="{6C19B299-D079-BF4E-BADD-9EDA0EBFFE9E}">
      <dgm:prSet/>
      <dgm:spPr/>
      <dgm:t>
        <a:bodyPr/>
        <a:lstStyle/>
        <a:p>
          <a:r>
            <a:rPr lang="en-IN" dirty="0"/>
            <a:t>However Verification process should be tightened further as Verification is not providing right results</a:t>
          </a:r>
        </a:p>
      </dgm:t>
    </dgm:pt>
    <dgm:pt modelId="{5F5FDA2C-816E-A44A-BD9A-2952CEE8462A}" type="parTrans" cxnId="{8D018561-2AFE-994E-869C-835BFEFFB1DB}">
      <dgm:prSet/>
      <dgm:spPr/>
      <dgm:t>
        <a:bodyPr/>
        <a:lstStyle/>
        <a:p>
          <a:endParaRPr lang="en-GB"/>
        </a:p>
      </dgm:t>
    </dgm:pt>
    <dgm:pt modelId="{576E799D-722D-2740-88BF-6B5D41ABF21C}" type="sibTrans" cxnId="{8D018561-2AFE-994E-869C-835BFEFFB1DB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2EFD334B-F941-194D-A170-BD253D89051D}" type="presOf" srcId="{5204885E-A06C-E943-9A38-3D2670387E2E}" destId="{03642259-9D16-4245-8C70-36CC48279043}" srcOrd="0" destOrd="1" presId="urn:microsoft.com/office/officeart/2005/8/layout/vList2"/>
    <dgm:cxn modelId="{8D018561-2AFE-994E-869C-835BFEFFB1DB}" srcId="{F3ECB37C-E80F-1743-AF13-C4FC712AEEEF}" destId="{6C19B299-D079-BF4E-BADD-9EDA0EBFFE9E}" srcOrd="2" destOrd="0" parTransId="{5F5FDA2C-816E-A44A-BD9A-2952CEE8462A}" sibTransId="{576E799D-722D-2740-88BF-6B5D41ABF21C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A5FD43B5-8666-1C45-A666-4F193A8A5279}" type="presOf" srcId="{6C19B299-D079-BF4E-BADD-9EDA0EBFFE9E}" destId="{03642259-9D16-4245-8C70-36CC48279043}" srcOrd="0" destOrd="2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5B93D0D5-CD7B-A04E-84E4-DDAC93CDD8BB}" srcId="{F3ECB37C-E80F-1743-AF13-C4FC712AEEEF}" destId="{5204885E-A06C-E943-9A38-3D2670387E2E}" srcOrd="1" destOrd="0" parTransId="{205F5B8E-2E64-4042-996A-3539CEA8C707}" sibTransId="{817EFB00-F1CA-BA44-8FD8-B20491AB5B5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There is a bias towards Rented and Mortgaged Loan Seekers 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House Ownership and Probability of Default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14EC5FB0-13EC-E648-A34A-E9871F391906}">
      <dgm:prSet/>
      <dgm:spPr/>
      <dgm:t>
        <a:bodyPr/>
        <a:lstStyle/>
        <a:p>
          <a:r>
            <a:rPr lang="en-IN" dirty="0"/>
            <a:t>LC should prefer Mortgaged Owners over Rented ones as the probability is marginally lower on Mortgaged </a:t>
          </a:r>
          <a:r>
            <a:rPr lang="en-IN" dirty="0" err="1"/>
            <a:t>Seekes</a:t>
          </a:r>
          <a:endParaRPr lang="en-IN" dirty="0"/>
        </a:p>
      </dgm:t>
    </dgm:pt>
    <dgm:pt modelId="{0193D433-6BBF-744B-8318-9321FD461B41}" type="parTrans" cxnId="{8811F276-9B84-9A4F-8C8D-B5D43D380F4F}">
      <dgm:prSet/>
      <dgm:spPr/>
      <dgm:t>
        <a:bodyPr/>
        <a:lstStyle/>
        <a:p>
          <a:endParaRPr lang="en-GB"/>
        </a:p>
      </dgm:t>
    </dgm:pt>
    <dgm:pt modelId="{6F3D0766-EF10-9241-9D70-87BC1B8115BE}" type="sibTrans" cxnId="{8811F276-9B84-9A4F-8C8D-B5D43D380F4F}">
      <dgm:prSet/>
      <dgm:spPr/>
      <dgm:t>
        <a:bodyPr/>
        <a:lstStyle/>
        <a:p>
          <a:endParaRPr lang="en-GB"/>
        </a:p>
      </dgm:t>
    </dgm:pt>
    <dgm:pt modelId="{C284F277-8197-D94F-8FC7-E54F27586917}">
      <dgm:prSet/>
      <dgm:spPr/>
      <dgm:t>
        <a:bodyPr/>
        <a:lstStyle/>
        <a:p>
          <a:r>
            <a:rPr lang="en-IN" dirty="0"/>
            <a:t>Other Category should be strictly avoided</a:t>
          </a:r>
        </a:p>
      </dgm:t>
    </dgm:pt>
    <dgm:pt modelId="{5F285733-5C77-E24F-8940-03B91F750C40}" type="parTrans" cxnId="{879C7CD2-E274-C148-81A8-E3DDF04E3830}">
      <dgm:prSet/>
      <dgm:spPr/>
      <dgm:t>
        <a:bodyPr/>
        <a:lstStyle/>
        <a:p>
          <a:endParaRPr lang="en-GB"/>
        </a:p>
      </dgm:t>
    </dgm:pt>
    <dgm:pt modelId="{0B4C054D-7842-D34C-BCEC-9386A6C4A8B3}" type="sibTrans" cxnId="{879C7CD2-E274-C148-81A8-E3DDF04E3830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8237B736-F79C-0641-8855-BB0960887CD7}" type="presOf" srcId="{C284F277-8197-D94F-8FC7-E54F27586917}" destId="{03642259-9D16-4245-8C70-36CC48279043}" srcOrd="0" destOrd="2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592034A-3E8D-0F41-8AFB-3278242AB657}" type="presOf" srcId="{14EC5FB0-13EC-E648-A34A-E9871F391906}" destId="{03642259-9D16-4245-8C70-36CC48279043}" srcOrd="0" destOrd="1" presId="urn:microsoft.com/office/officeart/2005/8/layout/vList2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811F276-9B84-9A4F-8C8D-B5D43D380F4F}" srcId="{F3ECB37C-E80F-1743-AF13-C4FC712AEEEF}" destId="{14EC5FB0-13EC-E648-A34A-E9871F391906}" srcOrd="1" destOrd="0" parTransId="{0193D433-6BBF-744B-8318-9321FD461B41}" sibTransId="{6F3D0766-EF10-9241-9D70-87BC1B8115BE}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879C7CD2-E274-C148-81A8-E3DDF04E3830}" srcId="{F3ECB37C-E80F-1743-AF13-C4FC712AEEEF}" destId="{C284F277-8197-D94F-8FC7-E54F27586917}" srcOrd="2" destOrd="0" parTransId="{5F285733-5C77-E24F-8940-03B91F750C40}" sibTransId="{0B4C054D-7842-D34C-BCEC-9386A6C4A8B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Higher loan amount is associated with longer terms and high defaults.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pPr rtl="0"/>
          <a:r>
            <a:rPr lang="en-IN" dirty="0"/>
            <a:t>Loan Amount, </a:t>
          </a:r>
          <a:r>
            <a:rPr lang="en-IN" dirty="0" err="1"/>
            <a:t>Revol</a:t>
          </a:r>
          <a:r>
            <a:rPr lang="en-IN" dirty="0"/>
            <a:t> Util, Grade, Open </a:t>
          </a:r>
          <a:r>
            <a:rPr lang="en-IN" dirty="0" err="1"/>
            <a:t>Acc</a:t>
          </a:r>
          <a:r>
            <a:rPr lang="en-IN" dirty="0"/>
            <a:t> and DTI range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0C9F3EC1-E2DA-A74F-85F0-2881ABA96433}">
      <dgm:prSet/>
      <dgm:spPr/>
      <dgm:t>
        <a:bodyPr/>
        <a:lstStyle/>
        <a:p>
          <a:pPr rtl="0"/>
          <a:r>
            <a:rPr lang="en-IN" dirty="0"/>
            <a:t> Grade decreases as revolving credit line increases.</a:t>
          </a:r>
        </a:p>
      </dgm:t>
    </dgm:pt>
    <dgm:pt modelId="{EA0B4A16-2471-624F-A69B-258F94582E77}" type="parTrans" cxnId="{4EDEE53C-F55F-E044-8AF8-AF3A7AC8A10B}">
      <dgm:prSet/>
      <dgm:spPr/>
    </dgm:pt>
    <dgm:pt modelId="{01AF1F5B-6FE8-1341-ACC1-07B17A9A4407}" type="sibTrans" cxnId="{4EDEE53C-F55F-E044-8AF8-AF3A7AC8A10B}">
      <dgm:prSet/>
      <dgm:spPr/>
    </dgm:pt>
    <dgm:pt modelId="{BC8A5196-4AB3-AF4B-B798-0B84C29C0FB6}">
      <dgm:prSet/>
      <dgm:spPr/>
      <dgm:t>
        <a:bodyPr/>
        <a:lstStyle/>
        <a:p>
          <a:pPr rtl="0"/>
          <a:r>
            <a:rPr lang="en-IN" dirty="0"/>
            <a:t> DTI increases as the open accounts increases </a:t>
          </a:r>
        </a:p>
      </dgm:t>
    </dgm:pt>
    <dgm:pt modelId="{27DA2716-E7EC-2040-8CFC-130347C7B864}" type="parTrans" cxnId="{0CDFBB80-DF6D-6F4C-A4F0-DB37EBB757DA}">
      <dgm:prSet/>
      <dgm:spPr/>
    </dgm:pt>
    <dgm:pt modelId="{A681DDCF-D259-CB41-A079-02762FA013A4}" type="sibTrans" cxnId="{0CDFBB80-DF6D-6F4C-A4F0-DB37EBB757DA}">
      <dgm:prSet/>
      <dgm:spPr/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ScaleY="55630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FE5D433B-A341-4347-B29C-50CF43103D77}" type="presOf" srcId="{0C9F3EC1-E2DA-A74F-85F0-2881ABA96433}" destId="{03642259-9D16-4245-8C70-36CC48279043}" srcOrd="0" destOrd="1" presId="urn:microsoft.com/office/officeart/2005/8/layout/vList2"/>
    <dgm:cxn modelId="{4EDEE53C-F55F-E044-8AF8-AF3A7AC8A10B}" srcId="{F3ECB37C-E80F-1743-AF13-C4FC712AEEEF}" destId="{0C9F3EC1-E2DA-A74F-85F0-2881ABA96433}" srcOrd="1" destOrd="0" parTransId="{EA0B4A16-2471-624F-A69B-258F94582E77}" sibTransId="{01AF1F5B-6FE8-1341-ACC1-07B17A9A4407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0CDFBB80-DF6D-6F4C-A4F0-DB37EBB757DA}" srcId="{F3ECB37C-E80F-1743-AF13-C4FC712AEEEF}" destId="{BC8A5196-4AB3-AF4B-B798-0B84C29C0FB6}" srcOrd="2" destOrd="0" parTransId="{27DA2716-E7EC-2040-8CFC-130347C7B864}" sibTransId="{A681DDCF-D259-CB41-A079-02762FA013A4}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A76177F2-3904-BB4A-9D8F-02CB9686393A}" type="presOf" srcId="{BC8A5196-4AB3-AF4B-B798-0B84C29C0FB6}" destId="{03642259-9D16-4245-8C70-36CC48279043}" srcOrd="0" destOrd="2" presId="urn:microsoft.com/office/officeart/2005/8/layout/vList2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Start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Continue Charging Higher Loan Rates</a:t>
          </a:r>
        </a:p>
      </dgm:t>
    </dgm:pt>
    <dgm:pt modelId="{0714FF9F-A0EB-4048-AFE2-2E8B77476155}" type="parTrans" cxnId="{B6E03B68-7983-8A43-B6F0-F037B2506147}">
      <dgm:prSet/>
      <dgm:spPr/>
      <dgm:t>
        <a:bodyPr/>
        <a:lstStyle/>
        <a:p>
          <a:endParaRPr lang="en-GB"/>
        </a:p>
      </dgm:t>
    </dgm:pt>
    <dgm:pt modelId="{F5FAF71B-5DFE-6F42-884A-FB2A6C80F257}" type="sibTrans" cxnId="{B6E03B68-7983-8A43-B6F0-F037B2506147}">
      <dgm:prSet/>
      <dgm:spPr/>
      <dgm:t>
        <a:bodyPr/>
        <a:lstStyle/>
        <a:p>
          <a:endParaRPr lang="en-GB"/>
        </a:p>
      </dgm:t>
    </dgm:pt>
    <dgm:pt modelId="{E2652E79-9EA4-4D48-8927-96DE5CFE5445}">
      <dgm:prSet/>
      <dgm:spPr/>
      <dgm:t>
        <a:bodyPr/>
        <a:lstStyle/>
        <a:p>
          <a:r>
            <a:rPr lang="en-IN" dirty="0"/>
            <a:t>Avoid Higher Terms of 60 months</a:t>
          </a:r>
        </a:p>
      </dgm:t>
    </dgm:pt>
    <dgm:pt modelId="{1E0F7BCE-6C98-F148-9A59-E2197F33360E}" type="parTrans" cxnId="{839F504F-AA41-4248-B5F8-4D157D9C2024}">
      <dgm:prSet/>
      <dgm:spPr/>
      <dgm:t>
        <a:bodyPr/>
        <a:lstStyle/>
        <a:p>
          <a:endParaRPr lang="en-GB"/>
        </a:p>
      </dgm:t>
    </dgm:pt>
    <dgm:pt modelId="{5718DDE6-0AB1-064F-9DF9-69FEFE9DDCE7}" type="sibTrans" cxnId="{839F504F-AA41-4248-B5F8-4D157D9C2024}">
      <dgm:prSet/>
      <dgm:spPr/>
      <dgm:t>
        <a:bodyPr/>
        <a:lstStyle/>
        <a:p>
          <a:endParaRPr lang="en-GB"/>
        </a:p>
      </dgm:t>
    </dgm:pt>
    <dgm:pt modelId="{029284E4-6312-3C43-B01A-13FDCEC23D33}">
      <dgm:prSet/>
      <dgm:spPr/>
      <dgm:t>
        <a:bodyPr/>
        <a:lstStyle/>
        <a:p>
          <a:r>
            <a:rPr lang="en-IN" dirty="0"/>
            <a:t>Consider higher margin on Riskier loans</a:t>
          </a:r>
        </a:p>
      </dgm:t>
    </dgm:pt>
    <dgm:pt modelId="{F4621DF2-D8E1-0945-8A1C-003197983F64}" type="parTrans" cxnId="{F25534ED-37F2-5046-A3E2-8A0DD56A0428}">
      <dgm:prSet/>
      <dgm:spPr/>
      <dgm:t>
        <a:bodyPr/>
        <a:lstStyle/>
        <a:p>
          <a:endParaRPr lang="en-GB"/>
        </a:p>
      </dgm:t>
    </dgm:pt>
    <dgm:pt modelId="{65B2B5C5-25EC-EA4C-A884-4B420024BD2F}" type="sibTrans" cxnId="{F25534ED-37F2-5046-A3E2-8A0DD56A0428}">
      <dgm:prSet/>
      <dgm:spPr/>
      <dgm:t>
        <a:bodyPr/>
        <a:lstStyle/>
        <a:p>
          <a:endParaRPr lang="en-GB"/>
        </a:p>
      </dgm:t>
    </dgm:pt>
    <dgm:pt modelId="{AE89B9E6-1D73-5B4B-AB58-A8F91FEB76FE}">
      <dgm:prSet/>
      <dgm:spPr/>
      <dgm:t>
        <a:bodyPr/>
        <a:lstStyle/>
        <a:p>
          <a:r>
            <a:rPr lang="en-IN" b="0" i="0" dirty="0"/>
            <a:t>LC should restrict lending to applicants having DTI &gt;17</a:t>
          </a:r>
          <a:endParaRPr lang="en-IN" dirty="0"/>
        </a:p>
      </dgm:t>
    </dgm:pt>
    <dgm:pt modelId="{E4DAFE28-0278-D647-AB8F-5B1152B7AAE2}" type="parTrans" cxnId="{9E930AA7-8F99-6F44-A3A9-A23C7FD0FBBE}">
      <dgm:prSet/>
      <dgm:spPr/>
      <dgm:t>
        <a:bodyPr/>
        <a:lstStyle/>
        <a:p>
          <a:endParaRPr lang="en-GB"/>
        </a:p>
      </dgm:t>
    </dgm:pt>
    <dgm:pt modelId="{8517E5CF-9782-D042-84BB-B8187DF0A628}" type="sibTrans" cxnId="{9E930AA7-8F99-6F44-A3A9-A23C7FD0FBBE}">
      <dgm:prSet/>
      <dgm:spPr/>
      <dgm:t>
        <a:bodyPr/>
        <a:lstStyle/>
        <a:p>
          <a:endParaRPr lang="en-GB"/>
        </a:p>
      </dgm:t>
    </dgm:pt>
    <dgm:pt modelId="{6A990AB0-44F6-414F-8D28-D7791939FBD7}">
      <dgm:prSet/>
      <dgm:spPr/>
      <dgm:t>
        <a:bodyPr/>
        <a:lstStyle/>
        <a:p>
          <a:r>
            <a:rPr lang="en-IN" dirty="0"/>
            <a:t>Avoid grade  categories E,F,G</a:t>
          </a:r>
        </a:p>
      </dgm:t>
    </dgm:pt>
    <dgm:pt modelId="{05DEFA4D-4716-DF4B-A7B9-F2EC0359999E}" type="parTrans" cxnId="{664E8160-6002-714B-8EF5-46103924DB6B}">
      <dgm:prSet/>
      <dgm:spPr/>
      <dgm:t>
        <a:bodyPr/>
        <a:lstStyle/>
        <a:p>
          <a:endParaRPr lang="en-GB"/>
        </a:p>
      </dgm:t>
    </dgm:pt>
    <dgm:pt modelId="{7E48FC1E-FD2B-F44F-9A58-73A5869BE3F2}" type="sibTrans" cxnId="{664E8160-6002-714B-8EF5-46103924DB6B}">
      <dgm:prSet/>
      <dgm:spPr/>
      <dgm:t>
        <a:bodyPr/>
        <a:lstStyle/>
        <a:p>
          <a:endParaRPr lang="en-GB"/>
        </a:p>
      </dgm:t>
    </dgm:pt>
    <dgm:pt modelId="{56AD7503-10E0-DA43-AC96-B4B029C68ADD}">
      <dgm:prSet/>
      <dgm:spPr/>
      <dgm:t>
        <a:bodyPr/>
        <a:lstStyle/>
        <a:p>
          <a:endParaRPr lang="en-IN" dirty="0"/>
        </a:p>
      </dgm:t>
    </dgm:pt>
    <dgm:pt modelId="{263BB8B2-5DA2-D948-AC34-F11ED6B0FD06}" type="parTrans" cxnId="{D114F5EB-DFD9-7343-A09E-B0BDBA2918DC}">
      <dgm:prSet/>
      <dgm:spPr/>
      <dgm:t>
        <a:bodyPr/>
        <a:lstStyle/>
        <a:p>
          <a:endParaRPr lang="en-GB"/>
        </a:p>
      </dgm:t>
    </dgm:pt>
    <dgm:pt modelId="{EFA0A601-427B-8D48-9E98-C8BD647083A9}" type="sibTrans" cxnId="{D114F5EB-DFD9-7343-A09E-B0BDBA2918DC}">
      <dgm:prSet/>
      <dgm:spPr/>
      <dgm:t>
        <a:bodyPr/>
        <a:lstStyle/>
        <a:p>
          <a:endParaRPr lang="en-GB"/>
        </a:p>
      </dgm:t>
    </dgm:pt>
    <dgm:pt modelId="{7605BE0E-2FA2-3048-AB93-B2541E6EBAC4}">
      <dgm:prSet/>
      <dgm:spPr/>
      <dgm:t>
        <a:bodyPr/>
        <a:lstStyle/>
        <a:p>
          <a:r>
            <a:rPr lang="en-IN" dirty="0"/>
            <a:t>Continue giving loans to Tenured Employees</a:t>
          </a:r>
        </a:p>
      </dgm:t>
    </dgm:pt>
    <dgm:pt modelId="{15EAFB6D-AEFF-134B-A444-930714B8C235}" type="parTrans" cxnId="{A3ED001F-598F-8B4E-A217-E0DB24FCE72D}">
      <dgm:prSet/>
      <dgm:spPr/>
      <dgm:t>
        <a:bodyPr/>
        <a:lstStyle/>
        <a:p>
          <a:endParaRPr lang="en-GB"/>
        </a:p>
      </dgm:t>
    </dgm:pt>
    <dgm:pt modelId="{C89E2221-91AA-E947-BB94-3439CB4B7A09}" type="sibTrans" cxnId="{A3ED001F-598F-8B4E-A217-E0DB24FCE72D}">
      <dgm:prSet/>
      <dgm:spPr/>
      <dgm:t>
        <a:bodyPr/>
        <a:lstStyle/>
        <a:p>
          <a:endParaRPr lang="en-GB"/>
        </a:p>
      </dgm:t>
    </dgm:pt>
    <dgm:pt modelId="{C84DEEDF-25E7-E349-9CF5-CC748E6D5C66}">
      <dgm:prSet/>
      <dgm:spPr/>
      <dgm:t>
        <a:bodyPr/>
        <a:lstStyle/>
        <a:p>
          <a:r>
            <a:rPr lang="en-IN" dirty="0"/>
            <a:t>Continue Lending Irrespective of Months</a:t>
          </a:r>
        </a:p>
      </dgm:t>
    </dgm:pt>
    <dgm:pt modelId="{D16771AF-6390-B44A-A216-F7E204FB9219}" type="parTrans" cxnId="{35BDC0E4-9EB9-4040-8964-22C1F1BEA962}">
      <dgm:prSet/>
      <dgm:spPr/>
      <dgm:t>
        <a:bodyPr/>
        <a:lstStyle/>
        <a:p>
          <a:endParaRPr lang="en-GB"/>
        </a:p>
      </dgm:t>
    </dgm:pt>
    <dgm:pt modelId="{A38D08D6-DA60-7F45-B02E-1287D113914B}" type="sibTrans" cxnId="{35BDC0E4-9EB9-4040-8964-22C1F1BEA962}">
      <dgm:prSet/>
      <dgm:spPr/>
      <dgm:t>
        <a:bodyPr/>
        <a:lstStyle/>
        <a:p>
          <a:endParaRPr lang="en-GB"/>
        </a:p>
      </dgm:t>
    </dgm:pt>
    <dgm:pt modelId="{8C6F3759-C427-ED49-91FE-555DD9341470}">
      <dgm:prSet/>
      <dgm:spPr/>
      <dgm:t>
        <a:bodyPr/>
        <a:lstStyle/>
        <a:p>
          <a:r>
            <a:rPr lang="en-IN" dirty="0"/>
            <a:t>Continue the Grading System</a:t>
          </a:r>
        </a:p>
      </dgm:t>
    </dgm:pt>
    <dgm:pt modelId="{56D068FC-F5C1-4747-BD4B-DB3CD4462D06}" type="parTrans" cxnId="{22FBFA09-F5F2-D546-A1B2-9DDA6556615C}">
      <dgm:prSet/>
      <dgm:spPr/>
      <dgm:t>
        <a:bodyPr/>
        <a:lstStyle/>
        <a:p>
          <a:endParaRPr lang="en-GB"/>
        </a:p>
      </dgm:t>
    </dgm:pt>
    <dgm:pt modelId="{5E76FC24-B49B-7A4D-B796-0637881C5F23}" type="sibTrans" cxnId="{22FBFA09-F5F2-D546-A1B2-9DDA6556615C}">
      <dgm:prSet/>
      <dgm:spPr/>
      <dgm:t>
        <a:bodyPr/>
        <a:lstStyle/>
        <a:p>
          <a:endParaRPr lang="en-GB"/>
        </a:p>
      </dgm:t>
    </dgm:pt>
    <dgm:pt modelId="{4C017231-0F07-6B44-A4F1-941FF3EE1740}">
      <dgm:prSet/>
      <dgm:spPr/>
      <dgm:t>
        <a:bodyPr/>
        <a:lstStyle/>
        <a:p>
          <a:r>
            <a:rPr lang="en-IN" dirty="0"/>
            <a:t>Tighten the Verification process which has holes</a:t>
          </a:r>
        </a:p>
      </dgm:t>
    </dgm:pt>
    <dgm:pt modelId="{42C8D01D-B300-8C45-AAAE-14B6D30B52DE}" type="parTrans" cxnId="{A8D2A262-2BFD-D347-863F-47099627A235}">
      <dgm:prSet/>
      <dgm:spPr/>
      <dgm:t>
        <a:bodyPr/>
        <a:lstStyle/>
        <a:p>
          <a:endParaRPr lang="en-GB"/>
        </a:p>
      </dgm:t>
    </dgm:pt>
    <dgm:pt modelId="{539B326C-FA29-D945-8D4B-9814E45A4306}" type="sibTrans" cxnId="{A8D2A262-2BFD-D347-863F-47099627A235}">
      <dgm:prSet/>
      <dgm:spPr/>
      <dgm:t>
        <a:bodyPr/>
        <a:lstStyle/>
        <a:p>
          <a:endParaRPr lang="en-GB"/>
        </a:p>
      </dgm:t>
    </dgm:pt>
    <dgm:pt modelId="{DE6F4AB8-E218-2B46-BF97-F46E25EA27FF}">
      <dgm:prSet/>
      <dgm:spPr/>
      <dgm:t>
        <a:bodyPr/>
        <a:lstStyle/>
        <a:p>
          <a:r>
            <a:rPr lang="en-IN" dirty="0"/>
            <a:t>Continue Verification for Higher Value Loans</a:t>
          </a:r>
        </a:p>
      </dgm:t>
    </dgm:pt>
    <dgm:pt modelId="{98DC359D-D970-B542-8040-73965C64ACBB}" type="parTrans" cxnId="{0BAEE494-14DD-4A4A-9ED7-37DF17713AAB}">
      <dgm:prSet/>
      <dgm:spPr/>
      <dgm:t>
        <a:bodyPr/>
        <a:lstStyle/>
        <a:p>
          <a:endParaRPr lang="en-GB"/>
        </a:p>
      </dgm:t>
    </dgm:pt>
    <dgm:pt modelId="{A21D9AC2-B55B-B14B-B108-490A317FEE2E}" type="sibTrans" cxnId="{0BAEE494-14DD-4A4A-9ED7-37DF17713AAB}">
      <dgm:prSet/>
      <dgm:spPr/>
      <dgm:t>
        <a:bodyPr/>
        <a:lstStyle/>
        <a:p>
          <a:endParaRPr lang="en-GB"/>
        </a:p>
      </dgm:t>
    </dgm:pt>
    <dgm:pt modelId="{B80ADC87-74E9-5745-AD18-A4190B340403}">
      <dgm:prSet/>
      <dgm:spPr/>
      <dgm:t>
        <a:bodyPr/>
        <a:lstStyle/>
        <a:p>
          <a:r>
            <a:rPr lang="en-IN" dirty="0"/>
            <a:t>Continue Preferring Rented/Mortgaged Owners</a:t>
          </a:r>
        </a:p>
      </dgm:t>
    </dgm:pt>
    <dgm:pt modelId="{269D9D9B-A99D-0F42-B69F-D2D9CB280E31}" type="parTrans" cxnId="{A7AB0DCD-47AD-FD4B-B6AC-BC14129544ED}">
      <dgm:prSet/>
      <dgm:spPr/>
      <dgm:t>
        <a:bodyPr/>
        <a:lstStyle/>
        <a:p>
          <a:endParaRPr lang="en-GB"/>
        </a:p>
      </dgm:t>
    </dgm:pt>
    <dgm:pt modelId="{A6B2AC7C-D550-5344-A70A-728B061A1388}" type="sibTrans" cxnId="{A7AB0DCD-47AD-FD4B-B6AC-BC14129544ED}">
      <dgm:prSet/>
      <dgm:spPr/>
      <dgm:t>
        <a:bodyPr/>
        <a:lstStyle/>
        <a:p>
          <a:endParaRPr lang="en-GB"/>
        </a:p>
      </dgm:t>
    </dgm:pt>
    <dgm:pt modelId="{E3B83DF7-796F-9E43-8316-5A5DE7E854A1}">
      <dgm:prSet/>
      <dgm:spPr/>
      <dgm:t>
        <a:bodyPr/>
        <a:lstStyle/>
        <a:p>
          <a:r>
            <a:rPr lang="en-IN" dirty="0"/>
            <a:t>Avoid Other Category Home Owners</a:t>
          </a:r>
        </a:p>
      </dgm:t>
    </dgm:pt>
    <dgm:pt modelId="{35742614-7F7A-E045-BE31-A2A74CD8AF83}" type="parTrans" cxnId="{20EC01D8-3836-AB4A-B1DA-F7028B6AD1EF}">
      <dgm:prSet/>
      <dgm:spPr/>
      <dgm:t>
        <a:bodyPr/>
        <a:lstStyle/>
        <a:p>
          <a:endParaRPr lang="en-GB"/>
        </a:p>
      </dgm:t>
    </dgm:pt>
    <dgm:pt modelId="{1C509D56-FF9F-2146-9BCF-76842AE1D532}" type="sibTrans" cxnId="{20EC01D8-3836-AB4A-B1DA-F7028B6AD1EF}">
      <dgm:prSet/>
      <dgm:spPr/>
      <dgm:t>
        <a:bodyPr/>
        <a:lstStyle/>
        <a:p>
          <a:endParaRPr lang="en-GB"/>
        </a:p>
      </dgm:t>
    </dgm:pt>
    <dgm:pt modelId="{1A1F71D3-C7BC-3847-B1CF-6453E9145CA6}">
      <dgm:prSet/>
      <dgm:spPr/>
      <dgm:t>
        <a:bodyPr/>
        <a:lstStyle/>
        <a:p>
          <a:pPr rtl="0"/>
          <a:r>
            <a:rPr lang="en-IN" dirty="0"/>
            <a:t>Reduce lending where purpose is “Small Business”</a:t>
          </a:r>
        </a:p>
      </dgm:t>
    </dgm:pt>
    <dgm:pt modelId="{4836C5BD-E56D-8448-8BC8-98A06D743399}" type="parTrans" cxnId="{CEBDEB95-5A3D-E547-B032-40903D991CDC}">
      <dgm:prSet/>
      <dgm:spPr/>
    </dgm:pt>
    <dgm:pt modelId="{3B8C9617-4A41-3C49-A2E5-EFD6E2C188D6}" type="sibTrans" cxnId="{CEBDEB95-5A3D-E547-B032-40903D991CDC}">
      <dgm:prSet/>
      <dgm:spPr/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2"/>
      <dgm:spPr/>
    </dgm:pt>
    <dgm:pt modelId="{A2CDECB6-FED0-884E-88B1-913ACB9775B4}" type="pres">
      <dgm:prSet presAssocID="{5B327F21-2E3A-3244-9881-84D49F16FF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0" presStyleCnt="2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0" presStyleCnt="2"/>
      <dgm:spPr/>
    </dgm:pt>
    <dgm:pt modelId="{D397FC82-3B92-D94D-A296-537093A4346F}" type="pres">
      <dgm:prSet presAssocID="{484E0F54-19D0-9E47-BAF0-BB90324DBF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1D9B08-8186-3E49-B89A-2E57257AA084}" type="presOf" srcId="{E392E5B6-3D0D-034C-9079-F9496D4BD5DD}" destId="{BE961981-68C5-C845-BD4F-C7FE4C31EDE0}" srcOrd="0" destOrd="0" presId="urn:microsoft.com/office/officeart/2005/8/layout/list1"/>
    <dgm:cxn modelId="{22FBFA09-F5F2-D546-A1B2-9DDA6556615C}" srcId="{5B327F21-2E3A-3244-9881-84D49F16FF37}" destId="{8C6F3759-C427-ED49-91FE-555DD9341470}" srcOrd="3" destOrd="0" parTransId="{56D068FC-F5C1-4747-BD4B-DB3CD4462D06}" sibTransId="{5E76FC24-B49B-7A4D-B796-0637881C5F23}"/>
    <dgm:cxn modelId="{A0FB3A0E-D0E2-D544-9B8C-42ACD0693843}" type="presOf" srcId="{E2652E79-9EA4-4D48-8927-96DE5CFE5445}" destId="{83863571-DF5F-A147-87C5-18BE3DDD6475}" srcOrd="0" destOrd="0" presId="urn:microsoft.com/office/officeart/2005/8/layout/list1"/>
    <dgm:cxn modelId="{EF7AA219-23AB-4A43-AA1A-6E5F6FBD52A2}" type="presOf" srcId="{B80ADC87-74E9-5745-AD18-A4190B340403}" destId="{519CE9FF-7A9B-AB4D-AD5D-DBDAC6C2658E}" srcOrd="0" destOrd="5" presId="urn:microsoft.com/office/officeart/2005/8/layout/list1"/>
    <dgm:cxn modelId="{960FDB19-33A9-D64E-8F70-F708954FE340}" type="presOf" srcId="{5B327F21-2E3A-3244-9881-84D49F16FF37}" destId="{A2CDECB6-FED0-884E-88B1-913ACB9775B4}" srcOrd="1" destOrd="0" presId="urn:microsoft.com/office/officeart/2005/8/layout/list1"/>
    <dgm:cxn modelId="{61F20C1C-2F4D-C84D-A8C5-52CE7D6BBA80}" type="presOf" srcId="{FE9DB2F6-6B07-0942-904A-C00B21F6D10C}" destId="{519CE9FF-7A9B-AB4D-AD5D-DBDAC6C2658E}" srcOrd="0" destOrd="0" presId="urn:microsoft.com/office/officeart/2005/8/layout/list1"/>
    <dgm:cxn modelId="{A3ED001F-598F-8B4E-A217-E0DB24FCE72D}" srcId="{5B327F21-2E3A-3244-9881-84D49F16FF37}" destId="{7605BE0E-2FA2-3048-AB93-B2541E6EBAC4}" srcOrd="1" destOrd="0" parTransId="{15EAFB6D-AEFF-134B-A444-930714B8C235}" sibTransId="{C89E2221-91AA-E947-BB94-3439CB4B7A09}"/>
    <dgm:cxn modelId="{432D0A27-6BE2-3247-8AC2-12DDD2A83798}" type="presOf" srcId="{E3B83DF7-796F-9E43-8316-5A5DE7E854A1}" destId="{83863571-DF5F-A147-87C5-18BE3DDD6475}" srcOrd="0" destOrd="6" presId="urn:microsoft.com/office/officeart/2005/8/layout/list1"/>
    <dgm:cxn modelId="{6C0E5528-DE81-924D-8540-590AE2D680BF}" type="presOf" srcId="{1A1F71D3-C7BC-3847-B1CF-6453E9145CA6}" destId="{83863571-DF5F-A147-87C5-18BE3DDD6475}" srcOrd="0" destOrd="2" presId="urn:microsoft.com/office/officeart/2005/8/layout/list1"/>
    <dgm:cxn modelId="{9348C438-0E39-5C4E-AB1C-8A87E882DB97}" type="presOf" srcId="{029284E4-6312-3C43-B01A-13FDCEC23D33}" destId="{83863571-DF5F-A147-87C5-18BE3DDD6475}" srcOrd="0" destOrd="1" presId="urn:microsoft.com/office/officeart/2005/8/layout/list1"/>
    <dgm:cxn modelId="{4E79434A-2062-4B40-8496-2D091D9E45B9}" type="presOf" srcId="{484E0F54-19D0-9E47-BAF0-BB90324DBF3D}" destId="{0463C3B8-D1CE-3444-A71E-6F69AF0B9B4C}" srcOrd="0" destOrd="0" presId="urn:microsoft.com/office/officeart/2005/8/layout/list1"/>
    <dgm:cxn modelId="{BE4A514A-C0E9-B54B-9D2D-4EA51D4BC311}" type="presOf" srcId="{7605BE0E-2FA2-3048-AB93-B2541E6EBAC4}" destId="{519CE9FF-7A9B-AB4D-AD5D-DBDAC6C2658E}" srcOrd="0" destOrd="1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D1B1925C-16D2-6C4E-8A4F-2A5EEAB32DC3}" type="presOf" srcId="{DE6F4AB8-E218-2B46-BF97-F46E25EA27FF}" destId="{519CE9FF-7A9B-AB4D-AD5D-DBDAC6C2658E}" srcOrd="0" destOrd="4" presId="urn:microsoft.com/office/officeart/2005/8/layout/list1"/>
    <dgm:cxn modelId="{BBB31B5E-1660-C641-A0DA-2A417696020B}" type="presOf" srcId="{5B327F21-2E3A-3244-9881-84D49F16FF37}" destId="{469DBDC2-1AE8-C146-A0AE-85EAA59B0F3D}" srcOrd="0" destOrd="0" presId="urn:microsoft.com/office/officeart/2005/8/layout/list1"/>
    <dgm:cxn modelId="{664E8160-6002-714B-8EF5-46103924DB6B}" srcId="{484E0F54-19D0-9E47-BAF0-BB90324DBF3D}" destId="{6A990AB0-44F6-414F-8D28-D7791939FBD7}" srcOrd="4" destOrd="0" parTransId="{05DEFA4D-4716-DF4B-A7B9-F2EC0359999E}" sibTransId="{7E48FC1E-FD2B-F44F-9A58-73A5869BE3F2}"/>
    <dgm:cxn modelId="{A8D2A262-2BFD-D347-863F-47099627A235}" srcId="{484E0F54-19D0-9E47-BAF0-BB90324DBF3D}" destId="{4C017231-0F07-6B44-A4F1-941FF3EE1740}" srcOrd="5" destOrd="0" parTransId="{42C8D01D-B300-8C45-AAAE-14B6D30B52DE}" sibTransId="{539B326C-FA29-D945-8D4B-9814E45A4306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DFDCC77A-3213-E44D-836D-55667EF68F02}" type="presOf" srcId="{AE89B9E6-1D73-5B4B-AB58-A8F91FEB76FE}" destId="{83863571-DF5F-A147-87C5-18BE3DDD6475}" srcOrd="0" destOrd="3" presId="urn:microsoft.com/office/officeart/2005/8/layout/list1"/>
    <dgm:cxn modelId="{0BAEE494-14DD-4A4A-9ED7-37DF17713AAB}" srcId="{5B327F21-2E3A-3244-9881-84D49F16FF37}" destId="{DE6F4AB8-E218-2B46-BF97-F46E25EA27FF}" srcOrd="4" destOrd="0" parTransId="{98DC359D-D970-B542-8040-73965C64ACBB}" sibTransId="{A21D9AC2-B55B-B14B-B108-490A317FEE2E}"/>
    <dgm:cxn modelId="{CEBDEB95-5A3D-E547-B032-40903D991CDC}" srcId="{484E0F54-19D0-9E47-BAF0-BB90324DBF3D}" destId="{1A1F71D3-C7BC-3847-B1CF-6453E9145CA6}" srcOrd="2" destOrd="0" parTransId="{4836C5BD-E56D-8448-8BC8-98A06D743399}" sibTransId="{3B8C9617-4A41-3C49-A2E5-EFD6E2C188D6}"/>
    <dgm:cxn modelId="{BC99019F-A343-6F4D-A8A2-93796B2DDF79}" type="presOf" srcId="{6A990AB0-44F6-414F-8D28-D7791939FBD7}" destId="{83863571-DF5F-A147-87C5-18BE3DDD6475}" srcOrd="0" destOrd="4" presId="urn:microsoft.com/office/officeart/2005/8/layout/list1"/>
    <dgm:cxn modelId="{9E930AA7-8F99-6F44-A3A9-A23C7FD0FBBE}" srcId="{484E0F54-19D0-9E47-BAF0-BB90324DBF3D}" destId="{AE89B9E6-1D73-5B4B-AB58-A8F91FEB76FE}" srcOrd="3" destOrd="0" parTransId="{E4DAFE28-0278-D647-AB8F-5B1152B7AAE2}" sibTransId="{8517E5CF-9782-D042-84BB-B8187DF0A628}"/>
    <dgm:cxn modelId="{0EF43BAF-2852-7746-B060-8C5963401467}" type="presOf" srcId="{8C6F3759-C427-ED49-91FE-555DD9341470}" destId="{519CE9FF-7A9B-AB4D-AD5D-DBDAC6C2658E}" srcOrd="0" destOrd="3" presId="urn:microsoft.com/office/officeart/2005/8/layout/list1"/>
    <dgm:cxn modelId="{7A65F5B0-CB6F-D84D-AABE-56D3A7EFB492}" type="presOf" srcId="{C84DEEDF-25E7-E349-9CF5-CC748E6D5C66}" destId="{519CE9FF-7A9B-AB4D-AD5D-DBDAC6C2658E}" srcOrd="0" destOrd="2" presId="urn:microsoft.com/office/officeart/2005/8/layout/list1"/>
    <dgm:cxn modelId="{CE4510B9-4245-7C42-8696-DCCC1C54BCA9}" srcId="{E392E5B6-3D0D-034C-9079-F9496D4BD5DD}" destId="{5B327F21-2E3A-3244-9881-84D49F16FF37}" srcOrd="0" destOrd="0" parTransId="{1D65D87F-503E-6F4D-8338-8BCE0F71F5E9}" sibTransId="{D9070E28-3407-F640-8ABA-41618C03A9BA}"/>
    <dgm:cxn modelId="{A7AB0DCD-47AD-FD4B-B6AC-BC14129544ED}" srcId="{5B327F21-2E3A-3244-9881-84D49F16FF37}" destId="{B80ADC87-74E9-5745-AD18-A4190B340403}" srcOrd="5" destOrd="0" parTransId="{269D9D9B-A99D-0F42-B69F-D2D9CB280E31}" sibTransId="{A6B2AC7C-D550-5344-A70A-728B061A1388}"/>
    <dgm:cxn modelId="{EC32CED0-B0C9-DE44-A05E-33D3F3E9C8BE}" type="presOf" srcId="{56AD7503-10E0-DA43-AC96-B4B029C68ADD}" destId="{519CE9FF-7A9B-AB4D-AD5D-DBDAC6C2658E}" srcOrd="0" destOrd="6" presId="urn:microsoft.com/office/officeart/2005/8/layout/list1"/>
    <dgm:cxn modelId="{20EC01D8-3836-AB4A-B1DA-F7028B6AD1EF}" srcId="{484E0F54-19D0-9E47-BAF0-BB90324DBF3D}" destId="{E3B83DF7-796F-9E43-8316-5A5DE7E854A1}" srcOrd="6" destOrd="0" parTransId="{35742614-7F7A-E045-BE31-A2A74CD8AF83}" sibTransId="{1C509D56-FF9F-2146-9BCF-76842AE1D532}"/>
    <dgm:cxn modelId="{35BDC0E4-9EB9-4040-8964-22C1F1BEA962}" srcId="{5B327F21-2E3A-3244-9881-84D49F16FF37}" destId="{C84DEEDF-25E7-E349-9CF5-CC748E6D5C66}" srcOrd="2" destOrd="0" parTransId="{D16771AF-6390-B44A-A216-F7E204FB9219}" sibTransId="{A38D08D6-DA60-7F45-B02E-1287D113914B}"/>
    <dgm:cxn modelId="{EC546EEB-6167-9649-989A-7C7D9764B866}" type="presOf" srcId="{484E0F54-19D0-9E47-BAF0-BB90324DBF3D}" destId="{D397FC82-3B92-D94D-A296-537093A4346F}" srcOrd="1" destOrd="0" presId="urn:microsoft.com/office/officeart/2005/8/layout/list1"/>
    <dgm:cxn modelId="{D114F5EB-DFD9-7343-A09E-B0BDBA2918DC}" srcId="{5B327F21-2E3A-3244-9881-84D49F16FF37}" destId="{56AD7503-10E0-DA43-AC96-B4B029C68ADD}" srcOrd="6" destOrd="0" parTransId="{263BB8B2-5DA2-D948-AC34-F11ED6B0FD06}" sibTransId="{EFA0A601-427B-8D48-9E98-C8BD647083A9}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4E7E4CF3-65C0-874A-AA32-E22A5372DC0B}" type="presOf" srcId="{4C017231-0F07-6B44-A4F1-941FF3EE1740}" destId="{83863571-DF5F-A147-87C5-18BE3DDD6475}" srcOrd="0" destOrd="5" presId="urn:microsoft.com/office/officeart/2005/8/layout/list1"/>
    <dgm:cxn modelId="{890815F8-0397-4247-B254-FE4B103743FC}" srcId="{E392E5B6-3D0D-034C-9079-F9496D4BD5DD}" destId="{484E0F54-19D0-9E47-BAF0-BB90324DBF3D}" srcOrd="1" destOrd="0" parTransId="{ECD002CB-CD69-EF47-9198-514ED9EF570C}" sibTransId="{A3B78703-D03D-DF47-AB57-8BABF4BEC0A8}"/>
    <dgm:cxn modelId="{B9480F41-D67D-3A40-9A6F-36D3FBE90ABD}" type="presParOf" srcId="{BE961981-68C5-C845-BD4F-C7FE4C31EDE0}" destId="{13E77680-01D3-274A-B21F-ABDB71EB9F27}" srcOrd="0" destOrd="0" presId="urn:microsoft.com/office/officeart/2005/8/layout/list1"/>
    <dgm:cxn modelId="{F5421561-F760-5E49-A091-920F48EFEE10}" type="presParOf" srcId="{13E77680-01D3-274A-B21F-ABDB71EB9F27}" destId="{469DBDC2-1AE8-C146-A0AE-85EAA59B0F3D}" srcOrd="0" destOrd="0" presId="urn:microsoft.com/office/officeart/2005/8/layout/list1"/>
    <dgm:cxn modelId="{F8CAB525-A1C1-0544-9148-6348CB160BCD}" type="presParOf" srcId="{13E77680-01D3-274A-B21F-ABDB71EB9F27}" destId="{A2CDECB6-FED0-884E-88B1-913ACB9775B4}" srcOrd="1" destOrd="0" presId="urn:microsoft.com/office/officeart/2005/8/layout/list1"/>
    <dgm:cxn modelId="{AA8587FA-2E4B-DC47-A5A2-2CD794E78BE5}" type="presParOf" srcId="{BE961981-68C5-C845-BD4F-C7FE4C31EDE0}" destId="{9B19080F-A2B6-D349-A1E5-1DCC923F14F2}" srcOrd="1" destOrd="0" presId="urn:microsoft.com/office/officeart/2005/8/layout/list1"/>
    <dgm:cxn modelId="{1649BE16-F71B-DC4E-B8E3-4E53610A224E}" type="presParOf" srcId="{BE961981-68C5-C845-BD4F-C7FE4C31EDE0}" destId="{519CE9FF-7A9B-AB4D-AD5D-DBDAC6C2658E}" srcOrd="2" destOrd="0" presId="urn:microsoft.com/office/officeart/2005/8/layout/list1"/>
    <dgm:cxn modelId="{422686D2-56E7-9545-8160-CA2AA92A59D1}" type="presParOf" srcId="{BE961981-68C5-C845-BD4F-C7FE4C31EDE0}" destId="{0A37DB6C-3232-E74A-8AEE-34558AC6B8C0}" srcOrd="3" destOrd="0" presId="urn:microsoft.com/office/officeart/2005/8/layout/list1"/>
    <dgm:cxn modelId="{7B6A1120-81A0-FD4E-B714-91E34FBB6665}" type="presParOf" srcId="{BE961981-68C5-C845-BD4F-C7FE4C31EDE0}" destId="{0F129D29-ED5F-E149-91C3-654B4A75CC66}" srcOrd="4" destOrd="0" presId="urn:microsoft.com/office/officeart/2005/8/layout/list1"/>
    <dgm:cxn modelId="{E68FDF59-93F8-1748-88F9-E6659B8B449B}" type="presParOf" srcId="{0F129D29-ED5F-E149-91C3-654B4A75CC66}" destId="{0463C3B8-D1CE-3444-A71E-6F69AF0B9B4C}" srcOrd="0" destOrd="0" presId="urn:microsoft.com/office/officeart/2005/8/layout/list1"/>
    <dgm:cxn modelId="{859F6083-4CDE-3844-8CA6-B95EAF66CD6E}" type="presParOf" srcId="{0F129D29-ED5F-E149-91C3-654B4A75CC66}" destId="{D397FC82-3B92-D94D-A296-537093A4346F}" srcOrd="1" destOrd="0" presId="urn:microsoft.com/office/officeart/2005/8/layout/list1"/>
    <dgm:cxn modelId="{C5438EC9-F634-F949-A810-161EC59D8D11}" type="presParOf" srcId="{BE961981-68C5-C845-BD4F-C7FE4C31EDE0}" destId="{D233FC63-F3E7-D444-BF4F-E787FCBDFDFE}" srcOrd="5" destOrd="0" presId="urn:microsoft.com/office/officeart/2005/8/layout/list1"/>
    <dgm:cxn modelId="{D2E57777-0483-384B-B176-5435C4595D4D}" type="presParOf" srcId="{BE961981-68C5-C845-BD4F-C7FE4C31EDE0}" destId="{83863571-DF5F-A147-87C5-18BE3DDD64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/>
            <a:t>Loans are Increasing on a Year on Year Basis which is a good sign</a:t>
          </a:r>
          <a:endParaRPr lang="en-IN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362B2BFC-0D62-7842-A81E-0BC939D5AFFF}">
      <dgm:prSet/>
      <dgm:spPr/>
      <dgm:t>
        <a:bodyPr/>
        <a:lstStyle/>
        <a:p>
          <a:r>
            <a:rPr lang="en-US"/>
            <a:t>However Defaults are also increasing, at a similar rate which should be reduced</a:t>
          </a:r>
          <a:endParaRPr lang="en-IN"/>
        </a:p>
      </dgm:t>
    </dgm:pt>
    <dgm:pt modelId="{AA484A57-9642-8044-8D34-539C994EC008}" type="parTrans" cxnId="{25279E8B-CAD1-8A4A-8CD3-ACD02A9726D7}">
      <dgm:prSet/>
      <dgm:spPr/>
      <dgm:t>
        <a:bodyPr/>
        <a:lstStyle/>
        <a:p>
          <a:endParaRPr lang="en-GB"/>
        </a:p>
      </dgm:t>
    </dgm:pt>
    <dgm:pt modelId="{3271E656-6426-6344-A312-BC97C089EFE0}" type="sibTrans" cxnId="{25279E8B-CAD1-8A4A-8CD3-ACD02A9726D7}">
      <dgm:prSet/>
      <dgm:spPr/>
      <dgm:t>
        <a:bodyPr/>
        <a:lstStyle/>
        <a:p>
          <a:endParaRPr lang="en-GB"/>
        </a:p>
      </dgm:t>
    </dgm:pt>
    <dgm:pt modelId="{235144F4-6498-5A4C-98BD-AFB843BB1B7B}">
      <dgm:prSet/>
      <dgm:spPr/>
      <dgm:t>
        <a:bodyPr/>
        <a:lstStyle/>
        <a:p>
          <a:r>
            <a:rPr lang="en-US"/>
            <a:t>Recovery Rate is still relatively around 30% which needs to be improved</a:t>
          </a:r>
          <a:endParaRPr lang="en-IN"/>
        </a:p>
      </dgm:t>
    </dgm:pt>
    <dgm:pt modelId="{328D5C33-A64F-F64E-A7F2-DEAA1C3A8910}" type="parTrans" cxnId="{E01FAD4B-D873-9144-9CBE-9144B7B37FB2}">
      <dgm:prSet/>
      <dgm:spPr/>
      <dgm:t>
        <a:bodyPr/>
        <a:lstStyle/>
        <a:p>
          <a:endParaRPr lang="en-GB"/>
        </a:p>
      </dgm:t>
    </dgm:pt>
    <dgm:pt modelId="{1D7E0728-2FEE-4448-A0E5-428C08CDF853}" type="sibTrans" cxnId="{E01FAD4B-D873-9144-9CBE-9144B7B37FB2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01FAD4B-D873-9144-9CBE-9144B7B37FB2}" srcId="{0C2A12AE-6484-324F-A74B-211BF1E8A5E8}" destId="{235144F4-6498-5A4C-98BD-AFB843BB1B7B}" srcOrd="2" destOrd="0" parTransId="{328D5C33-A64F-F64E-A7F2-DEAA1C3A8910}" sibTransId="{1D7E0728-2FEE-4448-A0E5-428C08CDF853}"/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E90A0A84-E43E-0146-8488-3FAFD1D3DD6D}" type="presOf" srcId="{235144F4-6498-5A4C-98BD-AFB843BB1B7B}" destId="{3EC4D359-6014-3E48-AF6F-0FD1EB526F5C}" srcOrd="0" destOrd="2" presId="urn:microsoft.com/office/officeart/2005/8/layout/hList1"/>
    <dgm:cxn modelId="{25279E8B-CAD1-8A4A-8CD3-ACD02A9726D7}" srcId="{0C2A12AE-6484-324F-A74B-211BF1E8A5E8}" destId="{362B2BFC-0D62-7842-A81E-0BC939D5AFFF}" srcOrd="1" destOrd="0" parTransId="{AA484A57-9642-8044-8D34-539C994EC008}" sibTransId="{3271E656-6426-6344-A312-BC97C089EFE0}"/>
    <dgm:cxn modelId="{13BB4993-09AC-B941-8580-1131DEF69EA5}" type="presOf" srcId="{362B2BFC-0D62-7842-A81E-0BC939D5AFFF}" destId="{3EC4D359-6014-3E48-AF6F-0FD1EB526F5C}" srcOrd="0" destOrd="1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 dirty="0"/>
            <a:t>Around 14% of the loans are Charged off </a:t>
          </a:r>
          <a:endParaRPr lang="en-IN" dirty="0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8985198C-23F1-E04C-AAF3-CD21E281474B}">
      <dgm:prSet/>
      <dgm:spPr/>
      <dgm:t>
        <a:bodyPr/>
        <a:lstStyle/>
        <a:p>
          <a:r>
            <a:rPr lang="en-US" dirty="0"/>
            <a:t>LC made 17% profit in Fully paid loans while it could recover only 57% from Charge off Loans</a:t>
          </a:r>
        </a:p>
      </dgm:t>
    </dgm:pt>
    <dgm:pt modelId="{7DE3FF5B-E917-E44E-BBAC-7FE644EBFF55}" type="parTrans" cxnId="{67CAA4F6-C510-9540-8CA1-FB8EDC96265A}">
      <dgm:prSet/>
      <dgm:spPr/>
      <dgm:t>
        <a:bodyPr/>
        <a:lstStyle/>
        <a:p>
          <a:endParaRPr lang="en-GB"/>
        </a:p>
      </dgm:t>
    </dgm:pt>
    <dgm:pt modelId="{E47C5436-B4FA-FC4F-A85F-AF97D2176532}" type="sibTrans" cxnId="{67CAA4F6-C510-9540-8CA1-FB8EDC96265A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3088C2C3-4FEA-B645-8F7E-F1C5D7BC85A0}" type="presOf" srcId="{8985198C-23F1-E04C-AAF3-CD21E281474B}" destId="{3EC4D359-6014-3E48-AF6F-0FD1EB526F5C}" srcOrd="0" destOrd="1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CAA4F6-C510-9540-8CA1-FB8EDC96265A}" srcId="{0C2A12AE-6484-324F-A74B-211BF1E8A5E8}" destId="{8985198C-23F1-E04C-AAF3-CD21E281474B}" srcOrd="1" destOrd="0" parTransId="{7DE3FF5B-E917-E44E-BBAC-7FE644EBFF55}" sibTransId="{E47C5436-B4FA-FC4F-A85F-AF97D2176532}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2E46B5-22C4-4921-8B6F-C9C85836FF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B9B699-88B7-44DD-B3E2-BC42F49CB397}">
      <dgm:prSet/>
      <dgm:spPr/>
      <dgm:t>
        <a:bodyPr/>
        <a:lstStyle/>
        <a:p>
          <a:r>
            <a:rPr lang="en-US"/>
            <a:t>Higher proportion of  Loans are sought by people with 10+ years of employment.</a:t>
          </a:r>
        </a:p>
      </dgm:t>
    </dgm:pt>
    <dgm:pt modelId="{E9CB6B8F-16D0-45BC-8E41-460F0DC70803}" type="parTrans" cxnId="{B66B0FB6-3E9B-427B-B6F1-2C9074703F87}">
      <dgm:prSet/>
      <dgm:spPr/>
      <dgm:t>
        <a:bodyPr/>
        <a:lstStyle/>
        <a:p>
          <a:endParaRPr lang="en-US"/>
        </a:p>
      </dgm:t>
    </dgm:pt>
    <dgm:pt modelId="{3BB24CB4-7856-48A9-A30F-57A11283EBD3}" type="sibTrans" cxnId="{B66B0FB6-3E9B-427B-B6F1-2C9074703F87}">
      <dgm:prSet/>
      <dgm:spPr/>
      <dgm:t>
        <a:bodyPr/>
        <a:lstStyle/>
        <a:p>
          <a:endParaRPr lang="en-US"/>
        </a:p>
      </dgm:t>
    </dgm:pt>
    <dgm:pt modelId="{27F846B3-B8F7-43FE-A080-EA996581137D}">
      <dgm:prSet/>
      <dgm:spPr/>
      <dgm:t>
        <a:bodyPr/>
        <a:lstStyle/>
        <a:p>
          <a:r>
            <a:rPr lang="en-US"/>
            <a:t>Most loans have term of 36 months.</a:t>
          </a:r>
        </a:p>
      </dgm:t>
    </dgm:pt>
    <dgm:pt modelId="{1187FB6F-8827-4020-9E36-CCB6BB99C87D}" type="parTrans" cxnId="{4F82420C-9B23-4986-8C6B-0110EA53DCF3}">
      <dgm:prSet/>
      <dgm:spPr/>
      <dgm:t>
        <a:bodyPr/>
        <a:lstStyle/>
        <a:p>
          <a:endParaRPr lang="en-US"/>
        </a:p>
      </dgm:t>
    </dgm:pt>
    <dgm:pt modelId="{57795D33-1550-4B2D-97BA-C93B296F9FA3}" type="sibTrans" cxnId="{4F82420C-9B23-4986-8C6B-0110EA53DCF3}">
      <dgm:prSet/>
      <dgm:spPr/>
      <dgm:t>
        <a:bodyPr/>
        <a:lstStyle/>
        <a:p>
          <a:endParaRPr lang="en-US"/>
        </a:p>
      </dgm:t>
    </dgm:pt>
    <dgm:pt modelId="{6F00A9FE-2137-47C2-9B3B-02DBA9A13763}">
      <dgm:prSet/>
      <dgm:spPr/>
      <dgm:t>
        <a:bodyPr/>
        <a:lstStyle/>
        <a:p>
          <a:r>
            <a:rPr lang="en-US"/>
            <a:t>Maximum loans are taken by people staying on rent or homes on mortagage.</a:t>
          </a:r>
        </a:p>
      </dgm:t>
    </dgm:pt>
    <dgm:pt modelId="{36A73C12-96EA-41D4-87DD-1036E236FF4C}" type="parTrans" cxnId="{D8D7CDA9-3BED-41C4-A79C-947CC2F93A6F}">
      <dgm:prSet/>
      <dgm:spPr/>
      <dgm:t>
        <a:bodyPr/>
        <a:lstStyle/>
        <a:p>
          <a:endParaRPr lang="en-US"/>
        </a:p>
      </dgm:t>
    </dgm:pt>
    <dgm:pt modelId="{6B6E0554-58FF-44AF-8CC9-0ECB3F42E041}" type="sibTrans" cxnId="{D8D7CDA9-3BED-41C4-A79C-947CC2F93A6F}">
      <dgm:prSet/>
      <dgm:spPr/>
      <dgm:t>
        <a:bodyPr/>
        <a:lstStyle/>
        <a:p>
          <a:endParaRPr lang="en-US"/>
        </a:p>
      </dgm:t>
    </dgm:pt>
    <dgm:pt modelId="{084E8B6F-F808-4A4E-AB4D-AEA1721CCE3B}">
      <dgm:prSet/>
      <dgm:spPr/>
      <dgm:t>
        <a:bodyPr/>
        <a:lstStyle/>
        <a:p>
          <a:r>
            <a:rPr lang="en-US"/>
            <a:t>Repeat enquiries have been low in the last six months.</a:t>
          </a:r>
        </a:p>
      </dgm:t>
    </dgm:pt>
    <dgm:pt modelId="{B32FAAEE-B394-4F25-9BAE-4AB18A7915F1}" type="parTrans" cxnId="{E0C50ACC-83F5-47FB-9B76-5528B9718348}">
      <dgm:prSet/>
      <dgm:spPr/>
      <dgm:t>
        <a:bodyPr/>
        <a:lstStyle/>
        <a:p>
          <a:endParaRPr lang="en-US"/>
        </a:p>
      </dgm:t>
    </dgm:pt>
    <dgm:pt modelId="{C90BDBC5-5C68-4EBF-B2C3-5760C59C9022}" type="sibTrans" cxnId="{E0C50ACC-83F5-47FB-9B76-5528B9718348}">
      <dgm:prSet/>
      <dgm:spPr/>
      <dgm:t>
        <a:bodyPr/>
        <a:lstStyle/>
        <a:p>
          <a:endParaRPr lang="en-US"/>
        </a:p>
      </dgm:t>
    </dgm:pt>
    <dgm:pt modelId="{AB75B2C0-E49F-8D49-900E-527762592CF0}" type="pres">
      <dgm:prSet presAssocID="{E12E46B5-22C4-4921-8B6F-C9C85836FF43}" presName="linear" presStyleCnt="0">
        <dgm:presLayoutVars>
          <dgm:animLvl val="lvl"/>
          <dgm:resizeHandles val="exact"/>
        </dgm:presLayoutVars>
      </dgm:prSet>
      <dgm:spPr/>
    </dgm:pt>
    <dgm:pt modelId="{9CFF9CED-2C9B-9E45-B28D-0E2A88CC9472}" type="pres">
      <dgm:prSet presAssocID="{78B9B699-88B7-44DD-B3E2-BC42F49CB3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F1AEDB-FC5F-CC4E-A5B3-F32AFCC648BC}" type="pres">
      <dgm:prSet presAssocID="{3BB24CB4-7856-48A9-A30F-57A11283EBD3}" presName="spacer" presStyleCnt="0"/>
      <dgm:spPr/>
    </dgm:pt>
    <dgm:pt modelId="{97280942-06C7-4C46-9FEF-8803929DCE25}" type="pres">
      <dgm:prSet presAssocID="{27F846B3-B8F7-43FE-A080-EA99658113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00E7E-90AC-4549-A91F-B87672DC0489}" type="pres">
      <dgm:prSet presAssocID="{57795D33-1550-4B2D-97BA-C93B296F9FA3}" presName="spacer" presStyleCnt="0"/>
      <dgm:spPr/>
    </dgm:pt>
    <dgm:pt modelId="{886A7B30-75FF-1747-8B13-E182BBC39662}" type="pres">
      <dgm:prSet presAssocID="{6F00A9FE-2137-47C2-9B3B-02DBA9A137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1729B9-127B-AE41-886D-07B7B4A4A667}" type="pres">
      <dgm:prSet presAssocID="{6B6E0554-58FF-44AF-8CC9-0ECB3F42E041}" presName="spacer" presStyleCnt="0"/>
      <dgm:spPr/>
    </dgm:pt>
    <dgm:pt modelId="{DF250CEC-9521-2B41-B0E4-3D8AE0689306}" type="pres">
      <dgm:prSet presAssocID="{084E8B6F-F808-4A4E-AB4D-AEA1721CCE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82420C-9B23-4986-8C6B-0110EA53DCF3}" srcId="{E12E46B5-22C4-4921-8B6F-C9C85836FF43}" destId="{27F846B3-B8F7-43FE-A080-EA996581137D}" srcOrd="1" destOrd="0" parTransId="{1187FB6F-8827-4020-9E36-CCB6BB99C87D}" sibTransId="{57795D33-1550-4B2D-97BA-C93B296F9FA3}"/>
    <dgm:cxn modelId="{CD64D61A-1768-7B4A-96A1-3B6CF526734A}" type="presOf" srcId="{084E8B6F-F808-4A4E-AB4D-AEA1721CCE3B}" destId="{DF250CEC-9521-2B41-B0E4-3D8AE0689306}" srcOrd="0" destOrd="0" presId="urn:microsoft.com/office/officeart/2005/8/layout/vList2"/>
    <dgm:cxn modelId="{025B3E5E-54AB-DC4C-9076-043F55DA01CF}" type="presOf" srcId="{27F846B3-B8F7-43FE-A080-EA996581137D}" destId="{97280942-06C7-4C46-9FEF-8803929DCE25}" srcOrd="0" destOrd="0" presId="urn:microsoft.com/office/officeart/2005/8/layout/vList2"/>
    <dgm:cxn modelId="{14F84D92-1AE0-3A49-8859-444D28707298}" type="presOf" srcId="{6F00A9FE-2137-47C2-9B3B-02DBA9A13763}" destId="{886A7B30-75FF-1747-8B13-E182BBC39662}" srcOrd="0" destOrd="0" presId="urn:microsoft.com/office/officeart/2005/8/layout/vList2"/>
    <dgm:cxn modelId="{B515D396-EE48-CF44-A5AA-6DD94353CE29}" type="presOf" srcId="{E12E46B5-22C4-4921-8B6F-C9C85836FF43}" destId="{AB75B2C0-E49F-8D49-900E-527762592CF0}" srcOrd="0" destOrd="0" presId="urn:microsoft.com/office/officeart/2005/8/layout/vList2"/>
    <dgm:cxn modelId="{648762A8-BC44-6C42-9F1E-7E2C09139871}" type="presOf" srcId="{78B9B699-88B7-44DD-B3E2-BC42F49CB397}" destId="{9CFF9CED-2C9B-9E45-B28D-0E2A88CC9472}" srcOrd="0" destOrd="0" presId="urn:microsoft.com/office/officeart/2005/8/layout/vList2"/>
    <dgm:cxn modelId="{D8D7CDA9-3BED-41C4-A79C-947CC2F93A6F}" srcId="{E12E46B5-22C4-4921-8B6F-C9C85836FF43}" destId="{6F00A9FE-2137-47C2-9B3B-02DBA9A13763}" srcOrd="2" destOrd="0" parTransId="{36A73C12-96EA-41D4-87DD-1036E236FF4C}" sibTransId="{6B6E0554-58FF-44AF-8CC9-0ECB3F42E041}"/>
    <dgm:cxn modelId="{B66B0FB6-3E9B-427B-B6F1-2C9074703F87}" srcId="{E12E46B5-22C4-4921-8B6F-C9C85836FF43}" destId="{78B9B699-88B7-44DD-B3E2-BC42F49CB397}" srcOrd="0" destOrd="0" parTransId="{E9CB6B8F-16D0-45BC-8E41-460F0DC70803}" sibTransId="{3BB24CB4-7856-48A9-A30F-57A11283EBD3}"/>
    <dgm:cxn modelId="{E0C50ACC-83F5-47FB-9B76-5528B9718348}" srcId="{E12E46B5-22C4-4921-8B6F-C9C85836FF43}" destId="{084E8B6F-F808-4A4E-AB4D-AEA1721CCE3B}" srcOrd="3" destOrd="0" parTransId="{B32FAAEE-B394-4F25-9BAE-4AB18A7915F1}" sibTransId="{C90BDBC5-5C68-4EBF-B2C3-5760C59C9022}"/>
    <dgm:cxn modelId="{243FC628-B1AE-6C40-B089-526FCD933B7D}" type="presParOf" srcId="{AB75B2C0-E49F-8D49-900E-527762592CF0}" destId="{9CFF9CED-2C9B-9E45-B28D-0E2A88CC9472}" srcOrd="0" destOrd="0" presId="urn:microsoft.com/office/officeart/2005/8/layout/vList2"/>
    <dgm:cxn modelId="{8C1B5F21-2AF5-FC4A-802B-459C0B729B20}" type="presParOf" srcId="{AB75B2C0-E49F-8D49-900E-527762592CF0}" destId="{3DF1AEDB-FC5F-CC4E-A5B3-F32AFCC648BC}" srcOrd="1" destOrd="0" presId="urn:microsoft.com/office/officeart/2005/8/layout/vList2"/>
    <dgm:cxn modelId="{60731D03-CAE3-4A43-96F2-D77573A4F394}" type="presParOf" srcId="{AB75B2C0-E49F-8D49-900E-527762592CF0}" destId="{97280942-06C7-4C46-9FEF-8803929DCE25}" srcOrd="2" destOrd="0" presId="urn:microsoft.com/office/officeart/2005/8/layout/vList2"/>
    <dgm:cxn modelId="{C7B9D367-C00F-C041-9245-9A46F4972A46}" type="presParOf" srcId="{AB75B2C0-E49F-8D49-900E-527762592CF0}" destId="{9A900E7E-90AC-4549-A91F-B87672DC0489}" srcOrd="3" destOrd="0" presId="urn:microsoft.com/office/officeart/2005/8/layout/vList2"/>
    <dgm:cxn modelId="{5E0FB53D-F01E-CF4F-900E-49713C71BBDB}" type="presParOf" srcId="{AB75B2C0-E49F-8D49-900E-527762592CF0}" destId="{886A7B30-75FF-1747-8B13-E182BBC39662}" srcOrd="4" destOrd="0" presId="urn:microsoft.com/office/officeart/2005/8/layout/vList2"/>
    <dgm:cxn modelId="{97C9A7D3-DE72-134E-AF51-ED01797D4CBE}" type="presParOf" srcId="{AB75B2C0-E49F-8D49-900E-527762592CF0}" destId="{151729B9-127B-AE41-886D-07B7B4A4A667}" srcOrd="5" destOrd="0" presId="urn:microsoft.com/office/officeart/2005/8/layout/vList2"/>
    <dgm:cxn modelId="{115F1988-FBAA-3E44-B418-7948DAB0DC1C}" type="presParOf" srcId="{AB75B2C0-E49F-8D49-900E-527762592CF0}" destId="{DF250CEC-9521-2B41-B0E4-3D8AE06893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034652-6677-BB49-B31E-BEF4431D65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425D89-CC7E-2144-8381-5BF67A4BFE52}">
      <dgm:prSet/>
      <dgm:spPr/>
      <dgm:t>
        <a:bodyPr/>
        <a:lstStyle/>
        <a:p>
          <a:r>
            <a:rPr lang="en-US"/>
            <a:t>Seems there is a higher tendency to give of loans without verification.</a:t>
          </a:r>
          <a:endParaRPr lang="en-IN"/>
        </a:p>
      </dgm:t>
    </dgm:pt>
    <dgm:pt modelId="{9489D9B8-CD87-1F45-9C9C-A202D087C925}" type="parTrans" cxnId="{BE1F68A1-58B7-164D-B884-5D0EF38449CA}">
      <dgm:prSet/>
      <dgm:spPr/>
      <dgm:t>
        <a:bodyPr/>
        <a:lstStyle/>
        <a:p>
          <a:endParaRPr lang="en-GB"/>
        </a:p>
      </dgm:t>
    </dgm:pt>
    <dgm:pt modelId="{41288278-7A7D-E04B-8594-3B9D77FDC3C8}" type="sibTrans" cxnId="{BE1F68A1-58B7-164D-B884-5D0EF38449CA}">
      <dgm:prSet/>
      <dgm:spPr/>
      <dgm:t>
        <a:bodyPr/>
        <a:lstStyle/>
        <a:p>
          <a:endParaRPr lang="en-GB"/>
        </a:p>
      </dgm:t>
    </dgm:pt>
    <dgm:pt modelId="{0E6F01C2-C5B5-5740-B6A6-D7DD8C842E24}">
      <dgm:prSet/>
      <dgm:spPr/>
      <dgm:t>
        <a:bodyPr/>
        <a:lstStyle/>
        <a:p>
          <a:r>
            <a:rPr lang="en-US"/>
            <a:t>Most loans are taken from California state.</a:t>
          </a:r>
          <a:endParaRPr lang="en-IN"/>
        </a:p>
      </dgm:t>
    </dgm:pt>
    <dgm:pt modelId="{859C29F8-EECA-5D4F-B55C-47A7FFAA6660}" type="parTrans" cxnId="{AD26BA06-EF44-C64E-AA7D-C16BB7DBCFB6}">
      <dgm:prSet/>
      <dgm:spPr/>
      <dgm:t>
        <a:bodyPr/>
        <a:lstStyle/>
        <a:p>
          <a:endParaRPr lang="en-GB"/>
        </a:p>
      </dgm:t>
    </dgm:pt>
    <dgm:pt modelId="{9B58E168-D43B-2F43-8562-F1318B30B01A}" type="sibTrans" cxnId="{AD26BA06-EF44-C64E-AA7D-C16BB7DBCFB6}">
      <dgm:prSet/>
      <dgm:spPr/>
      <dgm:t>
        <a:bodyPr/>
        <a:lstStyle/>
        <a:p>
          <a:endParaRPr lang="en-GB"/>
        </a:p>
      </dgm:t>
    </dgm:pt>
    <dgm:pt modelId="{C554EB58-419E-4F47-A991-027C51FDEE7F}">
      <dgm:prSet/>
      <dgm:spPr/>
      <dgm:t>
        <a:bodyPr/>
        <a:lstStyle/>
        <a:p>
          <a:r>
            <a:rPr lang="en-US"/>
            <a:t>Most of  loans are taken for debt consolidation.</a:t>
          </a:r>
          <a:endParaRPr lang="en-IN"/>
        </a:p>
      </dgm:t>
    </dgm:pt>
    <dgm:pt modelId="{F8D02EDC-6142-B248-9450-751ACB2B5329}" type="parTrans" cxnId="{C5F27311-C5A0-DF4A-B100-E8D4C6E91165}">
      <dgm:prSet/>
      <dgm:spPr/>
      <dgm:t>
        <a:bodyPr/>
        <a:lstStyle/>
        <a:p>
          <a:endParaRPr lang="en-GB"/>
        </a:p>
      </dgm:t>
    </dgm:pt>
    <dgm:pt modelId="{5F64BD39-3BD1-3B44-AF1E-56F7731CBFFD}" type="sibTrans" cxnId="{C5F27311-C5A0-DF4A-B100-E8D4C6E91165}">
      <dgm:prSet/>
      <dgm:spPr/>
      <dgm:t>
        <a:bodyPr/>
        <a:lstStyle/>
        <a:p>
          <a:endParaRPr lang="en-GB"/>
        </a:p>
      </dgm:t>
    </dgm:pt>
    <dgm:pt modelId="{F6AA39D2-29FB-1A42-BC55-1C8B4087689A}">
      <dgm:prSet/>
      <dgm:spPr/>
      <dgm:t>
        <a:bodyPr/>
        <a:lstStyle/>
        <a:p>
          <a:r>
            <a:rPr lang="en-US" dirty="0"/>
            <a:t>Majority of the loans belong to grade ‘B’.</a:t>
          </a:r>
          <a:endParaRPr lang="en-IN" dirty="0"/>
        </a:p>
      </dgm:t>
    </dgm:pt>
    <dgm:pt modelId="{87F0515E-D7C3-3E43-B5B8-43FF89B63194}" type="parTrans" cxnId="{988C2446-C336-9940-968E-32715F848F1F}">
      <dgm:prSet/>
      <dgm:spPr/>
      <dgm:t>
        <a:bodyPr/>
        <a:lstStyle/>
        <a:p>
          <a:endParaRPr lang="en-GB"/>
        </a:p>
      </dgm:t>
    </dgm:pt>
    <dgm:pt modelId="{A6440BB5-A040-104A-8910-902193FA4AF7}" type="sibTrans" cxnId="{988C2446-C336-9940-968E-32715F848F1F}">
      <dgm:prSet/>
      <dgm:spPr/>
      <dgm:t>
        <a:bodyPr/>
        <a:lstStyle/>
        <a:p>
          <a:endParaRPr lang="en-GB"/>
        </a:p>
      </dgm:t>
    </dgm:pt>
    <dgm:pt modelId="{DF30B6AA-1988-F046-83FA-346277377C93}" type="pres">
      <dgm:prSet presAssocID="{F3034652-6677-BB49-B31E-BEF4431D65B2}" presName="linear" presStyleCnt="0">
        <dgm:presLayoutVars>
          <dgm:animLvl val="lvl"/>
          <dgm:resizeHandles val="exact"/>
        </dgm:presLayoutVars>
      </dgm:prSet>
      <dgm:spPr/>
    </dgm:pt>
    <dgm:pt modelId="{51B861DC-ED37-3442-9200-37F2631B556B}" type="pres">
      <dgm:prSet presAssocID="{6B425D89-CC7E-2144-8381-5BF67A4BFE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B2C976-9D55-AE4A-9F3B-E8D529BD8E6E}" type="pres">
      <dgm:prSet presAssocID="{41288278-7A7D-E04B-8594-3B9D77FDC3C8}" presName="spacer" presStyleCnt="0"/>
      <dgm:spPr/>
    </dgm:pt>
    <dgm:pt modelId="{0F9801A1-D7DD-3C4B-86F8-96EA625CFB01}" type="pres">
      <dgm:prSet presAssocID="{0E6F01C2-C5B5-5740-B6A6-D7DD8C842E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A2D7E2-C3F6-434E-B90C-5E493FA786B0}" type="pres">
      <dgm:prSet presAssocID="{9B58E168-D43B-2F43-8562-F1318B30B01A}" presName="spacer" presStyleCnt="0"/>
      <dgm:spPr/>
    </dgm:pt>
    <dgm:pt modelId="{4EBED01C-0B64-A64E-AB1C-D013E01711D3}" type="pres">
      <dgm:prSet presAssocID="{C554EB58-419E-4F47-A991-027C51FDEE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A8D133-E7F8-AF4F-A37B-CBD03C9240AA}" type="pres">
      <dgm:prSet presAssocID="{5F64BD39-3BD1-3B44-AF1E-56F7731CBFFD}" presName="spacer" presStyleCnt="0"/>
      <dgm:spPr/>
    </dgm:pt>
    <dgm:pt modelId="{05F0C02B-EFA2-7D45-BBE4-F31708CA264C}" type="pres">
      <dgm:prSet presAssocID="{F6AA39D2-29FB-1A42-BC55-1C8B408768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ABC205-724A-8B44-867A-B86A236D9DCA}" type="presOf" srcId="{0E6F01C2-C5B5-5740-B6A6-D7DD8C842E24}" destId="{0F9801A1-D7DD-3C4B-86F8-96EA625CFB01}" srcOrd="0" destOrd="0" presId="urn:microsoft.com/office/officeart/2005/8/layout/vList2"/>
    <dgm:cxn modelId="{AD26BA06-EF44-C64E-AA7D-C16BB7DBCFB6}" srcId="{F3034652-6677-BB49-B31E-BEF4431D65B2}" destId="{0E6F01C2-C5B5-5740-B6A6-D7DD8C842E24}" srcOrd="1" destOrd="0" parTransId="{859C29F8-EECA-5D4F-B55C-47A7FFAA6660}" sibTransId="{9B58E168-D43B-2F43-8562-F1318B30B01A}"/>
    <dgm:cxn modelId="{C5F27311-C5A0-DF4A-B100-E8D4C6E91165}" srcId="{F3034652-6677-BB49-B31E-BEF4431D65B2}" destId="{C554EB58-419E-4F47-A991-027C51FDEE7F}" srcOrd="2" destOrd="0" parTransId="{F8D02EDC-6142-B248-9450-751ACB2B5329}" sibTransId="{5F64BD39-3BD1-3B44-AF1E-56F7731CBFFD}"/>
    <dgm:cxn modelId="{D7780425-8669-3F42-A18E-7C0CB111B73D}" type="presOf" srcId="{F3034652-6677-BB49-B31E-BEF4431D65B2}" destId="{DF30B6AA-1988-F046-83FA-346277377C93}" srcOrd="0" destOrd="0" presId="urn:microsoft.com/office/officeart/2005/8/layout/vList2"/>
    <dgm:cxn modelId="{988C2446-C336-9940-968E-32715F848F1F}" srcId="{F3034652-6677-BB49-B31E-BEF4431D65B2}" destId="{F6AA39D2-29FB-1A42-BC55-1C8B4087689A}" srcOrd="3" destOrd="0" parTransId="{87F0515E-D7C3-3E43-B5B8-43FF89B63194}" sibTransId="{A6440BB5-A040-104A-8910-902193FA4AF7}"/>
    <dgm:cxn modelId="{E7083F53-630D-0140-AAFA-834CF43B01EA}" type="presOf" srcId="{F6AA39D2-29FB-1A42-BC55-1C8B4087689A}" destId="{05F0C02B-EFA2-7D45-BBE4-F31708CA264C}" srcOrd="0" destOrd="0" presId="urn:microsoft.com/office/officeart/2005/8/layout/vList2"/>
    <dgm:cxn modelId="{FE88F86A-3919-A44D-8337-AE0E1D366B54}" type="presOf" srcId="{C554EB58-419E-4F47-A991-027C51FDEE7F}" destId="{4EBED01C-0B64-A64E-AB1C-D013E01711D3}" srcOrd="0" destOrd="0" presId="urn:microsoft.com/office/officeart/2005/8/layout/vList2"/>
    <dgm:cxn modelId="{8BBE6673-25C1-ED47-AF59-0EA8D450391D}" type="presOf" srcId="{6B425D89-CC7E-2144-8381-5BF67A4BFE52}" destId="{51B861DC-ED37-3442-9200-37F2631B556B}" srcOrd="0" destOrd="0" presId="urn:microsoft.com/office/officeart/2005/8/layout/vList2"/>
    <dgm:cxn modelId="{BE1F68A1-58B7-164D-B884-5D0EF38449CA}" srcId="{F3034652-6677-BB49-B31E-BEF4431D65B2}" destId="{6B425D89-CC7E-2144-8381-5BF67A4BFE52}" srcOrd="0" destOrd="0" parTransId="{9489D9B8-CD87-1F45-9C9C-A202D087C925}" sibTransId="{41288278-7A7D-E04B-8594-3B9D77FDC3C8}"/>
    <dgm:cxn modelId="{0B742EC2-52A7-F444-85FC-859B2832BE66}" type="presParOf" srcId="{DF30B6AA-1988-F046-83FA-346277377C93}" destId="{51B861DC-ED37-3442-9200-37F2631B556B}" srcOrd="0" destOrd="0" presId="urn:microsoft.com/office/officeart/2005/8/layout/vList2"/>
    <dgm:cxn modelId="{E0C5FF91-26BD-E746-9822-0C28A74D4E36}" type="presParOf" srcId="{DF30B6AA-1988-F046-83FA-346277377C93}" destId="{A3B2C976-9D55-AE4A-9F3B-E8D529BD8E6E}" srcOrd="1" destOrd="0" presId="urn:microsoft.com/office/officeart/2005/8/layout/vList2"/>
    <dgm:cxn modelId="{2D7D73E6-F0B1-8949-8B7C-6FD4EB10C525}" type="presParOf" srcId="{DF30B6AA-1988-F046-83FA-346277377C93}" destId="{0F9801A1-D7DD-3C4B-86F8-96EA625CFB01}" srcOrd="2" destOrd="0" presId="urn:microsoft.com/office/officeart/2005/8/layout/vList2"/>
    <dgm:cxn modelId="{657A0942-4A40-E743-9C27-632CB4E3B718}" type="presParOf" srcId="{DF30B6AA-1988-F046-83FA-346277377C93}" destId="{C9A2D7E2-C3F6-434E-B90C-5E493FA786B0}" srcOrd="3" destOrd="0" presId="urn:microsoft.com/office/officeart/2005/8/layout/vList2"/>
    <dgm:cxn modelId="{14AA8070-FE99-5947-AAD5-69CC539CC851}" type="presParOf" srcId="{DF30B6AA-1988-F046-83FA-346277377C93}" destId="{4EBED01C-0B64-A64E-AB1C-D013E01711D3}" srcOrd="4" destOrd="0" presId="urn:microsoft.com/office/officeart/2005/8/layout/vList2"/>
    <dgm:cxn modelId="{280605C1-28A1-8E4D-8F09-AD77C760ECCC}" type="presParOf" srcId="{DF30B6AA-1988-F046-83FA-346277377C93}" destId="{88A8D133-E7F8-AF4F-A37B-CBD03C9240AA}" srcOrd="5" destOrd="0" presId="urn:microsoft.com/office/officeart/2005/8/layout/vList2"/>
    <dgm:cxn modelId="{E72873A6-1E68-5B46-BD9B-A1CC9843C983}" type="presParOf" srcId="{DF30B6AA-1988-F046-83FA-346277377C93}" destId="{05F0C02B-EFA2-7D45-BBE4-F31708CA26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377EFE-1225-3E42-AC6E-3971BFA00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GB"/>
        </a:p>
      </dgm:t>
    </dgm:pt>
    <dgm:pt modelId="{1A67670B-8184-7940-9866-9F15119D5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en-IN" b="1" dirty="0" err="1"/>
            <a:t>otal_payment</a:t>
          </a:r>
          <a:r>
            <a:rPr lang="en-IN" dirty="0"/>
            <a:t> and </a:t>
          </a:r>
          <a:r>
            <a:rPr lang="en-IN" b="1" dirty="0" err="1"/>
            <a:t>total_payment_inv</a:t>
          </a:r>
          <a:r>
            <a:rPr lang="en-IN" dirty="0"/>
            <a:t> and</a:t>
          </a:r>
        </a:p>
        <a:p>
          <a:pPr>
            <a:lnSpc>
              <a:spcPct val="100000"/>
            </a:lnSpc>
          </a:pPr>
          <a:r>
            <a:rPr lang="en-IN" dirty="0"/>
            <a:t> </a:t>
          </a:r>
          <a:r>
            <a:rPr lang="en-IN" b="1" dirty="0" err="1"/>
            <a:t>loan_amt</a:t>
          </a:r>
          <a:r>
            <a:rPr lang="en-IN" dirty="0"/>
            <a:t> are highly correlated</a:t>
          </a:r>
        </a:p>
      </dgm:t>
    </dgm:pt>
    <dgm:pt modelId="{649C1CD7-7E53-274E-A75F-7DA9338F6C3E}" type="parTrans" cxnId="{F75FC319-E878-BD49-BFD2-6901D7B2B164}">
      <dgm:prSet/>
      <dgm:spPr/>
      <dgm:t>
        <a:bodyPr/>
        <a:lstStyle/>
        <a:p>
          <a:endParaRPr lang="en-GB"/>
        </a:p>
      </dgm:t>
    </dgm:pt>
    <dgm:pt modelId="{6AD9211F-7D6B-684E-B043-A6786B78E500}" type="sibTrans" cxnId="{F75FC319-E878-BD49-BFD2-6901D7B2B16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BBB6A54-D98B-DD4A-B7D9-0767AF6568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pub_rec_bankruptcy</a:t>
          </a:r>
          <a:r>
            <a:rPr lang="en-IN"/>
            <a:t> and </a:t>
          </a:r>
          <a:r>
            <a:rPr lang="en-IN" b="1"/>
            <a:t>pub_rec</a:t>
          </a:r>
          <a:r>
            <a:rPr lang="en-IN"/>
            <a:t> show 100% correlation.</a:t>
          </a:r>
        </a:p>
      </dgm:t>
    </dgm:pt>
    <dgm:pt modelId="{C02AFC9C-EBCB-5D47-9D8A-C2F5B8CE8653}" type="parTrans" cxnId="{34667C5C-E935-E645-AF35-693A56DD9834}">
      <dgm:prSet/>
      <dgm:spPr/>
      <dgm:t>
        <a:bodyPr/>
        <a:lstStyle/>
        <a:p>
          <a:endParaRPr lang="en-GB"/>
        </a:p>
      </dgm:t>
    </dgm:pt>
    <dgm:pt modelId="{C455E609-300E-184B-98CF-499495B38AFF}" type="sibTrans" cxnId="{34667C5C-E935-E645-AF35-693A56DD983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A7F03F-6529-3344-B812-AAC7442A88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dti</a:t>
          </a:r>
          <a:r>
            <a:rPr lang="en-IN"/>
            <a:t> has a mild correlation to </a:t>
          </a:r>
          <a:r>
            <a:rPr lang="en-IN" b="1"/>
            <a:t>charged off loans</a:t>
          </a:r>
          <a:r>
            <a:rPr lang="en-IN"/>
            <a:t> which we can explore further</a:t>
          </a:r>
        </a:p>
      </dgm:t>
    </dgm:pt>
    <dgm:pt modelId="{559AF301-8E21-9E40-8AC9-8D5B4EA9C21B}" type="parTrans" cxnId="{FAB939F9-F570-CB44-8314-318CFFFE62C9}">
      <dgm:prSet/>
      <dgm:spPr/>
      <dgm:t>
        <a:bodyPr/>
        <a:lstStyle/>
        <a:p>
          <a:endParaRPr lang="en-GB"/>
        </a:p>
      </dgm:t>
    </dgm:pt>
    <dgm:pt modelId="{62CAED74-0DA0-B74A-9D90-D5A2960CA93E}" type="sibTrans" cxnId="{FAB939F9-F570-CB44-8314-318CFFFE62C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17E3D420-1DE4-4CA9-8A83-46205880C6BC}" type="pres">
      <dgm:prSet presAssocID="{96377EFE-1225-3E42-AC6E-3971BFA00D0F}" presName="root" presStyleCnt="0">
        <dgm:presLayoutVars>
          <dgm:dir/>
          <dgm:resizeHandles val="exact"/>
        </dgm:presLayoutVars>
      </dgm:prSet>
      <dgm:spPr/>
    </dgm:pt>
    <dgm:pt modelId="{5A1DB49F-0DA7-4F00-82AA-97A3FCD533E7}" type="pres">
      <dgm:prSet presAssocID="{1A67670B-8184-7940-9866-9F15119D5164}" presName="compNode" presStyleCnt="0"/>
      <dgm:spPr/>
    </dgm:pt>
    <dgm:pt modelId="{A3CE45EE-57F5-4886-A836-F61F33BDEE92}" type="pres">
      <dgm:prSet presAssocID="{1A67670B-8184-7940-9866-9F15119D5164}" presName="bgRect" presStyleLbl="bgShp" presStyleIdx="0" presStyleCnt="3"/>
      <dgm:spPr/>
    </dgm:pt>
    <dgm:pt modelId="{90AD66BF-2708-49D2-B72E-057A274F72DC}" type="pres">
      <dgm:prSet presAssocID="{1A67670B-8184-7940-9866-9F15119D5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9152961-3332-4F7D-A7F6-69FBB1889FF2}" type="pres">
      <dgm:prSet presAssocID="{1A67670B-8184-7940-9866-9F15119D5164}" presName="spaceRect" presStyleCnt="0"/>
      <dgm:spPr/>
    </dgm:pt>
    <dgm:pt modelId="{6BEB90C4-2B8B-43D6-A41A-D4A1EC869393}" type="pres">
      <dgm:prSet presAssocID="{1A67670B-8184-7940-9866-9F15119D5164}" presName="parTx" presStyleLbl="revTx" presStyleIdx="0" presStyleCnt="3">
        <dgm:presLayoutVars>
          <dgm:chMax val="0"/>
          <dgm:chPref val="0"/>
        </dgm:presLayoutVars>
      </dgm:prSet>
      <dgm:spPr/>
    </dgm:pt>
    <dgm:pt modelId="{91880176-416A-4BF4-9FFB-319FF5DE4556}" type="pres">
      <dgm:prSet presAssocID="{6AD9211F-7D6B-684E-B043-A6786B78E500}" presName="sibTrans" presStyleCnt="0"/>
      <dgm:spPr/>
    </dgm:pt>
    <dgm:pt modelId="{26D583EC-DB12-42F1-AF55-A6AF912C33B7}" type="pres">
      <dgm:prSet presAssocID="{6BBB6A54-D98B-DD4A-B7D9-0767AF65680C}" presName="compNode" presStyleCnt="0"/>
      <dgm:spPr/>
    </dgm:pt>
    <dgm:pt modelId="{D1FBAE44-CCF0-4E99-901A-54ED040041D8}" type="pres">
      <dgm:prSet presAssocID="{6BBB6A54-D98B-DD4A-B7D9-0767AF65680C}" presName="bgRect" presStyleLbl="bgShp" presStyleIdx="1" presStyleCnt="3"/>
      <dgm:spPr/>
    </dgm:pt>
    <dgm:pt modelId="{5DBD55F2-CBF5-4495-9144-63557E0D9D1D}" type="pres">
      <dgm:prSet presAssocID="{6BBB6A54-D98B-DD4A-B7D9-0767AF6568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7BCD169-B3C3-4AD2-A723-95897434824C}" type="pres">
      <dgm:prSet presAssocID="{6BBB6A54-D98B-DD4A-B7D9-0767AF65680C}" presName="spaceRect" presStyleCnt="0"/>
      <dgm:spPr/>
    </dgm:pt>
    <dgm:pt modelId="{2FB69060-0A9B-4DBA-8DA2-6306BCF601EE}" type="pres">
      <dgm:prSet presAssocID="{6BBB6A54-D98B-DD4A-B7D9-0767AF65680C}" presName="parTx" presStyleLbl="revTx" presStyleIdx="1" presStyleCnt="3">
        <dgm:presLayoutVars>
          <dgm:chMax val="0"/>
          <dgm:chPref val="0"/>
        </dgm:presLayoutVars>
      </dgm:prSet>
      <dgm:spPr/>
    </dgm:pt>
    <dgm:pt modelId="{A773F601-9722-4622-8B99-303533B89D14}" type="pres">
      <dgm:prSet presAssocID="{C455E609-300E-184B-98CF-499495B38AFF}" presName="sibTrans" presStyleCnt="0"/>
      <dgm:spPr/>
    </dgm:pt>
    <dgm:pt modelId="{3C4E0FBB-8574-491E-B2D7-008DED0FBC4D}" type="pres">
      <dgm:prSet presAssocID="{DEA7F03F-6529-3344-B812-AAC7442A8817}" presName="compNode" presStyleCnt="0"/>
      <dgm:spPr/>
    </dgm:pt>
    <dgm:pt modelId="{C721DFAA-9E27-401F-84CD-19B09B89A978}" type="pres">
      <dgm:prSet presAssocID="{DEA7F03F-6529-3344-B812-AAC7442A8817}" presName="bgRect" presStyleLbl="bgShp" presStyleIdx="2" presStyleCnt="3"/>
      <dgm:spPr/>
    </dgm:pt>
    <dgm:pt modelId="{51C619F4-A506-4A2A-8F7B-F59B8FA65961}" type="pres">
      <dgm:prSet presAssocID="{DEA7F03F-6529-3344-B812-AAC7442A8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B355D3-0F53-42E1-8CC6-A3F9608E0953}" type="pres">
      <dgm:prSet presAssocID="{DEA7F03F-6529-3344-B812-AAC7442A8817}" presName="spaceRect" presStyleCnt="0"/>
      <dgm:spPr/>
    </dgm:pt>
    <dgm:pt modelId="{17E261FA-E7EA-402B-B098-46C5B103C0CB}" type="pres">
      <dgm:prSet presAssocID="{DEA7F03F-6529-3344-B812-AAC7442A88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AAA913-030B-484B-A50D-DBDEBB232BC7}" type="presOf" srcId="{96377EFE-1225-3E42-AC6E-3971BFA00D0F}" destId="{17E3D420-1DE4-4CA9-8A83-46205880C6BC}" srcOrd="0" destOrd="0" presId="urn:microsoft.com/office/officeart/2018/2/layout/IconVerticalSolidList"/>
    <dgm:cxn modelId="{F75FC319-E878-BD49-BFD2-6901D7B2B164}" srcId="{96377EFE-1225-3E42-AC6E-3971BFA00D0F}" destId="{1A67670B-8184-7940-9866-9F15119D5164}" srcOrd="0" destOrd="0" parTransId="{649C1CD7-7E53-274E-A75F-7DA9338F6C3E}" sibTransId="{6AD9211F-7D6B-684E-B043-A6786B78E500}"/>
    <dgm:cxn modelId="{83EDDB32-2751-E84A-A503-75A142F07142}" type="presOf" srcId="{6BBB6A54-D98B-DD4A-B7D9-0767AF65680C}" destId="{2FB69060-0A9B-4DBA-8DA2-6306BCF601EE}" srcOrd="0" destOrd="0" presId="urn:microsoft.com/office/officeart/2018/2/layout/IconVerticalSolidList"/>
    <dgm:cxn modelId="{803F6537-9C9A-B44E-BB35-688B6D0F58C7}" type="presOf" srcId="{DEA7F03F-6529-3344-B812-AAC7442A8817}" destId="{17E261FA-E7EA-402B-B098-46C5B103C0CB}" srcOrd="0" destOrd="0" presId="urn:microsoft.com/office/officeart/2018/2/layout/IconVerticalSolidList"/>
    <dgm:cxn modelId="{34667C5C-E935-E645-AF35-693A56DD9834}" srcId="{96377EFE-1225-3E42-AC6E-3971BFA00D0F}" destId="{6BBB6A54-D98B-DD4A-B7D9-0767AF65680C}" srcOrd="1" destOrd="0" parTransId="{C02AFC9C-EBCB-5D47-9D8A-C2F5B8CE8653}" sibTransId="{C455E609-300E-184B-98CF-499495B38AFF}"/>
    <dgm:cxn modelId="{2FF882CD-4604-3E4E-BF70-9FBB21DF44F3}" type="presOf" srcId="{1A67670B-8184-7940-9866-9F15119D5164}" destId="{6BEB90C4-2B8B-43D6-A41A-D4A1EC869393}" srcOrd="0" destOrd="0" presId="urn:microsoft.com/office/officeart/2018/2/layout/IconVerticalSolidList"/>
    <dgm:cxn modelId="{FAB939F9-F570-CB44-8314-318CFFFE62C9}" srcId="{96377EFE-1225-3E42-AC6E-3971BFA00D0F}" destId="{DEA7F03F-6529-3344-B812-AAC7442A8817}" srcOrd="2" destOrd="0" parTransId="{559AF301-8E21-9E40-8AC9-8D5B4EA9C21B}" sibTransId="{62CAED74-0DA0-B74A-9D90-D5A2960CA93E}"/>
    <dgm:cxn modelId="{3E81FA5F-9BDE-5240-A490-79890A52372F}" type="presParOf" srcId="{17E3D420-1DE4-4CA9-8A83-46205880C6BC}" destId="{5A1DB49F-0DA7-4F00-82AA-97A3FCD533E7}" srcOrd="0" destOrd="0" presId="urn:microsoft.com/office/officeart/2018/2/layout/IconVerticalSolidList"/>
    <dgm:cxn modelId="{EDEE2117-8D7A-6E4D-80F6-B377870E6960}" type="presParOf" srcId="{5A1DB49F-0DA7-4F00-82AA-97A3FCD533E7}" destId="{A3CE45EE-57F5-4886-A836-F61F33BDEE92}" srcOrd="0" destOrd="0" presId="urn:microsoft.com/office/officeart/2018/2/layout/IconVerticalSolidList"/>
    <dgm:cxn modelId="{5AACB531-082C-B148-9590-BEDE10235DB5}" type="presParOf" srcId="{5A1DB49F-0DA7-4F00-82AA-97A3FCD533E7}" destId="{90AD66BF-2708-49D2-B72E-057A274F72DC}" srcOrd="1" destOrd="0" presId="urn:microsoft.com/office/officeart/2018/2/layout/IconVerticalSolidList"/>
    <dgm:cxn modelId="{CE832E73-DD83-884D-8B60-46BC0FF85811}" type="presParOf" srcId="{5A1DB49F-0DA7-4F00-82AA-97A3FCD533E7}" destId="{19152961-3332-4F7D-A7F6-69FBB1889FF2}" srcOrd="2" destOrd="0" presId="urn:microsoft.com/office/officeart/2018/2/layout/IconVerticalSolidList"/>
    <dgm:cxn modelId="{ED7D1453-039F-A749-BCFC-86CBCCF4EBB7}" type="presParOf" srcId="{5A1DB49F-0DA7-4F00-82AA-97A3FCD533E7}" destId="{6BEB90C4-2B8B-43D6-A41A-D4A1EC869393}" srcOrd="3" destOrd="0" presId="urn:microsoft.com/office/officeart/2018/2/layout/IconVerticalSolidList"/>
    <dgm:cxn modelId="{11D90244-0647-564D-8D04-951737AF7B20}" type="presParOf" srcId="{17E3D420-1DE4-4CA9-8A83-46205880C6BC}" destId="{91880176-416A-4BF4-9FFB-319FF5DE4556}" srcOrd="1" destOrd="0" presId="urn:microsoft.com/office/officeart/2018/2/layout/IconVerticalSolidList"/>
    <dgm:cxn modelId="{8F03EC89-0085-5543-BA58-A88208A534F4}" type="presParOf" srcId="{17E3D420-1DE4-4CA9-8A83-46205880C6BC}" destId="{26D583EC-DB12-42F1-AF55-A6AF912C33B7}" srcOrd="2" destOrd="0" presId="urn:microsoft.com/office/officeart/2018/2/layout/IconVerticalSolidList"/>
    <dgm:cxn modelId="{FE1D271E-11C4-8F47-B763-13118C6C7712}" type="presParOf" srcId="{26D583EC-DB12-42F1-AF55-A6AF912C33B7}" destId="{D1FBAE44-CCF0-4E99-901A-54ED040041D8}" srcOrd="0" destOrd="0" presId="urn:microsoft.com/office/officeart/2018/2/layout/IconVerticalSolidList"/>
    <dgm:cxn modelId="{0335CBC8-4316-EE4F-BA15-44592550CC73}" type="presParOf" srcId="{26D583EC-DB12-42F1-AF55-A6AF912C33B7}" destId="{5DBD55F2-CBF5-4495-9144-63557E0D9D1D}" srcOrd="1" destOrd="0" presId="urn:microsoft.com/office/officeart/2018/2/layout/IconVerticalSolidList"/>
    <dgm:cxn modelId="{EE962FCC-5DE1-7446-9FBC-7FBE46ECBBF8}" type="presParOf" srcId="{26D583EC-DB12-42F1-AF55-A6AF912C33B7}" destId="{A7BCD169-B3C3-4AD2-A723-95897434824C}" srcOrd="2" destOrd="0" presId="urn:microsoft.com/office/officeart/2018/2/layout/IconVerticalSolidList"/>
    <dgm:cxn modelId="{B5AE6100-FC34-5F42-81A2-27FB54799B25}" type="presParOf" srcId="{26D583EC-DB12-42F1-AF55-A6AF912C33B7}" destId="{2FB69060-0A9B-4DBA-8DA2-6306BCF601EE}" srcOrd="3" destOrd="0" presId="urn:microsoft.com/office/officeart/2018/2/layout/IconVerticalSolidList"/>
    <dgm:cxn modelId="{7CD54AB7-F6C3-6847-9884-5307E8F3F2EA}" type="presParOf" srcId="{17E3D420-1DE4-4CA9-8A83-46205880C6BC}" destId="{A773F601-9722-4622-8B99-303533B89D14}" srcOrd="3" destOrd="0" presId="urn:microsoft.com/office/officeart/2018/2/layout/IconVerticalSolidList"/>
    <dgm:cxn modelId="{B604ACCC-3B6E-7D44-A949-174030E20B1B}" type="presParOf" srcId="{17E3D420-1DE4-4CA9-8A83-46205880C6BC}" destId="{3C4E0FBB-8574-491E-B2D7-008DED0FBC4D}" srcOrd="4" destOrd="0" presId="urn:microsoft.com/office/officeart/2018/2/layout/IconVerticalSolidList"/>
    <dgm:cxn modelId="{CB910A02-BA09-BA4B-B05F-0BF35FE31B77}" type="presParOf" srcId="{3C4E0FBB-8574-491E-B2D7-008DED0FBC4D}" destId="{C721DFAA-9E27-401F-84CD-19B09B89A978}" srcOrd="0" destOrd="0" presId="urn:microsoft.com/office/officeart/2018/2/layout/IconVerticalSolidList"/>
    <dgm:cxn modelId="{E021905B-3E63-2E4B-ADFC-03C791913E21}" type="presParOf" srcId="{3C4E0FBB-8574-491E-B2D7-008DED0FBC4D}" destId="{51C619F4-A506-4A2A-8F7B-F59B8FA65961}" srcOrd="1" destOrd="0" presId="urn:microsoft.com/office/officeart/2018/2/layout/IconVerticalSolidList"/>
    <dgm:cxn modelId="{B941E0D1-3349-C941-9EDC-4DE87876E896}" type="presParOf" srcId="{3C4E0FBB-8574-491E-B2D7-008DED0FBC4D}" destId="{C0B355D3-0F53-42E1-8CC6-A3F9608E0953}" srcOrd="2" destOrd="0" presId="urn:microsoft.com/office/officeart/2018/2/layout/IconVerticalSolidList"/>
    <dgm:cxn modelId="{60DBC8CE-5578-EC4C-85EF-8C8E72CF060D}" type="presParOf" srcId="{3C4E0FBB-8574-491E-B2D7-008DED0FBC4D}" destId="{17E261FA-E7EA-402B-B098-46C5B103C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Charged off loans are 2% points higher than Fully paid loans. Looks like -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/>
            <a:t>Interest Rate</a:t>
          </a:r>
          <a:endParaRPr lang="en-IN" dirty="0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LC is assessing risk correctly and charging riskier loans higher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11398"/>
          <a:ext cx="3885078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Repeat Enquiry</a:t>
          </a:r>
        </a:p>
      </dsp:txBody>
      <dsp:txXfrm>
        <a:off x="46834" y="58232"/>
        <a:ext cx="3791410" cy="865732"/>
      </dsp:txXfrm>
    </dsp:sp>
    <dsp:sp modelId="{03642259-9D16-4245-8C70-36CC48279043}">
      <dsp:nvSpPr>
        <dsp:cNvPr id="0" name=""/>
        <dsp:cNvSpPr/>
      </dsp:nvSpPr>
      <dsp:spPr>
        <a:xfrm>
          <a:off x="0" y="970798"/>
          <a:ext cx="3885078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100" kern="1200" dirty="0"/>
            <a:t>People with repeat enquiry tend to default more.</a:t>
          </a:r>
        </a:p>
      </dsp:txBody>
      <dsp:txXfrm>
        <a:off x="0" y="970798"/>
        <a:ext cx="3885078" cy="1407600"/>
      </dsp:txXfrm>
    </dsp:sp>
    <dsp:sp modelId="{DFCFF652-8088-7E4B-B1E8-EBDAFDFE5978}">
      <dsp:nvSpPr>
        <dsp:cNvPr id="0" name=""/>
        <dsp:cNvSpPr/>
      </dsp:nvSpPr>
      <dsp:spPr>
        <a:xfrm>
          <a:off x="0" y="2378398"/>
          <a:ext cx="3885078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 err="1"/>
            <a:t>Revol</a:t>
          </a:r>
          <a:r>
            <a:rPr lang="en-IN" sz="4000" kern="1200" dirty="0"/>
            <a:t> Util</a:t>
          </a:r>
        </a:p>
      </dsp:txBody>
      <dsp:txXfrm>
        <a:off x="46834" y="2425232"/>
        <a:ext cx="3791410" cy="865732"/>
      </dsp:txXfrm>
    </dsp:sp>
    <dsp:sp modelId="{776792AD-ECDF-1149-B4EA-DDCDDFA9B533}">
      <dsp:nvSpPr>
        <dsp:cNvPr id="0" name=""/>
        <dsp:cNvSpPr/>
      </dsp:nvSpPr>
      <dsp:spPr>
        <a:xfrm>
          <a:off x="0" y="3337798"/>
          <a:ext cx="3885078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GB" sz="3100" kern="1200" dirty="0"/>
            <a:t>Revolving Line of Credit is higher for Charged Off loans</a:t>
          </a:r>
        </a:p>
      </dsp:txBody>
      <dsp:txXfrm>
        <a:off x="0" y="3337798"/>
        <a:ext cx="3885078" cy="1407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34667"/>
          <a:ext cx="425770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Employment Length</a:t>
          </a:r>
        </a:p>
      </dsp:txBody>
      <dsp:txXfrm>
        <a:off x="24588" y="59255"/>
        <a:ext cx="4208530" cy="454509"/>
      </dsp:txXfrm>
    </dsp:sp>
    <dsp:sp modelId="{49B4C25E-35E0-4D43-BCD6-A811CEDB6D93}">
      <dsp:nvSpPr>
        <dsp:cNvPr id="0" name=""/>
        <dsp:cNvSpPr/>
      </dsp:nvSpPr>
      <dsp:spPr>
        <a:xfrm>
          <a:off x="0" y="535710"/>
          <a:ext cx="425770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Max Loans are given to tenured employees, which is working well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Defaults ratios are same across categories 
LC should continue the same</a:t>
          </a:r>
          <a:endParaRPr lang="en-IN" sz="1600" kern="1200" dirty="0"/>
        </a:p>
      </dsp:txBody>
      <dsp:txXfrm>
        <a:off x="0" y="535710"/>
        <a:ext cx="4257706" cy="10650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154125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Month</a:t>
          </a:r>
        </a:p>
      </dsp:txBody>
      <dsp:txXfrm>
        <a:off x="26930" y="181055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712597"/>
          <a:ext cx="552871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LC has been giving out maximum loans in December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There is a high distribution of Loans as the year is going to end.  Any targets being met by LC ?</a:t>
          </a:r>
          <a:endParaRPr lang="en-IN" sz="1800" kern="1200" dirty="0"/>
        </a:p>
      </dsp:txBody>
      <dsp:txXfrm>
        <a:off x="0" y="712597"/>
        <a:ext cx="5528711" cy="8807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26471"/>
          <a:ext cx="4257706" cy="709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Purpose</a:t>
          </a:r>
        </a:p>
      </dsp:txBody>
      <dsp:txXfrm>
        <a:off x="34629" y="61100"/>
        <a:ext cx="4188448" cy="640121"/>
      </dsp:txXfrm>
    </dsp:sp>
    <dsp:sp modelId="{49B4C25E-35E0-4D43-BCD6-A811CEDB6D93}">
      <dsp:nvSpPr>
        <dsp:cNvPr id="0" name=""/>
        <dsp:cNvSpPr/>
      </dsp:nvSpPr>
      <dsp:spPr>
        <a:xfrm>
          <a:off x="0" y="714999"/>
          <a:ext cx="4257706" cy="91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Small Business has default rate of 26%.</a:t>
          </a:r>
          <a:endParaRPr lang="en-IN" sz="1600" kern="1200" dirty="0"/>
        </a:p>
      </dsp:txBody>
      <dsp:txXfrm>
        <a:off x="0" y="714999"/>
        <a:ext cx="4257706" cy="9121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0"/>
          <a:ext cx="5528711" cy="58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Grade</a:t>
          </a:r>
        </a:p>
      </dsp:txBody>
      <dsp:txXfrm>
        <a:off x="28608" y="28608"/>
        <a:ext cx="5471495" cy="528827"/>
      </dsp:txXfrm>
    </dsp:sp>
    <dsp:sp modelId="{E426E2C2-7883-B943-B765-ECE2411BC7B5}">
      <dsp:nvSpPr>
        <dsp:cNvPr id="0" name=""/>
        <dsp:cNvSpPr/>
      </dsp:nvSpPr>
      <dsp:spPr>
        <a:xfrm>
          <a:off x="0" y="646907"/>
          <a:ext cx="5528711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Nearly 30% of all loans in Grades F and G see a default. 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Grade E onwards are risky and less numerous.</a:t>
          </a:r>
        </a:p>
      </dsp:txBody>
      <dsp:txXfrm>
        <a:off x="0" y="646907"/>
        <a:ext cx="5528711" cy="9687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20100"/>
          <a:ext cx="425770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Term</a:t>
          </a:r>
        </a:p>
      </dsp:txBody>
      <dsp:txXfrm>
        <a:off x="25759" y="45859"/>
        <a:ext cx="4206188" cy="476152"/>
      </dsp:txXfrm>
    </dsp:sp>
    <dsp:sp modelId="{49B4C25E-35E0-4D43-BCD6-A811CEDB6D93}">
      <dsp:nvSpPr>
        <dsp:cNvPr id="0" name=""/>
        <dsp:cNvSpPr/>
      </dsp:nvSpPr>
      <dsp:spPr>
        <a:xfrm>
          <a:off x="0" y="545115"/>
          <a:ext cx="4257706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Almost 25% of all charged off Loans have duration of 60 months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Higher the term means higher the probability of Default</a:t>
          </a:r>
          <a:endParaRPr lang="en-IN" sz="1700" kern="1200" dirty="0"/>
        </a:p>
      </dsp:txBody>
      <dsp:txXfrm>
        <a:off x="0" y="545115"/>
        <a:ext cx="4257706" cy="10701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33258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Verification Status</a:t>
          </a:r>
        </a:p>
      </dsp:txBody>
      <dsp:txXfrm>
        <a:off x="26930" y="60188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593572"/>
          <a:ext cx="5528711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'Non Verified' loans is very high. LC should take steps to verify these loans.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Verified loans show more charged Off percentage as compared to Not verified loans. </a:t>
          </a:r>
        </a:p>
      </dsp:txBody>
      <dsp:txXfrm>
        <a:off x="0" y="593572"/>
        <a:ext cx="5528711" cy="11188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151726"/>
          <a:ext cx="425770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Loan to Income Ratio</a:t>
          </a:r>
        </a:p>
      </dsp:txBody>
      <dsp:txXfrm>
        <a:off x="25759" y="177485"/>
        <a:ext cx="4206188" cy="476152"/>
      </dsp:txXfrm>
    </dsp:sp>
    <dsp:sp modelId="{49B4C25E-35E0-4D43-BCD6-A811CEDB6D93}">
      <dsp:nvSpPr>
        <dsp:cNvPr id="0" name=""/>
        <dsp:cNvSpPr/>
      </dsp:nvSpPr>
      <dsp:spPr>
        <a:xfrm>
          <a:off x="0" y="658965"/>
          <a:ext cx="4257706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/>
            <a:t>Loan amount of 30% and above of the total income is having probability to default.</a:t>
          </a:r>
        </a:p>
      </dsp:txBody>
      <dsp:txXfrm>
        <a:off x="0" y="658965"/>
        <a:ext cx="4257706" cy="84249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146902"/>
          <a:ext cx="5528711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Annual Income</a:t>
          </a:r>
        </a:p>
      </dsp:txBody>
      <dsp:txXfrm>
        <a:off x="35125" y="182027"/>
        <a:ext cx="5458461" cy="649299"/>
      </dsp:txXfrm>
    </dsp:sp>
    <dsp:sp modelId="{E426E2C2-7883-B943-B765-ECE2411BC7B5}">
      <dsp:nvSpPr>
        <dsp:cNvPr id="0" name=""/>
        <dsp:cNvSpPr/>
      </dsp:nvSpPr>
      <dsp:spPr>
        <a:xfrm>
          <a:off x="0" y="872100"/>
          <a:ext cx="5528711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Loan defaults are higher at lower income and reduces as the income goes up</a:t>
          </a:r>
          <a:endParaRPr lang="en-IN" sz="2300" kern="1200" dirty="0"/>
        </a:p>
      </dsp:txBody>
      <dsp:txXfrm>
        <a:off x="0" y="872100"/>
        <a:ext cx="5528711" cy="7296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179279"/>
          <a:ext cx="528367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Grade and Probability of Default</a:t>
          </a:r>
        </a:p>
      </dsp:txBody>
      <dsp:txXfrm>
        <a:off x="18734" y="198013"/>
        <a:ext cx="5246202" cy="346292"/>
      </dsp:txXfrm>
    </dsp:sp>
    <dsp:sp modelId="{03642259-9D16-4245-8C70-36CC48279043}">
      <dsp:nvSpPr>
        <dsp:cNvPr id="0" name=""/>
        <dsp:cNvSpPr/>
      </dsp:nvSpPr>
      <dsp:spPr>
        <a:xfrm>
          <a:off x="0" y="563040"/>
          <a:ext cx="528367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 LC has a Grading System from A to 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Defaults are increasing as per grade, so LC must continue with the system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LC should restrict loans in grade E, F, G as the cost benefit of risk is not justified</a:t>
          </a:r>
        </a:p>
      </dsp:txBody>
      <dsp:txXfrm>
        <a:off x="0" y="563040"/>
        <a:ext cx="5283670" cy="62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89246"/>
          <a:ext cx="528367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Verification Status with Loan Amount – Loan Status</a:t>
          </a:r>
        </a:p>
      </dsp:txBody>
      <dsp:txXfrm>
        <a:off x="50489" y="139735"/>
        <a:ext cx="5182692" cy="933302"/>
      </dsp:txXfrm>
    </dsp:sp>
    <dsp:sp modelId="{03642259-9D16-4245-8C70-36CC48279043}">
      <dsp:nvSpPr>
        <dsp:cNvPr id="0" name=""/>
        <dsp:cNvSpPr/>
      </dsp:nvSpPr>
      <dsp:spPr>
        <a:xfrm>
          <a:off x="0" y="1113336"/>
          <a:ext cx="528367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 Verification is done for higher amounts but defaults are higher at larger amounts too.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LC should continue doing the same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However Verification process should be tightened further as Verification is not providing right results</a:t>
          </a:r>
        </a:p>
      </dsp:txBody>
      <dsp:txXfrm>
        <a:off x="0" y="1113336"/>
        <a:ext cx="5283670" cy="18837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89246"/>
          <a:ext cx="528367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House Ownership and Probability of Default</a:t>
          </a:r>
        </a:p>
      </dsp:txBody>
      <dsp:txXfrm>
        <a:off x="50489" y="139735"/>
        <a:ext cx="5182692" cy="933302"/>
      </dsp:txXfrm>
    </dsp:sp>
    <dsp:sp modelId="{03642259-9D16-4245-8C70-36CC48279043}">
      <dsp:nvSpPr>
        <dsp:cNvPr id="0" name=""/>
        <dsp:cNvSpPr/>
      </dsp:nvSpPr>
      <dsp:spPr>
        <a:xfrm>
          <a:off x="0" y="1113336"/>
          <a:ext cx="528367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 There is a bias towards Rented and Mortgaged Loan Seekers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LC should prefer Mortgaged Owners over Rented ones as the probability is marginally lower on Mortgaged </a:t>
          </a:r>
          <a:r>
            <a:rPr lang="en-IN" sz="2000" kern="1200" dirty="0" err="1"/>
            <a:t>Seekes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Other Category should be strictly avoided</a:t>
          </a:r>
        </a:p>
      </dsp:txBody>
      <dsp:txXfrm>
        <a:off x="0" y="1113336"/>
        <a:ext cx="5283670" cy="18837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131110"/>
          <a:ext cx="5283670" cy="663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Loan Amount, </a:t>
          </a:r>
          <a:r>
            <a:rPr lang="en-IN" sz="1700" kern="1200" dirty="0" err="1"/>
            <a:t>Revol</a:t>
          </a:r>
          <a:r>
            <a:rPr lang="en-IN" sz="1700" kern="1200" dirty="0"/>
            <a:t> Util, Grade, Open </a:t>
          </a:r>
          <a:r>
            <a:rPr lang="en-IN" sz="1700" kern="1200" dirty="0" err="1"/>
            <a:t>Acc</a:t>
          </a:r>
          <a:r>
            <a:rPr lang="en-IN" sz="1700" kern="1200" dirty="0"/>
            <a:t> and DTI range</a:t>
          </a:r>
        </a:p>
      </dsp:txBody>
      <dsp:txXfrm>
        <a:off x="32408" y="163518"/>
        <a:ext cx="5218854" cy="599072"/>
      </dsp:txXfrm>
    </dsp:sp>
    <dsp:sp modelId="{03642259-9D16-4245-8C70-36CC48279043}">
      <dsp:nvSpPr>
        <dsp:cNvPr id="0" name=""/>
        <dsp:cNvSpPr/>
      </dsp:nvSpPr>
      <dsp:spPr>
        <a:xfrm>
          <a:off x="0" y="783240"/>
          <a:ext cx="5283670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 Higher loan amount is associated with longer terms and high defaults.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 Grade decreases as revolving credit line increases.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 DTI increases as the open accounts increases </a:t>
          </a:r>
        </a:p>
      </dsp:txBody>
      <dsp:txXfrm>
        <a:off x="0" y="783240"/>
        <a:ext cx="5283670" cy="21735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E9FF-7A9B-AB4D-AD5D-DBDAC6C2658E}">
      <dsp:nvSpPr>
        <dsp:cNvPr id="0" name=""/>
        <dsp:cNvSpPr/>
      </dsp:nvSpPr>
      <dsp:spPr>
        <a:xfrm>
          <a:off x="0" y="274813"/>
          <a:ext cx="7428697" cy="226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Charging Higher Loan Rates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giving loans to Tenured Employees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Lending Irrespective of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the Grading System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Verification for Higher Value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Preferring Rented/Mortgaged Owners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0" y="274813"/>
        <a:ext cx="7428697" cy="2268000"/>
      </dsp:txXfrm>
    </dsp:sp>
    <dsp:sp modelId="{A2CDECB6-FED0-884E-88B1-913ACB9775B4}">
      <dsp:nvSpPr>
        <dsp:cNvPr id="0" name=""/>
        <dsp:cNvSpPr/>
      </dsp:nvSpPr>
      <dsp:spPr>
        <a:xfrm>
          <a:off x="371434" y="38653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Continue Doing</a:t>
          </a:r>
        </a:p>
      </dsp:txBody>
      <dsp:txXfrm>
        <a:off x="394491" y="61710"/>
        <a:ext cx="5153973" cy="426206"/>
      </dsp:txXfrm>
    </dsp:sp>
    <dsp:sp modelId="{83863571-DF5F-A147-87C5-18BE3DDD6475}">
      <dsp:nvSpPr>
        <dsp:cNvPr id="0" name=""/>
        <dsp:cNvSpPr/>
      </dsp:nvSpPr>
      <dsp:spPr>
        <a:xfrm>
          <a:off x="0" y="2865374"/>
          <a:ext cx="7428697" cy="226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Higher Terms of 60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Consider higher margin on Riskier loans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Reduce lending where purpose is “Small Business”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 dirty="0"/>
            <a:t>LC should restrict lending to applicants having DTI &gt;17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grade  categories E,F,G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Tighten the Verification process which has holes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Other Category Home Owners</a:t>
          </a:r>
        </a:p>
      </dsp:txBody>
      <dsp:txXfrm>
        <a:off x="0" y="2865374"/>
        <a:ext cx="7428697" cy="2268000"/>
      </dsp:txXfrm>
    </dsp:sp>
    <dsp:sp modelId="{D397FC82-3B92-D94D-A296-537093A4346F}">
      <dsp:nvSpPr>
        <dsp:cNvPr id="0" name=""/>
        <dsp:cNvSpPr/>
      </dsp:nvSpPr>
      <dsp:spPr>
        <a:xfrm>
          <a:off x="371434" y="2629214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Start Doing</a:t>
          </a:r>
        </a:p>
      </dsp:txBody>
      <dsp:txXfrm>
        <a:off x="394491" y="2652271"/>
        <a:ext cx="5153973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133616"/>
          <a:ext cx="6675626" cy="43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the Business</a:t>
          </a:r>
          <a:endParaRPr lang="en-IN" sz="1500" kern="1200"/>
        </a:p>
      </dsp:txBody>
      <dsp:txXfrm>
        <a:off x="0" y="133616"/>
        <a:ext cx="6675626" cy="432000"/>
      </dsp:txXfrm>
    </dsp:sp>
    <dsp:sp modelId="{3EC4D359-6014-3E48-AF6F-0FD1EB526F5C}">
      <dsp:nvSpPr>
        <dsp:cNvPr id="0" name=""/>
        <dsp:cNvSpPr/>
      </dsp:nvSpPr>
      <dsp:spPr>
        <a:xfrm>
          <a:off x="0" y="565616"/>
          <a:ext cx="6675626" cy="90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Loans are Increasing on a Year on Year Basis which is a good sign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However Defaults are also increasing, at a similar rate which should be reduced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Recovery Rate is still relatively around 30% which needs to be improved</a:t>
          </a:r>
          <a:endParaRPr lang="en-IN" sz="1500" kern="1200"/>
        </a:p>
      </dsp:txBody>
      <dsp:txXfrm>
        <a:off x="0" y="565616"/>
        <a:ext cx="6675626" cy="905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24536"/>
          <a:ext cx="6675626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State of the Business</a:t>
          </a:r>
          <a:endParaRPr lang="en-IN" sz="1800" kern="1200"/>
        </a:p>
      </dsp:txBody>
      <dsp:txXfrm>
        <a:off x="0" y="24536"/>
        <a:ext cx="6675626" cy="518400"/>
      </dsp:txXfrm>
    </dsp:sp>
    <dsp:sp modelId="{3EC4D359-6014-3E48-AF6F-0FD1EB526F5C}">
      <dsp:nvSpPr>
        <dsp:cNvPr id="0" name=""/>
        <dsp:cNvSpPr/>
      </dsp:nvSpPr>
      <dsp:spPr>
        <a:xfrm>
          <a:off x="0" y="542936"/>
          <a:ext cx="6675626" cy="10376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Around 14% of the loans are Charged off 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LC made 17% profit in Fully paid loans while it could recover only 57% from Charge off Loans</a:t>
          </a:r>
        </a:p>
      </dsp:txBody>
      <dsp:txXfrm>
        <a:off x="0" y="542936"/>
        <a:ext cx="6675626" cy="1037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F9CED-2C9B-9E45-B28D-0E2A88CC9472}">
      <dsp:nvSpPr>
        <dsp:cNvPr id="0" name=""/>
        <dsp:cNvSpPr/>
      </dsp:nvSpPr>
      <dsp:spPr>
        <a:xfrm>
          <a:off x="0" y="13122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proportion of  Loans are sought by people with 10+ years of employment.</a:t>
          </a:r>
        </a:p>
      </dsp:txBody>
      <dsp:txXfrm>
        <a:off x="40780" y="172009"/>
        <a:ext cx="4862591" cy="753819"/>
      </dsp:txXfrm>
    </dsp:sp>
    <dsp:sp modelId="{97280942-06C7-4C46-9FEF-8803929DCE25}">
      <dsp:nvSpPr>
        <dsp:cNvPr id="0" name=""/>
        <dsp:cNvSpPr/>
      </dsp:nvSpPr>
      <dsp:spPr>
        <a:xfrm>
          <a:off x="0" y="102708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Most loans have term of 36 months.</a:t>
          </a:r>
        </a:p>
      </dsp:txBody>
      <dsp:txXfrm>
        <a:off x="40780" y="1067869"/>
        <a:ext cx="4862591" cy="753819"/>
      </dsp:txXfrm>
    </dsp:sp>
    <dsp:sp modelId="{886A7B30-75FF-1747-8B13-E182BBC39662}">
      <dsp:nvSpPr>
        <dsp:cNvPr id="0" name=""/>
        <dsp:cNvSpPr/>
      </dsp:nvSpPr>
      <dsp:spPr>
        <a:xfrm>
          <a:off x="0" y="192294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Maximum loans are taken by people staying on rent or homes on mortagage.</a:t>
          </a:r>
        </a:p>
      </dsp:txBody>
      <dsp:txXfrm>
        <a:off x="40780" y="1963729"/>
        <a:ext cx="4862591" cy="753819"/>
      </dsp:txXfrm>
    </dsp:sp>
    <dsp:sp modelId="{DF250CEC-9521-2B41-B0E4-3D8AE0689306}">
      <dsp:nvSpPr>
        <dsp:cNvPr id="0" name=""/>
        <dsp:cNvSpPr/>
      </dsp:nvSpPr>
      <dsp:spPr>
        <a:xfrm>
          <a:off x="0" y="281880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Repeat enquiries have been low in the last six months.</a:t>
          </a:r>
        </a:p>
      </dsp:txBody>
      <dsp:txXfrm>
        <a:off x="40780" y="2859589"/>
        <a:ext cx="4862591" cy="7538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61DC-ED37-3442-9200-37F2631B556B}">
      <dsp:nvSpPr>
        <dsp:cNvPr id="0" name=""/>
        <dsp:cNvSpPr/>
      </dsp:nvSpPr>
      <dsp:spPr>
        <a:xfrm>
          <a:off x="0" y="46674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Seems there is a higher tendency to give of loans without verification.</a:t>
          </a:r>
          <a:endParaRPr lang="en-IN" sz="1700" kern="1200"/>
        </a:p>
      </dsp:txBody>
      <dsp:txXfrm>
        <a:off x="33012" y="499761"/>
        <a:ext cx="3439470" cy="610236"/>
      </dsp:txXfrm>
    </dsp:sp>
    <dsp:sp modelId="{0F9801A1-D7DD-3C4B-86F8-96EA625CFB01}">
      <dsp:nvSpPr>
        <dsp:cNvPr id="0" name=""/>
        <dsp:cNvSpPr/>
      </dsp:nvSpPr>
      <dsp:spPr>
        <a:xfrm>
          <a:off x="0" y="119196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loans are taken from California state.</a:t>
          </a:r>
          <a:endParaRPr lang="en-IN" sz="1700" kern="1200"/>
        </a:p>
      </dsp:txBody>
      <dsp:txXfrm>
        <a:off x="33012" y="1224981"/>
        <a:ext cx="3439470" cy="610236"/>
      </dsp:txXfrm>
    </dsp:sp>
    <dsp:sp modelId="{4EBED01C-0B64-A64E-AB1C-D013E01711D3}">
      <dsp:nvSpPr>
        <dsp:cNvPr id="0" name=""/>
        <dsp:cNvSpPr/>
      </dsp:nvSpPr>
      <dsp:spPr>
        <a:xfrm>
          <a:off x="0" y="191718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of  loans are taken for debt consolidation.</a:t>
          </a:r>
          <a:endParaRPr lang="en-IN" sz="1700" kern="1200"/>
        </a:p>
      </dsp:txBody>
      <dsp:txXfrm>
        <a:off x="33012" y="1950201"/>
        <a:ext cx="3439470" cy="610236"/>
      </dsp:txXfrm>
    </dsp:sp>
    <dsp:sp modelId="{05F0C02B-EFA2-7D45-BBE4-F31708CA264C}">
      <dsp:nvSpPr>
        <dsp:cNvPr id="0" name=""/>
        <dsp:cNvSpPr/>
      </dsp:nvSpPr>
      <dsp:spPr>
        <a:xfrm>
          <a:off x="0" y="264240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Majority of the loans belong to grade ‘B’.</a:t>
          </a:r>
          <a:endParaRPr lang="en-IN" sz="1700" kern="1200" dirty="0"/>
        </a:p>
      </dsp:txBody>
      <dsp:txXfrm>
        <a:off x="33012" y="2675421"/>
        <a:ext cx="3439470" cy="610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5EE-57F5-4886-A836-F61F33BDEE92}">
      <dsp:nvSpPr>
        <dsp:cNvPr id="0" name=""/>
        <dsp:cNvSpPr/>
      </dsp:nvSpPr>
      <dsp:spPr>
        <a:xfrm>
          <a:off x="0" y="433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D66BF-2708-49D2-B72E-057A274F72DC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90C4-2B8B-43D6-A41A-D4A1EC869393}">
      <dsp:nvSpPr>
        <dsp:cNvPr id="0" name=""/>
        <dsp:cNvSpPr/>
      </dsp:nvSpPr>
      <dsp:spPr>
        <a:xfrm>
          <a:off x="1170511" y="433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  <a:r>
            <a:rPr lang="en-IN" sz="1400" b="1" kern="1200" dirty="0" err="1"/>
            <a:t>otal_payment</a:t>
          </a:r>
          <a:r>
            <a:rPr lang="en-IN" sz="1400" kern="1200" dirty="0"/>
            <a:t> and </a:t>
          </a:r>
          <a:r>
            <a:rPr lang="en-IN" sz="1400" b="1" kern="1200" dirty="0" err="1"/>
            <a:t>total_payment_inv</a:t>
          </a:r>
          <a:r>
            <a:rPr lang="en-IN" sz="1400" kern="1200" dirty="0"/>
            <a:t> and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 </a:t>
          </a:r>
          <a:r>
            <a:rPr lang="en-IN" sz="1400" b="1" kern="1200" dirty="0" err="1"/>
            <a:t>loan_amt</a:t>
          </a:r>
          <a:r>
            <a:rPr lang="en-IN" sz="1400" kern="1200" dirty="0"/>
            <a:t> are highly correlated</a:t>
          </a:r>
        </a:p>
      </dsp:txBody>
      <dsp:txXfrm>
        <a:off x="1170511" y="433"/>
        <a:ext cx="3648376" cy="1013430"/>
      </dsp:txXfrm>
    </dsp:sp>
    <dsp:sp modelId="{D1FBAE44-CCF0-4E99-901A-54ED040041D8}">
      <dsp:nvSpPr>
        <dsp:cNvPr id="0" name=""/>
        <dsp:cNvSpPr/>
      </dsp:nvSpPr>
      <dsp:spPr>
        <a:xfrm>
          <a:off x="0" y="1267220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D55F2-CBF5-4495-9144-63557E0D9D1D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9060-0A9B-4DBA-8DA2-6306BCF601EE}">
      <dsp:nvSpPr>
        <dsp:cNvPr id="0" name=""/>
        <dsp:cNvSpPr/>
      </dsp:nvSpPr>
      <dsp:spPr>
        <a:xfrm>
          <a:off x="1170511" y="1267220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pub_rec_bankruptcy</a:t>
          </a:r>
          <a:r>
            <a:rPr lang="en-IN" sz="1400" kern="1200"/>
            <a:t> and </a:t>
          </a:r>
          <a:r>
            <a:rPr lang="en-IN" sz="1400" b="1" kern="1200"/>
            <a:t>pub_rec</a:t>
          </a:r>
          <a:r>
            <a:rPr lang="en-IN" sz="1400" kern="1200"/>
            <a:t> show 100% correlation.</a:t>
          </a:r>
        </a:p>
      </dsp:txBody>
      <dsp:txXfrm>
        <a:off x="1170511" y="1267220"/>
        <a:ext cx="3648376" cy="1013430"/>
      </dsp:txXfrm>
    </dsp:sp>
    <dsp:sp modelId="{C721DFAA-9E27-401F-84CD-19B09B89A978}">
      <dsp:nvSpPr>
        <dsp:cNvPr id="0" name=""/>
        <dsp:cNvSpPr/>
      </dsp:nvSpPr>
      <dsp:spPr>
        <a:xfrm>
          <a:off x="0" y="2534008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619F4-A506-4A2A-8F7B-F59B8FA65961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61FA-E7EA-402B-B098-46C5B103C0CB}">
      <dsp:nvSpPr>
        <dsp:cNvPr id="0" name=""/>
        <dsp:cNvSpPr/>
      </dsp:nvSpPr>
      <dsp:spPr>
        <a:xfrm>
          <a:off x="1170511" y="2534008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dti</a:t>
          </a:r>
          <a:r>
            <a:rPr lang="en-IN" sz="1400" kern="1200"/>
            <a:t> has a mild correlation to </a:t>
          </a:r>
          <a:r>
            <a:rPr lang="en-IN" sz="1400" b="1" kern="1200"/>
            <a:t>charged off loans</a:t>
          </a:r>
          <a:r>
            <a:rPr lang="en-IN" sz="1400" kern="1200"/>
            <a:t> which we can explore further</a:t>
          </a:r>
        </a:p>
      </dsp:txBody>
      <dsp:txXfrm>
        <a:off x="1170511" y="2534008"/>
        <a:ext cx="3648376" cy="10134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41367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Interest Rate</a:t>
          </a:r>
          <a:endParaRPr lang="en-IN" sz="2300" kern="1200" dirty="0"/>
        </a:p>
      </dsp:txBody>
      <dsp:txXfrm>
        <a:off x="26930" y="68297"/>
        <a:ext cx="3831218" cy="497795"/>
      </dsp:txXfrm>
    </dsp:sp>
    <dsp:sp modelId="{03642259-9D16-4245-8C70-36CC48279043}">
      <dsp:nvSpPr>
        <dsp:cNvPr id="0" name=""/>
        <dsp:cNvSpPr/>
      </dsp:nvSpPr>
      <dsp:spPr>
        <a:xfrm>
          <a:off x="0" y="593022"/>
          <a:ext cx="3885078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 Charged off loans are 2% points higher than Fully paid loans. Looks like -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LC is assessing risk correctly and charging riskier loans higher</a:t>
          </a:r>
        </a:p>
      </dsp:txBody>
      <dsp:txXfrm>
        <a:off x="0" y="593022"/>
        <a:ext cx="3885078" cy="1380690"/>
      </dsp:txXfrm>
    </dsp:sp>
    <dsp:sp modelId="{DFCFF652-8088-7E4B-B1E8-EBDAFDFE5978}">
      <dsp:nvSpPr>
        <dsp:cNvPr id="0" name=""/>
        <dsp:cNvSpPr/>
      </dsp:nvSpPr>
      <dsp:spPr>
        <a:xfrm>
          <a:off x="0" y="1973713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DTI</a:t>
          </a:r>
        </a:p>
      </dsp:txBody>
      <dsp:txXfrm>
        <a:off x="26930" y="2000643"/>
        <a:ext cx="3831218" cy="497795"/>
      </dsp:txXfrm>
    </dsp:sp>
    <dsp:sp modelId="{776792AD-ECDF-1149-B4EA-DDCDDFA9B533}">
      <dsp:nvSpPr>
        <dsp:cNvPr id="0" name=""/>
        <dsp:cNvSpPr/>
      </dsp:nvSpPr>
      <dsp:spPr>
        <a:xfrm>
          <a:off x="0" y="2525368"/>
          <a:ext cx="3885078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/>
            <a:t>As can be seen the 75% of all Fully Paid Loans is around 17, which is less than that of Charged of Loans.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We can infer that the DTI above 18 is at higher risk of being "Charged Off"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LC should restrict lending to applicants having DTI &gt;17</a:t>
          </a:r>
        </a:p>
      </dsp:txBody>
      <dsp:txXfrm>
        <a:off x="0" y="2525368"/>
        <a:ext cx="3885078" cy="219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1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4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5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5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1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9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2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21/02/21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0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0.xml"/><Relationship Id="rId11" Type="http://schemas.openxmlformats.org/officeDocument/2006/relationships/image" Target="../media/image22.png"/><Relationship Id="rId5" Type="http://schemas.openxmlformats.org/officeDocument/2006/relationships/image" Target="../media/image1.png"/><Relationship Id="rId10" Type="http://schemas.microsoft.com/office/2007/relationships/diagramDrawing" Target="../diagrams/drawing10.xml"/><Relationship Id="rId4" Type="http://schemas.microsoft.com/office/2007/relationships/hdphoto" Target="../media/hdphoto1.wdp"/><Relationship Id="rId9" Type="http://schemas.openxmlformats.org/officeDocument/2006/relationships/diagramColors" Target="../diagrams/colors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13" Type="http://schemas.openxmlformats.org/officeDocument/2006/relationships/diagramQuickStyle" Target="../diagrams/quickStyle1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1.xml"/><Relationship Id="rId12" Type="http://schemas.openxmlformats.org/officeDocument/2006/relationships/diagramLayout" Target="../diagrams/layout12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1.xml"/><Relationship Id="rId11" Type="http://schemas.openxmlformats.org/officeDocument/2006/relationships/diagramData" Target="../diagrams/data12.xml"/><Relationship Id="rId5" Type="http://schemas.openxmlformats.org/officeDocument/2006/relationships/image" Target="../media/image1.png"/><Relationship Id="rId15" Type="http://schemas.microsoft.com/office/2007/relationships/diagramDrawing" Target="../diagrams/drawing12.xml"/><Relationship Id="rId10" Type="http://schemas.microsoft.com/office/2007/relationships/diagramDrawing" Target="../diagrams/drawing11.xml"/><Relationship Id="rId4" Type="http://schemas.microsoft.com/office/2007/relationships/hdphoto" Target="../media/hdphoto1.wdp"/><Relationship Id="rId9" Type="http://schemas.openxmlformats.org/officeDocument/2006/relationships/diagramColors" Target="../diagrams/colors11.xml"/><Relationship Id="rId14" Type="http://schemas.openxmlformats.org/officeDocument/2006/relationships/diagramColors" Target="../diagrams/colors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1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4" Type="http://schemas.microsoft.com/office/2007/relationships/hdphoto" Target="../media/hdphoto1.wdp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13" Type="http://schemas.openxmlformats.org/officeDocument/2006/relationships/diagramQuickStyle" Target="../diagrams/quickStyle16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5.xml"/><Relationship Id="rId12" Type="http://schemas.openxmlformats.org/officeDocument/2006/relationships/diagramLayout" Target="../diagrams/layout16.xm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5.xml"/><Relationship Id="rId11" Type="http://schemas.openxmlformats.org/officeDocument/2006/relationships/diagramData" Target="../diagrams/data16.xml"/><Relationship Id="rId5" Type="http://schemas.openxmlformats.org/officeDocument/2006/relationships/image" Target="../media/image1.png"/><Relationship Id="rId15" Type="http://schemas.microsoft.com/office/2007/relationships/diagramDrawing" Target="../diagrams/drawing16.xml"/><Relationship Id="rId10" Type="http://schemas.microsoft.com/office/2007/relationships/diagramDrawing" Target="../diagrams/drawing15.xml"/><Relationship Id="rId4" Type="http://schemas.microsoft.com/office/2007/relationships/hdphoto" Target="../media/hdphoto1.wdp"/><Relationship Id="rId9" Type="http://schemas.openxmlformats.org/officeDocument/2006/relationships/diagramColors" Target="../diagrams/colors15.xml"/><Relationship Id="rId14" Type="http://schemas.openxmlformats.org/officeDocument/2006/relationships/diagramColors" Target="../diagrams/colors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13" Type="http://schemas.openxmlformats.org/officeDocument/2006/relationships/diagramQuickStyle" Target="../diagrams/quickStyle18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7.xml"/><Relationship Id="rId12" Type="http://schemas.openxmlformats.org/officeDocument/2006/relationships/diagramLayout" Target="../diagrams/layout18.xm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7.xml"/><Relationship Id="rId11" Type="http://schemas.openxmlformats.org/officeDocument/2006/relationships/diagramData" Target="../diagrams/data18.xml"/><Relationship Id="rId5" Type="http://schemas.openxmlformats.org/officeDocument/2006/relationships/image" Target="../media/image1.png"/><Relationship Id="rId15" Type="http://schemas.microsoft.com/office/2007/relationships/diagramDrawing" Target="../diagrams/drawing18.xml"/><Relationship Id="rId10" Type="http://schemas.microsoft.com/office/2007/relationships/diagramDrawing" Target="../diagrams/drawing17.xml"/><Relationship Id="rId4" Type="http://schemas.microsoft.com/office/2007/relationships/hdphoto" Target="../media/hdphoto1.wdp"/><Relationship Id="rId9" Type="http://schemas.openxmlformats.org/officeDocument/2006/relationships/diagramColors" Target="../diagrams/colors17.xml"/><Relationship Id="rId14" Type="http://schemas.openxmlformats.org/officeDocument/2006/relationships/diagramColors" Target="../diagrams/colors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image" Target="../media/image32.png"/><Relationship Id="rId7" Type="http://schemas.openxmlformats.org/officeDocument/2006/relationships/image" Target="../media/image1.png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11" Type="http://schemas.openxmlformats.org/officeDocument/2006/relationships/diagramColors" Target="../diagrams/colors19.xml"/><Relationship Id="rId5" Type="http://schemas.openxmlformats.org/officeDocument/2006/relationships/image" Target="../media/image2.png"/><Relationship Id="rId10" Type="http://schemas.openxmlformats.org/officeDocument/2006/relationships/diagramQuickStyle" Target="../diagrams/quickStyle19.xml"/><Relationship Id="rId4" Type="http://schemas.openxmlformats.org/officeDocument/2006/relationships/image" Target="../media/image33.png"/><Relationship Id="rId9" Type="http://schemas.openxmlformats.org/officeDocument/2006/relationships/diagramLayout" Target="../diagrams/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0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20.xml"/><Relationship Id="rId11" Type="http://schemas.openxmlformats.org/officeDocument/2006/relationships/image" Target="../media/image34.png"/><Relationship Id="rId5" Type="http://schemas.openxmlformats.org/officeDocument/2006/relationships/image" Target="../media/image1.png"/><Relationship Id="rId10" Type="http://schemas.microsoft.com/office/2007/relationships/diagramDrawing" Target="../diagrams/drawing20.xml"/><Relationship Id="rId4" Type="http://schemas.microsoft.com/office/2007/relationships/hdphoto" Target="../media/hdphoto1.wdp"/><Relationship Id="rId9" Type="http://schemas.openxmlformats.org/officeDocument/2006/relationships/diagramColors" Target="../diagrams/colors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1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21.xml"/><Relationship Id="rId11" Type="http://schemas.openxmlformats.org/officeDocument/2006/relationships/image" Target="../media/image36.png"/><Relationship Id="rId5" Type="http://schemas.openxmlformats.org/officeDocument/2006/relationships/image" Target="../media/image1.png"/><Relationship Id="rId10" Type="http://schemas.microsoft.com/office/2007/relationships/diagramDrawing" Target="../diagrams/drawing21.xml"/><Relationship Id="rId4" Type="http://schemas.microsoft.com/office/2007/relationships/hdphoto" Target="../media/hdphoto1.wdp"/><Relationship Id="rId9" Type="http://schemas.openxmlformats.org/officeDocument/2006/relationships/diagramColors" Target="../diagrams/colors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22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22.xml"/><Relationship Id="rId11" Type="http://schemas.openxmlformats.org/officeDocument/2006/relationships/image" Target="../media/image38.png"/><Relationship Id="rId5" Type="http://schemas.openxmlformats.org/officeDocument/2006/relationships/image" Target="../media/image1.png"/><Relationship Id="rId10" Type="http://schemas.microsoft.com/office/2007/relationships/diagramDrawing" Target="../diagrams/drawing22.xml"/><Relationship Id="rId4" Type="http://schemas.microsoft.com/office/2007/relationships/hdphoto" Target="../media/hdphoto1.wdp"/><Relationship Id="rId9" Type="http://schemas.openxmlformats.org/officeDocument/2006/relationships/diagramColors" Target="../diagrams/colors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microsoft.com/office/2007/relationships/hdphoto" Target="../media/hdphoto1.wdp"/><Relationship Id="rId9" Type="http://schemas.microsoft.com/office/2007/relationships/diagramDrawing" Target="../diagrams/drawin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2.png"/><Relationship Id="rId7" Type="http://schemas.openxmlformats.org/officeDocument/2006/relationships/diagramData" Target="../diagrams/data9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microsoft.com/office/2007/relationships/diagramDrawing" Target="../diagrams/drawing9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785632" y="1112191"/>
            <a:ext cx="83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Enquiry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073774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E43AF2-1460-D245-A307-EB853BD416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" y="1507137"/>
            <a:ext cx="6634346" cy="168761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4FCC9B2-D5CF-2A41-ABBF-81F7EE737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" y="3631926"/>
            <a:ext cx="6634346" cy="27268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3C247D-E3AA-D048-A44A-27C0F8A26388}"/>
              </a:ext>
            </a:extLst>
          </p:cNvPr>
          <p:cNvSpPr txBox="1"/>
          <p:nvPr/>
        </p:nvSpPr>
        <p:spPr>
          <a:xfrm>
            <a:off x="785631" y="3262594"/>
            <a:ext cx="663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Revolving Line of Credit across Loan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5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75055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7012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AED3CE-D9F2-6343-A30B-734B3CCDCA0F}"/>
              </a:ext>
            </a:extLst>
          </p:cNvPr>
          <p:cNvSpPr txBox="1"/>
          <p:nvPr/>
        </p:nvSpPr>
        <p:spPr>
          <a:xfrm>
            <a:off x="698398" y="1003675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Employment Length across Loan Status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5AE31CA-E5C1-0F42-8B7B-3BFD62D6B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0" y="956317"/>
            <a:ext cx="5611880" cy="372647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C81FCD-AA0D-9945-B6BF-2A64DF014A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40" y="956317"/>
            <a:ext cx="6100000" cy="36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7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966017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080243"/>
              </p:ext>
            </p:extLst>
          </p:nvPr>
        </p:nvGraphicFramePr>
        <p:xfrm>
          <a:off x="6232687" y="4812729"/>
          <a:ext cx="5528711" cy="167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E2E009C-8E84-704A-93A3-D2AD3A501A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4" y="989012"/>
            <a:ext cx="5716225" cy="3648701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3F25C69C-481D-BD4E-B648-D4CC41BF00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6" y="989012"/>
            <a:ext cx="5528711" cy="36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914388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274310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4F2A6D-2BFD-D74F-9F17-A7B10E1313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9" y="1041289"/>
            <a:ext cx="5404850" cy="369364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65537A-A76D-F94A-AE89-A96DF40B52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11" y="1031740"/>
            <a:ext cx="5769187" cy="36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5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61408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707308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0C1BE638-4B90-614B-9716-CE5877B91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62" y="1031740"/>
            <a:ext cx="5850954" cy="3334456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CAEB76DD-F441-8A4E-A4A3-B13B8B4213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055905"/>
            <a:ext cx="5458092" cy="33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6C87BF32-882E-2D4A-8FCA-F27B6C6D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303098"/>
            <a:ext cx="5431536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C9B5175-BF6C-5E47-B084-7106D4FA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113" y="2303098"/>
            <a:ext cx="5992628" cy="37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22412"/>
              </p:ext>
            </p:extLst>
          </p:nvPr>
        </p:nvGraphicFramePr>
        <p:xfrm>
          <a:off x="6422001" y="607325"/>
          <a:ext cx="528367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493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940289"/>
              </p:ext>
            </p:extLst>
          </p:nvPr>
        </p:nvGraphicFramePr>
        <p:xfrm>
          <a:off x="288558" y="2473674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:a16="http://schemas.microsoft.com/office/drawing/2014/main" id="{6E182222-3531-394B-8B8F-063D5868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8" y="2809635"/>
            <a:ext cx="584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F7C9086-DA13-3D45-BF80-EFB286D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86" y="304802"/>
            <a:ext cx="6226422" cy="24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667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723420"/>
              </p:ext>
            </p:extLst>
          </p:nvPr>
        </p:nvGraphicFramePr>
        <p:xfrm>
          <a:off x="6513487" y="3583336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7EF984B-06B9-6A4A-93F2-5EB72242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49" y="250891"/>
            <a:ext cx="5432546" cy="32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21D025C-C57C-7D42-AC08-1A10F66A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6" y="2018476"/>
            <a:ext cx="5503106" cy="46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5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7721" y="565679"/>
            <a:ext cx="5001768" cy="834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Bi Variate Analysis</a:t>
            </a:r>
            <a:endParaRPr lang="en-US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615182"/>
              </p:ext>
            </p:extLst>
          </p:nvPr>
        </p:nvGraphicFramePr>
        <p:xfrm>
          <a:off x="6513487" y="3583336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C182972-6B17-3742-A67A-21C81E59F3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08" y="999091"/>
            <a:ext cx="4940599" cy="2367323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2B2F753-AD77-224E-8072-A2A0F6689B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7" y="1240260"/>
            <a:ext cx="5909712" cy="258550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DC11836-F57E-244E-88C0-DC90274981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3998781"/>
            <a:ext cx="5909712" cy="24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 Analysis Recommendations</a:t>
            </a:r>
            <a:endParaRPr lang="en-US" sz="3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985915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6" y="2742397"/>
            <a:ext cx="491638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031250"/>
            <a:ext cx="4974336" cy="27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18770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784716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FF1BA6E-531B-8A4A-8C34-85A3DEA0F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31" y="2742397"/>
            <a:ext cx="3383923" cy="312940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203191A-114E-4041-BCCF-896004C4F7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53" y="2742397"/>
            <a:ext cx="2484379" cy="31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4916337D-5276-5C4A-B2F2-7BE5EAB6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120402"/>
            <a:ext cx="4475531" cy="4613949"/>
          </a:xfrm>
          <a:prstGeom prst="rect">
            <a:avLst/>
          </a:prstGeom>
          <a:effectLst/>
        </p:spPr>
      </p:pic>
      <p:graphicFrame>
        <p:nvGraphicFramePr>
          <p:cNvPr id="35" name="Text Placeholder 13">
            <a:extLst>
              <a:ext uri="{FF2B5EF4-FFF2-40B4-BE49-F238E27FC236}">
                <a16:creationId xmlns:a16="http://schemas.microsoft.com/office/drawing/2014/main" id="{EC8C9280-AE9D-4C49-88FB-A58621DC67C9}"/>
              </a:ext>
            </a:extLst>
          </p:cNvPr>
          <p:cNvGraphicFramePr/>
          <p:nvPr/>
        </p:nvGraphicFramePr>
        <p:xfrm>
          <a:off x="648930" y="2438400"/>
          <a:ext cx="494415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51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7F0F15-20A5-F945-B664-A7A33280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267174"/>
              </p:ext>
            </p:extLst>
          </p:nvPr>
        </p:nvGraphicFramePr>
        <p:xfrm>
          <a:off x="648931" y="2438400"/>
          <a:ext cx="3505494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7BF12CE-900B-4046-AC9E-86E24A8557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38812"/>
            <a:ext cx="6019331" cy="37771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862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7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1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DF965-BBB2-8540-BA4F-7DDE909F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 r="1" b="1"/>
          <a:stretch/>
        </p:blipFill>
        <p:spPr bwMode="auto">
          <a:xfrm>
            <a:off x="5449825" y="60514"/>
            <a:ext cx="6726394" cy="67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6CE74A-36D4-6046-96D3-38605F4A1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650003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1008231" y="1166160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Interest Rate  across Loan Status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562D1A3-FCA2-1B48-A955-710DE97A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1" y="1720159"/>
            <a:ext cx="6192295" cy="21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DTI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218677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</TotalTime>
  <Words>1110</Words>
  <Application>Microsoft Macintosh PowerPoint</Application>
  <PresentationFormat>Widescreen</PresentationFormat>
  <Paragraphs>156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Bogle</vt:lpstr>
      <vt:lpstr>Arial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 Data Analysis</vt:lpstr>
      <vt:lpstr>Understanding Data </vt:lpstr>
      <vt:lpstr> Understanding Data </vt:lpstr>
      <vt:lpstr> Data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 Variate Analysis</vt:lpstr>
      <vt:lpstr>Bi Variate Analysis</vt:lpstr>
      <vt:lpstr>Bi Variate Analysis</vt:lpstr>
      <vt:lpstr>Bi Variate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Sreejith Sreekumaran (sreesree)</cp:lastModifiedBy>
  <cp:revision>124</cp:revision>
  <dcterms:created xsi:type="dcterms:W3CDTF">2016-06-09T08:16:28Z</dcterms:created>
  <dcterms:modified xsi:type="dcterms:W3CDTF">2021-02-21T15:32:27Z</dcterms:modified>
</cp:coreProperties>
</file>