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3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7" r:id="rId6"/>
    <p:sldId id="260" r:id="rId7"/>
    <p:sldId id="262" r:id="rId8"/>
    <p:sldId id="268" r:id="rId9"/>
    <p:sldId id="269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28708CC-C2D7-2749-BFAB-DC009CD4974A}" v="395" dt="2021-02-20T09:07:06.73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10" autoAdjust="0"/>
    <p:restoredTop sz="86939"/>
  </p:normalViewPr>
  <p:slideViewPr>
    <p:cSldViewPr snapToGrid="0">
      <p:cViewPr varScale="1">
        <p:scale>
          <a:sx n="110" d="100"/>
          <a:sy n="110" d="100"/>
        </p:scale>
        <p:origin x="24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vi Ramchandran" userId="bddc7abb-9747-4edc-a560-56c3ed00e947" providerId="ADAL" clId="{09A6058D-E0D7-954D-9953-56AAED33069F}"/>
    <pc:docChg chg="undo redo custSel modSld sldOrd modMainMaster">
      <pc:chgData name="Ravi Ramchandran" userId="bddc7abb-9747-4edc-a560-56c3ed00e947" providerId="ADAL" clId="{09A6058D-E0D7-954D-9953-56AAED33069F}" dt="2021-01-31T07:38:36.593" v="3991" actId="20577"/>
      <pc:docMkLst>
        <pc:docMk/>
      </pc:docMkLst>
      <pc:sldChg chg="addSp delSp modSp mod setBg">
        <pc:chgData name="Ravi Ramchandran" userId="bddc7abb-9747-4edc-a560-56c3ed00e947" providerId="ADAL" clId="{09A6058D-E0D7-954D-9953-56AAED33069F}" dt="2021-01-31T07:38:36.593" v="3991" actId="20577"/>
        <pc:sldMkLst>
          <pc:docMk/>
          <pc:sldMk cId="3414739867" sldId="256"/>
        </pc:sldMkLst>
        <pc:spChg chg="mod">
          <ac:chgData name="Ravi Ramchandran" userId="bddc7abb-9747-4edc-a560-56c3ed00e947" providerId="ADAL" clId="{09A6058D-E0D7-954D-9953-56AAED33069F}" dt="2021-01-31T07:38:36.593" v="3991" actId="20577"/>
          <ac:spMkLst>
            <pc:docMk/>
            <pc:sldMk cId="3414739867" sldId="256"/>
            <ac:spMk id="2" creationId="{00000000-0000-0000-0000-000000000000}"/>
          </ac:spMkLst>
        </pc:spChg>
        <pc:spChg chg="mod">
          <ac:chgData name="Ravi Ramchandran" userId="bddc7abb-9747-4edc-a560-56c3ed00e947" providerId="ADAL" clId="{09A6058D-E0D7-954D-9953-56AAED33069F}" dt="2021-01-31T07:38:14.092" v="3948" actId="20577"/>
          <ac:spMkLst>
            <pc:docMk/>
            <pc:sldMk cId="3414739867" sldId="256"/>
            <ac:spMk id="3" creationId="{00000000-0000-0000-0000-000000000000}"/>
          </ac:spMkLst>
        </pc:spChg>
        <pc:spChg chg="add del mod">
          <ac:chgData name="Ravi Ramchandran" userId="bddc7abb-9747-4edc-a560-56c3ed00e947" providerId="ADAL" clId="{09A6058D-E0D7-954D-9953-56AAED33069F}" dt="2021-01-30T19:19:24.029" v="1444"/>
          <ac:spMkLst>
            <pc:docMk/>
            <pc:sldMk cId="3414739867" sldId="256"/>
            <ac:spMk id="4" creationId="{EBDCEBD2-64B6-9046-92D6-A3F143F38A7C}"/>
          </ac:spMkLst>
        </pc:spChg>
        <pc:spChg chg="add del">
          <ac:chgData name="Ravi Ramchandran" userId="bddc7abb-9747-4edc-a560-56c3ed00e947" providerId="ADAL" clId="{09A6058D-E0D7-954D-9953-56AAED33069F}" dt="2021-01-31T07:21:11.008" v="3325" actId="26606"/>
          <ac:spMkLst>
            <pc:docMk/>
            <pc:sldMk cId="3414739867" sldId="256"/>
            <ac:spMk id="8" creationId="{B902EF0F-46E4-4A03-9F60-1050C6DCE2B5}"/>
          </ac:spMkLst>
        </pc:spChg>
        <pc:spChg chg="add del">
          <ac:chgData name="Ravi Ramchandran" userId="bddc7abb-9747-4edc-a560-56c3ed00e947" providerId="ADAL" clId="{09A6058D-E0D7-954D-9953-56AAED33069F}" dt="2021-01-31T07:21:11.008" v="3325" actId="26606"/>
          <ac:spMkLst>
            <pc:docMk/>
            <pc:sldMk cId="3414739867" sldId="256"/>
            <ac:spMk id="10" creationId="{582045D0-5727-4EB9-858E-6A3506E74B58}"/>
          </ac:spMkLst>
        </pc:spChg>
        <pc:spChg chg="add del">
          <ac:chgData name="Ravi Ramchandran" userId="bddc7abb-9747-4edc-a560-56c3ed00e947" providerId="ADAL" clId="{09A6058D-E0D7-954D-9953-56AAED33069F}" dt="2021-01-31T07:21:10.717" v="3324" actId="26606"/>
          <ac:spMkLst>
            <pc:docMk/>
            <pc:sldMk cId="3414739867" sldId="256"/>
            <ac:spMk id="15" creationId="{07CD24CB-ADB7-42D5-B7CA-D6B8E1847F51}"/>
          </ac:spMkLst>
        </pc:spChg>
        <pc:spChg chg="add del">
          <ac:chgData name="Ravi Ramchandran" userId="bddc7abb-9747-4edc-a560-56c3ed00e947" providerId="ADAL" clId="{09A6058D-E0D7-954D-9953-56AAED33069F}" dt="2021-01-31T07:21:10.717" v="3324" actId="26606"/>
          <ac:spMkLst>
            <pc:docMk/>
            <pc:sldMk cId="3414739867" sldId="256"/>
            <ac:spMk id="17" creationId="{3D916803-DB5B-41EA-A592-86425F415591}"/>
          </ac:spMkLst>
        </pc:spChg>
        <pc:spChg chg="add">
          <ac:chgData name="Ravi Ramchandran" userId="bddc7abb-9747-4edc-a560-56c3ed00e947" providerId="ADAL" clId="{09A6058D-E0D7-954D-9953-56AAED33069F}" dt="2021-01-31T07:21:11.008" v="3325" actId="26606"/>
          <ac:spMkLst>
            <pc:docMk/>
            <pc:sldMk cId="3414739867" sldId="256"/>
            <ac:spMk id="19" creationId="{B902EF0F-46E4-4A03-9F60-1050C6DCE2B5}"/>
          </ac:spMkLst>
        </pc:spChg>
        <pc:spChg chg="add">
          <ac:chgData name="Ravi Ramchandran" userId="bddc7abb-9747-4edc-a560-56c3ed00e947" providerId="ADAL" clId="{09A6058D-E0D7-954D-9953-56AAED33069F}" dt="2021-01-31T07:21:11.008" v="3325" actId="26606"/>
          <ac:spMkLst>
            <pc:docMk/>
            <pc:sldMk cId="3414739867" sldId="256"/>
            <ac:spMk id="20" creationId="{582045D0-5727-4EB9-858E-6A3506E74B58}"/>
          </ac:spMkLst>
        </pc:spChg>
        <pc:picChg chg="add mod">
          <ac:chgData name="Ravi Ramchandran" userId="bddc7abb-9747-4edc-a560-56c3ed00e947" providerId="ADAL" clId="{09A6058D-E0D7-954D-9953-56AAED33069F}" dt="2021-01-31T07:20:37.982" v="3321"/>
          <ac:picMkLst>
            <pc:docMk/>
            <pc:sldMk cId="3414739867" sldId="256"/>
            <ac:picMk id="7" creationId="{614C28A9-C53F-9441-BAB4-8F1A2196D29C}"/>
          </ac:picMkLst>
        </pc:picChg>
        <pc:picChg chg="add mod">
          <ac:chgData name="Ravi Ramchandran" userId="bddc7abb-9747-4edc-a560-56c3ed00e947" providerId="ADAL" clId="{09A6058D-E0D7-954D-9953-56AAED33069F}" dt="2021-01-31T07:20:45.420" v="3322"/>
          <ac:picMkLst>
            <pc:docMk/>
            <pc:sldMk cId="3414739867" sldId="256"/>
            <ac:picMk id="9" creationId="{A7897130-F7A9-6F44-AFC3-3F2B7FA2851D}"/>
          </ac:picMkLst>
        </pc:picChg>
      </pc:sldChg>
      <pc:sldChg chg="addSp delSp modSp mod modClrScheme chgLayout">
        <pc:chgData name="Ravi Ramchandran" userId="bddc7abb-9747-4edc-a560-56c3ed00e947" providerId="ADAL" clId="{09A6058D-E0D7-954D-9953-56AAED33069F}" dt="2021-01-31T07:17:45.233" v="3281"/>
        <pc:sldMkLst>
          <pc:docMk/>
          <pc:sldMk cId="3869754742" sldId="257"/>
        </pc:sldMkLst>
        <pc:spChg chg="add del mod ord">
          <ac:chgData name="Ravi Ramchandran" userId="bddc7abb-9747-4edc-a560-56c3ed00e947" providerId="ADAL" clId="{09A6058D-E0D7-954D-9953-56AAED33069F}" dt="2021-01-30T18:41:35.314" v="318" actId="21"/>
          <ac:spMkLst>
            <pc:docMk/>
            <pc:sldMk cId="3869754742" sldId="257"/>
            <ac:spMk id="2" creationId="{C7903855-30D4-9540-860C-FB38CDD0495E}"/>
          </ac:spMkLst>
        </pc:spChg>
        <pc:spChg chg="add del mod ord">
          <ac:chgData name="Ravi Ramchandran" userId="bddc7abb-9747-4edc-a560-56c3ed00e947" providerId="ADAL" clId="{09A6058D-E0D7-954D-9953-56AAED33069F}" dt="2021-01-30T18:42:09.735" v="325" actId="26606"/>
          <ac:spMkLst>
            <pc:docMk/>
            <pc:sldMk cId="3869754742" sldId="257"/>
            <ac:spMk id="3" creationId="{00000000-0000-0000-0000-000000000000}"/>
          </ac:spMkLst>
        </pc:spChg>
        <pc:spChg chg="add mod ord">
          <ac:chgData name="Ravi Ramchandran" userId="bddc7abb-9747-4edc-a560-56c3ed00e947" providerId="ADAL" clId="{09A6058D-E0D7-954D-9953-56AAED33069F}" dt="2021-01-30T19:00:04.944" v="646" actId="20577"/>
          <ac:spMkLst>
            <pc:docMk/>
            <pc:sldMk cId="3869754742" sldId="257"/>
            <ac:spMk id="4" creationId="{DBCD6D95-2594-CF4F-88BB-8D5491A39ACA}"/>
          </ac:spMkLst>
        </pc:spChg>
        <pc:spChg chg="mod ord">
          <ac:chgData name="Ravi Ramchandran" userId="bddc7abb-9747-4edc-a560-56c3ed00e947" providerId="ADAL" clId="{09A6058D-E0D7-954D-9953-56AAED33069F}" dt="2021-01-31T06:20:36.776" v="2774"/>
          <ac:spMkLst>
            <pc:docMk/>
            <pc:sldMk cId="3869754742" sldId="257"/>
            <ac:spMk id="5" creationId="{00000000-0000-0000-0000-000000000000}"/>
          </ac:spMkLst>
        </pc:spChg>
        <pc:spChg chg="add del mod ord">
          <ac:chgData name="Ravi Ramchandran" userId="bddc7abb-9747-4edc-a560-56c3ed00e947" providerId="ADAL" clId="{09A6058D-E0D7-954D-9953-56AAED33069F}" dt="2021-01-30T18:41:35.314" v="318" actId="21"/>
          <ac:spMkLst>
            <pc:docMk/>
            <pc:sldMk cId="3869754742" sldId="257"/>
            <ac:spMk id="6" creationId="{B5926F4F-DAC0-8241-9E84-B9C44E998396}"/>
          </ac:spMkLst>
        </pc:spChg>
        <pc:spChg chg="add del mod">
          <ac:chgData name="Ravi Ramchandran" userId="bddc7abb-9747-4edc-a560-56c3ed00e947" providerId="ADAL" clId="{09A6058D-E0D7-954D-9953-56AAED33069F}" dt="2021-01-30T18:43:43.209" v="333" actId="478"/>
          <ac:spMkLst>
            <pc:docMk/>
            <pc:sldMk cId="3869754742" sldId="257"/>
            <ac:spMk id="8" creationId="{F4713194-D5EF-CE47-A63A-21A24A26CCDB}"/>
          </ac:spMkLst>
        </pc:spChg>
        <pc:spChg chg="add del mod">
          <ac:chgData name="Ravi Ramchandran" userId="bddc7abb-9747-4edc-a560-56c3ed00e947" providerId="ADAL" clId="{09A6058D-E0D7-954D-9953-56AAED33069F}" dt="2021-01-30T18:43:45.155" v="334" actId="478"/>
          <ac:spMkLst>
            <pc:docMk/>
            <pc:sldMk cId="3869754742" sldId="257"/>
            <ac:spMk id="10" creationId="{83D08CA8-00B3-CD46-8D39-1A110B2FD7C9}"/>
          </ac:spMkLst>
        </pc:spChg>
        <pc:spChg chg="add del mod">
          <ac:chgData name="Ravi Ramchandran" userId="bddc7abb-9747-4edc-a560-56c3ed00e947" providerId="ADAL" clId="{09A6058D-E0D7-954D-9953-56AAED33069F}" dt="2021-01-30T18:42:20.594" v="327"/>
          <ac:spMkLst>
            <pc:docMk/>
            <pc:sldMk cId="3869754742" sldId="257"/>
            <ac:spMk id="15" creationId="{D2E9324B-A201-8A41-8F29-A175DDE48E44}"/>
          </ac:spMkLst>
        </pc:spChg>
        <pc:spChg chg="add del mod">
          <ac:chgData name="Ravi Ramchandran" userId="bddc7abb-9747-4edc-a560-56c3ed00e947" providerId="ADAL" clId="{09A6058D-E0D7-954D-9953-56AAED33069F}" dt="2021-01-30T18:42:20.594" v="327"/>
          <ac:spMkLst>
            <pc:docMk/>
            <pc:sldMk cId="3869754742" sldId="257"/>
            <ac:spMk id="17" creationId="{DD1EF5CB-C9F1-7B49-B59A-E119F6941A51}"/>
          </ac:spMkLst>
        </pc:spChg>
        <pc:spChg chg="add del mod">
          <ac:chgData name="Ravi Ramchandran" userId="bddc7abb-9747-4edc-a560-56c3ed00e947" providerId="ADAL" clId="{09A6058D-E0D7-954D-9953-56AAED33069F}" dt="2021-01-30T18:43:38.893" v="332"/>
          <ac:spMkLst>
            <pc:docMk/>
            <pc:sldMk cId="3869754742" sldId="257"/>
            <ac:spMk id="19" creationId="{5D08D8FD-DAB6-494E-9F23-742448752611}"/>
          </ac:spMkLst>
        </pc:spChg>
        <pc:spChg chg="add del mod">
          <ac:chgData name="Ravi Ramchandran" userId="bddc7abb-9747-4edc-a560-56c3ed00e947" providerId="ADAL" clId="{09A6058D-E0D7-954D-9953-56AAED33069F}" dt="2021-01-30T18:43:38.893" v="332"/>
          <ac:spMkLst>
            <pc:docMk/>
            <pc:sldMk cId="3869754742" sldId="257"/>
            <ac:spMk id="20" creationId="{54C590B4-1394-FF4C-9B07-B201F41424CF}"/>
          </ac:spMkLst>
        </pc:spChg>
        <pc:spChg chg="add mod">
          <ac:chgData name="Ravi Ramchandran" userId="bddc7abb-9747-4edc-a560-56c3ed00e947" providerId="ADAL" clId="{09A6058D-E0D7-954D-9953-56AAED33069F}" dt="2021-01-30T18:59:32.053" v="641" actId="120"/>
          <ac:spMkLst>
            <pc:docMk/>
            <pc:sldMk cId="3869754742" sldId="257"/>
            <ac:spMk id="21" creationId="{019D4510-D0C4-664D-8F15-E45DEC5BC6B2}"/>
          </ac:spMkLst>
        </pc:spChg>
        <pc:spChg chg="add del mod">
          <ac:chgData name="Ravi Ramchandran" userId="bddc7abb-9747-4edc-a560-56c3ed00e947" providerId="ADAL" clId="{09A6058D-E0D7-954D-9953-56AAED33069F}" dt="2021-01-30T18:56:56.884" v="614" actId="12084"/>
          <ac:spMkLst>
            <pc:docMk/>
            <pc:sldMk cId="3869754742" sldId="257"/>
            <ac:spMk id="22" creationId="{F77145C2-4682-4349-BC12-9D077A6B01D1}"/>
          </ac:spMkLst>
        </pc:spChg>
        <pc:spChg chg="add del mod">
          <ac:chgData name="Ravi Ramchandran" userId="bddc7abb-9747-4edc-a560-56c3ed00e947" providerId="ADAL" clId="{09A6058D-E0D7-954D-9953-56AAED33069F}" dt="2021-01-30T18:58:29.683" v="622" actId="12084"/>
          <ac:spMkLst>
            <pc:docMk/>
            <pc:sldMk cId="3869754742" sldId="257"/>
            <ac:spMk id="23" creationId="{92AC44AC-A336-9C48-ABCD-D594CE04B7E7}"/>
          </ac:spMkLst>
        </pc:spChg>
        <pc:spChg chg="add del mod">
          <ac:chgData name="Ravi Ramchandran" userId="bddc7abb-9747-4edc-a560-56c3ed00e947" providerId="ADAL" clId="{09A6058D-E0D7-954D-9953-56AAED33069F}" dt="2021-01-31T07:17:45.233" v="3281"/>
          <ac:spMkLst>
            <pc:docMk/>
            <pc:sldMk cId="3869754742" sldId="257"/>
            <ac:spMk id="25" creationId="{50E3BEE2-5BAE-4242-B9D9-3D7907EA9FC8}"/>
          </ac:spMkLst>
        </pc:spChg>
        <pc:graphicFrameChg chg="add del modGraphic">
          <ac:chgData name="Ravi Ramchandran" userId="bddc7abb-9747-4edc-a560-56c3ed00e947" providerId="ADAL" clId="{09A6058D-E0D7-954D-9953-56AAED33069F}" dt="2021-01-30T18:44:43.092" v="338" actId="478"/>
          <ac:graphicFrameMkLst>
            <pc:docMk/>
            <pc:sldMk cId="3869754742" sldId="257"/>
            <ac:graphicFrameMk id="11" creationId="{317D70E1-26A9-3C45-93AC-B2FDB6FCC461}"/>
          </ac:graphicFrameMkLst>
        </pc:graphicFrameChg>
        <pc:graphicFrameChg chg="add del">
          <ac:chgData name="Ravi Ramchandran" userId="bddc7abb-9747-4edc-a560-56c3ed00e947" providerId="ADAL" clId="{09A6058D-E0D7-954D-9953-56AAED33069F}" dt="2021-01-30T18:41:49.121" v="320" actId="26606"/>
          <ac:graphicFrameMkLst>
            <pc:docMk/>
            <pc:sldMk cId="3869754742" sldId="257"/>
            <ac:graphicFrameMk id="12" creationId="{4F71FC7B-3B4B-4735-A117-25B8F9E36086}"/>
          </ac:graphicFrameMkLst>
        </pc:graphicFrameChg>
        <pc:graphicFrameChg chg="add del mod">
          <ac:chgData name="Ravi Ramchandran" userId="bddc7abb-9747-4edc-a560-56c3ed00e947" providerId="ADAL" clId="{09A6058D-E0D7-954D-9953-56AAED33069F}" dt="2021-01-30T18:58:08.893" v="617" actId="11529"/>
          <ac:graphicFrameMkLst>
            <pc:docMk/>
            <pc:sldMk cId="3869754742" sldId="257"/>
            <ac:graphicFrameMk id="13" creationId="{1854C4D6-C1B1-A646-BF4B-419613B811C2}"/>
          </ac:graphicFrameMkLst>
        </pc:graphicFrameChg>
        <pc:graphicFrameChg chg="add del">
          <ac:chgData name="Ravi Ramchandran" userId="bddc7abb-9747-4edc-a560-56c3ed00e947" providerId="ADAL" clId="{09A6058D-E0D7-954D-9953-56AAED33069F}" dt="2021-01-30T18:42:00.285" v="322" actId="26606"/>
          <ac:graphicFrameMkLst>
            <pc:docMk/>
            <pc:sldMk cId="3869754742" sldId="257"/>
            <ac:graphicFrameMk id="14" creationId="{5D819464-7E7E-4582-9FD0-2E29BAFD2A86}"/>
          </ac:graphicFrameMkLst>
        </pc:graphicFrameChg>
        <pc:graphicFrameChg chg="add del">
          <ac:chgData name="Ravi Ramchandran" userId="bddc7abb-9747-4edc-a560-56c3ed00e947" providerId="ADAL" clId="{09A6058D-E0D7-954D-9953-56AAED33069F}" dt="2021-01-30T18:42:09.645" v="324" actId="26606"/>
          <ac:graphicFrameMkLst>
            <pc:docMk/>
            <pc:sldMk cId="3869754742" sldId="257"/>
            <ac:graphicFrameMk id="16" creationId="{4F71FC7B-3B4B-4735-A117-25B8F9E36086}"/>
          </ac:graphicFrameMkLst>
        </pc:graphicFrameChg>
        <pc:graphicFrameChg chg="add">
          <ac:chgData name="Ravi Ramchandran" userId="bddc7abb-9747-4edc-a560-56c3ed00e947" providerId="ADAL" clId="{09A6058D-E0D7-954D-9953-56AAED33069F}" dt="2021-01-30T18:42:09.735" v="325" actId="26606"/>
          <ac:graphicFrameMkLst>
            <pc:docMk/>
            <pc:sldMk cId="3869754742" sldId="257"/>
            <ac:graphicFrameMk id="18" creationId="{5D819464-7E7E-4582-9FD0-2E29BAFD2A86}"/>
          </ac:graphicFrameMkLst>
        </pc:graphicFrameChg>
        <pc:graphicFrameChg chg="add mod">
          <ac:chgData name="Ravi Ramchandran" userId="bddc7abb-9747-4edc-a560-56c3ed00e947" providerId="ADAL" clId="{09A6058D-E0D7-954D-9953-56AAED33069F}" dt="2021-01-30T18:59:47.577" v="642" actId="1076"/>
          <ac:graphicFrameMkLst>
            <pc:docMk/>
            <pc:sldMk cId="3869754742" sldId="257"/>
            <ac:graphicFrameMk id="24" creationId="{DB6834B9-84AA-AC41-BFC8-5812459438C3}"/>
          </ac:graphicFrameMkLst>
        </pc:graphicFrameChg>
      </pc:sldChg>
      <pc:sldChg chg="addSp delSp modSp mod setBg setClrOvrMap delDesignElem">
        <pc:chgData name="Ravi Ramchandran" userId="bddc7abb-9747-4edc-a560-56c3ed00e947" providerId="ADAL" clId="{09A6058D-E0D7-954D-9953-56AAED33069F}" dt="2021-01-31T07:17:51.163" v="3282"/>
        <pc:sldMkLst>
          <pc:docMk/>
          <pc:sldMk cId="2118598445" sldId="258"/>
        </pc:sldMkLst>
        <pc:spChg chg="del mod ord">
          <ac:chgData name="Ravi Ramchandran" userId="bddc7abb-9747-4edc-a560-56c3ed00e947" providerId="ADAL" clId="{09A6058D-E0D7-954D-9953-56AAED33069F}" dt="2021-01-30T18:52:57.583" v="560" actId="12084"/>
          <ac:spMkLst>
            <pc:docMk/>
            <pc:sldMk cId="2118598445" sldId="258"/>
            <ac:spMk id="3" creationId="{00000000-0000-0000-0000-000000000000}"/>
          </ac:spMkLst>
        </pc:spChg>
        <pc:spChg chg="add del mod">
          <ac:chgData name="Ravi Ramchandran" userId="bddc7abb-9747-4edc-a560-56c3ed00e947" providerId="ADAL" clId="{09A6058D-E0D7-954D-9953-56AAED33069F}" dt="2021-01-30T18:43:10.072" v="330" actId="21"/>
          <ac:spMkLst>
            <pc:docMk/>
            <pc:sldMk cId="2118598445" sldId="258"/>
            <ac:spMk id="4" creationId="{2A676E21-7A01-5A48-8513-BEC7466F384B}"/>
          </ac:spMkLst>
        </pc:spChg>
        <pc:spChg chg="mod">
          <ac:chgData name="Ravi Ramchandran" userId="bddc7abb-9747-4edc-a560-56c3ed00e947" providerId="ADAL" clId="{09A6058D-E0D7-954D-9953-56AAED33069F}" dt="2021-01-31T07:10:48.495" v="3250" actId="26606"/>
          <ac:spMkLst>
            <pc:docMk/>
            <pc:sldMk cId="2118598445" sldId="258"/>
            <ac:spMk id="5" creationId="{00000000-0000-0000-0000-000000000000}"/>
          </ac:spMkLst>
        </pc:spChg>
        <pc:spChg chg="add del mod">
          <ac:chgData name="Ravi Ramchandran" userId="bddc7abb-9747-4edc-a560-56c3ed00e947" providerId="ADAL" clId="{09A6058D-E0D7-954D-9953-56AAED33069F}" dt="2021-01-30T18:43:10.072" v="330" actId="21"/>
          <ac:spMkLst>
            <pc:docMk/>
            <pc:sldMk cId="2118598445" sldId="258"/>
            <ac:spMk id="6" creationId="{7B337C5F-F0DE-0C41-934D-F9BC3F173168}"/>
          </ac:spMkLst>
        </pc:spChg>
        <pc:spChg chg="add del">
          <ac:chgData name="Ravi Ramchandran" userId="bddc7abb-9747-4edc-a560-56c3ed00e947" providerId="ADAL" clId="{09A6058D-E0D7-954D-9953-56AAED33069F}" dt="2021-01-31T07:10:48.442" v="3249" actId="26606"/>
          <ac:spMkLst>
            <pc:docMk/>
            <pc:sldMk cId="2118598445" sldId="258"/>
            <ac:spMk id="7" creationId="{257363FD-7E77-4145-9483-331A807ADF0E}"/>
          </ac:spMkLst>
        </pc:spChg>
        <pc:spChg chg="add">
          <ac:chgData name="Ravi Ramchandran" userId="bddc7abb-9747-4edc-a560-56c3ed00e947" providerId="ADAL" clId="{09A6058D-E0D7-954D-9953-56AAED33069F}" dt="2021-01-31T07:10:48.495" v="3250" actId="26606"/>
          <ac:spMkLst>
            <pc:docMk/>
            <pc:sldMk cId="2118598445" sldId="258"/>
            <ac:spMk id="9" creationId="{7DA3C418-758E-4180-A5D0-8655D6804587}"/>
          </ac:spMkLst>
        </pc:spChg>
        <pc:spChg chg="add del">
          <ac:chgData name="Ravi Ramchandran" userId="bddc7abb-9747-4edc-a560-56c3ed00e947" providerId="ADAL" clId="{09A6058D-E0D7-954D-9953-56AAED33069F}" dt="2021-01-30T18:56:34.771" v="613" actId="26606"/>
          <ac:spMkLst>
            <pc:docMk/>
            <pc:sldMk cId="2118598445" sldId="258"/>
            <ac:spMk id="10" creationId="{09588DA8-065E-4F6F-8EFD-43104AB2E0CF}"/>
          </ac:spMkLst>
        </pc:spChg>
        <pc:spChg chg="add">
          <ac:chgData name="Ravi Ramchandran" userId="bddc7abb-9747-4edc-a560-56c3ed00e947" providerId="ADAL" clId="{09A6058D-E0D7-954D-9953-56AAED33069F}" dt="2021-01-31T07:10:48.495" v="3250" actId="26606"/>
          <ac:spMkLst>
            <pc:docMk/>
            <pc:sldMk cId="2118598445" sldId="258"/>
            <ac:spMk id="11" creationId="{28C8EF06-5EC3-4883-AFAF-D74FF46550FB}"/>
          </ac:spMkLst>
        </pc:spChg>
        <pc:spChg chg="add del">
          <ac:chgData name="Ravi Ramchandran" userId="bddc7abb-9747-4edc-a560-56c3ed00e947" providerId="ADAL" clId="{09A6058D-E0D7-954D-9953-56AAED33069F}" dt="2021-01-30T18:56:34.771" v="613" actId="26606"/>
          <ac:spMkLst>
            <pc:docMk/>
            <pc:sldMk cId="2118598445" sldId="258"/>
            <ac:spMk id="12" creationId="{C4285719-470E-454C-AF62-8323075F1F5B}"/>
          </ac:spMkLst>
        </pc:spChg>
        <pc:spChg chg="add del">
          <ac:chgData name="Ravi Ramchandran" userId="bddc7abb-9747-4edc-a560-56c3ed00e947" providerId="ADAL" clId="{09A6058D-E0D7-954D-9953-56AAED33069F}" dt="2021-01-30T18:56:34.771" v="613" actId="26606"/>
          <ac:spMkLst>
            <pc:docMk/>
            <pc:sldMk cId="2118598445" sldId="258"/>
            <ac:spMk id="14" creationId="{CD9FE4EF-C4D8-49A0-B2FF-81D8DB7D8A24}"/>
          </ac:spMkLst>
        </pc:spChg>
        <pc:spChg chg="add del">
          <ac:chgData name="Ravi Ramchandran" userId="bddc7abb-9747-4edc-a560-56c3ed00e947" providerId="ADAL" clId="{09A6058D-E0D7-954D-9953-56AAED33069F}" dt="2021-01-30T18:56:34.771" v="613" actId="26606"/>
          <ac:spMkLst>
            <pc:docMk/>
            <pc:sldMk cId="2118598445" sldId="258"/>
            <ac:spMk id="16" creationId="{4300840D-0A0B-4512-BACA-B439D5B9C57C}"/>
          </ac:spMkLst>
        </pc:spChg>
        <pc:spChg chg="add del">
          <ac:chgData name="Ravi Ramchandran" userId="bddc7abb-9747-4edc-a560-56c3ed00e947" providerId="ADAL" clId="{09A6058D-E0D7-954D-9953-56AAED33069F}" dt="2021-01-30T18:56:34.771" v="613" actId="26606"/>
          <ac:spMkLst>
            <pc:docMk/>
            <pc:sldMk cId="2118598445" sldId="258"/>
            <ac:spMk id="18" creationId="{D2B78728-A580-49A7-84F9-6EF6F583ADE0}"/>
          </ac:spMkLst>
        </pc:spChg>
        <pc:spChg chg="add del">
          <ac:chgData name="Ravi Ramchandran" userId="bddc7abb-9747-4edc-a560-56c3ed00e947" providerId="ADAL" clId="{09A6058D-E0D7-954D-9953-56AAED33069F}" dt="2021-01-30T18:56:34.771" v="613" actId="26606"/>
          <ac:spMkLst>
            <pc:docMk/>
            <pc:sldMk cId="2118598445" sldId="258"/>
            <ac:spMk id="20" creationId="{38FAA1A1-D861-433F-88FA-1E9D6FD31D11}"/>
          </ac:spMkLst>
        </pc:spChg>
        <pc:spChg chg="add del">
          <ac:chgData name="Ravi Ramchandran" userId="bddc7abb-9747-4edc-a560-56c3ed00e947" providerId="ADAL" clId="{09A6058D-E0D7-954D-9953-56AAED33069F}" dt="2021-01-30T18:56:34.771" v="613" actId="26606"/>
          <ac:spMkLst>
            <pc:docMk/>
            <pc:sldMk cId="2118598445" sldId="258"/>
            <ac:spMk id="22" creationId="{8D71EDA1-87BF-4D5D-AB79-F346FD19278A}"/>
          </ac:spMkLst>
        </pc:spChg>
        <pc:spChg chg="add del">
          <ac:chgData name="Ravi Ramchandran" userId="bddc7abb-9747-4edc-a560-56c3ed00e947" providerId="ADAL" clId="{09A6058D-E0D7-954D-9953-56AAED33069F}" dt="2021-01-31T06:07:34.644" v="2589" actId="26606"/>
          <ac:spMkLst>
            <pc:docMk/>
            <pc:sldMk cId="2118598445" sldId="258"/>
            <ac:spMk id="27" creationId="{6F66A575-7835-4400-BEDE-89F2EF034034}"/>
          </ac:spMkLst>
        </pc:spChg>
        <pc:spChg chg="add del">
          <ac:chgData name="Ravi Ramchandran" userId="bddc7abb-9747-4edc-a560-56c3ed00e947" providerId="ADAL" clId="{09A6058D-E0D7-954D-9953-56AAED33069F}" dt="2021-01-31T06:19:55.830" v="2772"/>
          <ac:spMkLst>
            <pc:docMk/>
            <pc:sldMk cId="2118598445" sldId="258"/>
            <ac:spMk id="32" creationId="{E8F175C6-C15F-4DB0-8423-A1EF4AADC813}"/>
          </ac:spMkLst>
        </pc:spChg>
        <pc:graphicFrameChg chg="add mod modGraphic">
          <ac:chgData name="Ravi Ramchandran" userId="bddc7abb-9747-4edc-a560-56c3ed00e947" providerId="ADAL" clId="{09A6058D-E0D7-954D-9953-56AAED33069F}" dt="2021-01-31T07:11:50.569" v="3262"/>
          <ac:graphicFrameMkLst>
            <pc:docMk/>
            <pc:sldMk cId="2118598445" sldId="258"/>
            <ac:graphicFrameMk id="2" creationId="{B44B9B93-2A8C-5E45-8744-295178D30463}"/>
          </ac:graphicFrameMkLst>
        </pc:graphicFrameChg>
        <pc:picChg chg="add mod">
          <ac:chgData name="Ravi Ramchandran" userId="bddc7abb-9747-4edc-a560-56c3ed00e947" providerId="ADAL" clId="{09A6058D-E0D7-954D-9953-56AAED33069F}" dt="2021-01-31T07:17:37.133" v="3278"/>
          <ac:picMkLst>
            <pc:docMk/>
            <pc:sldMk cId="2118598445" sldId="258"/>
            <ac:picMk id="19" creationId="{34ADB86F-6FBA-AA4F-A78D-87BF795ACB59}"/>
          </ac:picMkLst>
        </pc:picChg>
        <pc:picChg chg="add mod">
          <ac:chgData name="Ravi Ramchandran" userId="bddc7abb-9747-4edc-a560-56c3ed00e947" providerId="ADAL" clId="{09A6058D-E0D7-954D-9953-56AAED33069F}" dt="2021-01-31T07:17:51.163" v="3282"/>
          <ac:picMkLst>
            <pc:docMk/>
            <pc:sldMk cId="2118598445" sldId="258"/>
            <ac:picMk id="21" creationId="{C93357B9-61A2-8C4B-9EEC-43A2718EF09A}"/>
          </ac:picMkLst>
        </pc:picChg>
      </pc:sldChg>
      <pc:sldChg chg="addSp delSp modSp mod setBg delDesignElem">
        <pc:chgData name="Ravi Ramchandran" userId="bddc7abb-9747-4edc-a560-56c3ed00e947" providerId="ADAL" clId="{09A6058D-E0D7-954D-9953-56AAED33069F}" dt="2021-01-31T07:17:14.691" v="3277"/>
        <pc:sldMkLst>
          <pc:docMk/>
          <pc:sldMk cId="3095347154" sldId="259"/>
        </pc:sldMkLst>
        <pc:spChg chg="mod">
          <ac:chgData name="Ravi Ramchandran" userId="bddc7abb-9747-4edc-a560-56c3ed00e947" providerId="ADAL" clId="{09A6058D-E0D7-954D-9953-56AAED33069F}" dt="2021-01-31T07:12:49.704" v="3275" actId="20577"/>
          <ac:spMkLst>
            <pc:docMk/>
            <pc:sldMk cId="3095347154" sldId="259"/>
            <ac:spMk id="2" creationId="{00000000-0000-0000-0000-000000000000}"/>
          </ac:spMkLst>
        </pc:spChg>
        <pc:spChg chg="del mod">
          <ac:chgData name="Ravi Ramchandran" userId="bddc7abb-9747-4edc-a560-56c3ed00e947" providerId="ADAL" clId="{09A6058D-E0D7-954D-9953-56AAED33069F}" dt="2021-01-30T19:19:04.761" v="1437" actId="26606"/>
          <ac:spMkLst>
            <pc:docMk/>
            <pc:sldMk cId="3095347154" sldId="259"/>
            <ac:spMk id="3" creationId="{00000000-0000-0000-0000-000000000000}"/>
          </ac:spMkLst>
        </pc:spChg>
        <pc:spChg chg="add del mod">
          <ac:chgData name="Ravi Ramchandran" userId="bddc7abb-9747-4edc-a560-56c3ed00e947" providerId="ADAL" clId="{09A6058D-E0D7-954D-9953-56AAED33069F}" dt="2021-01-30T19:19:12.083" v="1441"/>
          <ac:spMkLst>
            <pc:docMk/>
            <pc:sldMk cId="3095347154" sldId="259"/>
            <ac:spMk id="4" creationId="{64726ABA-627F-B64A-BD3C-AFB39AAE627E}"/>
          </ac:spMkLst>
        </pc:spChg>
        <pc:spChg chg="add del mod">
          <ac:chgData name="Ravi Ramchandran" userId="bddc7abb-9747-4edc-a560-56c3ed00e947" providerId="ADAL" clId="{09A6058D-E0D7-954D-9953-56AAED33069F}" dt="2021-01-30T19:19:10.083" v="1439"/>
          <ac:spMkLst>
            <pc:docMk/>
            <pc:sldMk cId="3095347154" sldId="259"/>
            <ac:spMk id="5" creationId="{66131FC1-8F32-424C-95D6-968D562C446C}"/>
          </ac:spMkLst>
        </pc:spChg>
        <pc:spChg chg="add del mod">
          <ac:chgData name="Ravi Ramchandran" userId="bddc7abb-9747-4edc-a560-56c3ed00e947" providerId="ADAL" clId="{09A6058D-E0D7-954D-9953-56AAED33069F}" dt="2021-01-31T06:29:49.974" v="2847"/>
          <ac:spMkLst>
            <pc:docMk/>
            <pc:sldMk cId="3095347154" sldId="259"/>
            <ac:spMk id="6" creationId="{E7D71325-68EA-3C45-9EB8-BD9A36E9B813}"/>
          </ac:spMkLst>
        </pc:spChg>
        <pc:spChg chg="add del">
          <ac:chgData name="Ravi Ramchandran" userId="bddc7abb-9747-4edc-a560-56c3ed00e947" providerId="ADAL" clId="{09A6058D-E0D7-954D-9953-56AAED33069F}" dt="2021-01-30T19:10:00.905" v="858" actId="26606"/>
          <ac:spMkLst>
            <pc:docMk/>
            <pc:sldMk cId="3095347154" sldId="259"/>
            <ac:spMk id="8" creationId="{DE7FFD28-545C-4C88-A2E7-152FB234C92C}"/>
          </ac:spMkLst>
        </pc:spChg>
        <pc:spChg chg="add del">
          <ac:chgData name="Ravi Ramchandran" userId="bddc7abb-9747-4edc-a560-56c3ed00e947" providerId="ADAL" clId="{09A6058D-E0D7-954D-9953-56AAED33069F}" dt="2021-01-31T06:07:13.577" v="2588" actId="26606"/>
          <ac:spMkLst>
            <pc:docMk/>
            <pc:sldMk cId="3095347154" sldId="259"/>
            <ac:spMk id="9" creationId="{6C4028FD-8BAA-4A19-BFDE-594D991B7552}"/>
          </ac:spMkLst>
        </pc:spChg>
        <pc:spChg chg="add del">
          <ac:chgData name="Ravi Ramchandran" userId="bddc7abb-9747-4edc-a560-56c3ed00e947" providerId="ADAL" clId="{09A6058D-E0D7-954D-9953-56AAED33069F}" dt="2021-01-30T19:10:02.717" v="860" actId="26606"/>
          <ac:spMkLst>
            <pc:docMk/>
            <pc:sldMk cId="3095347154" sldId="259"/>
            <ac:spMk id="10" creationId="{C1F06963-6374-4B48-844F-071A9BAAAE02}"/>
          </ac:spMkLst>
        </pc:spChg>
        <pc:spChg chg="add del">
          <ac:chgData name="Ravi Ramchandran" userId="bddc7abb-9747-4edc-a560-56c3ed00e947" providerId="ADAL" clId="{09A6058D-E0D7-954D-9953-56AAED33069F}" dt="2021-01-30T19:10:02.717" v="860" actId="26606"/>
          <ac:spMkLst>
            <pc:docMk/>
            <pc:sldMk cId="3095347154" sldId="259"/>
            <ac:spMk id="11" creationId="{327D73B4-9F5C-4A64-A179-51B9500CB8B5}"/>
          </ac:spMkLst>
        </pc:spChg>
        <pc:spChg chg="add del">
          <ac:chgData name="Ravi Ramchandran" userId="bddc7abb-9747-4edc-a560-56c3ed00e947" providerId="ADAL" clId="{09A6058D-E0D7-954D-9953-56AAED33069F}" dt="2021-01-30T19:10:02.717" v="860" actId="26606"/>
          <ac:spMkLst>
            <pc:docMk/>
            <pc:sldMk cId="3095347154" sldId="259"/>
            <ac:spMk id="12" creationId="{6CB927A4-E432-4310-9CD5-E89FF5063179}"/>
          </ac:spMkLst>
        </pc:spChg>
        <pc:spChg chg="add del">
          <ac:chgData name="Ravi Ramchandran" userId="bddc7abb-9747-4edc-a560-56c3ed00e947" providerId="ADAL" clId="{09A6058D-E0D7-954D-9953-56AAED33069F}" dt="2021-01-31T06:19:03.186" v="2764" actId="26606"/>
          <ac:spMkLst>
            <pc:docMk/>
            <pc:sldMk cId="3095347154" sldId="259"/>
            <ac:spMk id="13" creationId="{46C2E80F-49A6-4372-B103-219D417A55ED}"/>
          </ac:spMkLst>
        </pc:spChg>
        <pc:spChg chg="add del">
          <ac:chgData name="Ravi Ramchandran" userId="bddc7abb-9747-4edc-a560-56c3ed00e947" providerId="ADAL" clId="{09A6058D-E0D7-954D-9953-56AAED33069F}" dt="2021-01-30T19:10:02.717" v="860" actId="26606"/>
          <ac:spMkLst>
            <pc:docMk/>
            <pc:sldMk cId="3095347154" sldId="259"/>
            <ac:spMk id="14" creationId="{1453BF6C-B012-48B7-B4E8-6D7AC7C27D02}"/>
          </ac:spMkLst>
        </pc:spChg>
        <pc:spChg chg="add del">
          <ac:chgData name="Ravi Ramchandran" userId="bddc7abb-9747-4edc-a560-56c3ed00e947" providerId="ADAL" clId="{09A6058D-E0D7-954D-9953-56AAED33069F}" dt="2021-01-31T06:19:02.744" v="2763" actId="26606"/>
          <ac:spMkLst>
            <pc:docMk/>
            <pc:sldMk cId="3095347154" sldId="259"/>
            <ac:spMk id="15" creationId="{BACC6370-2D7E-4714-9D71-7542949D7D5D}"/>
          </ac:spMkLst>
        </pc:spChg>
        <pc:spChg chg="add del">
          <ac:chgData name="Ravi Ramchandran" userId="bddc7abb-9747-4edc-a560-56c3ed00e947" providerId="ADAL" clId="{09A6058D-E0D7-954D-9953-56AAED33069F}" dt="2021-01-30T19:10:02.717" v="860" actId="26606"/>
          <ac:spMkLst>
            <pc:docMk/>
            <pc:sldMk cId="3095347154" sldId="259"/>
            <ac:spMk id="16" creationId="{E3020543-B24B-4EC4-8FFC-8DD88EEA91A8}"/>
          </ac:spMkLst>
        </pc:spChg>
        <pc:spChg chg="add del">
          <ac:chgData name="Ravi Ramchandran" userId="bddc7abb-9747-4edc-a560-56c3ed00e947" providerId="ADAL" clId="{09A6058D-E0D7-954D-9953-56AAED33069F}" dt="2021-01-31T06:19:02.744" v="2763" actId="26606"/>
          <ac:spMkLst>
            <pc:docMk/>
            <pc:sldMk cId="3095347154" sldId="259"/>
            <ac:spMk id="17" creationId="{F68B3F68-107C-434F-AA38-110D5EA91B85}"/>
          </ac:spMkLst>
        </pc:spChg>
        <pc:spChg chg="add del">
          <ac:chgData name="Ravi Ramchandran" userId="bddc7abb-9747-4edc-a560-56c3ed00e947" providerId="ADAL" clId="{09A6058D-E0D7-954D-9953-56AAED33069F}" dt="2021-01-31T06:19:02.744" v="2763" actId="26606"/>
          <ac:spMkLst>
            <pc:docMk/>
            <pc:sldMk cId="3095347154" sldId="259"/>
            <ac:spMk id="19" creationId="{AAD0DBB9-1A4B-4391-81D4-CB19F9AB918A}"/>
          </ac:spMkLst>
        </pc:spChg>
        <pc:spChg chg="add del">
          <ac:chgData name="Ravi Ramchandran" userId="bddc7abb-9747-4edc-a560-56c3ed00e947" providerId="ADAL" clId="{09A6058D-E0D7-954D-9953-56AAED33069F}" dt="2021-01-30T19:10:05.194" v="862" actId="26606"/>
          <ac:spMkLst>
            <pc:docMk/>
            <pc:sldMk cId="3095347154" sldId="259"/>
            <ac:spMk id="20" creationId="{DE7FFD28-545C-4C88-A2E7-152FB234C92C}"/>
          </ac:spMkLst>
        </pc:spChg>
        <pc:spChg chg="add del">
          <ac:chgData name="Ravi Ramchandran" userId="bddc7abb-9747-4edc-a560-56c3ed00e947" providerId="ADAL" clId="{09A6058D-E0D7-954D-9953-56AAED33069F}" dt="2021-01-31T06:19:02.744" v="2763" actId="26606"/>
          <ac:spMkLst>
            <pc:docMk/>
            <pc:sldMk cId="3095347154" sldId="259"/>
            <ac:spMk id="21" creationId="{063BBA22-50EA-4C4D-BE05-F1CE4E63AA56}"/>
          </ac:spMkLst>
        </pc:spChg>
        <pc:spChg chg="add del">
          <ac:chgData name="Ravi Ramchandran" userId="bddc7abb-9747-4edc-a560-56c3ed00e947" providerId="ADAL" clId="{09A6058D-E0D7-954D-9953-56AAED33069F}" dt="2021-01-30T19:10:10.515" v="864" actId="26606"/>
          <ac:spMkLst>
            <pc:docMk/>
            <pc:sldMk cId="3095347154" sldId="259"/>
            <ac:spMk id="22" creationId="{09588DA8-065E-4F6F-8EFD-43104AB2E0CF}"/>
          </ac:spMkLst>
        </pc:spChg>
        <pc:spChg chg="add del">
          <ac:chgData name="Ravi Ramchandran" userId="bddc7abb-9747-4edc-a560-56c3ed00e947" providerId="ADAL" clId="{09A6058D-E0D7-954D-9953-56AAED33069F}" dt="2021-01-30T19:10:10.515" v="864" actId="26606"/>
          <ac:spMkLst>
            <pc:docMk/>
            <pc:sldMk cId="3095347154" sldId="259"/>
            <ac:spMk id="23" creationId="{C4285719-470E-454C-AF62-8323075F1F5B}"/>
          </ac:spMkLst>
        </pc:spChg>
        <pc:spChg chg="add del">
          <ac:chgData name="Ravi Ramchandran" userId="bddc7abb-9747-4edc-a560-56c3ed00e947" providerId="ADAL" clId="{09A6058D-E0D7-954D-9953-56AAED33069F}" dt="2021-01-30T19:10:10.515" v="864" actId="26606"/>
          <ac:spMkLst>
            <pc:docMk/>
            <pc:sldMk cId="3095347154" sldId="259"/>
            <ac:spMk id="24" creationId="{CD9FE4EF-C4D8-49A0-B2FF-81D8DB7D8A24}"/>
          </ac:spMkLst>
        </pc:spChg>
        <pc:spChg chg="add del">
          <ac:chgData name="Ravi Ramchandran" userId="bddc7abb-9747-4edc-a560-56c3ed00e947" providerId="ADAL" clId="{09A6058D-E0D7-954D-9953-56AAED33069F}" dt="2021-01-30T19:10:10.515" v="864" actId="26606"/>
          <ac:spMkLst>
            <pc:docMk/>
            <pc:sldMk cId="3095347154" sldId="259"/>
            <ac:spMk id="25" creationId="{4300840D-0A0B-4512-BACA-B439D5B9C57C}"/>
          </ac:spMkLst>
        </pc:spChg>
        <pc:spChg chg="add del">
          <ac:chgData name="Ravi Ramchandran" userId="bddc7abb-9747-4edc-a560-56c3ed00e947" providerId="ADAL" clId="{09A6058D-E0D7-954D-9953-56AAED33069F}" dt="2021-01-30T19:10:10.515" v="864" actId="26606"/>
          <ac:spMkLst>
            <pc:docMk/>
            <pc:sldMk cId="3095347154" sldId="259"/>
            <ac:spMk id="26" creationId="{D2B78728-A580-49A7-84F9-6EF6F583ADE0}"/>
          </ac:spMkLst>
        </pc:spChg>
        <pc:spChg chg="add del">
          <ac:chgData name="Ravi Ramchandran" userId="bddc7abb-9747-4edc-a560-56c3ed00e947" providerId="ADAL" clId="{09A6058D-E0D7-954D-9953-56AAED33069F}" dt="2021-01-30T19:10:10.515" v="864" actId="26606"/>
          <ac:spMkLst>
            <pc:docMk/>
            <pc:sldMk cId="3095347154" sldId="259"/>
            <ac:spMk id="27" creationId="{38FAA1A1-D861-433F-88FA-1E9D6FD31D11}"/>
          </ac:spMkLst>
        </pc:spChg>
        <pc:spChg chg="add del">
          <ac:chgData name="Ravi Ramchandran" userId="bddc7abb-9747-4edc-a560-56c3ed00e947" providerId="ADAL" clId="{09A6058D-E0D7-954D-9953-56AAED33069F}" dt="2021-01-30T19:10:10.515" v="864" actId="26606"/>
          <ac:spMkLst>
            <pc:docMk/>
            <pc:sldMk cId="3095347154" sldId="259"/>
            <ac:spMk id="28" creationId="{8D71EDA1-87BF-4D5D-AB79-F346FD19278A}"/>
          </ac:spMkLst>
        </pc:spChg>
        <pc:spChg chg="add del">
          <ac:chgData name="Ravi Ramchandran" userId="bddc7abb-9747-4edc-a560-56c3ed00e947" providerId="ADAL" clId="{09A6058D-E0D7-954D-9953-56AAED33069F}" dt="2021-01-31T06:19:55.830" v="2772"/>
          <ac:spMkLst>
            <pc:docMk/>
            <pc:sldMk cId="3095347154" sldId="259"/>
            <ac:spMk id="29" creationId="{DB66F6E8-4D4A-4907-940A-774703A2D0FE}"/>
          </ac:spMkLst>
        </pc:spChg>
        <pc:spChg chg="add del">
          <ac:chgData name="Ravi Ramchandran" userId="bddc7abb-9747-4edc-a560-56c3ed00e947" providerId="ADAL" clId="{09A6058D-E0D7-954D-9953-56AAED33069F}" dt="2021-01-31T06:19:55.830" v="2772"/>
          <ac:spMkLst>
            <pc:docMk/>
            <pc:sldMk cId="3095347154" sldId="259"/>
            <ac:spMk id="30" creationId="{8F1F5A56-E82B-4FD5-9025-B72896FFBB6D}"/>
          </ac:spMkLst>
        </pc:spChg>
        <pc:spChg chg="add del mod">
          <ac:chgData name="Ravi Ramchandran" userId="bddc7abb-9747-4edc-a560-56c3ed00e947" providerId="ADAL" clId="{09A6058D-E0D7-954D-9953-56AAED33069F}" dt="2021-01-31T06:35:32.779" v="2870"/>
          <ac:spMkLst>
            <pc:docMk/>
            <pc:sldMk cId="3095347154" sldId="259"/>
            <ac:spMk id="31" creationId="{A1CCE0DB-5100-4E4D-96DF-A5A52981546C}"/>
          </ac:spMkLst>
        </pc:spChg>
        <pc:graphicFrameChg chg="add mod modGraphic">
          <ac:chgData name="Ravi Ramchandran" userId="bddc7abb-9747-4edc-a560-56c3ed00e947" providerId="ADAL" clId="{09A6058D-E0D7-954D-9953-56AAED33069F}" dt="2021-01-31T07:10:12.886" v="3247" actId="26606"/>
          <ac:graphicFrameMkLst>
            <pc:docMk/>
            <pc:sldMk cId="3095347154" sldId="259"/>
            <ac:graphicFrameMk id="7" creationId="{2E2884E4-5711-4892-8F34-C07DD0F70C02}"/>
          </ac:graphicFrameMkLst>
        </pc:graphicFrameChg>
        <pc:picChg chg="add">
          <ac:chgData name="Ravi Ramchandran" userId="bddc7abb-9747-4edc-a560-56c3ed00e947" providerId="ADAL" clId="{09A6058D-E0D7-954D-9953-56AAED33069F}" dt="2021-01-31T07:10:12.886" v="3247" actId="26606"/>
          <ac:picMkLst>
            <pc:docMk/>
            <pc:sldMk cId="3095347154" sldId="259"/>
            <ac:picMk id="32" creationId="{7B352D2A-3EFD-4A4F-8745-DB88AB12627E}"/>
          </ac:picMkLst>
        </pc:picChg>
        <pc:picChg chg="add mod">
          <ac:chgData name="Ravi Ramchandran" userId="bddc7abb-9747-4edc-a560-56c3ed00e947" providerId="ADAL" clId="{09A6058D-E0D7-954D-9953-56AAED33069F}" dt="2021-01-31T07:17:14.691" v="3277"/>
          <ac:picMkLst>
            <pc:docMk/>
            <pc:sldMk cId="3095347154" sldId="259"/>
            <ac:picMk id="34" creationId="{016B77E3-5B89-B246-9641-E1BA41798DC6}"/>
          </ac:picMkLst>
        </pc:picChg>
        <pc:cxnChg chg="add del">
          <ac:chgData name="Ravi Ramchandran" userId="bddc7abb-9747-4edc-a560-56c3ed00e947" providerId="ADAL" clId="{09A6058D-E0D7-954D-9953-56AAED33069F}" dt="2021-01-30T19:10:02.717" v="860" actId="26606"/>
          <ac:cxnSpMkLst>
            <pc:docMk/>
            <pc:sldMk cId="3095347154" sldId="259"/>
            <ac:cxnSpMk id="18" creationId="{C49DA8F6-BCC1-4447-B54C-57856834B94B}"/>
          </ac:cxnSpMkLst>
        </pc:cxnChg>
        <pc:cxnChg chg="add">
          <ac:chgData name="Ravi Ramchandran" userId="bddc7abb-9747-4edc-a560-56c3ed00e947" providerId="ADAL" clId="{09A6058D-E0D7-954D-9953-56AAED33069F}" dt="2021-01-31T07:10:12.886" v="3247" actId="26606"/>
          <ac:cxnSpMkLst>
            <pc:docMk/>
            <pc:sldMk cId="3095347154" sldId="259"/>
            <ac:cxnSpMk id="33" creationId="{A7F400EE-A8A5-48AF-B4D6-291B52C6F0B0}"/>
          </ac:cxnSpMkLst>
        </pc:cxnChg>
      </pc:sldChg>
      <pc:sldChg chg="addSp delSp modSp mod setBg modClrScheme delDesignElem chgLayout">
        <pc:chgData name="Ravi Ramchandran" userId="bddc7abb-9747-4edc-a560-56c3ed00e947" providerId="ADAL" clId="{09A6058D-E0D7-954D-9953-56AAED33069F}" dt="2021-01-31T07:18:10.316" v="3285"/>
        <pc:sldMkLst>
          <pc:docMk/>
          <pc:sldMk cId="1302983225" sldId="260"/>
        </pc:sldMkLst>
        <pc:spChg chg="mod ord">
          <ac:chgData name="Ravi Ramchandran" userId="bddc7abb-9747-4edc-a560-56c3ed00e947" providerId="ADAL" clId="{09A6058D-E0D7-954D-9953-56AAED33069F}" dt="2021-01-31T06:23:10.130" v="2788" actId="26606"/>
          <ac:spMkLst>
            <pc:docMk/>
            <pc:sldMk cId="1302983225" sldId="260"/>
            <ac:spMk id="2" creationId="{00000000-0000-0000-0000-000000000000}"/>
          </ac:spMkLst>
        </pc:spChg>
        <pc:spChg chg="del mod">
          <ac:chgData name="Ravi Ramchandran" userId="bddc7abb-9747-4edc-a560-56c3ed00e947" providerId="ADAL" clId="{09A6058D-E0D7-954D-9953-56AAED33069F}" dt="2021-01-31T05:41:51.448" v="1524" actId="3680"/>
          <ac:spMkLst>
            <pc:docMk/>
            <pc:sldMk cId="1302983225" sldId="260"/>
            <ac:spMk id="3" creationId="{00000000-0000-0000-0000-000000000000}"/>
          </ac:spMkLst>
        </pc:spChg>
        <pc:spChg chg="add del mod">
          <ac:chgData name="Ravi Ramchandran" userId="bddc7abb-9747-4edc-a560-56c3ed00e947" providerId="ADAL" clId="{09A6058D-E0D7-954D-9953-56AAED33069F}" dt="2021-01-31T05:45:16.560" v="1548" actId="3680"/>
          <ac:spMkLst>
            <pc:docMk/>
            <pc:sldMk cId="1302983225" sldId="260"/>
            <ac:spMk id="8" creationId="{1AA1DE63-D82B-BB4B-8BF3-50DA48F89A0F}"/>
          </ac:spMkLst>
        </pc:spChg>
        <pc:spChg chg="add mod ord">
          <ac:chgData name="Ravi Ramchandran" userId="bddc7abb-9747-4edc-a560-56c3ed00e947" providerId="ADAL" clId="{09A6058D-E0D7-954D-9953-56AAED33069F}" dt="2021-01-31T06:23:10.130" v="2788" actId="26606"/>
          <ac:spMkLst>
            <pc:docMk/>
            <pc:sldMk cId="1302983225" sldId="260"/>
            <ac:spMk id="10" creationId="{A8E3BDE7-F788-924C-8182-A1866E508C53}"/>
          </ac:spMkLst>
        </pc:spChg>
        <pc:spChg chg="add del">
          <ac:chgData name="Ravi Ramchandran" userId="bddc7abb-9747-4edc-a560-56c3ed00e947" providerId="ADAL" clId="{09A6058D-E0D7-954D-9953-56AAED33069F}" dt="2021-01-31T06:23:09.939" v="2787" actId="26606"/>
          <ac:spMkLst>
            <pc:docMk/>
            <pc:sldMk cId="1302983225" sldId="260"/>
            <ac:spMk id="12" creationId="{131BAD53-4E89-4F62-BBB7-26359763ED39}"/>
          </ac:spMkLst>
        </pc:spChg>
        <pc:spChg chg="add del">
          <ac:chgData name="Ravi Ramchandran" userId="bddc7abb-9747-4edc-a560-56c3ed00e947" providerId="ADAL" clId="{09A6058D-E0D7-954D-9953-56AAED33069F}" dt="2021-01-31T06:23:09.939" v="2787" actId="26606"/>
          <ac:spMkLst>
            <pc:docMk/>
            <pc:sldMk cId="1302983225" sldId="260"/>
            <ac:spMk id="13" creationId="{62756DA2-40EB-4C6F-B962-5822FFB54FB6}"/>
          </ac:spMkLst>
        </pc:spChg>
        <pc:spChg chg="add del">
          <ac:chgData name="Ravi Ramchandran" userId="bddc7abb-9747-4edc-a560-56c3ed00e947" providerId="ADAL" clId="{09A6058D-E0D7-954D-9953-56AAED33069F}" dt="2021-01-31T06:19:55.830" v="2772"/>
          <ac:spMkLst>
            <pc:docMk/>
            <pc:sldMk cId="1302983225" sldId="260"/>
            <ac:spMk id="15" creationId="{131BAD53-4E89-4F62-BBB7-26359763ED39}"/>
          </ac:spMkLst>
        </pc:spChg>
        <pc:spChg chg="add">
          <ac:chgData name="Ravi Ramchandran" userId="bddc7abb-9747-4edc-a560-56c3ed00e947" providerId="ADAL" clId="{09A6058D-E0D7-954D-9953-56AAED33069F}" dt="2021-01-31T06:23:10.130" v="2788" actId="26606"/>
          <ac:spMkLst>
            <pc:docMk/>
            <pc:sldMk cId="1302983225" sldId="260"/>
            <ac:spMk id="16" creationId="{13EFA6C3-82DC-4131-9929-2523E6FD0B81}"/>
          </ac:spMkLst>
        </pc:spChg>
        <pc:spChg chg="add del">
          <ac:chgData name="Ravi Ramchandran" userId="bddc7abb-9747-4edc-a560-56c3ed00e947" providerId="ADAL" clId="{09A6058D-E0D7-954D-9953-56AAED33069F}" dt="2021-01-31T06:19:55.830" v="2772"/>
          <ac:spMkLst>
            <pc:docMk/>
            <pc:sldMk cId="1302983225" sldId="260"/>
            <ac:spMk id="17" creationId="{62756DA2-40EB-4C6F-B962-5822FFB54FB6}"/>
          </ac:spMkLst>
        </pc:spChg>
        <pc:spChg chg="add">
          <ac:chgData name="Ravi Ramchandran" userId="bddc7abb-9747-4edc-a560-56c3ed00e947" providerId="ADAL" clId="{09A6058D-E0D7-954D-9953-56AAED33069F}" dt="2021-01-31T06:23:10.130" v="2788" actId="26606"/>
          <ac:spMkLst>
            <pc:docMk/>
            <pc:sldMk cId="1302983225" sldId="260"/>
            <ac:spMk id="18" creationId="{AEC9469E-14CA-4358-BABC-CBF836A6142D}"/>
          </ac:spMkLst>
        </pc:spChg>
        <pc:spChg chg="add">
          <ac:chgData name="Ravi Ramchandran" userId="bddc7abb-9747-4edc-a560-56c3ed00e947" providerId="ADAL" clId="{09A6058D-E0D7-954D-9953-56AAED33069F}" dt="2021-01-31T06:23:10.130" v="2788" actId="26606"/>
          <ac:spMkLst>
            <pc:docMk/>
            <pc:sldMk cId="1302983225" sldId="260"/>
            <ac:spMk id="19" creationId="{048EB4C9-ACAF-4CCA-BA6E-9314431923B2}"/>
          </ac:spMkLst>
        </pc:spChg>
        <pc:graphicFrameChg chg="add del mod ord modGraphic">
          <ac:chgData name="Ravi Ramchandran" userId="bddc7abb-9747-4edc-a560-56c3ed00e947" providerId="ADAL" clId="{09A6058D-E0D7-954D-9953-56AAED33069F}" dt="2021-01-31T05:45:03.447" v="1547" actId="478"/>
          <ac:graphicFrameMkLst>
            <pc:docMk/>
            <pc:sldMk cId="1302983225" sldId="260"/>
            <ac:graphicFrameMk id="4" creationId="{AFD6A90E-AF15-6340-91DF-B6B1D10AB208}"/>
          </ac:graphicFrameMkLst>
        </pc:graphicFrameChg>
        <pc:graphicFrameChg chg="add del mod">
          <ac:chgData name="Ravi Ramchandran" userId="bddc7abb-9747-4edc-a560-56c3ed00e947" providerId="ADAL" clId="{09A6058D-E0D7-954D-9953-56AAED33069F}" dt="2021-01-31T05:44:56.527" v="1545"/>
          <ac:graphicFrameMkLst>
            <pc:docMk/>
            <pc:sldMk cId="1302983225" sldId="260"/>
            <ac:graphicFrameMk id="6" creationId="{95F99918-F1D7-0249-815F-52266539BBA8}"/>
          </ac:graphicFrameMkLst>
        </pc:graphicFrameChg>
        <pc:graphicFrameChg chg="add mod ord modGraphic">
          <ac:chgData name="Ravi Ramchandran" userId="bddc7abb-9747-4edc-a560-56c3ed00e947" providerId="ADAL" clId="{09A6058D-E0D7-954D-9953-56AAED33069F}" dt="2021-01-31T06:23:10.130" v="2788" actId="26606"/>
          <ac:graphicFrameMkLst>
            <pc:docMk/>
            <pc:sldMk cId="1302983225" sldId="260"/>
            <ac:graphicFrameMk id="9" creationId="{63C7AD6F-209A-5B4D-A843-2C0039678D43}"/>
          </ac:graphicFrameMkLst>
        </pc:graphicFrameChg>
        <pc:picChg chg="add del">
          <ac:chgData name="Ravi Ramchandran" userId="bddc7abb-9747-4edc-a560-56c3ed00e947" providerId="ADAL" clId="{09A6058D-E0D7-954D-9953-56AAED33069F}" dt="2021-01-31T05:44:39.326" v="1539"/>
          <ac:picMkLst>
            <pc:docMk/>
            <pc:sldMk cId="1302983225" sldId="260"/>
            <ac:picMk id="5" creationId="{C99D22D2-570E-FF4B-AC5E-7EF5105D356D}"/>
          </ac:picMkLst>
        </pc:picChg>
        <pc:picChg chg="add mod">
          <ac:chgData name="Ravi Ramchandran" userId="bddc7abb-9747-4edc-a560-56c3ed00e947" providerId="ADAL" clId="{09A6058D-E0D7-954D-9953-56AAED33069F}" dt="2021-01-31T07:17:09.498" v="3276" actId="1076"/>
          <ac:picMkLst>
            <pc:docMk/>
            <pc:sldMk cId="1302983225" sldId="260"/>
            <ac:picMk id="20" creationId="{4695BF1B-0D7E-9B45-A660-161F89EE7E74}"/>
          </ac:picMkLst>
        </pc:picChg>
        <pc:picChg chg="add mod">
          <ac:chgData name="Ravi Ramchandran" userId="bddc7abb-9747-4edc-a560-56c3ed00e947" providerId="ADAL" clId="{09A6058D-E0D7-954D-9953-56AAED33069F}" dt="2021-01-31T07:18:10.316" v="3285"/>
          <ac:picMkLst>
            <pc:docMk/>
            <pc:sldMk cId="1302983225" sldId="260"/>
            <ac:picMk id="21" creationId="{C7D77225-B157-6241-A9D6-B4783427B879}"/>
          </ac:picMkLst>
        </pc:picChg>
      </pc:sldChg>
      <pc:sldChg chg="addSp delSp modSp mod setBg modClrScheme chgLayout">
        <pc:chgData name="Ravi Ramchandran" userId="bddc7abb-9747-4edc-a560-56c3ed00e947" providerId="ADAL" clId="{09A6058D-E0D7-954D-9953-56AAED33069F}" dt="2021-01-31T07:18:13.993" v="3286"/>
        <pc:sldMkLst>
          <pc:docMk/>
          <pc:sldMk cId="1739856806" sldId="262"/>
        </pc:sldMkLst>
        <pc:spChg chg="add del mod">
          <ac:chgData name="Ravi Ramchandran" userId="bddc7abb-9747-4edc-a560-56c3ed00e947" providerId="ADAL" clId="{09A6058D-E0D7-954D-9953-56AAED33069F}" dt="2021-01-31T06:26:15.504" v="2812"/>
          <ac:spMkLst>
            <pc:docMk/>
            <pc:sldMk cId="1739856806" sldId="262"/>
            <ac:spMk id="2" creationId="{F036AAC0-2DEA-0846-9F4D-F8FD1BACA98B}"/>
          </ac:spMkLst>
        </pc:spChg>
        <pc:spChg chg="del mod">
          <ac:chgData name="Ravi Ramchandran" userId="bddc7abb-9747-4edc-a560-56c3ed00e947" providerId="ADAL" clId="{09A6058D-E0D7-954D-9953-56AAED33069F}" dt="2021-01-31T06:26:12" v="2811" actId="478"/>
          <ac:spMkLst>
            <pc:docMk/>
            <pc:sldMk cId="1739856806" sldId="262"/>
            <ac:spMk id="3" creationId="{00000000-0000-0000-0000-000000000000}"/>
          </ac:spMkLst>
        </pc:spChg>
        <pc:spChg chg="add del mod ord">
          <ac:chgData name="Ravi Ramchandran" userId="bddc7abb-9747-4edc-a560-56c3ed00e947" providerId="ADAL" clId="{09A6058D-E0D7-954D-9953-56AAED33069F}" dt="2021-01-31T06:44:23.644" v="3059" actId="12"/>
          <ac:spMkLst>
            <pc:docMk/>
            <pc:sldMk cId="1739856806" sldId="262"/>
            <ac:spMk id="4" creationId="{774FEDBA-108F-4344-A93A-C1D09144A586}"/>
          </ac:spMkLst>
        </pc:spChg>
        <pc:spChg chg="mod ord">
          <ac:chgData name="Ravi Ramchandran" userId="bddc7abb-9747-4edc-a560-56c3ed00e947" providerId="ADAL" clId="{09A6058D-E0D7-954D-9953-56AAED33069F}" dt="2021-01-31T07:05:15.759" v="3124" actId="20577"/>
          <ac:spMkLst>
            <pc:docMk/>
            <pc:sldMk cId="1739856806" sldId="262"/>
            <ac:spMk id="6" creationId="{00000000-0000-0000-0000-000000000000}"/>
          </ac:spMkLst>
        </pc:spChg>
        <pc:spChg chg="add">
          <ac:chgData name="Ravi Ramchandran" userId="bddc7abb-9747-4edc-a560-56c3ed00e947" providerId="ADAL" clId="{09A6058D-E0D7-954D-9953-56AAED33069F}" dt="2021-01-31T06:28:10.173" v="2825" actId="26606"/>
          <ac:spMkLst>
            <pc:docMk/>
            <pc:sldMk cId="1739856806" sldId="262"/>
            <ac:spMk id="73" creationId="{131BAD53-4E89-4F62-BBB7-26359763ED39}"/>
          </ac:spMkLst>
        </pc:spChg>
        <pc:spChg chg="add">
          <ac:chgData name="Ravi Ramchandran" userId="bddc7abb-9747-4edc-a560-56c3ed00e947" providerId="ADAL" clId="{09A6058D-E0D7-954D-9953-56AAED33069F}" dt="2021-01-31T06:28:10.173" v="2825" actId="26606"/>
          <ac:spMkLst>
            <pc:docMk/>
            <pc:sldMk cId="1739856806" sldId="262"/>
            <ac:spMk id="75" creationId="{62756DA2-40EB-4C6F-B962-5822FFB54FB6}"/>
          </ac:spMkLst>
        </pc:spChg>
        <pc:graphicFrameChg chg="add del mod">
          <ac:chgData name="Ravi Ramchandran" userId="bddc7abb-9747-4edc-a560-56c3ed00e947" providerId="ADAL" clId="{09A6058D-E0D7-954D-9953-56AAED33069F}" dt="2021-01-31T06:30:07.751" v="2849" actId="12084"/>
          <ac:graphicFrameMkLst>
            <pc:docMk/>
            <pc:sldMk cId="1739856806" sldId="262"/>
            <ac:graphicFrameMk id="5" creationId="{BFC30DC1-1735-C44B-9585-316D0EA691D5}"/>
          </ac:graphicFrameMkLst>
        </pc:graphicFrameChg>
        <pc:picChg chg="add mod">
          <ac:chgData name="Ravi Ramchandran" userId="bddc7abb-9747-4edc-a560-56c3ed00e947" providerId="ADAL" clId="{09A6058D-E0D7-954D-9953-56AAED33069F}" dt="2021-01-31T06:35:16.050" v="2867" actId="1076"/>
          <ac:picMkLst>
            <pc:docMk/>
            <pc:sldMk cId="1739856806" sldId="262"/>
            <ac:picMk id="11" creationId="{1256C581-33CF-3549-909A-21814E7CAD4C}"/>
          </ac:picMkLst>
        </pc:picChg>
        <pc:picChg chg="add mod">
          <ac:chgData name="Ravi Ramchandran" userId="bddc7abb-9747-4edc-a560-56c3ed00e947" providerId="ADAL" clId="{09A6058D-E0D7-954D-9953-56AAED33069F}" dt="2021-01-31T07:18:13.993" v="3286"/>
          <ac:picMkLst>
            <pc:docMk/>
            <pc:sldMk cId="1739856806" sldId="262"/>
            <ac:picMk id="12" creationId="{18F1E56F-DD32-5C41-8A0E-A2EC8745F012}"/>
          </ac:picMkLst>
        </pc:picChg>
        <pc:picChg chg="add del mod">
          <ac:chgData name="Ravi Ramchandran" userId="bddc7abb-9747-4edc-a560-56c3ed00e947" providerId="ADAL" clId="{09A6058D-E0D7-954D-9953-56AAED33069F}" dt="2021-01-31T06:26:12" v="2811" actId="478"/>
          <ac:picMkLst>
            <pc:docMk/>
            <pc:sldMk cId="1739856806" sldId="262"/>
            <ac:picMk id="1026" creationId="{01BE76E5-8153-DB49-8BA0-2477944AA6CF}"/>
          </ac:picMkLst>
        </pc:picChg>
        <pc:picChg chg="add mod ord">
          <ac:chgData name="Ravi Ramchandran" userId="bddc7abb-9747-4edc-a560-56c3ed00e947" providerId="ADAL" clId="{09A6058D-E0D7-954D-9953-56AAED33069F}" dt="2021-01-31T06:31:06.379" v="2859" actId="14100"/>
          <ac:picMkLst>
            <pc:docMk/>
            <pc:sldMk cId="1739856806" sldId="262"/>
            <ac:picMk id="1028" creationId="{1EF5E189-512B-744D-900A-5B692BE67C43}"/>
          </ac:picMkLst>
        </pc:picChg>
      </pc:sldChg>
      <pc:sldChg chg="addSp delSp modSp mod setBg">
        <pc:chgData name="Ravi Ramchandran" userId="bddc7abb-9747-4edc-a560-56c3ed00e947" providerId="ADAL" clId="{09A6058D-E0D7-954D-9953-56AAED33069F}" dt="2021-01-31T07:36:55.420" v="3928" actId="1076"/>
        <pc:sldMkLst>
          <pc:docMk/>
          <pc:sldMk cId="1399706687" sldId="265"/>
        </pc:sldMkLst>
        <pc:spChg chg="del mod">
          <ac:chgData name="Ravi Ramchandran" userId="bddc7abb-9747-4edc-a560-56c3ed00e947" providerId="ADAL" clId="{09A6058D-E0D7-954D-9953-56AAED33069F}" dt="2021-01-31T07:28:35.449" v="3716" actId="12084"/>
          <ac:spMkLst>
            <pc:docMk/>
            <pc:sldMk cId="1399706687" sldId="265"/>
            <ac:spMk id="3" creationId="{00000000-0000-0000-0000-000000000000}"/>
          </ac:spMkLst>
        </pc:spChg>
        <pc:spChg chg="mod">
          <ac:chgData name="Ravi Ramchandran" userId="bddc7abb-9747-4edc-a560-56c3ed00e947" providerId="ADAL" clId="{09A6058D-E0D7-954D-9953-56AAED33069F}" dt="2021-01-31T07:36:28.238" v="3925" actId="1076"/>
          <ac:spMkLst>
            <pc:docMk/>
            <pc:sldMk cId="1399706687" sldId="265"/>
            <ac:spMk id="5" creationId="{00000000-0000-0000-0000-000000000000}"/>
          </ac:spMkLst>
        </pc:spChg>
        <pc:spChg chg="add">
          <ac:chgData name="Ravi Ramchandran" userId="bddc7abb-9747-4edc-a560-56c3ed00e947" providerId="ADAL" clId="{09A6058D-E0D7-954D-9953-56AAED33069F}" dt="2021-01-31T07:36:03.272" v="3924" actId="26606"/>
          <ac:spMkLst>
            <pc:docMk/>
            <pc:sldMk cId="1399706687" sldId="265"/>
            <ac:spMk id="7" creationId="{9B7AD9F6-8CE7-4299-8FC6-328F4DCD3FF9}"/>
          </ac:spMkLst>
        </pc:spChg>
        <pc:spChg chg="add">
          <ac:chgData name="Ravi Ramchandran" userId="bddc7abb-9747-4edc-a560-56c3ed00e947" providerId="ADAL" clId="{09A6058D-E0D7-954D-9953-56AAED33069F}" dt="2021-01-31T07:36:03.272" v="3924" actId="26606"/>
          <ac:spMkLst>
            <pc:docMk/>
            <pc:sldMk cId="1399706687" sldId="265"/>
            <ac:spMk id="8" creationId="{F49775AF-8896-43EE-92C6-83497D6DC56F}"/>
          </ac:spMkLst>
        </pc:spChg>
        <pc:spChg chg="add del">
          <ac:chgData name="Ravi Ramchandran" userId="bddc7abb-9747-4edc-a560-56c3ed00e947" providerId="ADAL" clId="{09A6058D-E0D7-954D-9953-56AAED33069F}" dt="2021-01-31T07:30:13.944" v="3722" actId="26606"/>
          <ac:spMkLst>
            <pc:docMk/>
            <pc:sldMk cId="1399706687" sldId="265"/>
            <ac:spMk id="10" creationId="{100EDD19-6802-4EC3-95CE-CFFAB042CFD6}"/>
          </ac:spMkLst>
        </pc:spChg>
        <pc:spChg chg="add del">
          <ac:chgData name="Ravi Ramchandran" userId="bddc7abb-9747-4edc-a560-56c3ed00e947" providerId="ADAL" clId="{09A6058D-E0D7-954D-9953-56AAED33069F}" dt="2021-01-31T07:30:13.944" v="3722" actId="26606"/>
          <ac:spMkLst>
            <pc:docMk/>
            <pc:sldMk cId="1399706687" sldId="265"/>
            <ac:spMk id="12" creationId="{DB17E863-922E-4C26-BD64-E8FD41D28661}"/>
          </ac:spMkLst>
        </pc:spChg>
        <pc:spChg chg="add del">
          <ac:chgData name="Ravi Ramchandran" userId="bddc7abb-9747-4edc-a560-56c3ed00e947" providerId="ADAL" clId="{09A6058D-E0D7-954D-9953-56AAED33069F}" dt="2021-01-31T07:35:23.421" v="3917" actId="26606"/>
          <ac:spMkLst>
            <pc:docMk/>
            <pc:sldMk cId="1399706687" sldId="265"/>
            <ac:spMk id="17" creationId="{B50AB553-2A96-4A92-96F2-93548E096954}"/>
          </ac:spMkLst>
        </pc:spChg>
        <pc:graphicFrameChg chg="add mod modGraphic">
          <ac:chgData name="Ravi Ramchandran" userId="bddc7abb-9747-4edc-a560-56c3ed00e947" providerId="ADAL" clId="{09A6058D-E0D7-954D-9953-56AAED33069F}" dt="2021-01-31T07:35:33.773" v="3919" actId="14100"/>
          <ac:graphicFrameMkLst>
            <pc:docMk/>
            <pc:sldMk cId="1399706687" sldId="265"/>
            <ac:graphicFrameMk id="2" creationId="{E50B1D52-93BE-484F-AC09-97955EA68924}"/>
          </ac:graphicFrameMkLst>
        </pc:graphicFrameChg>
        <pc:picChg chg="add mod">
          <ac:chgData name="Ravi Ramchandran" userId="bddc7abb-9747-4edc-a560-56c3ed00e947" providerId="ADAL" clId="{09A6058D-E0D7-954D-9953-56AAED33069F}" dt="2021-01-31T07:36:43.394" v="3926"/>
          <ac:picMkLst>
            <pc:docMk/>
            <pc:sldMk cId="1399706687" sldId="265"/>
            <ac:picMk id="11" creationId="{2EF59BC9-DCEF-0142-B1CA-F460EB357B5F}"/>
          </ac:picMkLst>
        </pc:picChg>
        <pc:picChg chg="add mod">
          <ac:chgData name="Ravi Ramchandran" userId="bddc7abb-9747-4edc-a560-56c3ed00e947" providerId="ADAL" clId="{09A6058D-E0D7-954D-9953-56AAED33069F}" dt="2021-01-31T07:36:55.420" v="3928" actId="1076"/>
          <ac:picMkLst>
            <pc:docMk/>
            <pc:sldMk cId="1399706687" sldId="265"/>
            <ac:picMk id="13" creationId="{6E35B51C-4D88-6346-AC3F-32A2B8267239}"/>
          </ac:picMkLst>
        </pc:picChg>
      </pc:sldChg>
      <pc:sldChg chg="addSp delSp modSp mod ord setBg modClrScheme delDesignElem chgLayout">
        <pc:chgData name="Ravi Ramchandran" userId="bddc7abb-9747-4edc-a560-56c3ed00e947" providerId="ADAL" clId="{09A6058D-E0D7-954D-9953-56AAED33069F}" dt="2021-01-31T07:17:59.005" v="3284"/>
        <pc:sldMkLst>
          <pc:docMk/>
          <pc:sldMk cId="567511567" sldId="267"/>
        </pc:sldMkLst>
        <pc:spChg chg="mod ord">
          <ac:chgData name="Ravi Ramchandran" userId="bddc7abb-9747-4edc-a560-56c3ed00e947" providerId="ADAL" clId="{09A6058D-E0D7-954D-9953-56AAED33069F}" dt="2021-01-31T06:21:17.886" v="2782" actId="14100"/>
          <ac:spMkLst>
            <pc:docMk/>
            <pc:sldMk cId="567511567" sldId="267"/>
            <ac:spMk id="2" creationId="{00000000-0000-0000-0000-000000000000}"/>
          </ac:spMkLst>
        </pc:spChg>
        <pc:spChg chg="del mod ord">
          <ac:chgData name="Ravi Ramchandran" userId="bddc7abb-9747-4edc-a560-56c3ed00e947" providerId="ADAL" clId="{09A6058D-E0D7-954D-9953-56AAED33069F}" dt="2021-01-31T05:55:23.735" v="2004" actId="700"/>
          <ac:spMkLst>
            <pc:docMk/>
            <pc:sldMk cId="567511567" sldId="267"/>
            <ac:spMk id="3" creationId="{00000000-0000-0000-0000-000000000000}"/>
          </ac:spMkLst>
        </pc:spChg>
        <pc:spChg chg="add del mod ord">
          <ac:chgData name="Ravi Ramchandran" userId="bddc7abb-9747-4edc-a560-56c3ed00e947" providerId="ADAL" clId="{09A6058D-E0D7-954D-9953-56AAED33069F}" dt="2021-01-31T05:55:34.258" v="2005" actId="700"/>
          <ac:spMkLst>
            <pc:docMk/>
            <pc:sldMk cId="567511567" sldId="267"/>
            <ac:spMk id="4" creationId="{FDDE83D9-AFD6-EE44-A910-70063D3CD323}"/>
          </ac:spMkLst>
        </pc:spChg>
        <pc:spChg chg="add del mod ord">
          <ac:chgData name="Ravi Ramchandran" userId="bddc7abb-9747-4edc-a560-56c3ed00e947" providerId="ADAL" clId="{09A6058D-E0D7-954D-9953-56AAED33069F}" dt="2021-01-31T05:55:34.258" v="2005" actId="700"/>
          <ac:spMkLst>
            <pc:docMk/>
            <pc:sldMk cId="567511567" sldId="267"/>
            <ac:spMk id="5" creationId="{394FEF48-E994-6843-956E-F80B04EBAB5C}"/>
          </ac:spMkLst>
        </pc:spChg>
        <pc:spChg chg="add del mod ord">
          <ac:chgData name="Ravi Ramchandran" userId="bddc7abb-9747-4edc-a560-56c3ed00e947" providerId="ADAL" clId="{09A6058D-E0D7-954D-9953-56AAED33069F}" dt="2021-01-31T05:55:34.258" v="2005" actId="700"/>
          <ac:spMkLst>
            <pc:docMk/>
            <pc:sldMk cId="567511567" sldId="267"/>
            <ac:spMk id="6" creationId="{F19D9391-2B90-2E4E-B258-903AFF4EA1C6}"/>
          </ac:spMkLst>
        </pc:spChg>
        <pc:spChg chg="add del mod ord">
          <ac:chgData name="Ravi Ramchandran" userId="bddc7abb-9747-4edc-a560-56c3ed00e947" providerId="ADAL" clId="{09A6058D-E0D7-954D-9953-56AAED33069F}" dt="2021-01-31T05:55:34.258" v="2005" actId="700"/>
          <ac:spMkLst>
            <pc:docMk/>
            <pc:sldMk cId="567511567" sldId="267"/>
            <ac:spMk id="7" creationId="{E2CBF11E-51B5-4541-BB1A-04BF579362D4}"/>
          </ac:spMkLst>
        </pc:spChg>
        <pc:spChg chg="add mod ord">
          <ac:chgData name="Ravi Ramchandran" userId="bddc7abb-9747-4edc-a560-56c3ed00e947" providerId="ADAL" clId="{09A6058D-E0D7-954D-9953-56AAED33069F}" dt="2021-01-31T06:21:13.311" v="2781" actId="26606"/>
          <ac:spMkLst>
            <pc:docMk/>
            <pc:sldMk cId="567511567" sldId="267"/>
            <ac:spMk id="8" creationId="{26D12A5B-728C-EF4E-A3F9-F9C2B2804E71}"/>
          </ac:spMkLst>
        </pc:spChg>
        <pc:spChg chg="add mod ord">
          <ac:chgData name="Ravi Ramchandran" userId="bddc7abb-9747-4edc-a560-56c3ed00e947" providerId="ADAL" clId="{09A6058D-E0D7-954D-9953-56AAED33069F}" dt="2021-01-31T06:21:13.311" v="2781" actId="26606"/>
          <ac:spMkLst>
            <pc:docMk/>
            <pc:sldMk cId="567511567" sldId="267"/>
            <ac:spMk id="9" creationId="{4B5FEE43-B79B-4849-A1E0-B477103E03B3}"/>
          </ac:spMkLst>
        </pc:spChg>
        <pc:spChg chg="add del">
          <ac:chgData name="Ravi Ramchandran" userId="bddc7abb-9747-4edc-a560-56c3ed00e947" providerId="ADAL" clId="{09A6058D-E0D7-954D-9953-56AAED33069F}" dt="2021-01-31T06:19:55.830" v="2772"/>
          <ac:spMkLst>
            <pc:docMk/>
            <pc:sldMk cId="567511567" sldId="267"/>
            <ac:spMk id="11" creationId="{4C608BEB-860E-4094-8511-78603564A75E}"/>
          </ac:spMkLst>
        </pc:spChg>
        <pc:spChg chg="add del">
          <ac:chgData name="Ravi Ramchandran" userId="bddc7abb-9747-4edc-a560-56c3ed00e947" providerId="ADAL" clId="{09A6058D-E0D7-954D-9953-56AAED33069F}" dt="2021-01-31T06:21:13.311" v="2781" actId="26606"/>
          <ac:spMkLst>
            <pc:docMk/>
            <pc:sldMk cId="567511567" sldId="267"/>
            <ac:spMk id="12" creationId="{8CA06CD6-90CA-4C45-856C-6771339E1E22}"/>
          </ac:spMkLst>
        </pc:spChg>
        <pc:spChg chg="add del">
          <ac:chgData name="Ravi Ramchandran" userId="bddc7abb-9747-4edc-a560-56c3ed00e947" providerId="ADAL" clId="{09A6058D-E0D7-954D-9953-56AAED33069F}" dt="2021-01-31T06:06:31.526" v="2584" actId="26606"/>
          <ac:spMkLst>
            <pc:docMk/>
            <pc:sldMk cId="567511567" sldId="267"/>
            <ac:spMk id="14" creationId="{4FFBEE45-F140-49D5-85EA-C78C24340B23}"/>
          </ac:spMkLst>
        </pc:spChg>
        <pc:spChg chg="add">
          <ac:chgData name="Ravi Ramchandran" userId="bddc7abb-9747-4edc-a560-56c3ed00e947" providerId="ADAL" clId="{09A6058D-E0D7-954D-9953-56AAED33069F}" dt="2021-01-31T06:21:13.311" v="2781" actId="26606"/>
          <ac:spMkLst>
            <pc:docMk/>
            <pc:sldMk cId="567511567" sldId="267"/>
            <ac:spMk id="18" creationId="{4C608BEB-860E-4094-8511-78603564A75E}"/>
          </ac:spMkLst>
        </pc:spChg>
        <pc:graphicFrameChg chg="add del mod modGraphic">
          <ac:chgData name="Ravi Ramchandran" userId="bddc7abb-9747-4edc-a560-56c3ed00e947" providerId="ADAL" clId="{09A6058D-E0D7-954D-9953-56AAED33069F}" dt="2021-01-31T06:19:22.913" v="2767" actId="21"/>
          <ac:graphicFrameMkLst>
            <pc:docMk/>
            <pc:sldMk cId="567511567" sldId="267"/>
            <ac:graphicFrameMk id="10" creationId="{17620C75-D17B-DA4B-90D1-4982C65F0D46}"/>
          </ac:graphicFrameMkLst>
        </pc:graphicFrameChg>
        <pc:graphicFrameChg chg="add del mod">
          <ac:chgData name="Ravi Ramchandran" userId="bddc7abb-9747-4edc-a560-56c3ed00e947" providerId="ADAL" clId="{09A6058D-E0D7-954D-9953-56AAED33069F}" dt="2021-01-31T06:21:05.302" v="2780" actId="21"/>
          <ac:graphicFrameMkLst>
            <pc:docMk/>
            <pc:sldMk cId="567511567" sldId="267"/>
            <ac:graphicFrameMk id="17" creationId="{088EBC89-ADB3-4448-89F8-80CAD63F4305}"/>
          </ac:graphicFrameMkLst>
        </pc:graphicFrameChg>
        <pc:graphicFrameChg chg="add mod">
          <ac:chgData name="Ravi Ramchandran" userId="bddc7abb-9747-4edc-a560-56c3ed00e947" providerId="ADAL" clId="{09A6058D-E0D7-954D-9953-56AAED33069F}" dt="2021-01-31T06:21:25.031" v="2784" actId="1076"/>
          <ac:graphicFrameMkLst>
            <pc:docMk/>
            <pc:sldMk cId="567511567" sldId="267"/>
            <ac:graphicFrameMk id="19" creationId="{19581563-699F-0D48-B3B0-D902C387012C}"/>
          </ac:graphicFrameMkLst>
        </pc:graphicFrameChg>
        <pc:picChg chg="add del mod">
          <ac:chgData name="Ravi Ramchandran" userId="bddc7abb-9747-4edc-a560-56c3ed00e947" providerId="ADAL" clId="{09A6058D-E0D7-954D-9953-56AAED33069F}" dt="2021-01-31T07:17:59.005" v="3284"/>
          <ac:picMkLst>
            <pc:docMk/>
            <pc:sldMk cId="567511567" sldId="267"/>
            <ac:picMk id="21" creationId="{3650A500-A5EE-1340-B869-7F99842A9BA4}"/>
          </ac:picMkLst>
        </pc:picChg>
        <pc:cxnChg chg="add del">
          <ac:chgData name="Ravi Ramchandran" userId="bddc7abb-9747-4edc-a560-56c3ed00e947" providerId="ADAL" clId="{09A6058D-E0D7-954D-9953-56AAED33069F}" dt="2021-01-31T06:21:13.311" v="2781" actId="26606"/>
          <ac:cxnSpMkLst>
            <pc:docMk/>
            <pc:sldMk cId="567511567" sldId="267"/>
            <ac:cxnSpMk id="13" creationId="{5021601D-2758-4B15-A31C-FDA184C51B3A}"/>
          </ac:cxnSpMkLst>
        </pc:cxnChg>
        <pc:cxnChg chg="add del">
          <ac:chgData name="Ravi Ramchandran" userId="bddc7abb-9747-4edc-a560-56c3ed00e947" providerId="ADAL" clId="{09A6058D-E0D7-954D-9953-56AAED33069F}" dt="2021-01-31T06:19:55.830" v="2772"/>
          <ac:cxnSpMkLst>
            <pc:docMk/>
            <pc:sldMk cId="567511567" sldId="267"/>
            <ac:cxnSpMk id="16" creationId="{1F16A8D4-FE87-4604-88B2-394B5D1EB437}"/>
          </ac:cxnSpMkLst>
        </pc:cxnChg>
        <pc:cxnChg chg="add">
          <ac:chgData name="Ravi Ramchandran" userId="bddc7abb-9747-4edc-a560-56c3ed00e947" providerId="ADAL" clId="{09A6058D-E0D7-954D-9953-56AAED33069F}" dt="2021-01-31T06:21:13.311" v="2781" actId="26606"/>
          <ac:cxnSpMkLst>
            <pc:docMk/>
            <pc:sldMk cId="567511567" sldId="267"/>
            <ac:cxnSpMk id="20" creationId="{1F16A8D4-FE87-4604-88B2-394B5D1EB437}"/>
          </ac:cxnSpMkLst>
        </pc:cxnChg>
      </pc:sldChg>
      <pc:sldChg chg="addSp delSp modSp mod setBg modClrScheme chgLayout">
        <pc:chgData name="Ravi Ramchandran" userId="bddc7abb-9747-4edc-a560-56c3ed00e947" providerId="ADAL" clId="{09A6058D-E0D7-954D-9953-56AAED33069F}" dt="2021-01-31T07:18:19.355" v="3288"/>
        <pc:sldMkLst>
          <pc:docMk/>
          <pc:sldMk cId="3733554285" sldId="268"/>
        </pc:sldMkLst>
        <pc:spChg chg="add del mod ord">
          <ac:chgData name="Ravi Ramchandran" userId="bddc7abb-9747-4edc-a560-56c3ed00e947" providerId="ADAL" clId="{09A6058D-E0D7-954D-9953-56AAED33069F}" dt="2021-01-31T06:40:02.468" v="3013" actId="478"/>
          <ac:spMkLst>
            <pc:docMk/>
            <pc:sldMk cId="3733554285" sldId="268"/>
            <ac:spMk id="2" creationId="{AE895E9A-2FFF-4643-A027-3420182AE040}"/>
          </ac:spMkLst>
        </pc:spChg>
        <pc:spChg chg="del mod ord">
          <ac:chgData name="Ravi Ramchandran" userId="bddc7abb-9747-4edc-a560-56c3ed00e947" providerId="ADAL" clId="{09A6058D-E0D7-954D-9953-56AAED33069F}" dt="2021-01-31T06:42:02.758" v="3031" actId="478"/>
          <ac:spMkLst>
            <pc:docMk/>
            <pc:sldMk cId="3733554285" sldId="268"/>
            <ac:spMk id="3" creationId="{00000000-0000-0000-0000-000000000000}"/>
          </ac:spMkLst>
        </pc:spChg>
        <pc:spChg chg="add del mod ord">
          <ac:chgData name="Ravi Ramchandran" userId="bddc7abb-9747-4edc-a560-56c3ed00e947" providerId="ADAL" clId="{09A6058D-E0D7-954D-9953-56AAED33069F}" dt="2021-01-31T06:40:17.778" v="3016" actId="478"/>
          <ac:spMkLst>
            <pc:docMk/>
            <pc:sldMk cId="3733554285" sldId="268"/>
            <ac:spMk id="4" creationId="{9E67AAAA-DA39-3141-AF4F-E695FE6E712E}"/>
          </ac:spMkLst>
        </pc:spChg>
        <pc:spChg chg="mod ord">
          <ac:chgData name="Ravi Ramchandran" userId="bddc7abb-9747-4edc-a560-56c3ed00e947" providerId="ADAL" clId="{09A6058D-E0D7-954D-9953-56AAED33069F}" dt="2021-01-31T07:05:28.322" v="3134" actId="20577"/>
          <ac:spMkLst>
            <pc:docMk/>
            <pc:sldMk cId="3733554285" sldId="268"/>
            <ac:spMk id="6" creationId="{00000000-0000-0000-0000-000000000000}"/>
          </ac:spMkLst>
        </pc:spChg>
        <pc:spChg chg="add mod">
          <ac:chgData name="Ravi Ramchandran" userId="bddc7abb-9747-4edc-a560-56c3ed00e947" providerId="ADAL" clId="{09A6058D-E0D7-954D-9953-56AAED33069F}" dt="2021-01-31T06:42:51.352" v="3039" actId="20577"/>
          <ac:spMkLst>
            <pc:docMk/>
            <pc:sldMk cId="3733554285" sldId="268"/>
            <ac:spMk id="7" creationId="{14D1DB2F-4E38-0F4C-B660-991C92C90C53}"/>
          </ac:spMkLst>
        </pc:spChg>
        <pc:spChg chg="add">
          <ac:chgData name="Ravi Ramchandran" userId="bddc7abb-9747-4edc-a560-56c3ed00e947" providerId="ADAL" clId="{09A6058D-E0D7-954D-9953-56AAED33069F}" dt="2021-01-31T06:40:39.507" v="3019" actId="26606"/>
          <ac:spMkLst>
            <pc:docMk/>
            <pc:sldMk cId="3733554285" sldId="268"/>
            <ac:spMk id="71" creationId="{3C54F4CE-85F0-46ED-80DA-9518C9251AD1}"/>
          </ac:spMkLst>
        </pc:spChg>
        <pc:spChg chg="add">
          <ac:chgData name="Ravi Ramchandran" userId="bddc7abb-9747-4edc-a560-56c3ed00e947" providerId="ADAL" clId="{09A6058D-E0D7-954D-9953-56AAED33069F}" dt="2021-01-31T06:40:39.507" v="3019" actId="26606"/>
          <ac:spMkLst>
            <pc:docMk/>
            <pc:sldMk cId="3733554285" sldId="268"/>
            <ac:spMk id="73" creationId="{DADD1FCA-8ACB-4958-81DD-4CDD6D3E1921}"/>
          </ac:spMkLst>
        </pc:spChg>
        <pc:picChg chg="add mod">
          <ac:chgData name="Ravi Ramchandran" userId="bddc7abb-9747-4edc-a560-56c3ed00e947" providerId="ADAL" clId="{09A6058D-E0D7-954D-9953-56AAED33069F}" dt="2021-01-31T06:41:20.126" v="3026"/>
          <ac:picMkLst>
            <pc:docMk/>
            <pc:sldMk cId="3733554285" sldId="268"/>
            <ac:picMk id="10" creationId="{BA0F14EA-9B6C-5949-AFD8-3E100E1142CD}"/>
          </ac:picMkLst>
        </pc:picChg>
        <pc:picChg chg="add del mod">
          <ac:chgData name="Ravi Ramchandran" userId="bddc7abb-9747-4edc-a560-56c3ed00e947" providerId="ADAL" clId="{09A6058D-E0D7-954D-9953-56AAED33069F}" dt="2021-01-31T07:18:19.355" v="3288"/>
          <ac:picMkLst>
            <pc:docMk/>
            <pc:sldMk cId="3733554285" sldId="268"/>
            <ac:picMk id="13" creationId="{E84520F3-9478-7D48-80C5-A2665FA7494C}"/>
          </ac:picMkLst>
        </pc:picChg>
        <pc:picChg chg="add del mod">
          <ac:chgData name="Ravi Ramchandran" userId="bddc7abb-9747-4edc-a560-56c3ed00e947" providerId="ADAL" clId="{09A6058D-E0D7-954D-9953-56AAED33069F}" dt="2021-01-31T06:41:36.448" v="3029" actId="14100"/>
          <ac:picMkLst>
            <pc:docMk/>
            <pc:sldMk cId="3733554285" sldId="268"/>
            <ac:picMk id="2050" creationId="{A5E7A08E-BFCF-8341-B899-A7696C1D5723}"/>
          </ac:picMkLst>
        </pc:picChg>
        <pc:picChg chg="add del mod">
          <ac:chgData name="Ravi Ramchandran" userId="bddc7abb-9747-4edc-a560-56c3ed00e947" providerId="ADAL" clId="{09A6058D-E0D7-954D-9953-56AAED33069F}" dt="2021-01-31T06:39:56.449" v="3011"/>
          <ac:picMkLst>
            <pc:docMk/>
            <pc:sldMk cId="3733554285" sldId="268"/>
            <ac:picMk id="2052" creationId="{F7527BB1-0FB8-6B41-B03D-F241201DE3EA}"/>
          </ac:picMkLst>
        </pc:picChg>
      </pc:sldChg>
      <pc:sldChg chg="addSp delSp modSp mod setBg modClrScheme chgLayout">
        <pc:chgData name="Ravi Ramchandran" userId="bddc7abb-9747-4edc-a560-56c3ed00e947" providerId="ADAL" clId="{09A6058D-E0D7-954D-9953-56AAED33069F}" dt="2021-01-31T07:18:23.648" v="3289"/>
        <pc:sldMkLst>
          <pc:docMk/>
          <pc:sldMk cId="1057818561" sldId="269"/>
        </pc:sldMkLst>
        <pc:spChg chg="add del mod ord">
          <ac:chgData name="Ravi Ramchandran" userId="bddc7abb-9747-4edc-a560-56c3ed00e947" providerId="ADAL" clId="{09A6058D-E0D7-954D-9953-56AAED33069F}" dt="2021-01-31T06:45:48.515" v="3072" actId="700"/>
          <ac:spMkLst>
            <pc:docMk/>
            <pc:sldMk cId="1057818561" sldId="269"/>
            <ac:spMk id="2" creationId="{5F6078FF-E149-4049-BF84-92BD3AE66DEC}"/>
          </ac:spMkLst>
        </pc:spChg>
        <pc:spChg chg="del mod ord">
          <ac:chgData name="Ravi Ramchandran" userId="bddc7abb-9747-4edc-a560-56c3ed00e947" providerId="ADAL" clId="{09A6058D-E0D7-954D-9953-56AAED33069F}" dt="2021-01-31T07:06:34.216" v="3181" actId="478"/>
          <ac:spMkLst>
            <pc:docMk/>
            <pc:sldMk cId="1057818561" sldId="269"/>
            <ac:spMk id="3" creationId="{00000000-0000-0000-0000-000000000000}"/>
          </ac:spMkLst>
        </pc:spChg>
        <pc:spChg chg="add del mod ord">
          <ac:chgData name="Ravi Ramchandran" userId="bddc7abb-9747-4edc-a560-56c3ed00e947" providerId="ADAL" clId="{09A6058D-E0D7-954D-9953-56AAED33069F}" dt="2021-01-31T06:45:54.403" v="3073" actId="26606"/>
          <ac:spMkLst>
            <pc:docMk/>
            <pc:sldMk cId="1057818561" sldId="269"/>
            <ac:spMk id="4" creationId="{674AC304-DF8F-8D45-8605-892F613289B3}"/>
          </ac:spMkLst>
        </pc:spChg>
        <pc:spChg chg="mod ord">
          <ac:chgData name="Ravi Ramchandran" userId="bddc7abb-9747-4edc-a560-56c3ed00e947" providerId="ADAL" clId="{09A6058D-E0D7-954D-9953-56AAED33069F}" dt="2021-01-31T07:06:27.850" v="3180" actId="1076"/>
          <ac:spMkLst>
            <pc:docMk/>
            <pc:sldMk cId="1057818561" sldId="269"/>
            <ac:spMk id="6" creationId="{00000000-0000-0000-0000-000000000000}"/>
          </ac:spMkLst>
        </pc:spChg>
        <pc:spChg chg="add mod">
          <ac:chgData name="Ravi Ramchandran" userId="bddc7abb-9747-4edc-a560-56c3ed00e947" providerId="ADAL" clId="{09A6058D-E0D7-954D-9953-56AAED33069F}" dt="2021-01-31T07:09:38.730" v="3246" actId="20577"/>
          <ac:spMkLst>
            <pc:docMk/>
            <pc:sldMk cId="1057818561" sldId="269"/>
            <ac:spMk id="7" creationId="{DB4F6F73-A5BA-4748-8E9F-BA93582E35B5}"/>
          </ac:spMkLst>
        </pc:spChg>
        <pc:spChg chg="add">
          <ac:chgData name="Ravi Ramchandran" userId="bddc7abb-9747-4edc-a560-56c3ed00e947" providerId="ADAL" clId="{09A6058D-E0D7-954D-9953-56AAED33069F}" dt="2021-01-31T06:45:54.403" v="3073" actId="26606"/>
          <ac:spMkLst>
            <pc:docMk/>
            <pc:sldMk cId="1057818561" sldId="269"/>
            <ac:spMk id="71" creationId="{3C54F4CE-85F0-46ED-80DA-9518C9251AD1}"/>
          </ac:spMkLst>
        </pc:spChg>
        <pc:spChg chg="add">
          <ac:chgData name="Ravi Ramchandran" userId="bddc7abb-9747-4edc-a560-56c3ed00e947" providerId="ADAL" clId="{09A6058D-E0D7-954D-9953-56AAED33069F}" dt="2021-01-31T06:45:54.403" v="3073" actId="26606"/>
          <ac:spMkLst>
            <pc:docMk/>
            <pc:sldMk cId="1057818561" sldId="269"/>
            <ac:spMk id="73" creationId="{DADD1FCA-8ACB-4958-81DD-4CDD6D3E1921}"/>
          </ac:spMkLst>
        </pc:spChg>
        <pc:picChg chg="add mod">
          <ac:chgData name="Ravi Ramchandran" userId="bddc7abb-9747-4edc-a560-56c3ed00e947" providerId="ADAL" clId="{09A6058D-E0D7-954D-9953-56AAED33069F}" dt="2021-01-31T06:46:08.269" v="3074"/>
          <ac:picMkLst>
            <pc:docMk/>
            <pc:sldMk cId="1057818561" sldId="269"/>
            <ac:picMk id="9" creationId="{793B2029-C8AC-6C40-8EE7-D6EEF3A398C3}"/>
          </ac:picMkLst>
        </pc:picChg>
        <pc:picChg chg="add mod">
          <ac:chgData name="Ravi Ramchandran" userId="bddc7abb-9747-4edc-a560-56c3ed00e947" providerId="ADAL" clId="{09A6058D-E0D7-954D-9953-56AAED33069F}" dt="2021-01-31T07:18:23.648" v="3289"/>
          <ac:picMkLst>
            <pc:docMk/>
            <pc:sldMk cId="1057818561" sldId="269"/>
            <ac:picMk id="13" creationId="{FC2111FF-C20C-E84F-84D4-19DE45F3ADE4}"/>
          </ac:picMkLst>
        </pc:picChg>
        <pc:picChg chg="add del mod">
          <ac:chgData name="Ravi Ramchandran" userId="bddc7abb-9747-4edc-a560-56c3ed00e947" providerId="ADAL" clId="{09A6058D-E0D7-954D-9953-56AAED33069F}" dt="2021-01-31T07:00:04.403" v="3075" actId="478"/>
          <ac:picMkLst>
            <pc:docMk/>
            <pc:sldMk cId="1057818561" sldId="269"/>
            <ac:picMk id="3074" creationId="{542967FE-8B94-3941-A8BB-9A5ECEE13E76}"/>
          </ac:picMkLst>
        </pc:picChg>
        <pc:picChg chg="add mod">
          <ac:chgData name="Ravi Ramchandran" userId="bddc7abb-9747-4edc-a560-56c3ed00e947" providerId="ADAL" clId="{09A6058D-E0D7-954D-9953-56AAED33069F}" dt="2021-01-31T07:00:16.790" v="3079" actId="1076"/>
          <ac:picMkLst>
            <pc:docMk/>
            <pc:sldMk cId="1057818561" sldId="269"/>
            <ac:picMk id="3076" creationId="{E54D5185-C5BD-AF47-9074-202FACDA6748}"/>
          </ac:picMkLst>
        </pc:picChg>
      </pc:sldChg>
      <pc:sldMasterChg chg="addSp">
        <pc:chgData name="Ravi Ramchandran" userId="bddc7abb-9747-4edc-a560-56c3ed00e947" providerId="ADAL" clId="{09A6058D-E0D7-954D-9953-56AAED33069F}" dt="2021-01-31T06:19:55.830" v="2772"/>
        <pc:sldMasterMkLst>
          <pc:docMk/>
          <pc:sldMasterMk cId="1913269995" sldId="2147483672"/>
        </pc:sldMasterMkLst>
        <pc:picChg chg="add">
          <ac:chgData name="Ravi Ramchandran" userId="bddc7abb-9747-4edc-a560-56c3ed00e947" providerId="ADAL" clId="{09A6058D-E0D7-954D-9953-56AAED33069F}" dt="2021-01-31T06:19:55.830" v="2772"/>
          <ac:picMkLst>
            <pc:docMk/>
            <pc:sldMasterMk cId="1913269995" sldId="2147483672"/>
            <ac:picMk id="7" creationId="{308304D6-4163-5F43-A2FE-F232376A30C0}"/>
          </ac:picMkLst>
        </pc:picChg>
        <pc:picChg chg="add">
          <ac:chgData name="Ravi Ramchandran" userId="bddc7abb-9747-4edc-a560-56c3ed00e947" providerId="ADAL" clId="{09A6058D-E0D7-954D-9953-56AAED33069F}" dt="2021-01-31T06:19:55.830" v="2772"/>
          <ac:picMkLst>
            <pc:docMk/>
            <pc:sldMasterMk cId="1913269995" sldId="2147483672"/>
            <ac:picMk id="8" creationId="{6A8B27C0-C112-3645-A315-B6D947E51F5F}"/>
          </ac:picMkLst>
        </pc:picChg>
      </pc:sldMasterChg>
      <pc:sldMasterChg chg="addSp">
        <pc:chgData name="Ravi Ramchandran" userId="bddc7abb-9747-4edc-a560-56c3ed00e947" providerId="ADAL" clId="{09A6058D-E0D7-954D-9953-56AAED33069F}" dt="2021-01-31T06:17:26.688" v="2760"/>
        <pc:sldMasterMkLst>
          <pc:docMk/>
          <pc:sldMasterMk cId="2978800407" sldId="2147483672"/>
        </pc:sldMasterMkLst>
        <pc:picChg chg="add">
          <ac:chgData name="Ravi Ramchandran" userId="bddc7abb-9747-4edc-a560-56c3ed00e947" providerId="ADAL" clId="{09A6058D-E0D7-954D-9953-56AAED33069F}" dt="2021-01-31T06:17:26.688" v="2760"/>
          <ac:picMkLst>
            <pc:docMk/>
            <pc:sldMasterMk cId="2978800407" sldId="2147483672"/>
            <ac:picMk id="7" creationId="{C7816241-5324-A043-B67B-F6431C6024C6}"/>
          </ac:picMkLst>
        </pc:picChg>
        <pc:picChg chg="add">
          <ac:chgData name="Ravi Ramchandran" userId="bddc7abb-9747-4edc-a560-56c3ed00e947" providerId="ADAL" clId="{09A6058D-E0D7-954D-9953-56AAED33069F}" dt="2021-01-31T06:17:26.688" v="2760"/>
          <ac:picMkLst>
            <pc:docMk/>
            <pc:sldMasterMk cId="2978800407" sldId="2147483672"/>
            <ac:picMk id="8" creationId="{D8AB211F-54E3-AF42-AA7C-61BA844731CE}"/>
          </ac:picMkLst>
        </pc:picChg>
      </pc:sldMasterChg>
      <pc:sldMasterChg chg="addSp">
        <pc:chgData name="Ravi Ramchandran" userId="bddc7abb-9747-4edc-a560-56c3ed00e947" providerId="ADAL" clId="{09A6058D-E0D7-954D-9953-56AAED33069F}" dt="2021-01-31T06:19:59.982" v="2773"/>
        <pc:sldMasterMkLst>
          <pc:docMk/>
          <pc:sldMasterMk cId="2518250726" sldId="2147483684"/>
        </pc:sldMasterMkLst>
        <pc:picChg chg="add">
          <ac:chgData name="Ravi Ramchandran" userId="bddc7abb-9747-4edc-a560-56c3ed00e947" providerId="ADAL" clId="{09A6058D-E0D7-954D-9953-56AAED33069F}" dt="2021-01-31T06:19:59.982" v="2773"/>
          <ac:picMkLst>
            <pc:docMk/>
            <pc:sldMasterMk cId="2518250726" sldId="2147483684"/>
            <ac:picMk id="7" creationId="{1E165910-EA71-5F4F-8126-74B47FC3BFDA}"/>
          </ac:picMkLst>
        </pc:picChg>
        <pc:picChg chg="add">
          <ac:chgData name="Ravi Ramchandran" userId="bddc7abb-9747-4edc-a560-56c3ed00e947" providerId="ADAL" clId="{09A6058D-E0D7-954D-9953-56AAED33069F}" dt="2021-01-31T06:19:59.982" v="2773"/>
          <ac:picMkLst>
            <pc:docMk/>
            <pc:sldMasterMk cId="2518250726" sldId="2147483684"/>
            <ac:picMk id="8" creationId="{43232B7A-1C93-FF4C-9F61-B4EB44AFE901}"/>
          </ac:picMkLst>
        </pc:picChg>
      </pc:sldMasterChg>
      <pc:sldMasterChg chg="addSp">
        <pc:chgData name="Ravi Ramchandran" userId="bddc7abb-9747-4edc-a560-56c3ed00e947" providerId="ADAL" clId="{09A6058D-E0D7-954D-9953-56AAED33069F}" dt="2021-01-31T06:20:36.776" v="2774"/>
        <pc:sldMasterMkLst>
          <pc:docMk/>
          <pc:sldMasterMk cId="361557305" sldId="2147483696"/>
        </pc:sldMasterMkLst>
        <pc:picChg chg="add">
          <ac:chgData name="Ravi Ramchandran" userId="bddc7abb-9747-4edc-a560-56c3ed00e947" providerId="ADAL" clId="{09A6058D-E0D7-954D-9953-56AAED33069F}" dt="2021-01-31T06:20:36.776" v="2774"/>
          <ac:picMkLst>
            <pc:docMk/>
            <pc:sldMasterMk cId="361557305" sldId="2147483696"/>
            <ac:picMk id="7" creationId="{415D1F29-7F2F-BB49-AF03-54D6E3AA8A60}"/>
          </ac:picMkLst>
        </pc:picChg>
        <pc:picChg chg="add">
          <ac:chgData name="Ravi Ramchandran" userId="bddc7abb-9747-4edc-a560-56c3ed00e947" providerId="ADAL" clId="{09A6058D-E0D7-954D-9953-56AAED33069F}" dt="2021-01-31T06:20:36.776" v="2774"/>
          <ac:picMkLst>
            <pc:docMk/>
            <pc:sldMasterMk cId="361557305" sldId="2147483696"/>
            <ac:picMk id="8" creationId="{1419287E-F2D4-CD43-AA8E-2E46043024E7}"/>
          </ac:picMkLst>
        </pc:picChg>
      </pc:sldMasterChg>
    </pc:docChg>
  </pc:docChgLst>
  <pc:docChgLst>
    <pc:chgData name="Ravi Ramchandran" userId="bddc7abb-9747-4edc-a560-56c3ed00e947" providerId="ADAL" clId="{D28708CC-C2D7-2749-BFAB-DC009CD4974A}"/>
    <pc:docChg chg="undo custSel modSld">
      <pc:chgData name="Ravi Ramchandran" userId="bddc7abb-9747-4edc-a560-56c3ed00e947" providerId="ADAL" clId="{D28708CC-C2D7-2749-BFAB-DC009CD4974A}" dt="2021-02-20T09:07:06.732" v="545" actId="13782"/>
      <pc:docMkLst>
        <pc:docMk/>
      </pc:docMkLst>
      <pc:sldChg chg="modSp mod">
        <pc:chgData name="Ravi Ramchandran" userId="bddc7abb-9747-4edc-a560-56c3ed00e947" providerId="ADAL" clId="{D28708CC-C2D7-2749-BFAB-DC009CD4974A}" dt="2021-02-20T08:34:26.820" v="58" actId="313"/>
        <pc:sldMkLst>
          <pc:docMk/>
          <pc:sldMk cId="3414739867" sldId="256"/>
        </pc:sldMkLst>
        <pc:spChg chg="mod">
          <ac:chgData name="Ravi Ramchandran" userId="bddc7abb-9747-4edc-a560-56c3ed00e947" providerId="ADAL" clId="{D28708CC-C2D7-2749-BFAB-DC009CD4974A}" dt="2021-02-20T08:34:26.820" v="58" actId="313"/>
          <ac:spMkLst>
            <pc:docMk/>
            <pc:sldMk cId="3414739867" sldId="256"/>
            <ac:spMk id="2" creationId="{00000000-0000-0000-0000-000000000000}"/>
          </ac:spMkLst>
        </pc:spChg>
        <pc:spChg chg="mod">
          <ac:chgData name="Ravi Ramchandran" userId="bddc7abb-9747-4edc-a560-56c3ed00e947" providerId="ADAL" clId="{D28708CC-C2D7-2749-BFAB-DC009CD4974A}" dt="2021-02-20T08:34:19.814" v="57" actId="20577"/>
          <ac:spMkLst>
            <pc:docMk/>
            <pc:sldMk cId="3414739867" sldId="256"/>
            <ac:spMk id="3" creationId="{00000000-0000-0000-0000-000000000000}"/>
          </ac:spMkLst>
        </pc:spChg>
      </pc:sldChg>
      <pc:sldChg chg="addSp delSp modSp mod modClrScheme chgLayout">
        <pc:chgData name="Ravi Ramchandran" userId="bddc7abb-9747-4edc-a560-56c3ed00e947" providerId="ADAL" clId="{D28708CC-C2D7-2749-BFAB-DC009CD4974A}" dt="2021-02-20T09:07:06.732" v="545" actId="13782"/>
        <pc:sldMkLst>
          <pc:docMk/>
          <pc:sldMk cId="3869754742" sldId="257"/>
        </pc:sldMkLst>
        <pc:spChg chg="add del mod">
          <ac:chgData name="Ravi Ramchandran" userId="bddc7abb-9747-4edc-a560-56c3ed00e947" providerId="ADAL" clId="{D28708CC-C2D7-2749-BFAB-DC009CD4974A}" dt="2021-02-20T08:55:32.240" v="452" actId="21"/>
          <ac:spMkLst>
            <pc:docMk/>
            <pc:sldMk cId="3869754742" sldId="257"/>
            <ac:spMk id="3" creationId="{7BC450AF-CAA7-284E-B665-D0C795C78F29}"/>
          </ac:spMkLst>
        </pc:spChg>
        <pc:spChg chg="mod ord">
          <ac:chgData name="Ravi Ramchandran" userId="bddc7abb-9747-4edc-a560-56c3ed00e947" providerId="ADAL" clId="{D28708CC-C2D7-2749-BFAB-DC009CD4974A}" dt="2021-02-20T09:03:02.196" v="501" actId="700"/>
          <ac:spMkLst>
            <pc:docMk/>
            <pc:sldMk cId="3869754742" sldId="257"/>
            <ac:spMk id="4" creationId="{DBCD6D95-2594-CF4F-88BB-8D5491A39ACA}"/>
          </ac:spMkLst>
        </pc:spChg>
        <pc:spChg chg="mod ord">
          <ac:chgData name="Ravi Ramchandran" userId="bddc7abb-9747-4edc-a560-56c3ed00e947" providerId="ADAL" clId="{D28708CC-C2D7-2749-BFAB-DC009CD4974A}" dt="2021-02-20T09:03:02.196" v="501" actId="700"/>
          <ac:spMkLst>
            <pc:docMk/>
            <pc:sldMk cId="3869754742" sldId="257"/>
            <ac:spMk id="5" creationId="{00000000-0000-0000-0000-000000000000}"/>
          </ac:spMkLst>
        </pc:spChg>
        <pc:spChg chg="add del mod">
          <ac:chgData name="Ravi Ramchandran" userId="bddc7abb-9747-4edc-a560-56c3ed00e947" providerId="ADAL" clId="{D28708CC-C2D7-2749-BFAB-DC009CD4974A}" dt="2021-02-20T08:58:33.611" v="475"/>
          <ac:spMkLst>
            <pc:docMk/>
            <pc:sldMk cId="3869754742" sldId="257"/>
            <ac:spMk id="7" creationId="{8F9C1F6A-D80E-E442-A3CE-27325B9795FD}"/>
          </ac:spMkLst>
        </pc:spChg>
        <pc:spChg chg="add del mod">
          <ac:chgData name="Ravi Ramchandran" userId="bddc7abb-9747-4edc-a560-56c3ed00e947" providerId="ADAL" clId="{D28708CC-C2D7-2749-BFAB-DC009CD4974A}" dt="2021-02-20T08:59:31.469" v="480" actId="21"/>
          <ac:spMkLst>
            <pc:docMk/>
            <pc:sldMk cId="3869754742" sldId="257"/>
            <ac:spMk id="10" creationId="{E719F3F0-F445-5845-809E-031060E7E35D}"/>
          </ac:spMkLst>
        </pc:spChg>
        <pc:spChg chg="add del mod">
          <ac:chgData name="Ravi Ramchandran" userId="bddc7abb-9747-4edc-a560-56c3ed00e947" providerId="ADAL" clId="{D28708CC-C2D7-2749-BFAB-DC009CD4974A}" dt="2021-02-20T09:00:39.998" v="487" actId="21"/>
          <ac:spMkLst>
            <pc:docMk/>
            <pc:sldMk cId="3869754742" sldId="257"/>
            <ac:spMk id="14" creationId="{CAE0B30E-A31C-6142-BE6D-F7C3F44A9B7A}"/>
          </ac:spMkLst>
        </pc:spChg>
        <pc:spChg chg="add del mod">
          <ac:chgData name="Ravi Ramchandran" userId="bddc7abb-9747-4edc-a560-56c3ed00e947" providerId="ADAL" clId="{D28708CC-C2D7-2749-BFAB-DC009CD4974A}" dt="2021-02-20T09:06:05.295" v="542" actId="21"/>
          <ac:spMkLst>
            <pc:docMk/>
            <pc:sldMk cId="3869754742" sldId="257"/>
            <ac:spMk id="16" creationId="{4EED4172-72A6-BF41-834E-DDE2B64AF8EA}"/>
          </ac:spMkLst>
        </pc:spChg>
        <pc:spChg chg="add del mod">
          <ac:chgData name="Ravi Ramchandran" userId="bddc7abb-9747-4edc-a560-56c3ed00e947" providerId="ADAL" clId="{D28708CC-C2D7-2749-BFAB-DC009CD4974A}" dt="2021-02-20T09:03:53.030" v="520" actId="1076"/>
          <ac:spMkLst>
            <pc:docMk/>
            <pc:sldMk cId="3869754742" sldId="257"/>
            <ac:spMk id="21" creationId="{019D4510-D0C4-664D-8F15-E45DEC5BC6B2}"/>
          </ac:spMkLst>
        </pc:spChg>
        <pc:graphicFrameChg chg="add del mod modGraphic">
          <ac:chgData name="Ravi Ramchandran" userId="bddc7abb-9747-4edc-a560-56c3ed00e947" providerId="ADAL" clId="{D28708CC-C2D7-2749-BFAB-DC009CD4974A}" dt="2021-02-20T08:58:52.163" v="476" actId="21"/>
          <ac:graphicFrameMkLst>
            <pc:docMk/>
            <pc:sldMk cId="3869754742" sldId="257"/>
            <ac:graphicFrameMk id="9" creationId="{43D716B8-0B1B-A846-96A0-B00AFFF8A02B}"/>
          </ac:graphicFrameMkLst>
        </pc:graphicFrameChg>
        <pc:graphicFrameChg chg="add del mod ord modGraphic">
          <ac:chgData name="Ravi Ramchandran" userId="bddc7abb-9747-4edc-a560-56c3ed00e947" providerId="ADAL" clId="{D28708CC-C2D7-2749-BFAB-DC009CD4974A}" dt="2021-02-20T09:06:05.295" v="542" actId="21"/>
          <ac:graphicFrameMkLst>
            <pc:docMk/>
            <pc:sldMk cId="3869754742" sldId="257"/>
            <ac:graphicFrameMk id="12" creationId="{C7965C8B-E2A8-704D-8016-0F4172CC53EC}"/>
          </ac:graphicFrameMkLst>
        </pc:graphicFrameChg>
        <pc:graphicFrameChg chg="add del mod">
          <ac:chgData name="Ravi Ramchandran" userId="bddc7abb-9747-4edc-a560-56c3ed00e947" providerId="ADAL" clId="{D28708CC-C2D7-2749-BFAB-DC009CD4974A}" dt="2021-02-20T09:07:06.732" v="545" actId="13782"/>
          <ac:graphicFrameMkLst>
            <pc:docMk/>
            <pc:sldMk cId="3869754742" sldId="257"/>
            <ac:graphicFrameMk id="13" creationId="{E4FC7653-057B-5947-8BD4-9E83211253E1}"/>
          </ac:graphicFrameMkLst>
        </pc:graphicFrameChg>
        <pc:graphicFrameChg chg="add del mod modGraphic">
          <ac:chgData name="Ravi Ramchandran" userId="bddc7abb-9747-4edc-a560-56c3ed00e947" providerId="ADAL" clId="{D28708CC-C2D7-2749-BFAB-DC009CD4974A}" dt="2021-02-20T08:57:39.029" v="467" actId="21"/>
          <ac:graphicFrameMkLst>
            <pc:docMk/>
            <pc:sldMk cId="3869754742" sldId="257"/>
            <ac:graphicFrameMk id="18" creationId="{5D819464-7E7E-4582-9FD0-2E29BAFD2A86}"/>
          </ac:graphicFrameMkLst>
        </pc:graphicFrameChg>
        <pc:graphicFrameChg chg="del mod">
          <ac:chgData name="Ravi Ramchandran" userId="bddc7abb-9747-4edc-a560-56c3ed00e947" providerId="ADAL" clId="{D28708CC-C2D7-2749-BFAB-DC009CD4974A}" dt="2021-02-20T08:56:06.846" v="455" actId="21"/>
          <ac:graphicFrameMkLst>
            <pc:docMk/>
            <pc:sldMk cId="3869754742" sldId="257"/>
            <ac:graphicFrameMk id="24" creationId="{DB6834B9-84AA-AC41-BFC8-5812459438C3}"/>
          </ac:graphicFrameMkLst>
        </pc:graphicFrameChg>
      </pc:sldChg>
      <pc:sldChg chg="modSp">
        <pc:chgData name="Ravi Ramchandran" userId="bddc7abb-9747-4edc-a560-56c3ed00e947" providerId="ADAL" clId="{D28708CC-C2D7-2749-BFAB-DC009CD4974A}" dt="2021-02-20T08:39:52.966" v="287" actId="20577"/>
        <pc:sldMkLst>
          <pc:docMk/>
          <pc:sldMk cId="2118598445" sldId="258"/>
        </pc:sldMkLst>
        <pc:graphicFrameChg chg="mod">
          <ac:chgData name="Ravi Ramchandran" userId="bddc7abb-9747-4edc-a560-56c3ed00e947" providerId="ADAL" clId="{D28708CC-C2D7-2749-BFAB-DC009CD4974A}" dt="2021-02-20T08:39:52.966" v="287" actId="20577"/>
          <ac:graphicFrameMkLst>
            <pc:docMk/>
            <pc:sldMk cId="2118598445" sldId="258"/>
            <ac:graphicFrameMk id="2" creationId="{B44B9B93-2A8C-5E45-8744-295178D30463}"/>
          </ac:graphicFrameMkLst>
        </pc:graphicFrameChg>
      </pc:sldChg>
      <pc:sldChg chg="modSp">
        <pc:chgData name="Ravi Ramchandran" userId="bddc7abb-9747-4edc-a560-56c3ed00e947" providerId="ADAL" clId="{D28708CC-C2D7-2749-BFAB-DC009CD4974A}" dt="2021-02-20T08:36:31.713" v="161" actId="20577"/>
        <pc:sldMkLst>
          <pc:docMk/>
          <pc:sldMk cId="3095347154" sldId="259"/>
        </pc:sldMkLst>
        <pc:graphicFrameChg chg="mod">
          <ac:chgData name="Ravi Ramchandran" userId="bddc7abb-9747-4edc-a560-56c3ed00e947" providerId="ADAL" clId="{D28708CC-C2D7-2749-BFAB-DC009CD4974A}" dt="2021-02-20T08:36:31.713" v="161" actId="20577"/>
          <ac:graphicFrameMkLst>
            <pc:docMk/>
            <pc:sldMk cId="3095347154" sldId="259"/>
            <ac:graphicFrameMk id="7" creationId="{2E2884E4-5711-4892-8F34-C07DD0F70C02}"/>
          </ac:graphicFrameMkLst>
        </pc:graphicFrameChg>
      </pc:sldChg>
      <pc:sldChg chg="addSp delSp modSp mod">
        <pc:chgData name="Ravi Ramchandran" userId="bddc7abb-9747-4edc-a560-56c3ed00e947" providerId="ADAL" clId="{D28708CC-C2D7-2749-BFAB-DC009CD4974A}" dt="2021-02-20T08:38:30.323" v="275" actId="478"/>
        <pc:sldMkLst>
          <pc:docMk/>
          <pc:sldMk cId="1302983225" sldId="260"/>
        </pc:sldMkLst>
        <pc:spChg chg="add mod">
          <ac:chgData name="Ravi Ramchandran" userId="bddc7abb-9747-4edc-a560-56c3ed00e947" providerId="ADAL" clId="{D28708CC-C2D7-2749-BFAB-DC009CD4974A}" dt="2021-02-20T08:38:30.323" v="275" actId="478"/>
          <ac:spMkLst>
            <pc:docMk/>
            <pc:sldMk cId="1302983225" sldId="260"/>
            <ac:spMk id="4" creationId="{E2C7C52B-5EE5-5043-8AAF-39090DBD7A81}"/>
          </ac:spMkLst>
        </pc:spChg>
        <pc:spChg chg="mod">
          <ac:chgData name="Ravi Ramchandran" userId="bddc7abb-9747-4edc-a560-56c3ed00e947" providerId="ADAL" clId="{D28708CC-C2D7-2749-BFAB-DC009CD4974A}" dt="2021-02-20T08:36:04.825" v="144" actId="20577"/>
          <ac:spMkLst>
            <pc:docMk/>
            <pc:sldMk cId="1302983225" sldId="260"/>
            <ac:spMk id="10" creationId="{A8E3BDE7-F788-924C-8182-A1866E508C53}"/>
          </ac:spMkLst>
        </pc:spChg>
        <pc:graphicFrameChg chg="del modGraphic">
          <ac:chgData name="Ravi Ramchandran" userId="bddc7abb-9747-4edc-a560-56c3ed00e947" providerId="ADAL" clId="{D28708CC-C2D7-2749-BFAB-DC009CD4974A}" dt="2021-02-20T08:38:30.323" v="275" actId="478"/>
          <ac:graphicFrameMkLst>
            <pc:docMk/>
            <pc:sldMk cId="1302983225" sldId="260"/>
            <ac:graphicFrameMk id="9" creationId="{63C7AD6F-209A-5B4D-A843-2C0039678D43}"/>
          </ac:graphicFrameMkLst>
        </pc:graphicFrameChg>
      </pc:sldChg>
      <pc:sldChg chg="addSp delSp modSp mod">
        <pc:chgData name="Ravi Ramchandran" userId="bddc7abb-9747-4edc-a560-56c3ed00e947" providerId="ADAL" clId="{D28708CC-C2D7-2749-BFAB-DC009CD4974A}" dt="2021-02-20T08:38:18.350" v="272" actId="478"/>
        <pc:sldMkLst>
          <pc:docMk/>
          <pc:sldMk cId="1739856806" sldId="262"/>
        </pc:sldMkLst>
        <pc:spChg chg="add mod">
          <ac:chgData name="Ravi Ramchandran" userId="bddc7abb-9747-4edc-a560-56c3ed00e947" providerId="ADAL" clId="{D28708CC-C2D7-2749-BFAB-DC009CD4974A}" dt="2021-02-20T08:38:18.350" v="272" actId="478"/>
          <ac:spMkLst>
            <pc:docMk/>
            <pc:sldMk cId="1739856806" sldId="262"/>
            <ac:spMk id="2" creationId="{6CC1B016-7722-9A40-8495-A765EE734383}"/>
          </ac:spMkLst>
        </pc:spChg>
        <pc:spChg chg="mod">
          <ac:chgData name="Ravi Ramchandran" userId="bddc7abb-9747-4edc-a560-56c3ed00e947" providerId="ADAL" clId="{D28708CC-C2D7-2749-BFAB-DC009CD4974A}" dt="2021-02-20T08:38:09.264" v="269" actId="20577"/>
          <ac:spMkLst>
            <pc:docMk/>
            <pc:sldMk cId="1739856806" sldId="262"/>
            <ac:spMk id="4" creationId="{774FEDBA-108F-4344-A93A-C1D09144A586}"/>
          </ac:spMkLst>
        </pc:spChg>
        <pc:spChg chg="mod">
          <ac:chgData name="Ravi Ramchandran" userId="bddc7abb-9747-4edc-a560-56c3ed00e947" providerId="ADAL" clId="{D28708CC-C2D7-2749-BFAB-DC009CD4974A}" dt="2021-02-20T08:38:16.387" v="271" actId="20577"/>
          <ac:spMkLst>
            <pc:docMk/>
            <pc:sldMk cId="1739856806" sldId="262"/>
            <ac:spMk id="6" creationId="{00000000-0000-0000-0000-000000000000}"/>
          </ac:spMkLst>
        </pc:spChg>
        <pc:picChg chg="del">
          <ac:chgData name="Ravi Ramchandran" userId="bddc7abb-9747-4edc-a560-56c3ed00e947" providerId="ADAL" clId="{D28708CC-C2D7-2749-BFAB-DC009CD4974A}" dt="2021-02-20T08:38:18.350" v="272" actId="478"/>
          <ac:picMkLst>
            <pc:docMk/>
            <pc:sldMk cId="1739856806" sldId="262"/>
            <ac:picMk id="1028" creationId="{1EF5E189-512B-744D-900A-5B692BE67C43}"/>
          </ac:picMkLst>
        </pc:picChg>
      </pc:sldChg>
      <pc:sldChg chg="modSp">
        <pc:chgData name="Ravi Ramchandran" userId="bddc7abb-9747-4edc-a560-56c3ed00e947" providerId="ADAL" clId="{D28708CC-C2D7-2749-BFAB-DC009CD4974A}" dt="2021-02-20T08:38:02.562" v="265" actId="20577"/>
        <pc:sldMkLst>
          <pc:docMk/>
          <pc:sldMk cId="1399706687" sldId="265"/>
        </pc:sldMkLst>
        <pc:graphicFrameChg chg="mod">
          <ac:chgData name="Ravi Ramchandran" userId="bddc7abb-9747-4edc-a560-56c3ed00e947" providerId="ADAL" clId="{D28708CC-C2D7-2749-BFAB-DC009CD4974A}" dt="2021-02-20T08:38:02.562" v="265" actId="20577"/>
          <ac:graphicFrameMkLst>
            <pc:docMk/>
            <pc:sldMk cId="1399706687" sldId="265"/>
            <ac:graphicFrameMk id="2" creationId="{E50B1D52-93BE-484F-AC09-97955EA68924}"/>
          </ac:graphicFrameMkLst>
        </pc:graphicFrameChg>
      </pc:sldChg>
      <pc:sldChg chg="delSp modSp mod">
        <pc:chgData name="Ravi Ramchandran" userId="bddc7abb-9747-4edc-a560-56c3ed00e947" providerId="ADAL" clId="{D28708CC-C2D7-2749-BFAB-DC009CD4974A}" dt="2021-02-20T08:38:57.253" v="277" actId="478"/>
        <pc:sldMkLst>
          <pc:docMk/>
          <pc:sldMk cId="567511567" sldId="267"/>
        </pc:sldMkLst>
        <pc:graphicFrameChg chg="del modGraphic">
          <ac:chgData name="Ravi Ramchandran" userId="bddc7abb-9747-4edc-a560-56c3ed00e947" providerId="ADAL" clId="{D28708CC-C2D7-2749-BFAB-DC009CD4974A}" dt="2021-02-20T08:38:57.253" v="277" actId="478"/>
          <ac:graphicFrameMkLst>
            <pc:docMk/>
            <pc:sldMk cId="567511567" sldId="267"/>
            <ac:graphicFrameMk id="19" creationId="{19581563-699F-0D48-B3B0-D902C387012C}"/>
          </ac:graphicFrameMkLst>
        </pc:graphicFrameChg>
      </pc:sldChg>
      <pc:sldChg chg="delSp modSp mod">
        <pc:chgData name="Ravi Ramchandran" userId="bddc7abb-9747-4edc-a560-56c3ed00e947" providerId="ADAL" clId="{D28708CC-C2D7-2749-BFAB-DC009CD4974A}" dt="2021-02-20T08:35:50.938" v="126" actId="6549"/>
        <pc:sldMkLst>
          <pc:docMk/>
          <pc:sldMk cId="3733554285" sldId="268"/>
        </pc:sldMkLst>
        <pc:spChg chg="mod">
          <ac:chgData name="Ravi Ramchandran" userId="bddc7abb-9747-4edc-a560-56c3ed00e947" providerId="ADAL" clId="{D28708CC-C2D7-2749-BFAB-DC009CD4974A}" dt="2021-02-20T08:35:50.938" v="126" actId="6549"/>
          <ac:spMkLst>
            <pc:docMk/>
            <pc:sldMk cId="3733554285" sldId="268"/>
            <ac:spMk id="6" creationId="{00000000-0000-0000-0000-000000000000}"/>
          </ac:spMkLst>
        </pc:spChg>
        <pc:spChg chg="mod">
          <ac:chgData name="Ravi Ramchandran" userId="bddc7abb-9747-4edc-a560-56c3ed00e947" providerId="ADAL" clId="{D28708CC-C2D7-2749-BFAB-DC009CD4974A}" dt="2021-02-20T08:35:34.941" v="124" actId="6549"/>
          <ac:spMkLst>
            <pc:docMk/>
            <pc:sldMk cId="3733554285" sldId="268"/>
            <ac:spMk id="7" creationId="{14D1DB2F-4E38-0F4C-B660-991C92C90C53}"/>
          </ac:spMkLst>
        </pc:spChg>
        <pc:picChg chg="del">
          <ac:chgData name="Ravi Ramchandran" userId="bddc7abb-9747-4edc-a560-56c3ed00e947" providerId="ADAL" clId="{D28708CC-C2D7-2749-BFAB-DC009CD4974A}" dt="2021-02-20T08:35:47.155" v="125" actId="478"/>
          <ac:picMkLst>
            <pc:docMk/>
            <pc:sldMk cId="3733554285" sldId="268"/>
            <ac:picMk id="2050" creationId="{A5E7A08E-BFCF-8341-B899-A7696C1D5723}"/>
          </ac:picMkLst>
        </pc:picChg>
      </pc:sldChg>
      <pc:sldChg chg="delSp modSp mod">
        <pc:chgData name="Ravi Ramchandran" userId="bddc7abb-9747-4edc-a560-56c3ed00e947" providerId="ADAL" clId="{D28708CC-C2D7-2749-BFAB-DC009CD4974A}" dt="2021-02-20T08:36:53.387" v="166" actId="20577"/>
        <pc:sldMkLst>
          <pc:docMk/>
          <pc:sldMk cId="1057818561" sldId="269"/>
        </pc:sldMkLst>
        <pc:spChg chg="mod">
          <ac:chgData name="Ravi Ramchandran" userId="bddc7abb-9747-4edc-a560-56c3ed00e947" providerId="ADAL" clId="{D28708CC-C2D7-2749-BFAB-DC009CD4974A}" dt="2021-02-20T08:36:53.387" v="166" actId="20577"/>
          <ac:spMkLst>
            <pc:docMk/>
            <pc:sldMk cId="1057818561" sldId="269"/>
            <ac:spMk id="6" creationId="{00000000-0000-0000-0000-000000000000}"/>
          </ac:spMkLst>
        </pc:spChg>
        <pc:spChg chg="mod">
          <ac:chgData name="Ravi Ramchandran" userId="bddc7abb-9747-4edc-a560-56c3ed00e947" providerId="ADAL" clId="{D28708CC-C2D7-2749-BFAB-DC009CD4974A}" dt="2021-02-20T08:36:45.636" v="163" actId="27636"/>
          <ac:spMkLst>
            <pc:docMk/>
            <pc:sldMk cId="1057818561" sldId="269"/>
            <ac:spMk id="7" creationId="{DB4F6F73-A5BA-4748-8E9F-BA93582E35B5}"/>
          </ac:spMkLst>
        </pc:spChg>
        <pc:picChg chg="del">
          <ac:chgData name="Ravi Ramchandran" userId="bddc7abb-9747-4edc-a560-56c3ed00e947" providerId="ADAL" clId="{D28708CC-C2D7-2749-BFAB-DC009CD4974A}" dt="2021-02-20T08:36:47.349" v="164" actId="478"/>
          <ac:picMkLst>
            <pc:docMk/>
            <pc:sldMk cId="1057818561" sldId="269"/>
            <ac:picMk id="3076" creationId="{E54D5185-C5BD-AF47-9074-202FACDA6748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4" Type="http://schemas.openxmlformats.org/officeDocument/2006/relationships/image" Target="../media/image11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49C99EB-BC8A-455D-8602-0DF70FFDF19A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648921B-C8A4-47CE-8AAC-0573A669016F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 Lending Club is a </a:t>
          </a:r>
          <a:r>
            <a:rPr lang="en-IN" b="0" i="0"/>
            <a:t> </a:t>
          </a:r>
          <a:r>
            <a:rPr lang="en-IN" b="1" i="0"/>
            <a:t>consumer finance company </a:t>
          </a:r>
          <a:r>
            <a:rPr lang="en-IN" b="0" i="0"/>
            <a:t>which specialises in lending various types of loans to urban customers</a:t>
          </a:r>
          <a:endParaRPr lang="en-US" dirty="0"/>
        </a:p>
      </dgm:t>
    </dgm:pt>
    <dgm:pt modelId="{19245781-755E-4CC7-883D-CD12E8550F55}" type="parTrans" cxnId="{8829DDE6-2993-469F-8C84-50454A8579BD}">
      <dgm:prSet/>
      <dgm:spPr/>
      <dgm:t>
        <a:bodyPr/>
        <a:lstStyle/>
        <a:p>
          <a:endParaRPr lang="en-US"/>
        </a:p>
      </dgm:t>
    </dgm:pt>
    <dgm:pt modelId="{2F05A2C9-BD8A-48C9-BD82-375A6E7A6D26}" type="sibTrans" cxnId="{8829DDE6-2993-469F-8C84-50454A8579BD}">
      <dgm:prSet/>
      <dgm:spPr/>
      <dgm:t>
        <a:bodyPr/>
        <a:lstStyle/>
        <a:p>
          <a:endParaRPr lang="en-US"/>
        </a:p>
      </dgm:t>
    </dgm:pt>
    <dgm:pt modelId="{58283B40-4D70-48EC-9862-2227564C3D6B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b="0" i="0"/>
            <a:t>Lending loans to ‘risky’ applicants is the largest source of financial loss (called credit loss), like all Lending companies</a:t>
          </a:r>
          <a:endParaRPr lang="en-US" dirty="0"/>
        </a:p>
      </dgm:t>
    </dgm:pt>
    <dgm:pt modelId="{AA747E94-D69C-4530-9AA7-595210909CFA}" type="parTrans" cxnId="{0BE73B32-9B02-4310-A000-72074341C94B}">
      <dgm:prSet/>
      <dgm:spPr/>
      <dgm:t>
        <a:bodyPr/>
        <a:lstStyle/>
        <a:p>
          <a:endParaRPr lang="en-US"/>
        </a:p>
      </dgm:t>
    </dgm:pt>
    <dgm:pt modelId="{3179B20A-10F3-419F-B206-8D1A7D105C6E}" type="sibTrans" cxnId="{0BE73B32-9B02-4310-A000-72074341C94B}">
      <dgm:prSet/>
      <dgm:spPr/>
      <dgm:t>
        <a:bodyPr/>
        <a:lstStyle/>
        <a:p>
          <a:endParaRPr lang="en-US"/>
        </a:p>
      </dgm:t>
    </dgm:pt>
    <dgm:pt modelId="{9A93AA04-377B-4DA7-9D2B-60BAC5F89FB8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b="0" i="0"/>
            <a:t>LC  wants to understand the </a:t>
          </a:r>
          <a:r>
            <a:rPr lang="en-IN" b="1" i="0"/>
            <a:t>driving factors (or driver variables) </a:t>
          </a:r>
          <a:r>
            <a:rPr lang="en-IN" b="0" i="0"/>
            <a:t>behind loan default, i.e. the variables which are strong indicators of default.  </a:t>
          </a:r>
          <a:endParaRPr lang="en-US" dirty="0"/>
        </a:p>
      </dgm:t>
    </dgm:pt>
    <dgm:pt modelId="{5094E10B-4F89-40E6-BD89-983E5FE6FB66}" type="parTrans" cxnId="{15C27CE7-664E-4A91-BD13-E2C7B6835994}">
      <dgm:prSet/>
      <dgm:spPr/>
      <dgm:t>
        <a:bodyPr/>
        <a:lstStyle/>
        <a:p>
          <a:endParaRPr lang="en-US"/>
        </a:p>
      </dgm:t>
    </dgm:pt>
    <dgm:pt modelId="{50E7F0DC-2D09-4506-9080-2B5C3535DAB2}" type="sibTrans" cxnId="{15C27CE7-664E-4A91-BD13-E2C7B6835994}">
      <dgm:prSet/>
      <dgm:spPr/>
      <dgm:t>
        <a:bodyPr/>
        <a:lstStyle/>
        <a:p>
          <a:endParaRPr lang="en-US"/>
        </a:p>
      </dgm:t>
    </dgm:pt>
    <dgm:pt modelId="{A16AF4E9-E11C-48D3-9BD3-A432B2B1D90B}" type="pres">
      <dgm:prSet presAssocID="{E49C99EB-BC8A-455D-8602-0DF70FFDF19A}" presName="root" presStyleCnt="0">
        <dgm:presLayoutVars>
          <dgm:dir/>
          <dgm:resizeHandles val="exact"/>
        </dgm:presLayoutVars>
      </dgm:prSet>
      <dgm:spPr/>
    </dgm:pt>
    <dgm:pt modelId="{38DF7DAB-3325-4712-B959-25EF2B9F596D}" type="pres">
      <dgm:prSet presAssocID="{D648921B-C8A4-47CE-8AAC-0573A669016F}" presName="compNode" presStyleCnt="0"/>
      <dgm:spPr/>
    </dgm:pt>
    <dgm:pt modelId="{76503990-BDAB-4494-9836-F30B2AD88E81}" type="pres">
      <dgm:prSet presAssocID="{D648921B-C8A4-47CE-8AAC-0573A669016F}" presName="bgRect" presStyleLbl="bgShp" presStyleIdx="0" presStyleCnt="3"/>
      <dgm:spPr/>
    </dgm:pt>
    <dgm:pt modelId="{DEBF6BE7-2E35-44E5-A9A3-6E57C5A68FDA}" type="pres">
      <dgm:prSet presAssocID="{D648921B-C8A4-47CE-8AAC-0573A669016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nk"/>
        </a:ext>
      </dgm:extLst>
    </dgm:pt>
    <dgm:pt modelId="{1BA7B5D2-2BE3-4D19-BE9A-AF6173082AF3}" type="pres">
      <dgm:prSet presAssocID="{D648921B-C8A4-47CE-8AAC-0573A669016F}" presName="spaceRect" presStyleCnt="0"/>
      <dgm:spPr/>
    </dgm:pt>
    <dgm:pt modelId="{71E195B0-30F2-492D-8448-0DA7B008632D}" type="pres">
      <dgm:prSet presAssocID="{D648921B-C8A4-47CE-8AAC-0573A669016F}" presName="parTx" presStyleLbl="revTx" presStyleIdx="0" presStyleCnt="3">
        <dgm:presLayoutVars>
          <dgm:chMax val="0"/>
          <dgm:chPref val="0"/>
        </dgm:presLayoutVars>
      </dgm:prSet>
      <dgm:spPr/>
    </dgm:pt>
    <dgm:pt modelId="{C5FC9FEF-480F-4469-8A2F-5ED14454D6DA}" type="pres">
      <dgm:prSet presAssocID="{2F05A2C9-BD8A-48C9-BD82-375A6E7A6D26}" presName="sibTrans" presStyleCnt="0"/>
      <dgm:spPr/>
    </dgm:pt>
    <dgm:pt modelId="{436E8F5D-BA00-4859-A6E9-8DD3992A7476}" type="pres">
      <dgm:prSet presAssocID="{58283B40-4D70-48EC-9862-2227564C3D6B}" presName="compNode" presStyleCnt="0"/>
      <dgm:spPr/>
    </dgm:pt>
    <dgm:pt modelId="{CA7A66F8-901B-4FA2-BB92-EDE6AF14E802}" type="pres">
      <dgm:prSet presAssocID="{58283B40-4D70-48EC-9862-2227564C3D6B}" presName="bgRect" presStyleLbl="bgShp" presStyleIdx="1" presStyleCnt="3"/>
      <dgm:spPr/>
    </dgm:pt>
    <dgm:pt modelId="{5BB7D1F6-D1EF-4E8E-ABCC-038F7850BF17}" type="pres">
      <dgm:prSet presAssocID="{58283B40-4D70-48EC-9862-2227564C3D6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9C815097-8495-4E80-B9A4-50732632BFDC}" type="pres">
      <dgm:prSet presAssocID="{58283B40-4D70-48EC-9862-2227564C3D6B}" presName="spaceRect" presStyleCnt="0"/>
      <dgm:spPr/>
    </dgm:pt>
    <dgm:pt modelId="{ECBCC209-1F15-42C0-8FFE-27CD2868DC6A}" type="pres">
      <dgm:prSet presAssocID="{58283B40-4D70-48EC-9862-2227564C3D6B}" presName="parTx" presStyleLbl="revTx" presStyleIdx="1" presStyleCnt="3">
        <dgm:presLayoutVars>
          <dgm:chMax val="0"/>
          <dgm:chPref val="0"/>
        </dgm:presLayoutVars>
      </dgm:prSet>
      <dgm:spPr/>
    </dgm:pt>
    <dgm:pt modelId="{17269DE1-7F6C-40A6-BA98-2D03DF3BF8A1}" type="pres">
      <dgm:prSet presAssocID="{3179B20A-10F3-419F-B206-8D1A7D105C6E}" presName="sibTrans" presStyleCnt="0"/>
      <dgm:spPr/>
    </dgm:pt>
    <dgm:pt modelId="{CE791460-D859-4555-8820-8F81357B87EE}" type="pres">
      <dgm:prSet presAssocID="{9A93AA04-377B-4DA7-9D2B-60BAC5F89FB8}" presName="compNode" presStyleCnt="0"/>
      <dgm:spPr/>
    </dgm:pt>
    <dgm:pt modelId="{25F0626E-58B0-41CD-9AAC-5240423F3C17}" type="pres">
      <dgm:prSet presAssocID="{9A93AA04-377B-4DA7-9D2B-60BAC5F89FB8}" presName="bgRect" presStyleLbl="bgShp" presStyleIdx="2" presStyleCnt="3"/>
      <dgm:spPr/>
    </dgm:pt>
    <dgm:pt modelId="{791E0D42-7183-4C8D-A692-40BDC5A1B074}" type="pres">
      <dgm:prSet presAssocID="{9A93AA04-377B-4DA7-9D2B-60BAC5F89FB8}" presName="iconRect" presStyleLbl="nod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5B2D005E-76E8-49AC-BC0B-0D42057A1F8B}" type="pres">
      <dgm:prSet presAssocID="{9A93AA04-377B-4DA7-9D2B-60BAC5F89FB8}" presName="spaceRect" presStyleCnt="0"/>
      <dgm:spPr/>
    </dgm:pt>
    <dgm:pt modelId="{297AC1EC-1688-487D-99E9-AE0FEFAEB234}" type="pres">
      <dgm:prSet presAssocID="{9A93AA04-377B-4DA7-9D2B-60BAC5F89FB8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0BE73B32-9B02-4310-A000-72074341C94B}" srcId="{E49C99EB-BC8A-455D-8602-0DF70FFDF19A}" destId="{58283B40-4D70-48EC-9862-2227564C3D6B}" srcOrd="1" destOrd="0" parTransId="{AA747E94-D69C-4530-9AA7-595210909CFA}" sibTransId="{3179B20A-10F3-419F-B206-8D1A7D105C6E}"/>
    <dgm:cxn modelId="{DF7CFE67-CC6B-8B41-BCB7-0BA3D5A529C7}" type="presOf" srcId="{D648921B-C8A4-47CE-8AAC-0573A669016F}" destId="{71E195B0-30F2-492D-8448-0DA7B008632D}" srcOrd="0" destOrd="0" presId="urn:microsoft.com/office/officeart/2018/2/layout/IconVerticalSolidList"/>
    <dgm:cxn modelId="{69557C6A-13ED-B74A-A4DE-CBC51AC07ADB}" type="presOf" srcId="{58283B40-4D70-48EC-9862-2227564C3D6B}" destId="{ECBCC209-1F15-42C0-8FFE-27CD2868DC6A}" srcOrd="0" destOrd="0" presId="urn:microsoft.com/office/officeart/2018/2/layout/IconVerticalSolidList"/>
    <dgm:cxn modelId="{FC8CA178-F427-6B4E-A579-3F678E5A6C09}" type="presOf" srcId="{E49C99EB-BC8A-455D-8602-0DF70FFDF19A}" destId="{A16AF4E9-E11C-48D3-9BD3-A432B2B1D90B}" srcOrd="0" destOrd="0" presId="urn:microsoft.com/office/officeart/2018/2/layout/IconVerticalSolidList"/>
    <dgm:cxn modelId="{8F630EB9-3F7E-3B4C-8730-110860B53D7C}" type="presOf" srcId="{9A93AA04-377B-4DA7-9D2B-60BAC5F89FB8}" destId="{297AC1EC-1688-487D-99E9-AE0FEFAEB234}" srcOrd="0" destOrd="0" presId="urn:microsoft.com/office/officeart/2018/2/layout/IconVerticalSolidList"/>
    <dgm:cxn modelId="{8829DDE6-2993-469F-8C84-50454A8579BD}" srcId="{E49C99EB-BC8A-455D-8602-0DF70FFDF19A}" destId="{D648921B-C8A4-47CE-8AAC-0573A669016F}" srcOrd="0" destOrd="0" parTransId="{19245781-755E-4CC7-883D-CD12E8550F55}" sibTransId="{2F05A2C9-BD8A-48C9-BD82-375A6E7A6D26}"/>
    <dgm:cxn modelId="{15C27CE7-664E-4A91-BD13-E2C7B6835994}" srcId="{E49C99EB-BC8A-455D-8602-0DF70FFDF19A}" destId="{9A93AA04-377B-4DA7-9D2B-60BAC5F89FB8}" srcOrd="2" destOrd="0" parTransId="{5094E10B-4F89-40E6-BD89-983E5FE6FB66}" sibTransId="{50E7F0DC-2D09-4506-9080-2B5C3535DAB2}"/>
    <dgm:cxn modelId="{882A122D-4C31-AC4D-BA32-424F4431458F}" type="presParOf" srcId="{A16AF4E9-E11C-48D3-9BD3-A432B2B1D90B}" destId="{38DF7DAB-3325-4712-B959-25EF2B9F596D}" srcOrd="0" destOrd="0" presId="urn:microsoft.com/office/officeart/2018/2/layout/IconVerticalSolidList"/>
    <dgm:cxn modelId="{E6306BE2-45EE-A44A-9A4A-F6072010450D}" type="presParOf" srcId="{38DF7DAB-3325-4712-B959-25EF2B9F596D}" destId="{76503990-BDAB-4494-9836-F30B2AD88E81}" srcOrd="0" destOrd="0" presId="urn:microsoft.com/office/officeart/2018/2/layout/IconVerticalSolidList"/>
    <dgm:cxn modelId="{B0A696CB-137C-4542-B7CD-DEC28A601E38}" type="presParOf" srcId="{38DF7DAB-3325-4712-B959-25EF2B9F596D}" destId="{DEBF6BE7-2E35-44E5-A9A3-6E57C5A68FDA}" srcOrd="1" destOrd="0" presId="urn:microsoft.com/office/officeart/2018/2/layout/IconVerticalSolidList"/>
    <dgm:cxn modelId="{EB3B55CD-4000-7146-99BD-15FAD2B63ED5}" type="presParOf" srcId="{38DF7DAB-3325-4712-B959-25EF2B9F596D}" destId="{1BA7B5D2-2BE3-4D19-BE9A-AF6173082AF3}" srcOrd="2" destOrd="0" presId="urn:microsoft.com/office/officeart/2018/2/layout/IconVerticalSolidList"/>
    <dgm:cxn modelId="{CBFA4FF0-C892-FD49-AC96-E4B4421CE46A}" type="presParOf" srcId="{38DF7DAB-3325-4712-B959-25EF2B9F596D}" destId="{71E195B0-30F2-492D-8448-0DA7B008632D}" srcOrd="3" destOrd="0" presId="urn:microsoft.com/office/officeart/2018/2/layout/IconVerticalSolidList"/>
    <dgm:cxn modelId="{E91838E4-29EC-364B-8DD8-88FDB09DB866}" type="presParOf" srcId="{A16AF4E9-E11C-48D3-9BD3-A432B2B1D90B}" destId="{C5FC9FEF-480F-4469-8A2F-5ED14454D6DA}" srcOrd="1" destOrd="0" presId="urn:microsoft.com/office/officeart/2018/2/layout/IconVerticalSolidList"/>
    <dgm:cxn modelId="{0612DEA8-93D7-4E41-A18D-5288D6C777D3}" type="presParOf" srcId="{A16AF4E9-E11C-48D3-9BD3-A432B2B1D90B}" destId="{436E8F5D-BA00-4859-A6E9-8DD3992A7476}" srcOrd="2" destOrd="0" presId="urn:microsoft.com/office/officeart/2018/2/layout/IconVerticalSolidList"/>
    <dgm:cxn modelId="{ADD2A120-5CE0-7546-9EB7-A2BB9B011B5C}" type="presParOf" srcId="{436E8F5D-BA00-4859-A6E9-8DD3992A7476}" destId="{CA7A66F8-901B-4FA2-BB92-EDE6AF14E802}" srcOrd="0" destOrd="0" presId="urn:microsoft.com/office/officeart/2018/2/layout/IconVerticalSolidList"/>
    <dgm:cxn modelId="{C68B9D05-280E-5649-8466-D0DB21DE782F}" type="presParOf" srcId="{436E8F5D-BA00-4859-A6E9-8DD3992A7476}" destId="{5BB7D1F6-D1EF-4E8E-ABCC-038F7850BF17}" srcOrd="1" destOrd="0" presId="urn:microsoft.com/office/officeart/2018/2/layout/IconVerticalSolidList"/>
    <dgm:cxn modelId="{7662D53D-8843-6F4E-A340-C09F0D8ECA2D}" type="presParOf" srcId="{436E8F5D-BA00-4859-A6E9-8DD3992A7476}" destId="{9C815097-8495-4E80-B9A4-50732632BFDC}" srcOrd="2" destOrd="0" presId="urn:microsoft.com/office/officeart/2018/2/layout/IconVerticalSolidList"/>
    <dgm:cxn modelId="{70F3CC0D-31A5-314E-93D3-503411F8EB0D}" type="presParOf" srcId="{436E8F5D-BA00-4859-A6E9-8DD3992A7476}" destId="{ECBCC209-1F15-42C0-8FFE-27CD2868DC6A}" srcOrd="3" destOrd="0" presId="urn:microsoft.com/office/officeart/2018/2/layout/IconVerticalSolidList"/>
    <dgm:cxn modelId="{2244F469-4418-FA41-B107-3F5F8A722F00}" type="presParOf" srcId="{A16AF4E9-E11C-48D3-9BD3-A432B2B1D90B}" destId="{17269DE1-7F6C-40A6-BA98-2D03DF3BF8A1}" srcOrd="3" destOrd="0" presId="urn:microsoft.com/office/officeart/2018/2/layout/IconVerticalSolidList"/>
    <dgm:cxn modelId="{106B0F00-6D71-A644-A4C5-BFB958991883}" type="presParOf" srcId="{A16AF4E9-E11C-48D3-9BD3-A432B2B1D90B}" destId="{CE791460-D859-4555-8820-8F81357B87EE}" srcOrd="4" destOrd="0" presId="urn:microsoft.com/office/officeart/2018/2/layout/IconVerticalSolidList"/>
    <dgm:cxn modelId="{6AFDEA96-6ADB-104A-BA22-64333AC699EE}" type="presParOf" srcId="{CE791460-D859-4555-8820-8F81357B87EE}" destId="{25F0626E-58B0-41CD-9AAC-5240423F3C17}" srcOrd="0" destOrd="0" presId="urn:microsoft.com/office/officeart/2018/2/layout/IconVerticalSolidList"/>
    <dgm:cxn modelId="{C4895EEB-89BF-DA4E-BA0A-CDE29603F6A1}" type="presParOf" srcId="{CE791460-D859-4555-8820-8F81357B87EE}" destId="{791E0D42-7183-4C8D-A692-40BDC5A1B074}" srcOrd="1" destOrd="0" presId="urn:microsoft.com/office/officeart/2018/2/layout/IconVerticalSolidList"/>
    <dgm:cxn modelId="{5E7A2BFC-CCB2-F348-9E41-0F00F2B11DB3}" type="presParOf" srcId="{CE791460-D859-4555-8820-8F81357B87EE}" destId="{5B2D005E-76E8-49AC-BC0B-0D42057A1F8B}" srcOrd="2" destOrd="0" presId="urn:microsoft.com/office/officeart/2018/2/layout/IconVerticalSolidList"/>
    <dgm:cxn modelId="{71F3EB79-029C-974C-A05C-F099B823AC58}" type="presParOf" srcId="{CE791460-D859-4555-8820-8F81357B87EE}" destId="{297AC1EC-1688-487D-99E9-AE0FEFAEB23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FBF17C0-3F40-F24F-BA1E-595A4DACC539}" type="doc">
      <dgm:prSet loTypeId="urn:microsoft.com/office/officeart/2005/8/layout/process2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748E3B8E-FAB4-BC48-9638-1400E361F924}">
      <dgm:prSet/>
      <dgm:spPr/>
      <dgm:t>
        <a:bodyPr/>
        <a:lstStyle/>
        <a:p>
          <a:pPr>
            <a:lnSpc>
              <a:spcPct val="100000"/>
            </a:lnSpc>
          </a:pPr>
          <a:endParaRPr lang="en-IN"/>
        </a:p>
      </dgm:t>
    </dgm:pt>
    <dgm:pt modelId="{6D717571-F44F-234D-A08B-1D6D861F548C}" type="parTrans" cxnId="{0C49ACF5-2576-4C48-80E3-787E41E75BB8}">
      <dgm:prSet/>
      <dgm:spPr/>
      <dgm:t>
        <a:bodyPr/>
        <a:lstStyle/>
        <a:p>
          <a:endParaRPr lang="en-GB"/>
        </a:p>
      </dgm:t>
    </dgm:pt>
    <dgm:pt modelId="{E8BEA787-050D-DC42-BD7A-4D11B7BD5E1F}" type="sibTrans" cxnId="{0C49ACF5-2576-4C48-80E3-787E41E75BB8}">
      <dgm:prSet/>
      <dgm:spPr/>
      <dgm:t>
        <a:bodyPr/>
        <a:lstStyle/>
        <a:p>
          <a:endParaRPr lang="en-GB"/>
        </a:p>
      </dgm:t>
    </dgm:pt>
    <dgm:pt modelId="{CD769C71-1137-F642-A919-16C60CD02B11}">
      <dgm:prSet/>
      <dgm:spPr/>
      <dgm:t>
        <a:bodyPr/>
        <a:lstStyle/>
        <a:p>
          <a:r>
            <a:rPr lang="en-IN" b="0" i="0" dirty="0"/>
            <a:t>LC wants to identify these risky loan applicants, then such loans can be reduced thereby cutting down the amount of credit loss</a:t>
          </a:r>
          <a:endParaRPr lang="en-IN" i="0" dirty="0"/>
        </a:p>
      </dgm:t>
    </dgm:pt>
    <dgm:pt modelId="{660D924D-7538-0E40-9065-19578C262E26}" type="parTrans" cxnId="{89CD724E-1E47-0F4F-9D0A-A8714D530877}">
      <dgm:prSet/>
      <dgm:spPr/>
      <dgm:t>
        <a:bodyPr/>
        <a:lstStyle/>
        <a:p>
          <a:endParaRPr lang="en-GB"/>
        </a:p>
      </dgm:t>
    </dgm:pt>
    <dgm:pt modelId="{46740ABB-EA31-454E-87CA-41DC9B1364B6}" type="sibTrans" cxnId="{89CD724E-1E47-0F4F-9D0A-A8714D530877}">
      <dgm:prSet/>
      <dgm:spPr/>
      <dgm:t>
        <a:bodyPr/>
        <a:lstStyle/>
        <a:p>
          <a:endParaRPr lang="en-GB"/>
        </a:p>
      </dgm:t>
    </dgm:pt>
    <dgm:pt modelId="{463CEF0E-5D1B-BB46-A947-292898F3F85D}">
      <dgm:prSet/>
      <dgm:spPr/>
      <dgm:t>
        <a:bodyPr/>
        <a:lstStyle/>
        <a:p>
          <a:r>
            <a:rPr lang="en-IN" b="0" i="0" dirty="0"/>
            <a:t>Use EDA to understand how </a:t>
          </a:r>
          <a:r>
            <a:rPr lang="en-IN" b="1" i="0" dirty="0"/>
            <a:t>consumer attributes</a:t>
          </a:r>
          <a:r>
            <a:rPr lang="en-IN" b="0" i="0" dirty="0"/>
            <a:t> and </a:t>
          </a:r>
          <a:r>
            <a:rPr lang="en-IN" b="1" i="0" dirty="0"/>
            <a:t>loan attributes</a:t>
          </a:r>
          <a:r>
            <a:rPr lang="en-IN" b="0" i="0" dirty="0"/>
            <a:t> influence the tendency of default</a:t>
          </a:r>
          <a:r>
            <a:rPr lang="en-IN" i="0" dirty="0"/>
            <a:t>. </a:t>
          </a:r>
        </a:p>
      </dgm:t>
    </dgm:pt>
    <dgm:pt modelId="{8EFEE244-1771-674B-B893-226A1CC5C070}" type="parTrans" cxnId="{E2272497-5E3B-1E4A-8C50-34A1AA35E5BF}">
      <dgm:prSet/>
      <dgm:spPr/>
      <dgm:t>
        <a:bodyPr/>
        <a:lstStyle/>
        <a:p>
          <a:endParaRPr lang="en-GB"/>
        </a:p>
      </dgm:t>
    </dgm:pt>
    <dgm:pt modelId="{6806D28B-2C2F-5C4B-B389-20D60C95EF3C}" type="sibTrans" cxnId="{E2272497-5E3B-1E4A-8C50-34A1AA35E5BF}">
      <dgm:prSet/>
      <dgm:spPr/>
      <dgm:t>
        <a:bodyPr/>
        <a:lstStyle/>
        <a:p>
          <a:endParaRPr lang="en-GB"/>
        </a:p>
      </dgm:t>
    </dgm:pt>
    <dgm:pt modelId="{1EEB89DF-1478-024D-838E-51BC1E3D6166}" type="pres">
      <dgm:prSet presAssocID="{3FBF17C0-3F40-F24F-BA1E-595A4DACC539}" presName="linearFlow" presStyleCnt="0">
        <dgm:presLayoutVars>
          <dgm:resizeHandles val="exact"/>
        </dgm:presLayoutVars>
      </dgm:prSet>
      <dgm:spPr/>
    </dgm:pt>
    <dgm:pt modelId="{3D9032B7-139A-B341-BA55-01DCF5A7FFE6}" type="pres">
      <dgm:prSet presAssocID="{CD769C71-1137-F642-A919-16C60CD02B11}" presName="node" presStyleLbl="node1" presStyleIdx="0" presStyleCnt="2">
        <dgm:presLayoutVars>
          <dgm:bulletEnabled val="1"/>
        </dgm:presLayoutVars>
      </dgm:prSet>
      <dgm:spPr/>
    </dgm:pt>
    <dgm:pt modelId="{475FAE1B-4721-2249-8FA4-A2754A368ECC}" type="pres">
      <dgm:prSet presAssocID="{46740ABB-EA31-454E-87CA-41DC9B1364B6}" presName="sibTrans" presStyleLbl="sibTrans2D1" presStyleIdx="0" presStyleCnt="1"/>
      <dgm:spPr/>
    </dgm:pt>
    <dgm:pt modelId="{25F01D4D-3A55-494F-A103-87ABABF04357}" type="pres">
      <dgm:prSet presAssocID="{46740ABB-EA31-454E-87CA-41DC9B1364B6}" presName="connectorText" presStyleLbl="sibTrans2D1" presStyleIdx="0" presStyleCnt="1"/>
      <dgm:spPr/>
    </dgm:pt>
    <dgm:pt modelId="{AC842040-A961-7141-9428-85FFAADA16E7}" type="pres">
      <dgm:prSet presAssocID="{463CEF0E-5D1B-BB46-A947-292898F3F85D}" presName="node" presStyleLbl="node1" presStyleIdx="1" presStyleCnt="2">
        <dgm:presLayoutVars>
          <dgm:bulletEnabled val="1"/>
        </dgm:presLayoutVars>
      </dgm:prSet>
      <dgm:spPr/>
    </dgm:pt>
  </dgm:ptLst>
  <dgm:cxnLst>
    <dgm:cxn modelId="{B8BE7807-5DB4-8E40-B3D2-A07240045973}" type="presOf" srcId="{46740ABB-EA31-454E-87CA-41DC9B1364B6}" destId="{25F01D4D-3A55-494F-A103-87ABABF04357}" srcOrd="1" destOrd="0" presId="urn:microsoft.com/office/officeart/2005/8/layout/process2"/>
    <dgm:cxn modelId="{0ED3A20F-F688-E34F-B37E-A9BF1260ECBD}" type="presOf" srcId="{46740ABB-EA31-454E-87CA-41DC9B1364B6}" destId="{475FAE1B-4721-2249-8FA4-A2754A368ECC}" srcOrd="0" destOrd="0" presId="urn:microsoft.com/office/officeart/2005/8/layout/process2"/>
    <dgm:cxn modelId="{89CD724E-1E47-0F4F-9D0A-A8714D530877}" srcId="{3FBF17C0-3F40-F24F-BA1E-595A4DACC539}" destId="{CD769C71-1137-F642-A919-16C60CD02B11}" srcOrd="0" destOrd="0" parTransId="{660D924D-7538-0E40-9065-19578C262E26}" sibTransId="{46740ABB-EA31-454E-87CA-41DC9B1364B6}"/>
    <dgm:cxn modelId="{96E4E16E-63E3-5F44-A44B-968ADFAAC93B}" type="presOf" srcId="{748E3B8E-FAB4-BC48-9638-1400E361F924}" destId="{AC842040-A961-7141-9428-85FFAADA16E7}" srcOrd="0" destOrd="1" presId="urn:microsoft.com/office/officeart/2005/8/layout/process2"/>
    <dgm:cxn modelId="{FDE67070-41FC-2E4B-BA7D-17C97FAA086B}" type="presOf" srcId="{CD769C71-1137-F642-A919-16C60CD02B11}" destId="{3D9032B7-139A-B341-BA55-01DCF5A7FFE6}" srcOrd="0" destOrd="0" presId="urn:microsoft.com/office/officeart/2005/8/layout/process2"/>
    <dgm:cxn modelId="{16438F74-68CF-434A-B7AA-F11DDCF5203D}" type="presOf" srcId="{3FBF17C0-3F40-F24F-BA1E-595A4DACC539}" destId="{1EEB89DF-1478-024D-838E-51BC1E3D6166}" srcOrd="0" destOrd="0" presId="urn:microsoft.com/office/officeart/2005/8/layout/process2"/>
    <dgm:cxn modelId="{E2272497-5E3B-1E4A-8C50-34A1AA35E5BF}" srcId="{3FBF17C0-3F40-F24F-BA1E-595A4DACC539}" destId="{463CEF0E-5D1B-BB46-A947-292898F3F85D}" srcOrd="1" destOrd="0" parTransId="{8EFEE244-1771-674B-B893-226A1CC5C070}" sibTransId="{6806D28B-2C2F-5C4B-B389-20D60C95EF3C}"/>
    <dgm:cxn modelId="{6B1A19B6-CCB2-914E-8F9E-75ED1E58C8FD}" type="presOf" srcId="{463CEF0E-5D1B-BB46-A947-292898F3F85D}" destId="{AC842040-A961-7141-9428-85FFAADA16E7}" srcOrd="0" destOrd="0" presId="urn:microsoft.com/office/officeart/2005/8/layout/process2"/>
    <dgm:cxn modelId="{0C49ACF5-2576-4C48-80E3-787E41E75BB8}" srcId="{463CEF0E-5D1B-BB46-A947-292898F3F85D}" destId="{748E3B8E-FAB4-BC48-9638-1400E361F924}" srcOrd="0" destOrd="0" parTransId="{6D717571-F44F-234D-A08B-1D6D861F548C}" sibTransId="{E8BEA787-050D-DC42-BD7A-4D11B7BD5E1F}"/>
    <dgm:cxn modelId="{9922378D-064E-7F4F-A4B3-7EB1CC8299EA}" type="presParOf" srcId="{1EEB89DF-1478-024D-838E-51BC1E3D6166}" destId="{3D9032B7-139A-B341-BA55-01DCF5A7FFE6}" srcOrd="0" destOrd="0" presId="urn:microsoft.com/office/officeart/2005/8/layout/process2"/>
    <dgm:cxn modelId="{42620CA8-F5D2-8E49-900F-FDD9B74443BF}" type="presParOf" srcId="{1EEB89DF-1478-024D-838E-51BC1E3D6166}" destId="{475FAE1B-4721-2249-8FA4-A2754A368ECC}" srcOrd="1" destOrd="0" presId="urn:microsoft.com/office/officeart/2005/8/layout/process2"/>
    <dgm:cxn modelId="{5E69EAF4-EEFE-BB4C-9E41-C5A229F2F165}" type="presParOf" srcId="{475FAE1B-4721-2249-8FA4-A2754A368ECC}" destId="{25F01D4D-3A55-494F-A103-87ABABF04357}" srcOrd="0" destOrd="0" presId="urn:microsoft.com/office/officeart/2005/8/layout/process2"/>
    <dgm:cxn modelId="{1FD2ABD3-90AD-FA43-817F-BE2C1B4C0629}" type="presParOf" srcId="{1EEB89DF-1478-024D-838E-51BC1E3D6166}" destId="{AC842040-A961-7141-9428-85FFAADA16E7}" srcOrd="2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A2BEFFE-5FF6-9940-AD7B-BE59F236A4C8}" type="doc">
      <dgm:prSet loTypeId="urn:microsoft.com/office/officeart/2005/8/layout/StepDownProcess" loCatId="process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C1BA646A-DE41-D245-ABE5-0DC0A639620E}">
      <dgm:prSet/>
      <dgm:spPr/>
      <dgm:t>
        <a:bodyPr/>
        <a:lstStyle/>
        <a:p>
          <a:r>
            <a:rPr lang="en-IN" dirty="0"/>
            <a:t>Load Data</a:t>
          </a:r>
        </a:p>
      </dgm:t>
    </dgm:pt>
    <dgm:pt modelId="{D53C4F5F-146F-4C49-B651-9321B93E0A8F}" type="parTrans" cxnId="{8E882F6C-33AB-1148-9FA7-6AA3C7980F12}">
      <dgm:prSet/>
      <dgm:spPr/>
      <dgm:t>
        <a:bodyPr/>
        <a:lstStyle/>
        <a:p>
          <a:endParaRPr lang="en-GB"/>
        </a:p>
      </dgm:t>
    </dgm:pt>
    <dgm:pt modelId="{D661E92F-2573-3C4F-8B47-FBF43DD2D5B5}" type="sibTrans" cxnId="{8E882F6C-33AB-1148-9FA7-6AA3C7980F12}">
      <dgm:prSet/>
      <dgm:spPr/>
      <dgm:t>
        <a:bodyPr/>
        <a:lstStyle/>
        <a:p>
          <a:endParaRPr lang="en-GB"/>
        </a:p>
      </dgm:t>
    </dgm:pt>
    <dgm:pt modelId="{230F015B-55B9-ED4E-963F-40E099D25CB4}">
      <dgm:prSet/>
      <dgm:spPr/>
      <dgm:t>
        <a:bodyPr/>
        <a:lstStyle/>
        <a:p>
          <a:r>
            <a:rPr lang="en-IN" dirty="0"/>
            <a:t>Data E</a:t>
          </a:r>
        </a:p>
      </dgm:t>
    </dgm:pt>
    <dgm:pt modelId="{959641F9-ED9F-0044-B88D-35A218B78CF0}" type="parTrans" cxnId="{C3C509DE-E4CF-2240-BE08-2DDECC10C53C}">
      <dgm:prSet/>
      <dgm:spPr/>
      <dgm:t>
        <a:bodyPr/>
        <a:lstStyle/>
        <a:p>
          <a:endParaRPr lang="en-GB"/>
        </a:p>
      </dgm:t>
    </dgm:pt>
    <dgm:pt modelId="{71601366-F2BC-0E4C-AE14-58163B2D45DB}" type="sibTrans" cxnId="{C3C509DE-E4CF-2240-BE08-2DDECC10C53C}">
      <dgm:prSet/>
      <dgm:spPr/>
      <dgm:t>
        <a:bodyPr/>
        <a:lstStyle/>
        <a:p>
          <a:endParaRPr lang="en-GB"/>
        </a:p>
      </dgm:t>
    </dgm:pt>
    <dgm:pt modelId="{A668E96E-D9E2-0746-AF7A-E20DE139A8DF}">
      <dgm:prSet/>
      <dgm:spPr/>
      <dgm:t>
        <a:bodyPr/>
        <a:lstStyle/>
        <a:p>
          <a:r>
            <a:rPr lang="en-IN"/>
            <a:t>Data Cleaning</a:t>
          </a:r>
        </a:p>
      </dgm:t>
    </dgm:pt>
    <dgm:pt modelId="{C0ADEE38-AB62-3143-BE6E-AF2130C72B48}" type="parTrans" cxnId="{B7696223-8ABC-1E46-99B3-BA46536E5514}">
      <dgm:prSet/>
      <dgm:spPr/>
      <dgm:t>
        <a:bodyPr/>
        <a:lstStyle/>
        <a:p>
          <a:endParaRPr lang="en-GB"/>
        </a:p>
      </dgm:t>
    </dgm:pt>
    <dgm:pt modelId="{98B837C2-4E73-1044-8872-E5837B1AB9F2}" type="sibTrans" cxnId="{B7696223-8ABC-1E46-99B3-BA46536E5514}">
      <dgm:prSet/>
      <dgm:spPr/>
      <dgm:t>
        <a:bodyPr/>
        <a:lstStyle/>
        <a:p>
          <a:endParaRPr lang="en-GB"/>
        </a:p>
      </dgm:t>
    </dgm:pt>
    <dgm:pt modelId="{BB855545-04F5-584D-890D-439FECFE2900}">
      <dgm:prSet/>
      <dgm:spPr/>
      <dgm:t>
        <a:bodyPr/>
        <a:lstStyle/>
        <a:p>
          <a:r>
            <a:rPr lang="en-IN"/>
            <a:t>Data Preparation</a:t>
          </a:r>
        </a:p>
      </dgm:t>
    </dgm:pt>
    <dgm:pt modelId="{8568CE8E-373C-674B-8491-0C7061A4EFB1}" type="parTrans" cxnId="{822EA290-52F3-BB44-9DED-B8434134B40A}">
      <dgm:prSet/>
      <dgm:spPr/>
      <dgm:t>
        <a:bodyPr/>
        <a:lstStyle/>
        <a:p>
          <a:endParaRPr lang="en-GB"/>
        </a:p>
      </dgm:t>
    </dgm:pt>
    <dgm:pt modelId="{D167A30D-8356-B14B-8ABB-E9746D74EAD0}" type="sibTrans" cxnId="{822EA290-52F3-BB44-9DED-B8434134B40A}">
      <dgm:prSet/>
      <dgm:spPr/>
      <dgm:t>
        <a:bodyPr/>
        <a:lstStyle/>
        <a:p>
          <a:endParaRPr lang="en-GB"/>
        </a:p>
      </dgm:t>
    </dgm:pt>
    <dgm:pt modelId="{7A55088B-94D2-DD45-8F36-96A10101A399}">
      <dgm:prSet/>
      <dgm:spPr/>
      <dgm:t>
        <a:bodyPr/>
        <a:lstStyle/>
        <a:p>
          <a:r>
            <a:rPr lang="en-IN"/>
            <a:t>Data Analysis</a:t>
          </a:r>
        </a:p>
      </dgm:t>
    </dgm:pt>
    <dgm:pt modelId="{D14E3A8E-6800-1C4B-B8DF-E0ECDE7306CE}" type="parTrans" cxnId="{D151D4A3-8217-D743-8C74-C65472BCDFA7}">
      <dgm:prSet/>
      <dgm:spPr/>
      <dgm:t>
        <a:bodyPr/>
        <a:lstStyle/>
        <a:p>
          <a:endParaRPr lang="en-GB"/>
        </a:p>
      </dgm:t>
    </dgm:pt>
    <dgm:pt modelId="{1BAAA561-1966-E04A-8A55-72E221FCCABD}" type="sibTrans" cxnId="{D151D4A3-8217-D743-8C74-C65472BCDFA7}">
      <dgm:prSet/>
      <dgm:spPr/>
      <dgm:t>
        <a:bodyPr/>
        <a:lstStyle/>
        <a:p>
          <a:endParaRPr lang="en-GB"/>
        </a:p>
      </dgm:t>
    </dgm:pt>
    <dgm:pt modelId="{CAD28D76-4CEF-574F-BB09-7954EC77B97C}">
      <dgm:prSet/>
      <dgm:spPr/>
      <dgm:t>
        <a:bodyPr/>
        <a:lstStyle/>
        <a:p>
          <a:r>
            <a:rPr lang="en-IN" dirty="0"/>
            <a:t>Univariate Analysis</a:t>
          </a:r>
        </a:p>
      </dgm:t>
    </dgm:pt>
    <dgm:pt modelId="{2BB96ED8-77F6-5B43-8151-E7BC947EE416}" type="parTrans" cxnId="{E6DF30C4-D90D-A24E-A1A3-FFF306C8AAFE}">
      <dgm:prSet/>
      <dgm:spPr/>
      <dgm:t>
        <a:bodyPr/>
        <a:lstStyle/>
        <a:p>
          <a:endParaRPr lang="en-GB"/>
        </a:p>
      </dgm:t>
    </dgm:pt>
    <dgm:pt modelId="{7EDD133C-EDB6-3442-A69C-1F8FA14EAEE2}" type="sibTrans" cxnId="{E6DF30C4-D90D-A24E-A1A3-FFF306C8AAFE}">
      <dgm:prSet/>
      <dgm:spPr/>
      <dgm:t>
        <a:bodyPr/>
        <a:lstStyle/>
        <a:p>
          <a:endParaRPr lang="en-GB"/>
        </a:p>
      </dgm:t>
    </dgm:pt>
    <dgm:pt modelId="{6787C631-E2D1-CE42-B0CE-44C11C8EADD3}">
      <dgm:prSet/>
      <dgm:spPr/>
      <dgm:t>
        <a:bodyPr/>
        <a:lstStyle/>
        <a:p>
          <a:r>
            <a:rPr lang="en-IN" dirty="0"/>
            <a:t>Bi Variate Analysis</a:t>
          </a:r>
        </a:p>
      </dgm:t>
    </dgm:pt>
    <dgm:pt modelId="{63798A8B-9719-1E42-94E1-20992C002CB0}" type="parTrans" cxnId="{60CD8560-2EAC-2946-9853-615968B677AD}">
      <dgm:prSet/>
      <dgm:spPr/>
      <dgm:t>
        <a:bodyPr/>
        <a:lstStyle/>
        <a:p>
          <a:endParaRPr lang="en-GB"/>
        </a:p>
      </dgm:t>
    </dgm:pt>
    <dgm:pt modelId="{2A570225-B985-C149-85BB-B6C1349B3766}" type="sibTrans" cxnId="{60CD8560-2EAC-2946-9853-615968B677AD}">
      <dgm:prSet/>
      <dgm:spPr/>
      <dgm:t>
        <a:bodyPr/>
        <a:lstStyle/>
        <a:p>
          <a:endParaRPr lang="en-GB"/>
        </a:p>
      </dgm:t>
    </dgm:pt>
    <dgm:pt modelId="{BE56203A-8335-F047-B893-94BEC3B784F7}">
      <dgm:prSet/>
      <dgm:spPr/>
      <dgm:t>
        <a:bodyPr/>
        <a:lstStyle/>
        <a:p>
          <a:r>
            <a:rPr lang="en-IN" dirty="0"/>
            <a:t>Business Analysis</a:t>
          </a:r>
        </a:p>
      </dgm:t>
    </dgm:pt>
    <dgm:pt modelId="{F4F93CD1-D3A1-9E49-A20B-9D30961912F7}" type="parTrans" cxnId="{A8376BCF-5186-4343-AE35-448F4E7C2B5A}">
      <dgm:prSet/>
      <dgm:spPr/>
      <dgm:t>
        <a:bodyPr/>
        <a:lstStyle/>
        <a:p>
          <a:endParaRPr lang="en-GB"/>
        </a:p>
      </dgm:t>
    </dgm:pt>
    <dgm:pt modelId="{EBA8587B-25B2-5E47-A536-13CDA45167F7}" type="sibTrans" cxnId="{A8376BCF-5186-4343-AE35-448F4E7C2B5A}">
      <dgm:prSet/>
      <dgm:spPr/>
      <dgm:t>
        <a:bodyPr/>
        <a:lstStyle/>
        <a:p>
          <a:endParaRPr lang="en-GB"/>
        </a:p>
      </dgm:t>
    </dgm:pt>
    <dgm:pt modelId="{DAC74A95-70BA-E840-B8B1-555803E2AFE8}">
      <dgm:prSet/>
      <dgm:spPr/>
      <dgm:t>
        <a:bodyPr/>
        <a:lstStyle/>
        <a:p>
          <a:r>
            <a:rPr lang="en-IN"/>
            <a:t>Analysis Recommendations</a:t>
          </a:r>
        </a:p>
      </dgm:t>
    </dgm:pt>
    <dgm:pt modelId="{94586EB2-C5F4-2D48-8BF0-565DD97B8424}" type="parTrans" cxnId="{97F26BA5-A245-CB4F-92D7-0BB221EA4D66}">
      <dgm:prSet/>
      <dgm:spPr/>
      <dgm:t>
        <a:bodyPr/>
        <a:lstStyle/>
        <a:p>
          <a:endParaRPr lang="en-GB"/>
        </a:p>
      </dgm:t>
    </dgm:pt>
    <dgm:pt modelId="{F3D36280-C13D-E149-92DC-2180713475A9}" type="sibTrans" cxnId="{97F26BA5-A245-CB4F-92D7-0BB221EA4D66}">
      <dgm:prSet/>
      <dgm:spPr/>
      <dgm:t>
        <a:bodyPr/>
        <a:lstStyle/>
        <a:p>
          <a:endParaRPr lang="en-GB"/>
        </a:p>
      </dgm:t>
    </dgm:pt>
    <dgm:pt modelId="{5C428F76-4894-2547-89E5-CB298429CB9D}" type="pres">
      <dgm:prSet presAssocID="{3A2BEFFE-5FF6-9940-AD7B-BE59F236A4C8}" presName="rootnode" presStyleCnt="0">
        <dgm:presLayoutVars>
          <dgm:chMax/>
          <dgm:chPref/>
          <dgm:dir/>
          <dgm:animLvl val="lvl"/>
        </dgm:presLayoutVars>
      </dgm:prSet>
      <dgm:spPr/>
    </dgm:pt>
    <dgm:pt modelId="{0599690E-EA47-D04F-809F-BF002733D7CF}" type="pres">
      <dgm:prSet presAssocID="{C1BA646A-DE41-D245-ABE5-0DC0A639620E}" presName="composite" presStyleCnt="0"/>
      <dgm:spPr/>
    </dgm:pt>
    <dgm:pt modelId="{8AA5D47F-3230-8142-80FB-76761DCABF39}" type="pres">
      <dgm:prSet presAssocID="{C1BA646A-DE41-D245-ABE5-0DC0A639620E}" presName="bentUpArrow1" presStyleLbl="alignImgPlace1" presStyleIdx="0" presStyleCnt="5"/>
      <dgm:spPr/>
    </dgm:pt>
    <dgm:pt modelId="{8C802081-F781-3B42-86E6-6AB0F1356994}" type="pres">
      <dgm:prSet presAssocID="{C1BA646A-DE41-D245-ABE5-0DC0A639620E}" presName="ParentText" presStyleLbl="node1" presStyleIdx="0" presStyleCnt="6">
        <dgm:presLayoutVars>
          <dgm:chMax val="1"/>
          <dgm:chPref val="1"/>
          <dgm:bulletEnabled val="1"/>
        </dgm:presLayoutVars>
      </dgm:prSet>
      <dgm:spPr/>
    </dgm:pt>
    <dgm:pt modelId="{2F4D622F-6AC6-534B-96B7-CA5F65C2756A}" type="pres">
      <dgm:prSet presAssocID="{C1BA646A-DE41-D245-ABE5-0DC0A639620E}" presName="ChildText" presStyleLbl="revTx" presStyleIdx="0" presStyleCnt="5">
        <dgm:presLayoutVars>
          <dgm:chMax val="0"/>
          <dgm:chPref val="0"/>
          <dgm:bulletEnabled val="1"/>
        </dgm:presLayoutVars>
      </dgm:prSet>
      <dgm:spPr/>
    </dgm:pt>
    <dgm:pt modelId="{4237BE09-9530-8A41-A0DE-28A4C358BDD2}" type="pres">
      <dgm:prSet presAssocID="{D661E92F-2573-3C4F-8B47-FBF43DD2D5B5}" presName="sibTrans" presStyleCnt="0"/>
      <dgm:spPr/>
    </dgm:pt>
    <dgm:pt modelId="{CFA67281-904B-094D-B00B-D909316A71B1}" type="pres">
      <dgm:prSet presAssocID="{230F015B-55B9-ED4E-963F-40E099D25CB4}" presName="composite" presStyleCnt="0"/>
      <dgm:spPr/>
    </dgm:pt>
    <dgm:pt modelId="{8E833C34-BD18-4C47-81DA-8DA84FD0E780}" type="pres">
      <dgm:prSet presAssocID="{230F015B-55B9-ED4E-963F-40E099D25CB4}" presName="bentUpArrow1" presStyleLbl="alignImgPlace1" presStyleIdx="1" presStyleCnt="5"/>
      <dgm:spPr/>
    </dgm:pt>
    <dgm:pt modelId="{F61A80C0-5C55-704E-9532-A9940B7CE33B}" type="pres">
      <dgm:prSet presAssocID="{230F015B-55B9-ED4E-963F-40E099D25CB4}" presName="ParentText" presStyleLbl="node1" presStyleIdx="1" presStyleCnt="6">
        <dgm:presLayoutVars>
          <dgm:chMax val="1"/>
          <dgm:chPref val="1"/>
          <dgm:bulletEnabled val="1"/>
        </dgm:presLayoutVars>
      </dgm:prSet>
      <dgm:spPr/>
    </dgm:pt>
    <dgm:pt modelId="{24E1E0D2-EBD0-7746-8F4C-3258EF843CD1}" type="pres">
      <dgm:prSet presAssocID="{230F015B-55B9-ED4E-963F-40E099D25CB4}" presName="ChildText" presStyleLbl="revTx" presStyleIdx="1" presStyleCnt="5">
        <dgm:presLayoutVars>
          <dgm:chMax val="0"/>
          <dgm:chPref val="0"/>
          <dgm:bulletEnabled val="1"/>
        </dgm:presLayoutVars>
      </dgm:prSet>
      <dgm:spPr/>
    </dgm:pt>
    <dgm:pt modelId="{8A1554C7-E22D-7F41-B396-EC4A966B1648}" type="pres">
      <dgm:prSet presAssocID="{71601366-F2BC-0E4C-AE14-58163B2D45DB}" presName="sibTrans" presStyleCnt="0"/>
      <dgm:spPr/>
    </dgm:pt>
    <dgm:pt modelId="{687162FE-EB56-D440-A943-28F057F38340}" type="pres">
      <dgm:prSet presAssocID="{A668E96E-D9E2-0746-AF7A-E20DE139A8DF}" presName="composite" presStyleCnt="0"/>
      <dgm:spPr/>
    </dgm:pt>
    <dgm:pt modelId="{2F08E0D6-F877-7543-B780-611F1E022DB3}" type="pres">
      <dgm:prSet presAssocID="{A668E96E-D9E2-0746-AF7A-E20DE139A8DF}" presName="bentUpArrow1" presStyleLbl="alignImgPlace1" presStyleIdx="2" presStyleCnt="5"/>
      <dgm:spPr/>
    </dgm:pt>
    <dgm:pt modelId="{56A6E147-69A8-CA49-81ED-53D3D4B1C87D}" type="pres">
      <dgm:prSet presAssocID="{A668E96E-D9E2-0746-AF7A-E20DE139A8DF}" presName="ParentText" presStyleLbl="node1" presStyleIdx="2" presStyleCnt="6">
        <dgm:presLayoutVars>
          <dgm:chMax val="1"/>
          <dgm:chPref val="1"/>
          <dgm:bulletEnabled val="1"/>
        </dgm:presLayoutVars>
      </dgm:prSet>
      <dgm:spPr/>
    </dgm:pt>
    <dgm:pt modelId="{49FC01B5-752E-7B43-B62B-DE4AF25926D0}" type="pres">
      <dgm:prSet presAssocID="{A668E96E-D9E2-0746-AF7A-E20DE139A8DF}" presName="ChildText" presStyleLbl="revTx" presStyleIdx="2" presStyleCnt="5">
        <dgm:presLayoutVars>
          <dgm:chMax val="0"/>
          <dgm:chPref val="0"/>
          <dgm:bulletEnabled val="1"/>
        </dgm:presLayoutVars>
      </dgm:prSet>
      <dgm:spPr/>
    </dgm:pt>
    <dgm:pt modelId="{2B3A3048-37A8-1649-B6A4-96C482C88FD8}" type="pres">
      <dgm:prSet presAssocID="{98B837C2-4E73-1044-8872-E5837B1AB9F2}" presName="sibTrans" presStyleCnt="0"/>
      <dgm:spPr/>
    </dgm:pt>
    <dgm:pt modelId="{5198B02E-AFE7-D54E-A900-1C54682CA2DF}" type="pres">
      <dgm:prSet presAssocID="{BB855545-04F5-584D-890D-439FECFE2900}" presName="composite" presStyleCnt="0"/>
      <dgm:spPr/>
    </dgm:pt>
    <dgm:pt modelId="{41D73100-2233-0F4B-BDB4-DC8DF9DFFED4}" type="pres">
      <dgm:prSet presAssocID="{BB855545-04F5-584D-890D-439FECFE2900}" presName="bentUpArrow1" presStyleLbl="alignImgPlace1" presStyleIdx="3" presStyleCnt="5"/>
      <dgm:spPr/>
    </dgm:pt>
    <dgm:pt modelId="{0E3A3ACB-3316-F541-AC0A-4E2805BAFBA7}" type="pres">
      <dgm:prSet presAssocID="{BB855545-04F5-584D-890D-439FECFE2900}" presName="ParentText" presStyleLbl="node1" presStyleIdx="3" presStyleCnt="6">
        <dgm:presLayoutVars>
          <dgm:chMax val="1"/>
          <dgm:chPref val="1"/>
          <dgm:bulletEnabled val="1"/>
        </dgm:presLayoutVars>
      </dgm:prSet>
      <dgm:spPr/>
    </dgm:pt>
    <dgm:pt modelId="{B2888556-B298-214D-B4EE-E6A151296EFE}" type="pres">
      <dgm:prSet presAssocID="{BB855545-04F5-584D-890D-439FECFE2900}" presName="ChildText" presStyleLbl="revTx" presStyleIdx="3" presStyleCnt="5">
        <dgm:presLayoutVars>
          <dgm:chMax val="0"/>
          <dgm:chPref val="0"/>
          <dgm:bulletEnabled val="1"/>
        </dgm:presLayoutVars>
      </dgm:prSet>
      <dgm:spPr/>
    </dgm:pt>
    <dgm:pt modelId="{7D95B5CD-9DDA-C541-9D53-7121053DB13D}" type="pres">
      <dgm:prSet presAssocID="{D167A30D-8356-B14B-8ABB-E9746D74EAD0}" presName="sibTrans" presStyleCnt="0"/>
      <dgm:spPr/>
    </dgm:pt>
    <dgm:pt modelId="{3424105A-33EC-DE41-AF38-40F0B6657DE1}" type="pres">
      <dgm:prSet presAssocID="{7A55088B-94D2-DD45-8F36-96A10101A399}" presName="composite" presStyleCnt="0"/>
      <dgm:spPr/>
    </dgm:pt>
    <dgm:pt modelId="{F0F4F4D7-77F9-A341-BDD5-3320BEE2475E}" type="pres">
      <dgm:prSet presAssocID="{7A55088B-94D2-DD45-8F36-96A10101A399}" presName="bentUpArrow1" presStyleLbl="alignImgPlace1" presStyleIdx="4" presStyleCnt="5"/>
      <dgm:spPr/>
    </dgm:pt>
    <dgm:pt modelId="{7A484377-6EBF-A541-A171-A7FDA9B89CD5}" type="pres">
      <dgm:prSet presAssocID="{7A55088B-94D2-DD45-8F36-96A10101A399}" presName="ParentText" presStyleLbl="node1" presStyleIdx="4" presStyleCnt="6" custLinFactNeighborX="12409" custLinFactNeighborY="1970">
        <dgm:presLayoutVars>
          <dgm:chMax val="1"/>
          <dgm:chPref val="1"/>
          <dgm:bulletEnabled val="1"/>
        </dgm:presLayoutVars>
      </dgm:prSet>
      <dgm:spPr/>
    </dgm:pt>
    <dgm:pt modelId="{2357C4AD-75BA-CB41-A788-B4EEADE52E24}" type="pres">
      <dgm:prSet presAssocID="{7A55088B-94D2-DD45-8F36-96A10101A399}" presName="ChildText" presStyleLbl="revTx" presStyleIdx="4" presStyleCnt="5" custScaleX="201585" custLinFactX="4689" custLinFactNeighborX="100000" custLinFactNeighborY="2102">
        <dgm:presLayoutVars>
          <dgm:chMax val="0"/>
          <dgm:chPref val="0"/>
          <dgm:bulletEnabled val="1"/>
        </dgm:presLayoutVars>
      </dgm:prSet>
      <dgm:spPr/>
    </dgm:pt>
    <dgm:pt modelId="{0C060DC2-73CC-8141-936F-6E5003B502AA}" type="pres">
      <dgm:prSet presAssocID="{1BAAA561-1966-E04A-8A55-72E221FCCABD}" presName="sibTrans" presStyleCnt="0"/>
      <dgm:spPr/>
    </dgm:pt>
    <dgm:pt modelId="{6A3D5132-0E83-B842-BCA6-63B839D66250}" type="pres">
      <dgm:prSet presAssocID="{DAC74A95-70BA-E840-B8B1-555803E2AFE8}" presName="composite" presStyleCnt="0"/>
      <dgm:spPr/>
    </dgm:pt>
    <dgm:pt modelId="{6ACE2501-CA49-7743-A6DF-1C3E13DD81CF}" type="pres">
      <dgm:prSet presAssocID="{DAC74A95-70BA-E840-B8B1-555803E2AFE8}" presName="ParentText" presStyleLbl="node1" presStyleIdx="5" presStyleCnt="6">
        <dgm:presLayoutVars>
          <dgm:chMax val="1"/>
          <dgm:chPref val="1"/>
          <dgm:bulletEnabled val="1"/>
        </dgm:presLayoutVars>
      </dgm:prSet>
      <dgm:spPr/>
    </dgm:pt>
  </dgm:ptLst>
  <dgm:cxnLst>
    <dgm:cxn modelId="{B7696223-8ABC-1E46-99B3-BA46536E5514}" srcId="{3A2BEFFE-5FF6-9940-AD7B-BE59F236A4C8}" destId="{A668E96E-D9E2-0746-AF7A-E20DE139A8DF}" srcOrd="2" destOrd="0" parTransId="{C0ADEE38-AB62-3143-BE6E-AF2130C72B48}" sibTransId="{98B837C2-4E73-1044-8872-E5837B1AB9F2}"/>
    <dgm:cxn modelId="{DE8ED12C-90BB-5642-8933-1DF76D337EFC}" type="presOf" srcId="{CAD28D76-4CEF-574F-BB09-7954EC77B97C}" destId="{2357C4AD-75BA-CB41-A788-B4EEADE52E24}" srcOrd="0" destOrd="0" presId="urn:microsoft.com/office/officeart/2005/8/layout/StepDownProcess"/>
    <dgm:cxn modelId="{60CD8560-2EAC-2946-9853-615968B677AD}" srcId="{7A55088B-94D2-DD45-8F36-96A10101A399}" destId="{6787C631-E2D1-CE42-B0CE-44C11C8EADD3}" srcOrd="1" destOrd="0" parTransId="{63798A8B-9719-1E42-94E1-20992C002CB0}" sibTransId="{2A570225-B985-C149-85BB-B6C1349B3766}"/>
    <dgm:cxn modelId="{4567D668-BFA0-9D48-8D0B-B30F4CD339EC}" type="presOf" srcId="{DAC74A95-70BA-E840-B8B1-555803E2AFE8}" destId="{6ACE2501-CA49-7743-A6DF-1C3E13DD81CF}" srcOrd="0" destOrd="0" presId="urn:microsoft.com/office/officeart/2005/8/layout/StepDownProcess"/>
    <dgm:cxn modelId="{4786B46B-B483-0949-9CDF-5F24E14E4023}" type="presOf" srcId="{7A55088B-94D2-DD45-8F36-96A10101A399}" destId="{7A484377-6EBF-A541-A171-A7FDA9B89CD5}" srcOrd="0" destOrd="0" presId="urn:microsoft.com/office/officeart/2005/8/layout/StepDownProcess"/>
    <dgm:cxn modelId="{8E882F6C-33AB-1148-9FA7-6AA3C7980F12}" srcId="{3A2BEFFE-5FF6-9940-AD7B-BE59F236A4C8}" destId="{C1BA646A-DE41-D245-ABE5-0DC0A639620E}" srcOrd="0" destOrd="0" parTransId="{D53C4F5F-146F-4C49-B651-9321B93E0A8F}" sibTransId="{D661E92F-2573-3C4F-8B47-FBF43DD2D5B5}"/>
    <dgm:cxn modelId="{FB8F2174-3681-1C48-866F-F7612ABD371C}" type="presOf" srcId="{C1BA646A-DE41-D245-ABE5-0DC0A639620E}" destId="{8C802081-F781-3B42-86E6-6AB0F1356994}" srcOrd="0" destOrd="0" presId="urn:microsoft.com/office/officeart/2005/8/layout/StepDownProcess"/>
    <dgm:cxn modelId="{86309277-E611-D044-AE04-D7247E322F93}" type="presOf" srcId="{230F015B-55B9-ED4E-963F-40E099D25CB4}" destId="{F61A80C0-5C55-704E-9532-A9940B7CE33B}" srcOrd="0" destOrd="0" presId="urn:microsoft.com/office/officeart/2005/8/layout/StepDownProcess"/>
    <dgm:cxn modelId="{03C28189-20ED-6E43-86B4-58FDA43946C1}" type="presOf" srcId="{3A2BEFFE-5FF6-9940-AD7B-BE59F236A4C8}" destId="{5C428F76-4894-2547-89E5-CB298429CB9D}" srcOrd="0" destOrd="0" presId="urn:microsoft.com/office/officeart/2005/8/layout/StepDownProcess"/>
    <dgm:cxn modelId="{822EA290-52F3-BB44-9DED-B8434134B40A}" srcId="{3A2BEFFE-5FF6-9940-AD7B-BE59F236A4C8}" destId="{BB855545-04F5-584D-890D-439FECFE2900}" srcOrd="3" destOrd="0" parTransId="{8568CE8E-373C-674B-8491-0C7061A4EFB1}" sibTransId="{D167A30D-8356-B14B-8ABB-E9746D74EAD0}"/>
    <dgm:cxn modelId="{D151D4A3-8217-D743-8C74-C65472BCDFA7}" srcId="{3A2BEFFE-5FF6-9940-AD7B-BE59F236A4C8}" destId="{7A55088B-94D2-DD45-8F36-96A10101A399}" srcOrd="4" destOrd="0" parTransId="{D14E3A8E-6800-1C4B-B8DF-E0ECDE7306CE}" sibTransId="{1BAAA561-1966-E04A-8A55-72E221FCCABD}"/>
    <dgm:cxn modelId="{97F26BA5-A245-CB4F-92D7-0BB221EA4D66}" srcId="{3A2BEFFE-5FF6-9940-AD7B-BE59F236A4C8}" destId="{DAC74A95-70BA-E840-B8B1-555803E2AFE8}" srcOrd="5" destOrd="0" parTransId="{94586EB2-C5F4-2D48-8BF0-565DD97B8424}" sibTransId="{F3D36280-C13D-E149-92DC-2180713475A9}"/>
    <dgm:cxn modelId="{EC8A85BB-08A5-F448-9C05-D575C61D9100}" type="presOf" srcId="{BB855545-04F5-584D-890D-439FECFE2900}" destId="{0E3A3ACB-3316-F541-AC0A-4E2805BAFBA7}" srcOrd="0" destOrd="0" presId="urn:microsoft.com/office/officeart/2005/8/layout/StepDownProcess"/>
    <dgm:cxn modelId="{E6DF30C4-D90D-A24E-A1A3-FFF306C8AAFE}" srcId="{7A55088B-94D2-DD45-8F36-96A10101A399}" destId="{CAD28D76-4CEF-574F-BB09-7954EC77B97C}" srcOrd="0" destOrd="0" parTransId="{2BB96ED8-77F6-5B43-8151-E7BC947EE416}" sibTransId="{7EDD133C-EDB6-3442-A69C-1F8FA14EAEE2}"/>
    <dgm:cxn modelId="{A8376BCF-5186-4343-AE35-448F4E7C2B5A}" srcId="{7A55088B-94D2-DD45-8F36-96A10101A399}" destId="{BE56203A-8335-F047-B893-94BEC3B784F7}" srcOrd="2" destOrd="0" parTransId="{F4F93CD1-D3A1-9E49-A20B-9D30961912F7}" sibTransId="{EBA8587B-25B2-5E47-A536-13CDA45167F7}"/>
    <dgm:cxn modelId="{54FB2AD2-574C-9D48-91B0-9A45A7A9AC79}" type="presOf" srcId="{6787C631-E2D1-CE42-B0CE-44C11C8EADD3}" destId="{2357C4AD-75BA-CB41-A788-B4EEADE52E24}" srcOrd="0" destOrd="1" presId="urn:microsoft.com/office/officeart/2005/8/layout/StepDownProcess"/>
    <dgm:cxn modelId="{40408CD3-ABC9-6142-A52C-C379EFC61E31}" type="presOf" srcId="{BE56203A-8335-F047-B893-94BEC3B784F7}" destId="{2357C4AD-75BA-CB41-A788-B4EEADE52E24}" srcOrd="0" destOrd="2" presId="urn:microsoft.com/office/officeart/2005/8/layout/StepDownProcess"/>
    <dgm:cxn modelId="{8434F2DA-C8DC-DB46-99B6-253F428D52E6}" type="presOf" srcId="{A668E96E-D9E2-0746-AF7A-E20DE139A8DF}" destId="{56A6E147-69A8-CA49-81ED-53D3D4B1C87D}" srcOrd="0" destOrd="0" presId="urn:microsoft.com/office/officeart/2005/8/layout/StepDownProcess"/>
    <dgm:cxn modelId="{C3C509DE-E4CF-2240-BE08-2DDECC10C53C}" srcId="{3A2BEFFE-5FF6-9940-AD7B-BE59F236A4C8}" destId="{230F015B-55B9-ED4E-963F-40E099D25CB4}" srcOrd="1" destOrd="0" parTransId="{959641F9-ED9F-0044-B88D-35A218B78CF0}" sibTransId="{71601366-F2BC-0E4C-AE14-58163B2D45DB}"/>
    <dgm:cxn modelId="{F46DA044-C287-C04B-A88C-CD9B25E31CB6}" type="presParOf" srcId="{5C428F76-4894-2547-89E5-CB298429CB9D}" destId="{0599690E-EA47-D04F-809F-BF002733D7CF}" srcOrd="0" destOrd="0" presId="urn:microsoft.com/office/officeart/2005/8/layout/StepDownProcess"/>
    <dgm:cxn modelId="{85F7823F-254B-8C48-B220-FF975F9FEBE5}" type="presParOf" srcId="{0599690E-EA47-D04F-809F-BF002733D7CF}" destId="{8AA5D47F-3230-8142-80FB-76761DCABF39}" srcOrd="0" destOrd="0" presId="urn:microsoft.com/office/officeart/2005/8/layout/StepDownProcess"/>
    <dgm:cxn modelId="{22AC32C5-6C67-1B4A-A3D3-D92BC49042EB}" type="presParOf" srcId="{0599690E-EA47-D04F-809F-BF002733D7CF}" destId="{8C802081-F781-3B42-86E6-6AB0F1356994}" srcOrd="1" destOrd="0" presId="urn:microsoft.com/office/officeart/2005/8/layout/StepDownProcess"/>
    <dgm:cxn modelId="{C7CD2CEA-B725-C843-8FEB-61C7004E6967}" type="presParOf" srcId="{0599690E-EA47-D04F-809F-BF002733D7CF}" destId="{2F4D622F-6AC6-534B-96B7-CA5F65C2756A}" srcOrd="2" destOrd="0" presId="urn:microsoft.com/office/officeart/2005/8/layout/StepDownProcess"/>
    <dgm:cxn modelId="{8449D3C1-6545-3E4A-8117-781C0E85C228}" type="presParOf" srcId="{5C428F76-4894-2547-89E5-CB298429CB9D}" destId="{4237BE09-9530-8A41-A0DE-28A4C358BDD2}" srcOrd="1" destOrd="0" presId="urn:microsoft.com/office/officeart/2005/8/layout/StepDownProcess"/>
    <dgm:cxn modelId="{ACA4E168-2C1B-0C4D-8007-0803726151E8}" type="presParOf" srcId="{5C428F76-4894-2547-89E5-CB298429CB9D}" destId="{CFA67281-904B-094D-B00B-D909316A71B1}" srcOrd="2" destOrd="0" presId="urn:microsoft.com/office/officeart/2005/8/layout/StepDownProcess"/>
    <dgm:cxn modelId="{F61494DE-86BB-F241-A806-60912B220B0D}" type="presParOf" srcId="{CFA67281-904B-094D-B00B-D909316A71B1}" destId="{8E833C34-BD18-4C47-81DA-8DA84FD0E780}" srcOrd="0" destOrd="0" presId="urn:microsoft.com/office/officeart/2005/8/layout/StepDownProcess"/>
    <dgm:cxn modelId="{F8A9ECC7-A081-3F4F-A420-264C52D108DD}" type="presParOf" srcId="{CFA67281-904B-094D-B00B-D909316A71B1}" destId="{F61A80C0-5C55-704E-9532-A9940B7CE33B}" srcOrd="1" destOrd="0" presId="urn:microsoft.com/office/officeart/2005/8/layout/StepDownProcess"/>
    <dgm:cxn modelId="{5FDFF8E6-9A8A-874B-85C8-B6131E77ABEB}" type="presParOf" srcId="{CFA67281-904B-094D-B00B-D909316A71B1}" destId="{24E1E0D2-EBD0-7746-8F4C-3258EF843CD1}" srcOrd="2" destOrd="0" presId="urn:microsoft.com/office/officeart/2005/8/layout/StepDownProcess"/>
    <dgm:cxn modelId="{89A15064-A7F5-1847-BD00-A71D9CF4BA94}" type="presParOf" srcId="{5C428F76-4894-2547-89E5-CB298429CB9D}" destId="{8A1554C7-E22D-7F41-B396-EC4A966B1648}" srcOrd="3" destOrd="0" presId="urn:microsoft.com/office/officeart/2005/8/layout/StepDownProcess"/>
    <dgm:cxn modelId="{AC0E8C7F-DDF5-314B-BF5E-188BF07FCCBF}" type="presParOf" srcId="{5C428F76-4894-2547-89E5-CB298429CB9D}" destId="{687162FE-EB56-D440-A943-28F057F38340}" srcOrd="4" destOrd="0" presId="urn:microsoft.com/office/officeart/2005/8/layout/StepDownProcess"/>
    <dgm:cxn modelId="{6392675C-CD79-2D49-97E0-E0ED6B8FD704}" type="presParOf" srcId="{687162FE-EB56-D440-A943-28F057F38340}" destId="{2F08E0D6-F877-7543-B780-611F1E022DB3}" srcOrd="0" destOrd="0" presId="urn:microsoft.com/office/officeart/2005/8/layout/StepDownProcess"/>
    <dgm:cxn modelId="{22386699-172E-1F40-8792-249DCB3D4912}" type="presParOf" srcId="{687162FE-EB56-D440-A943-28F057F38340}" destId="{56A6E147-69A8-CA49-81ED-53D3D4B1C87D}" srcOrd="1" destOrd="0" presId="urn:microsoft.com/office/officeart/2005/8/layout/StepDownProcess"/>
    <dgm:cxn modelId="{B7C842A6-E1A7-344A-85F3-56BC06C2CEC0}" type="presParOf" srcId="{687162FE-EB56-D440-A943-28F057F38340}" destId="{49FC01B5-752E-7B43-B62B-DE4AF25926D0}" srcOrd="2" destOrd="0" presId="urn:microsoft.com/office/officeart/2005/8/layout/StepDownProcess"/>
    <dgm:cxn modelId="{EFA5C42A-050F-5D4C-8B8B-D3A5C85D6F7B}" type="presParOf" srcId="{5C428F76-4894-2547-89E5-CB298429CB9D}" destId="{2B3A3048-37A8-1649-B6A4-96C482C88FD8}" srcOrd="5" destOrd="0" presId="urn:microsoft.com/office/officeart/2005/8/layout/StepDownProcess"/>
    <dgm:cxn modelId="{EF090090-8896-7549-95FC-F78A10B77686}" type="presParOf" srcId="{5C428F76-4894-2547-89E5-CB298429CB9D}" destId="{5198B02E-AFE7-D54E-A900-1C54682CA2DF}" srcOrd="6" destOrd="0" presId="urn:microsoft.com/office/officeart/2005/8/layout/StepDownProcess"/>
    <dgm:cxn modelId="{871183DE-B606-9C42-85AC-41A71EB98A27}" type="presParOf" srcId="{5198B02E-AFE7-D54E-A900-1C54682CA2DF}" destId="{41D73100-2233-0F4B-BDB4-DC8DF9DFFED4}" srcOrd="0" destOrd="0" presId="urn:microsoft.com/office/officeart/2005/8/layout/StepDownProcess"/>
    <dgm:cxn modelId="{0655ABF0-66CC-224A-B736-7D4ABF82F47F}" type="presParOf" srcId="{5198B02E-AFE7-D54E-A900-1C54682CA2DF}" destId="{0E3A3ACB-3316-F541-AC0A-4E2805BAFBA7}" srcOrd="1" destOrd="0" presId="urn:microsoft.com/office/officeart/2005/8/layout/StepDownProcess"/>
    <dgm:cxn modelId="{A3C6F7F9-3BE2-AB44-B718-66A6A703E95C}" type="presParOf" srcId="{5198B02E-AFE7-D54E-A900-1C54682CA2DF}" destId="{B2888556-B298-214D-B4EE-E6A151296EFE}" srcOrd="2" destOrd="0" presId="urn:microsoft.com/office/officeart/2005/8/layout/StepDownProcess"/>
    <dgm:cxn modelId="{506B4669-A103-604C-8674-947CF2541903}" type="presParOf" srcId="{5C428F76-4894-2547-89E5-CB298429CB9D}" destId="{7D95B5CD-9DDA-C541-9D53-7121053DB13D}" srcOrd="7" destOrd="0" presId="urn:microsoft.com/office/officeart/2005/8/layout/StepDownProcess"/>
    <dgm:cxn modelId="{7388BA13-8C76-5E42-9671-66A802B6BB04}" type="presParOf" srcId="{5C428F76-4894-2547-89E5-CB298429CB9D}" destId="{3424105A-33EC-DE41-AF38-40F0B6657DE1}" srcOrd="8" destOrd="0" presId="urn:microsoft.com/office/officeart/2005/8/layout/StepDownProcess"/>
    <dgm:cxn modelId="{A5D29DCD-B2DC-C64F-BFA2-FBF6BFECAEE0}" type="presParOf" srcId="{3424105A-33EC-DE41-AF38-40F0B6657DE1}" destId="{F0F4F4D7-77F9-A341-BDD5-3320BEE2475E}" srcOrd="0" destOrd="0" presId="urn:microsoft.com/office/officeart/2005/8/layout/StepDownProcess"/>
    <dgm:cxn modelId="{8A679022-D630-0C45-A498-D292C355CEF3}" type="presParOf" srcId="{3424105A-33EC-DE41-AF38-40F0B6657DE1}" destId="{7A484377-6EBF-A541-A171-A7FDA9B89CD5}" srcOrd="1" destOrd="0" presId="urn:microsoft.com/office/officeart/2005/8/layout/StepDownProcess"/>
    <dgm:cxn modelId="{113681AE-219E-F544-85F8-5DD2B3315393}" type="presParOf" srcId="{3424105A-33EC-DE41-AF38-40F0B6657DE1}" destId="{2357C4AD-75BA-CB41-A788-B4EEADE52E24}" srcOrd="2" destOrd="0" presId="urn:microsoft.com/office/officeart/2005/8/layout/StepDownProcess"/>
    <dgm:cxn modelId="{4E1A77F5-F02B-504A-AA13-3BA18E4B7309}" type="presParOf" srcId="{5C428F76-4894-2547-89E5-CB298429CB9D}" destId="{0C060DC2-73CC-8141-936F-6E5003B502AA}" srcOrd="9" destOrd="0" presId="urn:microsoft.com/office/officeart/2005/8/layout/StepDownProcess"/>
    <dgm:cxn modelId="{660571FF-3AD5-C141-B2C0-6D791D7E8C83}" type="presParOf" srcId="{5C428F76-4894-2547-89E5-CB298429CB9D}" destId="{6A3D5132-0E83-B842-BCA6-63B839D66250}" srcOrd="10" destOrd="0" presId="urn:microsoft.com/office/officeart/2005/8/layout/StepDownProcess"/>
    <dgm:cxn modelId="{B846125C-1116-684B-9DEC-A6A531306DD7}" type="presParOf" srcId="{6A3D5132-0E83-B842-BCA6-63B839D66250}" destId="{6ACE2501-CA49-7743-A6DF-1C3E13DD81CF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711CCEA-EA2E-4FCA-8E6E-D0A948171E8F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462BEAA-27EC-4C43-8B9C-2441150DF640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Funding</a:t>
          </a:r>
        </a:p>
      </dgm:t>
    </dgm:pt>
    <dgm:pt modelId="{8803910F-4060-479D-AA1C-123E2B59064A}" type="parTrans" cxnId="{F904E0B2-4363-47ED-9515-C9329ADA82EF}">
      <dgm:prSet/>
      <dgm:spPr/>
      <dgm:t>
        <a:bodyPr/>
        <a:lstStyle/>
        <a:p>
          <a:endParaRPr lang="en-US"/>
        </a:p>
      </dgm:t>
    </dgm:pt>
    <dgm:pt modelId="{7D31472D-7A6E-4FCF-9943-64FD56387727}" type="sibTrans" cxnId="{F904E0B2-4363-47ED-9515-C9329ADA82EF}">
      <dgm:prSet/>
      <dgm:spPr/>
      <dgm:t>
        <a:bodyPr/>
        <a:lstStyle/>
        <a:p>
          <a:endParaRPr lang="en-US"/>
        </a:p>
      </dgm:t>
    </dgm:pt>
    <dgm:pt modelId="{50123925-C230-463D-9EA9-850915CD915F}">
      <dgm:prSet/>
      <dgm:spPr/>
      <dgm:t>
        <a:bodyPr/>
        <a:lstStyle/>
        <a:p>
          <a:pPr>
            <a:lnSpc>
              <a:spcPct val="100000"/>
            </a:lnSpc>
          </a:pPr>
          <a:endParaRPr lang="en-US" dirty="0"/>
        </a:p>
      </dgm:t>
    </dgm:pt>
    <dgm:pt modelId="{E6C6671A-E20E-4536-9E6A-FCBB7B650A98}" type="parTrans" cxnId="{A8E0E99F-FD59-4F21-8136-C2F98283190C}">
      <dgm:prSet/>
      <dgm:spPr/>
      <dgm:t>
        <a:bodyPr/>
        <a:lstStyle/>
        <a:p>
          <a:endParaRPr lang="en-US"/>
        </a:p>
      </dgm:t>
    </dgm:pt>
    <dgm:pt modelId="{4EA88836-AA07-44ED-AB0C-C5AD67983D24}" type="sibTrans" cxnId="{A8E0E99F-FD59-4F21-8136-C2F98283190C}">
      <dgm:prSet/>
      <dgm:spPr/>
      <dgm:t>
        <a:bodyPr/>
        <a:lstStyle/>
        <a:p>
          <a:endParaRPr lang="en-US"/>
        </a:p>
      </dgm:t>
    </dgm:pt>
    <dgm:pt modelId="{FA72F6F8-6036-4B66-9F2E-A355B3BDCC6B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IN"/>
            <a:t>Funding</a:t>
          </a:r>
          <a:endParaRPr lang="en-US"/>
        </a:p>
      </dgm:t>
    </dgm:pt>
    <dgm:pt modelId="{B5F18E26-9367-43EE-A6CA-93EE41EFDBFD}" type="parTrans" cxnId="{5EE0310A-88C5-4160-BCAB-107FDD9F99C1}">
      <dgm:prSet/>
      <dgm:spPr/>
      <dgm:t>
        <a:bodyPr/>
        <a:lstStyle/>
        <a:p>
          <a:endParaRPr lang="en-US"/>
        </a:p>
      </dgm:t>
    </dgm:pt>
    <dgm:pt modelId="{EC3D7878-0F9B-4D14-8C94-B338519B1AC4}" type="sibTrans" cxnId="{5EE0310A-88C5-4160-BCAB-107FDD9F99C1}">
      <dgm:prSet/>
      <dgm:spPr/>
      <dgm:t>
        <a:bodyPr/>
        <a:lstStyle/>
        <a:p>
          <a:endParaRPr lang="en-US"/>
        </a:p>
      </dgm:t>
    </dgm:pt>
    <dgm:pt modelId="{09C10D4B-39C9-4F66-9DB8-8E86136B9920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dirty="0"/>
            <a:t>Funding</a:t>
          </a:r>
          <a:endParaRPr lang="en-US" dirty="0"/>
        </a:p>
      </dgm:t>
    </dgm:pt>
    <dgm:pt modelId="{E06738DF-FB90-401F-B113-9FC491B62024}" type="parTrans" cxnId="{8088CAA2-D7B0-4868-B6C7-96F84E5B2886}">
      <dgm:prSet/>
      <dgm:spPr/>
      <dgm:t>
        <a:bodyPr/>
        <a:lstStyle/>
        <a:p>
          <a:endParaRPr lang="en-US"/>
        </a:p>
      </dgm:t>
    </dgm:pt>
    <dgm:pt modelId="{DAECDE87-B00A-44DD-97A9-FC2B2D49F4E3}" type="sibTrans" cxnId="{8088CAA2-D7B0-4868-B6C7-96F84E5B2886}">
      <dgm:prSet/>
      <dgm:spPr/>
      <dgm:t>
        <a:bodyPr/>
        <a:lstStyle/>
        <a:p>
          <a:endParaRPr lang="en-US"/>
        </a:p>
      </dgm:t>
    </dgm:pt>
    <dgm:pt modelId="{A93008B7-B97D-4172-91BB-A936FE4B04D7}" type="pres">
      <dgm:prSet presAssocID="{3711CCEA-EA2E-4FCA-8E6E-D0A948171E8F}" presName="root" presStyleCnt="0">
        <dgm:presLayoutVars>
          <dgm:dir/>
          <dgm:resizeHandles val="exact"/>
        </dgm:presLayoutVars>
      </dgm:prSet>
      <dgm:spPr/>
    </dgm:pt>
    <dgm:pt modelId="{4BDCB923-1B2D-4FB7-A1D3-3594F9CC0D08}" type="pres">
      <dgm:prSet presAssocID="{8462BEAA-27EC-4C43-8B9C-2441150DF640}" presName="compNode" presStyleCnt="0"/>
      <dgm:spPr/>
    </dgm:pt>
    <dgm:pt modelId="{7998D036-CBD5-437F-96F3-A849B1AA6609}" type="pres">
      <dgm:prSet presAssocID="{8462BEAA-27EC-4C43-8B9C-2441150DF640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ick"/>
        </a:ext>
      </dgm:extLst>
    </dgm:pt>
    <dgm:pt modelId="{2A81AE29-6DF2-4AD7-83A7-D7ADD2C86E52}" type="pres">
      <dgm:prSet presAssocID="{8462BEAA-27EC-4C43-8B9C-2441150DF640}" presName="iconSpace" presStyleCnt="0"/>
      <dgm:spPr/>
    </dgm:pt>
    <dgm:pt modelId="{8102F4EB-A5D3-4BF0-B20E-CBBAD1E5873A}" type="pres">
      <dgm:prSet presAssocID="{8462BEAA-27EC-4C43-8B9C-2441150DF640}" presName="parTx" presStyleLbl="revTx" presStyleIdx="0" presStyleCnt="4">
        <dgm:presLayoutVars>
          <dgm:chMax val="0"/>
          <dgm:chPref val="0"/>
        </dgm:presLayoutVars>
      </dgm:prSet>
      <dgm:spPr/>
    </dgm:pt>
    <dgm:pt modelId="{471B7CD3-143A-486A-8ADD-A0BD65D1E5C1}" type="pres">
      <dgm:prSet presAssocID="{8462BEAA-27EC-4C43-8B9C-2441150DF640}" presName="txSpace" presStyleCnt="0"/>
      <dgm:spPr/>
    </dgm:pt>
    <dgm:pt modelId="{2B615BAF-8F6E-4BB3-80E7-C68CCB44FB26}" type="pres">
      <dgm:prSet presAssocID="{8462BEAA-27EC-4C43-8B9C-2441150DF640}" presName="desTx" presStyleLbl="revTx" presStyleIdx="1" presStyleCnt="4">
        <dgm:presLayoutVars/>
      </dgm:prSet>
      <dgm:spPr/>
    </dgm:pt>
    <dgm:pt modelId="{7F9FB781-325C-46F3-BF56-BEDF965CA8FF}" type="pres">
      <dgm:prSet presAssocID="{7D31472D-7A6E-4FCF-9943-64FD56387727}" presName="sibTrans" presStyleCnt="0"/>
      <dgm:spPr/>
    </dgm:pt>
    <dgm:pt modelId="{85FD7913-174B-4BBD-8EBE-656466600B72}" type="pres">
      <dgm:prSet presAssocID="{FA72F6F8-6036-4B66-9F2E-A355B3BDCC6B}" presName="compNode" presStyleCnt="0"/>
      <dgm:spPr/>
    </dgm:pt>
    <dgm:pt modelId="{5DE2D79A-16F1-4A13-86E9-0141C0D48234}" type="pres">
      <dgm:prSet presAssocID="{FA72F6F8-6036-4B66-9F2E-A355B3BDCC6B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llar"/>
        </a:ext>
      </dgm:extLst>
    </dgm:pt>
    <dgm:pt modelId="{5D6032DA-C1B9-40F1-B203-BD41FD9E370E}" type="pres">
      <dgm:prSet presAssocID="{FA72F6F8-6036-4B66-9F2E-A355B3BDCC6B}" presName="iconSpace" presStyleCnt="0"/>
      <dgm:spPr/>
    </dgm:pt>
    <dgm:pt modelId="{F5E903BB-CF50-4D48-A70E-CE5ECA8FF77C}" type="pres">
      <dgm:prSet presAssocID="{FA72F6F8-6036-4B66-9F2E-A355B3BDCC6B}" presName="parTx" presStyleLbl="revTx" presStyleIdx="2" presStyleCnt="4">
        <dgm:presLayoutVars>
          <dgm:chMax val="0"/>
          <dgm:chPref val="0"/>
        </dgm:presLayoutVars>
      </dgm:prSet>
      <dgm:spPr/>
    </dgm:pt>
    <dgm:pt modelId="{85BBCD28-59AB-4802-AC32-5792F3488391}" type="pres">
      <dgm:prSet presAssocID="{FA72F6F8-6036-4B66-9F2E-A355B3BDCC6B}" presName="txSpace" presStyleCnt="0"/>
      <dgm:spPr/>
    </dgm:pt>
    <dgm:pt modelId="{EE4F1E01-C3F0-4534-8CDA-22AE66618987}" type="pres">
      <dgm:prSet presAssocID="{FA72F6F8-6036-4B66-9F2E-A355B3BDCC6B}" presName="desTx" presStyleLbl="revTx" presStyleIdx="3" presStyleCnt="4">
        <dgm:presLayoutVars/>
      </dgm:prSet>
      <dgm:spPr/>
    </dgm:pt>
  </dgm:ptLst>
  <dgm:cxnLst>
    <dgm:cxn modelId="{5EE0310A-88C5-4160-BCAB-107FDD9F99C1}" srcId="{3711CCEA-EA2E-4FCA-8E6E-D0A948171E8F}" destId="{FA72F6F8-6036-4B66-9F2E-A355B3BDCC6B}" srcOrd="1" destOrd="0" parTransId="{B5F18E26-9367-43EE-A6CA-93EE41EFDBFD}" sibTransId="{EC3D7878-0F9B-4D14-8C94-B338519B1AC4}"/>
    <dgm:cxn modelId="{BB34A71E-F568-4D40-A65A-551CF8C07E66}" type="presOf" srcId="{50123925-C230-463D-9EA9-850915CD915F}" destId="{2B615BAF-8F6E-4BB3-80E7-C68CCB44FB26}" srcOrd="0" destOrd="0" presId="urn:microsoft.com/office/officeart/2018/5/layout/CenteredIconLabelDescriptionList"/>
    <dgm:cxn modelId="{9D88F647-C7F7-564C-A431-580C1A4BC82D}" type="presOf" srcId="{3711CCEA-EA2E-4FCA-8E6E-D0A948171E8F}" destId="{A93008B7-B97D-4172-91BB-A936FE4B04D7}" srcOrd="0" destOrd="0" presId="urn:microsoft.com/office/officeart/2018/5/layout/CenteredIconLabelDescriptionList"/>
    <dgm:cxn modelId="{E4522D54-8C03-8046-A97E-D31B047F353B}" type="presOf" srcId="{FA72F6F8-6036-4B66-9F2E-A355B3BDCC6B}" destId="{F5E903BB-CF50-4D48-A70E-CE5ECA8FF77C}" srcOrd="0" destOrd="0" presId="urn:microsoft.com/office/officeart/2018/5/layout/CenteredIconLabelDescriptionList"/>
    <dgm:cxn modelId="{2E85A596-89C9-8549-A27B-80C4C44D22B4}" type="presOf" srcId="{8462BEAA-27EC-4C43-8B9C-2441150DF640}" destId="{8102F4EB-A5D3-4BF0-B20E-CBBAD1E5873A}" srcOrd="0" destOrd="0" presId="urn:microsoft.com/office/officeart/2018/5/layout/CenteredIconLabelDescriptionList"/>
    <dgm:cxn modelId="{A8E0E99F-FD59-4F21-8136-C2F98283190C}" srcId="{8462BEAA-27EC-4C43-8B9C-2441150DF640}" destId="{50123925-C230-463D-9EA9-850915CD915F}" srcOrd="0" destOrd="0" parTransId="{E6C6671A-E20E-4536-9E6A-FCBB7B650A98}" sibTransId="{4EA88836-AA07-44ED-AB0C-C5AD67983D24}"/>
    <dgm:cxn modelId="{8088CAA2-D7B0-4868-B6C7-96F84E5B2886}" srcId="{FA72F6F8-6036-4B66-9F2E-A355B3BDCC6B}" destId="{09C10D4B-39C9-4F66-9DB8-8E86136B9920}" srcOrd="0" destOrd="0" parTransId="{E06738DF-FB90-401F-B113-9FC491B62024}" sibTransId="{DAECDE87-B00A-44DD-97A9-FC2B2D49F4E3}"/>
    <dgm:cxn modelId="{F904E0B2-4363-47ED-9515-C9329ADA82EF}" srcId="{3711CCEA-EA2E-4FCA-8E6E-D0A948171E8F}" destId="{8462BEAA-27EC-4C43-8B9C-2441150DF640}" srcOrd="0" destOrd="0" parTransId="{8803910F-4060-479D-AA1C-123E2B59064A}" sibTransId="{7D31472D-7A6E-4FCF-9943-64FD56387727}"/>
    <dgm:cxn modelId="{AF1A4EB8-F718-2441-BFF7-A31DEB77A139}" type="presOf" srcId="{09C10D4B-39C9-4F66-9DB8-8E86136B9920}" destId="{EE4F1E01-C3F0-4534-8CDA-22AE66618987}" srcOrd="0" destOrd="0" presId="urn:microsoft.com/office/officeart/2018/5/layout/CenteredIconLabelDescriptionList"/>
    <dgm:cxn modelId="{CD3D20D6-1688-2247-97B3-864BB7C644E8}" type="presParOf" srcId="{A93008B7-B97D-4172-91BB-A936FE4B04D7}" destId="{4BDCB923-1B2D-4FB7-A1D3-3594F9CC0D08}" srcOrd="0" destOrd="0" presId="urn:microsoft.com/office/officeart/2018/5/layout/CenteredIconLabelDescriptionList"/>
    <dgm:cxn modelId="{7ACB58C7-42D0-AD4B-8BD7-F42EAF43CE3F}" type="presParOf" srcId="{4BDCB923-1B2D-4FB7-A1D3-3594F9CC0D08}" destId="{7998D036-CBD5-437F-96F3-A849B1AA6609}" srcOrd="0" destOrd="0" presId="urn:microsoft.com/office/officeart/2018/5/layout/CenteredIconLabelDescriptionList"/>
    <dgm:cxn modelId="{9ABD0461-325C-8440-9CEC-7D05EFE32766}" type="presParOf" srcId="{4BDCB923-1B2D-4FB7-A1D3-3594F9CC0D08}" destId="{2A81AE29-6DF2-4AD7-83A7-D7ADD2C86E52}" srcOrd="1" destOrd="0" presId="urn:microsoft.com/office/officeart/2018/5/layout/CenteredIconLabelDescriptionList"/>
    <dgm:cxn modelId="{B9B9DAD3-9A4A-184D-8733-2273A62F33C1}" type="presParOf" srcId="{4BDCB923-1B2D-4FB7-A1D3-3594F9CC0D08}" destId="{8102F4EB-A5D3-4BF0-B20E-CBBAD1E5873A}" srcOrd="2" destOrd="0" presId="urn:microsoft.com/office/officeart/2018/5/layout/CenteredIconLabelDescriptionList"/>
    <dgm:cxn modelId="{E38E793E-4FED-0542-A0CA-33D637F1611D}" type="presParOf" srcId="{4BDCB923-1B2D-4FB7-A1D3-3594F9CC0D08}" destId="{471B7CD3-143A-486A-8ADD-A0BD65D1E5C1}" srcOrd="3" destOrd="0" presId="urn:microsoft.com/office/officeart/2018/5/layout/CenteredIconLabelDescriptionList"/>
    <dgm:cxn modelId="{8DD6938D-74D3-0A41-969E-23D9029561BC}" type="presParOf" srcId="{4BDCB923-1B2D-4FB7-A1D3-3594F9CC0D08}" destId="{2B615BAF-8F6E-4BB3-80E7-C68CCB44FB26}" srcOrd="4" destOrd="0" presId="urn:microsoft.com/office/officeart/2018/5/layout/CenteredIconLabelDescriptionList"/>
    <dgm:cxn modelId="{3B7C28C1-78E2-0140-9C7F-5D722E466F42}" type="presParOf" srcId="{A93008B7-B97D-4172-91BB-A936FE4B04D7}" destId="{7F9FB781-325C-46F3-BF56-BEDF965CA8FF}" srcOrd="1" destOrd="0" presId="urn:microsoft.com/office/officeart/2018/5/layout/CenteredIconLabelDescriptionList"/>
    <dgm:cxn modelId="{107FA5A8-AD2A-E440-817F-ECBD9EF74D7F}" type="presParOf" srcId="{A93008B7-B97D-4172-91BB-A936FE4B04D7}" destId="{85FD7913-174B-4BBD-8EBE-656466600B72}" srcOrd="2" destOrd="0" presId="urn:microsoft.com/office/officeart/2018/5/layout/CenteredIconLabelDescriptionList"/>
    <dgm:cxn modelId="{16077D7C-5FE9-434D-97E2-4D6253D44FAB}" type="presParOf" srcId="{85FD7913-174B-4BBD-8EBE-656466600B72}" destId="{5DE2D79A-16F1-4A13-86E9-0141C0D48234}" srcOrd="0" destOrd="0" presId="urn:microsoft.com/office/officeart/2018/5/layout/CenteredIconLabelDescriptionList"/>
    <dgm:cxn modelId="{AFCA3858-E571-7347-A49B-77D44C7AF102}" type="presParOf" srcId="{85FD7913-174B-4BBD-8EBE-656466600B72}" destId="{5D6032DA-C1B9-40F1-B203-BD41FD9E370E}" srcOrd="1" destOrd="0" presId="urn:microsoft.com/office/officeart/2018/5/layout/CenteredIconLabelDescriptionList"/>
    <dgm:cxn modelId="{34A0E2B3-7FA5-5045-8C54-3B945FD399EC}" type="presParOf" srcId="{85FD7913-174B-4BBD-8EBE-656466600B72}" destId="{F5E903BB-CF50-4D48-A70E-CE5ECA8FF77C}" srcOrd="2" destOrd="0" presId="urn:microsoft.com/office/officeart/2018/5/layout/CenteredIconLabelDescriptionList"/>
    <dgm:cxn modelId="{CDE23A73-321E-014B-836F-FFEF835D2A20}" type="presParOf" srcId="{85FD7913-174B-4BBD-8EBE-656466600B72}" destId="{85BBCD28-59AB-4802-AC32-5792F3488391}" srcOrd="3" destOrd="0" presId="urn:microsoft.com/office/officeart/2018/5/layout/CenteredIconLabelDescriptionList"/>
    <dgm:cxn modelId="{B4D31177-8712-CA46-8456-9A1AD152E226}" type="presParOf" srcId="{85FD7913-174B-4BBD-8EBE-656466600B72}" destId="{EE4F1E01-C3F0-4534-8CDA-22AE66618987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392E5B6-3D0D-034C-9079-F9496D4BD5DD}" type="doc">
      <dgm:prSet loTypeId="urn:microsoft.com/office/officeart/2005/8/layout/list1" loCatId="process" qsTypeId="urn:microsoft.com/office/officeart/2005/8/quickstyle/simple2" qsCatId="simple" csTypeId="urn:microsoft.com/office/officeart/2005/8/colors/accent0_3" csCatId="mainScheme" phldr="1"/>
      <dgm:spPr/>
      <dgm:t>
        <a:bodyPr/>
        <a:lstStyle/>
        <a:p>
          <a:endParaRPr lang="en-GB"/>
        </a:p>
      </dgm:t>
    </dgm:pt>
    <dgm:pt modelId="{EB83E3FA-2BB9-7443-B754-DC31BE677F91}">
      <dgm:prSet/>
      <dgm:spPr/>
      <dgm:t>
        <a:bodyPr/>
        <a:lstStyle/>
        <a:p>
          <a:r>
            <a:rPr lang="en-IN" dirty="0"/>
            <a:t>Callouts</a:t>
          </a:r>
        </a:p>
      </dgm:t>
    </dgm:pt>
    <dgm:pt modelId="{4AA7351C-B1DC-604E-AF42-81CE0F55183F}" type="parTrans" cxnId="{0B8F6195-36E9-B74D-B65E-EDF2359D5354}">
      <dgm:prSet/>
      <dgm:spPr/>
      <dgm:t>
        <a:bodyPr/>
        <a:lstStyle/>
        <a:p>
          <a:endParaRPr lang="en-GB"/>
        </a:p>
      </dgm:t>
    </dgm:pt>
    <dgm:pt modelId="{95F8839B-0023-264B-9DFB-55BA76C0CF6E}" type="sibTrans" cxnId="{0B8F6195-36E9-B74D-B65E-EDF2359D5354}">
      <dgm:prSet/>
      <dgm:spPr/>
      <dgm:t>
        <a:bodyPr/>
        <a:lstStyle/>
        <a:p>
          <a:endParaRPr lang="en-GB"/>
        </a:p>
      </dgm:t>
    </dgm:pt>
    <dgm:pt modelId="{5B327F21-2E3A-3244-9881-84D49F16FF37}">
      <dgm:prSet/>
      <dgm:spPr/>
      <dgm:t>
        <a:bodyPr/>
        <a:lstStyle/>
        <a:p>
          <a:r>
            <a:rPr lang="en-IN" dirty="0"/>
            <a:t>Continue Doing</a:t>
          </a:r>
        </a:p>
      </dgm:t>
    </dgm:pt>
    <dgm:pt modelId="{1D65D87F-503E-6F4D-8338-8BCE0F71F5E9}" type="parTrans" cxnId="{CE4510B9-4245-7C42-8696-DCCC1C54BCA9}">
      <dgm:prSet/>
      <dgm:spPr/>
      <dgm:t>
        <a:bodyPr/>
        <a:lstStyle/>
        <a:p>
          <a:endParaRPr lang="en-GB"/>
        </a:p>
      </dgm:t>
    </dgm:pt>
    <dgm:pt modelId="{D9070E28-3407-F640-8ABA-41618C03A9BA}" type="sibTrans" cxnId="{CE4510B9-4245-7C42-8696-DCCC1C54BCA9}">
      <dgm:prSet/>
      <dgm:spPr/>
      <dgm:t>
        <a:bodyPr/>
        <a:lstStyle/>
        <a:p>
          <a:endParaRPr lang="en-GB"/>
        </a:p>
      </dgm:t>
    </dgm:pt>
    <dgm:pt modelId="{484E0F54-19D0-9E47-BAF0-BB90324DBF3D}">
      <dgm:prSet/>
      <dgm:spPr/>
      <dgm:t>
        <a:bodyPr/>
        <a:lstStyle/>
        <a:p>
          <a:r>
            <a:rPr lang="en-IN" dirty="0"/>
            <a:t>Stop Doing</a:t>
          </a:r>
        </a:p>
      </dgm:t>
    </dgm:pt>
    <dgm:pt modelId="{ECD002CB-CD69-EF47-9198-514ED9EF570C}" type="parTrans" cxnId="{890815F8-0397-4247-B254-FE4B103743FC}">
      <dgm:prSet/>
      <dgm:spPr/>
      <dgm:t>
        <a:bodyPr/>
        <a:lstStyle/>
        <a:p>
          <a:endParaRPr lang="en-GB"/>
        </a:p>
      </dgm:t>
    </dgm:pt>
    <dgm:pt modelId="{A3B78703-D03D-DF47-AB57-8BABF4BEC0A8}" type="sibTrans" cxnId="{890815F8-0397-4247-B254-FE4B103743FC}">
      <dgm:prSet/>
      <dgm:spPr/>
      <dgm:t>
        <a:bodyPr/>
        <a:lstStyle/>
        <a:p>
          <a:endParaRPr lang="en-GB"/>
        </a:p>
      </dgm:t>
    </dgm:pt>
    <dgm:pt modelId="{FE9DB2F6-6B07-0942-904A-C00B21F6D10C}">
      <dgm:prSet/>
      <dgm:spPr/>
      <dgm:t>
        <a:bodyPr/>
        <a:lstStyle/>
        <a:p>
          <a:r>
            <a:rPr lang="en-IN" dirty="0"/>
            <a:t>Test</a:t>
          </a:r>
        </a:p>
      </dgm:t>
    </dgm:pt>
    <dgm:pt modelId="{0714FF9F-A0EB-4048-AFE2-2E8B77476155}" type="parTrans" cxnId="{B6E03B68-7983-8A43-B6F0-F037B2506147}">
      <dgm:prSet/>
      <dgm:spPr/>
    </dgm:pt>
    <dgm:pt modelId="{F5FAF71B-5DFE-6F42-884A-FB2A6C80F257}" type="sibTrans" cxnId="{B6E03B68-7983-8A43-B6F0-F037B2506147}">
      <dgm:prSet/>
      <dgm:spPr/>
    </dgm:pt>
    <dgm:pt modelId="{E2652E79-9EA4-4D48-8927-96DE5CFE5445}">
      <dgm:prSet/>
      <dgm:spPr/>
      <dgm:t>
        <a:bodyPr/>
        <a:lstStyle/>
        <a:p>
          <a:r>
            <a:rPr lang="en-IN" dirty="0"/>
            <a:t>Test</a:t>
          </a:r>
        </a:p>
      </dgm:t>
    </dgm:pt>
    <dgm:pt modelId="{1E0F7BCE-6C98-F148-9A59-E2197F33360E}" type="parTrans" cxnId="{839F504F-AA41-4248-B5F8-4D157D9C2024}">
      <dgm:prSet/>
      <dgm:spPr/>
    </dgm:pt>
    <dgm:pt modelId="{5718DDE6-0AB1-064F-9DF9-69FEFE9DDCE7}" type="sibTrans" cxnId="{839F504F-AA41-4248-B5F8-4D157D9C2024}">
      <dgm:prSet/>
      <dgm:spPr/>
    </dgm:pt>
    <dgm:pt modelId="{029284E4-6312-3C43-B01A-13FDCEC23D33}">
      <dgm:prSet/>
      <dgm:spPr/>
      <dgm:t>
        <a:bodyPr/>
        <a:lstStyle/>
        <a:p>
          <a:r>
            <a:rPr lang="en-IN" dirty="0"/>
            <a:t>Test</a:t>
          </a:r>
        </a:p>
      </dgm:t>
    </dgm:pt>
    <dgm:pt modelId="{F4621DF2-D8E1-0945-8A1C-003197983F64}" type="parTrans" cxnId="{F25534ED-37F2-5046-A3E2-8A0DD56A0428}">
      <dgm:prSet/>
      <dgm:spPr/>
    </dgm:pt>
    <dgm:pt modelId="{65B2B5C5-25EC-EA4C-A884-4B420024BD2F}" type="sibTrans" cxnId="{F25534ED-37F2-5046-A3E2-8A0DD56A0428}">
      <dgm:prSet/>
      <dgm:spPr/>
    </dgm:pt>
    <dgm:pt modelId="{AE89B9E6-1D73-5B4B-AB58-A8F91FEB76FE}">
      <dgm:prSet/>
      <dgm:spPr/>
      <dgm:t>
        <a:bodyPr/>
        <a:lstStyle/>
        <a:p>
          <a:r>
            <a:rPr lang="en-IN" dirty="0"/>
            <a:t>Test</a:t>
          </a:r>
        </a:p>
      </dgm:t>
    </dgm:pt>
    <dgm:pt modelId="{E4DAFE28-0278-D647-AB8F-5B1152B7AAE2}" type="parTrans" cxnId="{9E930AA7-8F99-6F44-A3A9-A23C7FD0FBBE}">
      <dgm:prSet/>
      <dgm:spPr/>
    </dgm:pt>
    <dgm:pt modelId="{8517E5CF-9782-D042-84BB-B8187DF0A628}" type="sibTrans" cxnId="{9E930AA7-8F99-6F44-A3A9-A23C7FD0FBBE}">
      <dgm:prSet/>
      <dgm:spPr/>
    </dgm:pt>
    <dgm:pt modelId="{6A990AB0-44F6-414F-8D28-D7791939FBD7}">
      <dgm:prSet/>
      <dgm:spPr/>
      <dgm:t>
        <a:bodyPr/>
        <a:lstStyle/>
        <a:p>
          <a:r>
            <a:rPr lang="en-IN" dirty="0"/>
            <a:t>Test</a:t>
          </a:r>
        </a:p>
      </dgm:t>
    </dgm:pt>
    <dgm:pt modelId="{05DEFA4D-4716-DF4B-A7B9-F2EC0359999E}" type="parTrans" cxnId="{664E8160-6002-714B-8EF5-46103924DB6B}">
      <dgm:prSet/>
      <dgm:spPr/>
    </dgm:pt>
    <dgm:pt modelId="{7E48FC1E-FD2B-F44F-9A58-73A5869BE3F2}" type="sibTrans" cxnId="{664E8160-6002-714B-8EF5-46103924DB6B}">
      <dgm:prSet/>
      <dgm:spPr/>
    </dgm:pt>
    <dgm:pt modelId="{BE961981-68C5-C845-BD4F-C7FE4C31EDE0}" type="pres">
      <dgm:prSet presAssocID="{E392E5B6-3D0D-034C-9079-F9496D4BD5DD}" presName="linear" presStyleCnt="0">
        <dgm:presLayoutVars>
          <dgm:dir/>
          <dgm:animLvl val="lvl"/>
          <dgm:resizeHandles val="exact"/>
        </dgm:presLayoutVars>
      </dgm:prSet>
      <dgm:spPr/>
    </dgm:pt>
    <dgm:pt modelId="{A069F269-5E09-C54F-B5B9-1A2BA61E482B}" type="pres">
      <dgm:prSet presAssocID="{EB83E3FA-2BB9-7443-B754-DC31BE677F91}" presName="parentLin" presStyleCnt="0"/>
      <dgm:spPr/>
    </dgm:pt>
    <dgm:pt modelId="{061546DF-DB0F-B14E-AA69-5B24F8729E62}" type="pres">
      <dgm:prSet presAssocID="{EB83E3FA-2BB9-7443-B754-DC31BE677F91}" presName="parentLeftMargin" presStyleLbl="node1" presStyleIdx="0" presStyleCnt="3"/>
      <dgm:spPr/>
    </dgm:pt>
    <dgm:pt modelId="{58E585EA-EB81-DD44-A311-5A765E46708F}" type="pres">
      <dgm:prSet presAssocID="{EB83E3FA-2BB9-7443-B754-DC31BE677F91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E017FD59-B156-344B-ADA3-45D06048D27B}" type="pres">
      <dgm:prSet presAssocID="{EB83E3FA-2BB9-7443-B754-DC31BE677F91}" presName="negativeSpace" presStyleCnt="0"/>
      <dgm:spPr/>
    </dgm:pt>
    <dgm:pt modelId="{F73BEE66-7124-0547-B0BF-1AC85062D3FB}" type="pres">
      <dgm:prSet presAssocID="{EB83E3FA-2BB9-7443-B754-DC31BE677F91}" presName="childText" presStyleLbl="conFgAcc1" presStyleIdx="0" presStyleCnt="3">
        <dgm:presLayoutVars>
          <dgm:bulletEnabled val="1"/>
        </dgm:presLayoutVars>
      </dgm:prSet>
      <dgm:spPr/>
    </dgm:pt>
    <dgm:pt modelId="{364E917D-5AB6-F246-BD13-921895AC5CA7}" type="pres">
      <dgm:prSet presAssocID="{95F8839B-0023-264B-9DFB-55BA76C0CF6E}" presName="spaceBetweenRectangles" presStyleCnt="0"/>
      <dgm:spPr/>
    </dgm:pt>
    <dgm:pt modelId="{13E77680-01D3-274A-B21F-ABDB71EB9F27}" type="pres">
      <dgm:prSet presAssocID="{5B327F21-2E3A-3244-9881-84D49F16FF37}" presName="parentLin" presStyleCnt="0"/>
      <dgm:spPr/>
    </dgm:pt>
    <dgm:pt modelId="{469DBDC2-1AE8-C146-A0AE-85EAA59B0F3D}" type="pres">
      <dgm:prSet presAssocID="{5B327F21-2E3A-3244-9881-84D49F16FF37}" presName="parentLeftMargin" presStyleLbl="node1" presStyleIdx="0" presStyleCnt="3"/>
      <dgm:spPr/>
    </dgm:pt>
    <dgm:pt modelId="{A2CDECB6-FED0-884E-88B1-913ACB9775B4}" type="pres">
      <dgm:prSet presAssocID="{5B327F21-2E3A-3244-9881-84D49F16FF37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9B19080F-A2B6-D349-A1E5-1DCC923F14F2}" type="pres">
      <dgm:prSet presAssocID="{5B327F21-2E3A-3244-9881-84D49F16FF37}" presName="negativeSpace" presStyleCnt="0"/>
      <dgm:spPr/>
    </dgm:pt>
    <dgm:pt modelId="{519CE9FF-7A9B-AB4D-AD5D-DBDAC6C2658E}" type="pres">
      <dgm:prSet presAssocID="{5B327F21-2E3A-3244-9881-84D49F16FF37}" presName="childText" presStyleLbl="conFgAcc1" presStyleIdx="1" presStyleCnt="3">
        <dgm:presLayoutVars>
          <dgm:bulletEnabled val="1"/>
        </dgm:presLayoutVars>
      </dgm:prSet>
      <dgm:spPr/>
    </dgm:pt>
    <dgm:pt modelId="{0A37DB6C-3232-E74A-8AEE-34558AC6B8C0}" type="pres">
      <dgm:prSet presAssocID="{D9070E28-3407-F640-8ABA-41618C03A9BA}" presName="spaceBetweenRectangles" presStyleCnt="0"/>
      <dgm:spPr/>
    </dgm:pt>
    <dgm:pt modelId="{0F129D29-ED5F-E149-91C3-654B4A75CC66}" type="pres">
      <dgm:prSet presAssocID="{484E0F54-19D0-9E47-BAF0-BB90324DBF3D}" presName="parentLin" presStyleCnt="0"/>
      <dgm:spPr/>
    </dgm:pt>
    <dgm:pt modelId="{0463C3B8-D1CE-3444-A71E-6F69AF0B9B4C}" type="pres">
      <dgm:prSet presAssocID="{484E0F54-19D0-9E47-BAF0-BB90324DBF3D}" presName="parentLeftMargin" presStyleLbl="node1" presStyleIdx="1" presStyleCnt="3"/>
      <dgm:spPr/>
    </dgm:pt>
    <dgm:pt modelId="{D397FC82-3B92-D94D-A296-537093A4346F}" type="pres">
      <dgm:prSet presAssocID="{484E0F54-19D0-9E47-BAF0-BB90324DBF3D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D233FC63-F3E7-D444-BF4F-E787FCBDFDFE}" type="pres">
      <dgm:prSet presAssocID="{484E0F54-19D0-9E47-BAF0-BB90324DBF3D}" presName="negativeSpace" presStyleCnt="0"/>
      <dgm:spPr/>
    </dgm:pt>
    <dgm:pt modelId="{83863571-DF5F-A147-87C5-18BE3DDD6475}" type="pres">
      <dgm:prSet presAssocID="{484E0F54-19D0-9E47-BAF0-BB90324DBF3D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6B82D605-4A63-4A43-9992-E0B97099F93A}" type="presOf" srcId="{EB83E3FA-2BB9-7443-B754-DC31BE677F91}" destId="{58E585EA-EB81-DD44-A311-5A765E46708F}" srcOrd="1" destOrd="0" presId="urn:microsoft.com/office/officeart/2005/8/layout/list1"/>
    <dgm:cxn modelId="{BD97420F-EB0F-0D48-9BCE-576A4B68408B}" type="presOf" srcId="{E2652E79-9EA4-4D48-8927-96DE5CFE5445}" destId="{83863571-DF5F-A147-87C5-18BE3DDD6475}" srcOrd="0" destOrd="0" presId="urn:microsoft.com/office/officeart/2005/8/layout/list1"/>
    <dgm:cxn modelId="{57519021-01E9-3049-AA42-67DE07BA1FAD}" type="presOf" srcId="{E392E5B6-3D0D-034C-9079-F9496D4BD5DD}" destId="{BE961981-68C5-C845-BD4F-C7FE4C31EDE0}" srcOrd="0" destOrd="0" presId="urn:microsoft.com/office/officeart/2005/8/layout/list1"/>
    <dgm:cxn modelId="{745C2E3B-9BBE-384C-8C51-C99ADA7112F9}" type="presOf" srcId="{5B327F21-2E3A-3244-9881-84D49F16FF37}" destId="{469DBDC2-1AE8-C146-A0AE-85EAA59B0F3D}" srcOrd="0" destOrd="0" presId="urn:microsoft.com/office/officeart/2005/8/layout/list1"/>
    <dgm:cxn modelId="{39F9C34E-737F-7849-B5F6-C0F4D3A44465}" type="presOf" srcId="{5B327F21-2E3A-3244-9881-84D49F16FF37}" destId="{A2CDECB6-FED0-884E-88B1-913ACB9775B4}" srcOrd="1" destOrd="0" presId="urn:microsoft.com/office/officeart/2005/8/layout/list1"/>
    <dgm:cxn modelId="{839F504F-AA41-4248-B5F8-4D157D9C2024}" srcId="{484E0F54-19D0-9E47-BAF0-BB90324DBF3D}" destId="{E2652E79-9EA4-4D48-8927-96DE5CFE5445}" srcOrd="0" destOrd="0" parTransId="{1E0F7BCE-6C98-F148-9A59-E2197F33360E}" sibTransId="{5718DDE6-0AB1-064F-9DF9-69FEFE9DDCE7}"/>
    <dgm:cxn modelId="{B33A0859-6EA6-B149-864F-E6F8127ED93E}" type="presOf" srcId="{AE89B9E6-1D73-5B4B-AB58-A8F91FEB76FE}" destId="{83863571-DF5F-A147-87C5-18BE3DDD6475}" srcOrd="0" destOrd="2" presId="urn:microsoft.com/office/officeart/2005/8/layout/list1"/>
    <dgm:cxn modelId="{664E8160-6002-714B-8EF5-46103924DB6B}" srcId="{484E0F54-19D0-9E47-BAF0-BB90324DBF3D}" destId="{6A990AB0-44F6-414F-8D28-D7791939FBD7}" srcOrd="3" destOrd="0" parTransId="{05DEFA4D-4716-DF4B-A7B9-F2EC0359999E}" sibTransId="{7E48FC1E-FD2B-F44F-9A58-73A5869BE3F2}"/>
    <dgm:cxn modelId="{B6E03B68-7983-8A43-B6F0-F037B2506147}" srcId="{5B327F21-2E3A-3244-9881-84D49F16FF37}" destId="{FE9DB2F6-6B07-0942-904A-C00B21F6D10C}" srcOrd="0" destOrd="0" parTransId="{0714FF9F-A0EB-4048-AFE2-2E8B77476155}" sibTransId="{F5FAF71B-5DFE-6F42-884A-FB2A6C80F257}"/>
    <dgm:cxn modelId="{BD7CE771-31F7-6E4B-BDD9-B9D0ADE7FE91}" type="presOf" srcId="{FE9DB2F6-6B07-0942-904A-C00B21F6D10C}" destId="{519CE9FF-7A9B-AB4D-AD5D-DBDAC6C2658E}" srcOrd="0" destOrd="0" presId="urn:microsoft.com/office/officeart/2005/8/layout/list1"/>
    <dgm:cxn modelId="{71FDBC90-D526-8D4E-93F2-5FD3ABB9E96D}" type="presOf" srcId="{029284E4-6312-3C43-B01A-13FDCEC23D33}" destId="{83863571-DF5F-A147-87C5-18BE3DDD6475}" srcOrd="0" destOrd="1" presId="urn:microsoft.com/office/officeart/2005/8/layout/list1"/>
    <dgm:cxn modelId="{0B8F6195-36E9-B74D-B65E-EDF2359D5354}" srcId="{E392E5B6-3D0D-034C-9079-F9496D4BD5DD}" destId="{EB83E3FA-2BB9-7443-B754-DC31BE677F91}" srcOrd="0" destOrd="0" parTransId="{4AA7351C-B1DC-604E-AF42-81CE0F55183F}" sibTransId="{95F8839B-0023-264B-9DFB-55BA76C0CF6E}"/>
    <dgm:cxn modelId="{9E930AA7-8F99-6F44-A3A9-A23C7FD0FBBE}" srcId="{484E0F54-19D0-9E47-BAF0-BB90324DBF3D}" destId="{AE89B9E6-1D73-5B4B-AB58-A8F91FEB76FE}" srcOrd="2" destOrd="0" parTransId="{E4DAFE28-0278-D647-AB8F-5B1152B7AAE2}" sibTransId="{8517E5CF-9782-D042-84BB-B8187DF0A628}"/>
    <dgm:cxn modelId="{CE4510B9-4245-7C42-8696-DCCC1C54BCA9}" srcId="{E392E5B6-3D0D-034C-9079-F9496D4BD5DD}" destId="{5B327F21-2E3A-3244-9881-84D49F16FF37}" srcOrd="1" destOrd="0" parTransId="{1D65D87F-503E-6F4D-8338-8BCE0F71F5E9}" sibTransId="{D9070E28-3407-F640-8ABA-41618C03A9BA}"/>
    <dgm:cxn modelId="{3EB0FFC6-8C22-A942-A8FE-3F9C7D762F45}" type="presOf" srcId="{484E0F54-19D0-9E47-BAF0-BB90324DBF3D}" destId="{0463C3B8-D1CE-3444-A71E-6F69AF0B9B4C}" srcOrd="0" destOrd="0" presId="urn:microsoft.com/office/officeart/2005/8/layout/list1"/>
    <dgm:cxn modelId="{E4CCF5D6-5447-C74A-88E6-F13F5AE4B0DF}" type="presOf" srcId="{484E0F54-19D0-9E47-BAF0-BB90324DBF3D}" destId="{D397FC82-3B92-D94D-A296-537093A4346F}" srcOrd="1" destOrd="0" presId="urn:microsoft.com/office/officeart/2005/8/layout/list1"/>
    <dgm:cxn modelId="{D9FD11D9-5460-8349-87CA-55C7AD6DD4A6}" type="presOf" srcId="{EB83E3FA-2BB9-7443-B754-DC31BE677F91}" destId="{061546DF-DB0F-B14E-AA69-5B24F8729E62}" srcOrd="0" destOrd="0" presId="urn:microsoft.com/office/officeart/2005/8/layout/list1"/>
    <dgm:cxn modelId="{C9D7F5E9-376F-0443-85AE-3D94CC3B681C}" type="presOf" srcId="{6A990AB0-44F6-414F-8D28-D7791939FBD7}" destId="{83863571-DF5F-A147-87C5-18BE3DDD6475}" srcOrd="0" destOrd="3" presId="urn:microsoft.com/office/officeart/2005/8/layout/list1"/>
    <dgm:cxn modelId="{F25534ED-37F2-5046-A3E2-8A0DD56A0428}" srcId="{484E0F54-19D0-9E47-BAF0-BB90324DBF3D}" destId="{029284E4-6312-3C43-B01A-13FDCEC23D33}" srcOrd="1" destOrd="0" parTransId="{F4621DF2-D8E1-0945-8A1C-003197983F64}" sibTransId="{65B2B5C5-25EC-EA4C-A884-4B420024BD2F}"/>
    <dgm:cxn modelId="{890815F8-0397-4247-B254-FE4B103743FC}" srcId="{E392E5B6-3D0D-034C-9079-F9496D4BD5DD}" destId="{484E0F54-19D0-9E47-BAF0-BB90324DBF3D}" srcOrd="2" destOrd="0" parTransId="{ECD002CB-CD69-EF47-9198-514ED9EF570C}" sibTransId="{A3B78703-D03D-DF47-AB57-8BABF4BEC0A8}"/>
    <dgm:cxn modelId="{96F3ADFD-A006-C543-B424-96DE453F03DD}" type="presParOf" srcId="{BE961981-68C5-C845-BD4F-C7FE4C31EDE0}" destId="{A069F269-5E09-C54F-B5B9-1A2BA61E482B}" srcOrd="0" destOrd="0" presId="urn:microsoft.com/office/officeart/2005/8/layout/list1"/>
    <dgm:cxn modelId="{098DA7B7-5599-B649-A4CB-B9594DA96A56}" type="presParOf" srcId="{A069F269-5E09-C54F-B5B9-1A2BA61E482B}" destId="{061546DF-DB0F-B14E-AA69-5B24F8729E62}" srcOrd="0" destOrd="0" presId="urn:microsoft.com/office/officeart/2005/8/layout/list1"/>
    <dgm:cxn modelId="{A77CEDF7-CE2A-0544-8622-4146A690F08C}" type="presParOf" srcId="{A069F269-5E09-C54F-B5B9-1A2BA61E482B}" destId="{58E585EA-EB81-DD44-A311-5A765E46708F}" srcOrd="1" destOrd="0" presId="urn:microsoft.com/office/officeart/2005/8/layout/list1"/>
    <dgm:cxn modelId="{24F5C09C-D7DB-E545-8410-E821771B39EB}" type="presParOf" srcId="{BE961981-68C5-C845-BD4F-C7FE4C31EDE0}" destId="{E017FD59-B156-344B-ADA3-45D06048D27B}" srcOrd="1" destOrd="0" presId="urn:microsoft.com/office/officeart/2005/8/layout/list1"/>
    <dgm:cxn modelId="{1DF95C24-25AE-D146-936C-66CC9596C31E}" type="presParOf" srcId="{BE961981-68C5-C845-BD4F-C7FE4C31EDE0}" destId="{F73BEE66-7124-0547-B0BF-1AC85062D3FB}" srcOrd="2" destOrd="0" presId="urn:microsoft.com/office/officeart/2005/8/layout/list1"/>
    <dgm:cxn modelId="{928CA7F3-74F9-1E4F-B220-6112B3E240DA}" type="presParOf" srcId="{BE961981-68C5-C845-BD4F-C7FE4C31EDE0}" destId="{364E917D-5AB6-F246-BD13-921895AC5CA7}" srcOrd="3" destOrd="0" presId="urn:microsoft.com/office/officeart/2005/8/layout/list1"/>
    <dgm:cxn modelId="{6B8B00D7-B2AD-3F47-AF56-9C6033FE6796}" type="presParOf" srcId="{BE961981-68C5-C845-BD4F-C7FE4C31EDE0}" destId="{13E77680-01D3-274A-B21F-ABDB71EB9F27}" srcOrd="4" destOrd="0" presId="urn:microsoft.com/office/officeart/2005/8/layout/list1"/>
    <dgm:cxn modelId="{61D43789-BCE8-184E-A604-2AE99DBEE60F}" type="presParOf" srcId="{13E77680-01D3-274A-B21F-ABDB71EB9F27}" destId="{469DBDC2-1AE8-C146-A0AE-85EAA59B0F3D}" srcOrd="0" destOrd="0" presId="urn:microsoft.com/office/officeart/2005/8/layout/list1"/>
    <dgm:cxn modelId="{D85AA79E-4A37-4548-B4E1-21EBF7E480CA}" type="presParOf" srcId="{13E77680-01D3-274A-B21F-ABDB71EB9F27}" destId="{A2CDECB6-FED0-884E-88B1-913ACB9775B4}" srcOrd="1" destOrd="0" presId="urn:microsoft.com/office/officeart/2005/8/layout/list1"/>
    <dgm:cxn modelId="{85F0E336-5EAF-4647-B37B-8653FF72888A}" type="presParOf" srcId="{BE961981-68C5-C845-BD4F-C7FE4C31EDE0}" destId="{9B19080F-A2B6-D349-A1E5-1DCC923F14F2}" srcOrd="5" destOrd="0" presId="urn:microsoft.com/office/officeart/2005/8/layout/list1"/>
    <dgm:cxn modelId="{15F7FFAB-FA8A-5E41-B9D8-C9DA88D4142E}" type="presParOf" srcId="{BE961981-68C5-C845-BD4F-C7FE4C31EDE0}" destId="{519CE9FF-7A9B-AB4D-AD5D-DBDAC6C2658E}" srcOrd="6" destOrd="0" presId="urn:microsoft.com/office/officeart/2005/8/layout/list1"/>
    <dgm:cxn modelId="{6F7E8CD0-ED35-A34A-8892-9C75FB94431B}" type="presParOf" srcId="{BE961981-68C5-C845-BD4F-C7FE4C31EDE0}" destId="{0A37DB6C-3232-E74A-8AEE-34558AC6B8C0}" srcOrd="7" destOrd="0" presId="urn:microsoft.com/office/officeart/2005/8/layout/list1"/>
    <dgm:cxn modelId="{2AF80054-D8C6-6147-A52F-F17E5F6E65D1}" type="presParOf" srcId="{BE961981-68C5-C845-BD4F-C7FE4C31EDE0}" destId="{0F129D29-ED5F-E149-91C3-654B4A75CC66}" srcOrd="8" destOrd="0" presId="urn:microsoft.com/office/officeart/2005/8/layout/list1"/>
    <dgm:cxn modelId="{6EBF0A63-ADA6-BB49-A4C0-C6E853061C0E}" type="presParOf" srcId="{0F129D29-ED5F-E149-91C3-654B4A75CC66}" destId="{0463C3B8-D1CE-3444-A71E-6F69AF0B9B4C}" srcOrd="0" destOrd="0" presId="urn:microsoft.com/office/officeart/2005/8/layout/list1"/>
    <dgm:cxn modelId="{B45AA6EE-37DF-284B-8B3C-3C63D71C12A0}" type="presParOf" srcId="{0F129D29-ED5F-E149-91C3-654B4A75CC66}" destId="{D397FC82-3B92-D94D-A296-537093A4346F}" srcOrd="1" destOrd="0" presId="urn:microsoft.com/office/officeart/2005/8/layout/list1"/>
    <dgm:cxn modelId="{5A182CE7-6860-3D4E-A35A-CCC4A2E1C835}" type="presParOf" srcId="{BE961981-68C5-C845-BD4F-C7FE4C31EDE0}" destId="{D233FC63-F3E7-D444-BF4F-E787FCBDFDFE}" srcOrd="9" destOrd="0" presId="urn:microsoft.com/office/officeart/2005/8/layout/list1"/>
    <dgm:cxn modelId="{9E6A1C98-3BD5-2142-8F71-152DA3A5C270}" type="presParOf" srcId="{BE961981-68C5-C845-BD4F-C7FE4C31EDE0}" destId="{83863571-DF5F-A147-87C5-18BE3DDD6475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503990-BDAB-4494-9836-F30B2AD88E81}">
      <dsp:nvSpPr>
        <dsp:cNvPr id="0" name=""/>
        <dsp:cNvSpPr/>
      </dsp:nvSpPr>
      <dsp:spPr>
        <a:xfrm>
          <a:off x="0" y="449"/>
          <a:ext cx="5157787" cy="105248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BF6BE7-2E35-44E5-A9A3-6E57C5A68FDA}">
      <dsp:nvSpPr>
        <dsp:cNvPr id="0" name=""/>
        <dsp:cNvSpPr/>
      </dsp:nvSpPr>
      <dsp:spPr>
        <a:xfrm>
          <a:off x="318375" y="237258"/>
          <a:ext cx="578865" cy="57886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E195B0-30F2-492D-8448-0DA7B008632D}">
      <dsp:nvSpPr>
        <dsp:cNvPr id="0" name=""/>
        <dsp:cNvSpPr/>
      </dsp:nvSpPr>
      <dsp:spPr>
        <a:xfrm>
          <a:off x="1215617" y="449"/>
          <a:ext cx="3942169" cy="10524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388" tIns="111388" rIns="111388" bIns="111388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/>
            <a:t> Lending Club is a </a:t>
          </a:r>
          <a:r>
            <a:rPr lang="en-IN" sz="1400" b="0" i="0" kern="1200"/>
            <a:t> </a:t>
          </a:r>
          <a:r>
            <a:rPr lang="en-IN" sz="1400" b="1" i="0" kern="1200"/>
            <a:t>consumer finance company </a:t>
          </a:r>
          <a:r>
            <a:rPr lang="en-IN" sz="1400" b="0" i="0" kern="1200"/>
            <a:t>which specialises in lending various types of loans to urban customers</a:t>
          </a:r>
          <a:endParaRPr lang="en-US" sz="1400" kern="1200" dirty="0"/>
        </a:p>
      </dsp:txBody>
      <dsp:txXfrm>
        <a:off x="1215617" y="449"/>
        <a:ext cx="3942169" cy="1052482"/>
      </dsp:txXfrm>
    </dsp:sp>
    <dsp:sp modelId="{CA7A66F8-901B-4FA2-BB92-EDE6AF14E802}">
      <dsp:nvSpPr>
        <dsp:cNvPr id="0" name=""/>
        <dsp:cNvSpPr/>
      </dsp:nvSpPr>
      <dsp:spPr>
        <a:xfrm>
          <a:off x="0" y="1316052"/>
          <a:ext cx="5157787" cy="105248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B7D1F6-D1EF-4E8E-ABCC-038F7850BF17}">
      <dsp:nvSpPr>
        <dsp:cNvPr id="0" name=""/>
        <dsp:cNvSpPr/>
      </dsp:nvSpPr>
      <dsp:spPr>
        <a:xfrm>
          <a:off x="318375" y="1552861"/>
          <a:ext cx="578865" cy="57886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BCC209-1F15-42C0-8FFE-27CD2868DC6A}">
      <dsp:nvSpPr>
        <dsp:cNvPr id="0" name=""/>
        <dsp:cNvSpPr/>
      </dsp:nvSpPr>
      <dsp:spPr>
        <a:xfrm>
          <a:off x="1215617" y="1316052"/>
          <a:ext cx="3942169" cy="10524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388" tIns="111388" rIns="111388" bIns="111388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0" i="0" kern="1200"/>
            <a:t>Lending loans to ‘risky’ applicants is the largest source of financial loss (called credit loss), like all Lending companies</a:t>
          </a:r>
          <a:endParaRPr lang="en-US" sz="1400" kern="1200" dirty="0"/>
        </a:p>
      </dsp:txBody>
      <dsp:txXfrm>
        <a:off x="1215617" y="1316052"/>
        <a:ext cx="3942169" cy="1052482"/>
      </dsp:txXfrm>
    </dsp:sp>
    <dsp:sp modelId="{25F0626E-58B0-41CD-9AAC-5240423F3C17}">
      <dsp:nvSpPr>
        <dsp:cNvPr id="0" name=""/>
        <dsp:cNvSpPr/>
      </dsp:nvSpPr>
      <dsp:spPr>
        <a:xfrm>
          <a:off x="0" y="2631655"/>
          <a:ext cx="5157787" cy="105248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1E0D42-7183-4C8D-A692-40BDC5A1B074}">
      <dsp:nvSpPr>
        <dsp:cNvPr id="0" name=""/>
        <dsp:cNvSpPr/>
      </dsp:nvSpPr>
      <dsp:spPr>
        <a:xfrm>
          <a:off x="318375" y="2868464"/>
          <a:ext cx="578865" cy="57886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7AC1EC-1688-487D-99E9-AE0FEFAEB234}">
      <dsp:nvSpPr>
        <dsp:cNvPr id="0" name=""/>
        <dsp:cNvSpPr/>
      </dsp:nvSpPr>
      <dsp:spPr>
        <a:xfrm>
          <a:off x="1215617" y="2631655"/>
          <a:ext cx="3942169" cy="10524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388" tIns="111388" rIns="111388" bIns="111388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0" i="0" kern="1200"/>
            <a:t>LC  wants to understand the </a:t>
          </a:r>
          <a:r>
            <a:rPr lang="en-IN" sz="1400" b="1" i="0" kern="1200"/>
            <a:t>driving factors (or driver variables) </a:t>
          </a:r>
          <a:r>
            <a:rPr lang="en-IN" sz="1400" b="0" i="0" kern="1200"/>
            <a:t>behind loan default, i.e. the variables which are strong indicators of default.  </a:t>
          </a:r>
          <a:endParaRPr lang="en-US" sz="1400" kern="1200" dirty="0"/>
        </a:p>
      </dsp:txBody>
      <dsp:txXfrm>
        <a:off x="1215617" y="2631655"/>
        <a:ext cx="3942169" cy="105248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9032B7-139A-B341-BA55-01DCF5A7FFE6}">
      <dsp:nvSpPr>
        <dsp:cNvPr id="0" name=""/>
        <dsp:cNvSpPr/>
      </dsp:nvSpPr>
      <dsp:spPr>
        <a:xfrm>
          <a:off x="632332" y="449"/>
          <a:ext cx="3918523" cy="14734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0" i="0" kern="1200" dirty="0"/>
            <a:t>LC wants to identify these risky loan applicants, then such loans can be reduced thereby cutting down the amount of credit loss</a:t>
          </a:r>
          <a:endParaRPr lang="en-IN" sz="1800" i="0" kern="1200" dirty="0"/>
        </a:p>
      </dsp:txBody>
      <dsp:txXfrm>
        <a:off x="675489" y="43606"/>
        <a:ext cx="3832209" cy="1387161"/>
      </dsp:txXfrm>
    </dsp:sp>
    <dsp:sp modelId="{475FAE1B-4721-2249-8FA4-A2754A368ECC}">
      <dsp:nvSpPr>
        <dsp:cNvPr id="0" name=""/>
        <dsp:cNvSpPr/>
      </dsp:nvSpPr>
      <dsp:spPr>
        <a:xfrm rot="5400000">
          <a:off x="2315317" y="1510762"/>
          <a:ext cx="552553" cy="66306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400" kern="1200"/>
        </a:p>
      </dsp:txBody>
      <dsp:txXfrm rot="-5400000">
        <a:off x="2392675" y="1566017"/>
        <a:ext cx="397837" cy="386787"/>
      </dsp:txXfrm>
    </dsp:sp>
    <dsp:sp modelId="{AC842040-A961-7141-9428-85FFAADA16E7}">
      <dsp:nvSpPr>
        <dsp:cNvPr id="0" name=""/>
        <dsp:cNvSpPr/>
      </dsp:nvSpPr>
      <dsp:spPr>
        <a:xfrm>
          <a:off x="632332" y="2210662"/>
          <a:ext cx="3918523" cy="14734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0" i="0" kern="1200" dirty="0"/>
            <a:t>Use EDA to understand how </a:t>
          </a:r>
          <a:r>
            <a:rPr lang="en-IN" sz="1800" b="1" i="0" kern="1200" dirty="0"/>
            <a:t>consumer attributes</a:t>
          </a:r>
          <a:r>
            <a:rPr lang="en-IN" sz="1800" b="0" i="0" kern="1200" dirty="0"/>
            <a:t> and </a:t>
          </a:r>
          <a:r>
            <a:rPr lang="en-IN" sz="1800" b="1" i="0" kern="1200" dirty="0"/>
            <a:t>loan attributes</a:t>
          </a:r>
          <a:r>
            <a:rPr lang="en-IN" sz="1800" b="0" i="0" kern="1200" dirty="0"/>
            <a:t> influence the tendency of default</a:t>
          </a:r>
          <a:r>
            <a:rPr lang="en-IN" sz="1800" i="0" kern="1200" dirty="0"/>
            <a:t>. </a:t>
          </a:r>
        </a:p>
        <a:p>
          <a:pPr marL="114300" lvl="1" indent="-114300" algn="l" defTabSz="6223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IN" sz="1400" kern="1200"/>
        </a:p>
      </dsp:txBody>
      <dsp:txXfrm>
        <a:off x="675489" y="2253819"/>
        <a:ext cx="3832209" cy="138716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A5D47F-3230-8142-80FB-76761DCABF39}">
      <dsp:nvSpPr>
        <dsp:cNvPr id="0" name=""/>
        <dsp:cNvSpPr/>
      </dsp:nvSpPr>
      <dsp:spPr>
        <a:xfrm rot="5400000">
          <a:off x="2626434" y="939274"/>
          <a:ext cx="808504" cy="92045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8C802081-F781-3B42-86E6-6AB0F1356994}">
      <dsp:nvSpPr>
        <dsp:cNvPr id="0" name=""/>
        <dsp:cNvSpPr/>
      </dsp:nvSpPr>
      <dsp:spPr>
        <a:xfrm>
          <a:off x="2412229" y="43030"/>
          <a:ext cx="1361045" cy="952687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/>
            <a:t>Load Data</a:t>
          </a:r>
        </a:p>
      </dsp:txBody>
      <dsp:txXfrm>
        <a:off x="2458744" y="89545"/>
        <a:ext cx="1268015" cy="859657"/>
      </dsp:txXfrm>
    </dsp:sp>
    <dsp:sp modelId="{2F4D622F-6AC6-534B-96B7-CA5F65C2756A}">
      <dsp:nvSpPr>
        <dsp:cNvPr id="0" name=""/>
        <dsp:cNvSpPr/>
      </dsp:nvSpPr>
      <dsp:spPr>
        <a:xfrm>
          <a:off x="3773275" y="133891"/>
          <a:ext cx="989895" cy="7700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833C34-BD18-4C47-81DA-8DA84FD0E780}">
      <dsp:nvSpPr>
        <dsp:cNvPr id="0" name=""/>
        <dsp:cNvSpPr/>
      </dsp:nvSpPr>
      <dsp:spPr>
        <a:xfrm rot="5400000">
          <a:off x="3754886" y="2009457"/>
          <a:ext cx="808504" cy="92045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F61A80C0-5C55-704E-9532-A9940B7CE33B}">
      <dsp:nvSpPr>
        <dsp:cNvPr id="0" name=""/>
        <dsp:cNvSpPr/>
      </dsp:nvSpPr>
      <dsp:spPr>
        <a:xfrm>
          <a:off x="3540681" y="1113213"/>
          <a:ext cx="1361045" cy="952687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/>
            <a:t>Data E</a:t>
          </a:r>
        </a:p>
      </dsp:txBody>
      <dsp:txXfrm>
        <a:off x="3587196" y="1159728"/>
        <a:ext cx="1268015" cy="859657"/>
      </dsp:txXfrm>
    </dsp:sp>
    <dsp:sp modelId="{24E1E0D2-EBD0-7746-8F4C-3258EF843CD1}">
      <dsp:nvSpPr>
        <dsp:cNvPr id="0" name=""/>
        <dsp:cNvSpPr/>
      </dsp:nvSpPr>
      <dsp:spPr>
        <a:xfrm>
          <a:off x="4901727" y="1204074"/>
          <a:ext cx="989895" cy="7700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08E0D6-F877-7543-B780-611F1E022DB3}">
      <dsp:nvSpPr>
        <dsp:cNvPr id="0" name=""/>
        <dsp:cNvSpPr/>
      </dsp:nvSpPr>
      <dsp:spPr>
        <a:xfrm rot="5400000">
          <a:off x="4883337" y="3079640"/>
          <a:ext cx="808504" cy="92045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56A6E147-69A8-CA49-81ED-53D3D4B1C87D}">
      <dsp:nvSpPr>
        <dsp:cNvPr id="0" name=""/>
        <dsp:cNvSpPr/>
      </dsp:nvSpPr>
      <dsp:spPr>
        <a:xfrm>
          <a:off x="4669133" y="2183396"/>
          <a:ext cx="1361045" cy="952687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/>
            <a:t>Data Cleaning</a:t>
          </a:r>
        </a:p>
      </dsp:txBody>
      <dsp:txXfrm>
        <a:off x="4715648" y="2229911"/>
        <a:ext cx="1268015" cy="859657"/>
      </dsp:txXfrm>
    </dsp:sp>
    <dsp:sp modelId="{49FC01B5-752E-7B43-B62B-DE4AF25926D0}">
      <dsp:nvSpPr>
        <dsp:cNvPr id="0" name=""/>
        <dsp:cNvSpPr/>
      </dsp:nvSpPr>
      <dsp:spPr>
        <a:xfrm>
          <a:off x="6030179" y="2274257"/>
          <a:ext cx="989895" cy="7700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D73100-2233-0F4B-BDB4-DC8DF9DFFED4}">
      <dsp:nvSpPr>
        <dsp:cNvPr id="0" name=""/>
        <dsp:cNvSpPr/>
      </dsp:nvSpPr>
      <dsp:spPr>
        <a:xfrm rot="5400000">
          <a:off x="6011789" y="4149823"/>
          <a:ext cx="808504" cy="92045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0E3A3ACB-3316-F541-AC0A-4E2805BAFBA7}">
      <dsp:nvSpPr>
        <dsp:cNvPr id="0" name=""/>
        <dsp:cNvSpPr/>
      </dsp:nvSpPr>
      <dsp:spPr>
        <a:xfrm>
          <a:off x="5797584" y="3253579"/>
          <a:ext cx="1361045" cy="952687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/>
            <a:t>Data Preparation</a:t>
          </a:r>
        </a:p>
      </dsp:txBody>
      <dsp:txXfrm>
        <a:off x="5844099" y="3300094"/>
        <a:ext cx="1268015" cy="859657"/>
      </dsp:txXfrm>
    </dsp:sp>
    <dsp:sp modelId="{B2888556-B298-214D-B4EE-E6A151296EFE}">
      <dsp:nvSpPr>
        <dsp:cNvPr id="0" name=""/>
        <dsp:cNvSpPr/>
      </dsp:nvSpPr>
      <dsp:spPr>
        <a:xfrm>
          <a:off x="7158630" y="3344440"/>
          <a:ext cx="989895" cy="7700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F4F4D7-77F9-A341-BDD5-3320BEE2475E}">
      <dsp:nvSpPr>
        <dsp:cNvPr id="0" name=""/>
        <dsp:cNvSpPr/>
      </dsp:nvSpPr>
      <dsp:spPr>
        <a:xfrm rot="5400000">
          <a:off x="7140241" y="5220006"/>
          <a:ext cx="808504" cy="92045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7A484377-6EBF-A541-A171-A7FDA9B89CD5}">
      <dsp:nvSpPr>
        <dsp:cNvPr id="0" name=""/>
        <dsp:cNvSpPr/>
      </dsp:nvSpPr>
      <dsp:spPr>
        <a:xfrm>
          <a:off x="7094928" y="4342530"/>
          <a:ext cx="1361045" cy="952687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/>
            <a:t>Data Analysis</a:t>
          </a:r>
        </a:p>
      </dsp:txBody>
      <dsp:txXfrm>
        <a:off x="7141443" y="4389045"/>
        <a:ext cx="1268015" cy="859657"/>
      </dsp:txXfrm>
    </dsp:sp>
    <dsp:sp modelId="{2357C4AD-75BA-CB41-A788-B4EEADE52E24}">
      <dsp:nvSpPr>
        <dsp:cNvPr id="0" name=""/>
        <dsp:cNvSpPr/>
      </dsp:nvSpPr>
      <dsp:spPr>
        <a:xfrm>
          <a:off x="8820601" y="4430808"/>
          <a:ext cx="1995480" cy="7700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900" kern="1200" dirty="0"/>
            <a:t>Univariate Analysis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900" kern="1200" dirty="0"/>
            <a:t>Bi Variate Analysis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900" kern="1200" dirty="0"/>
            <a:t>Business Analysis</a:t>
          </a:r>
        </a:p>
      </dsp:txBody>
      <dsp:txXfrm>
        <a:off x="8820601" y="4430808"/>
        <a:ext cx="1995480" cy="770004"/>
      </dsp:txXfrm>
    </dsp:sp>
    <dsp:sp modelId="{6ACE2501-CA49-7743-A6DF-1C3E13DD81CF}">
      <dsp:nvSpPr>
        <dsp:cNvPr id="0" name=""/>
        <dsp:cNvSpPr/>
      </dsp:nvSpPr>
      <dsp:spPr>
        <a:xfrm>
          <a:off x="8054488" y="5393945"/>
          <a:ext cx="1361045" cy="952687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/>
            <a:t>Analysis Recommendations</a:t>
          </a:r>
        </a:p>
      </dsp:txBody>
      <dsp:txXfrm>
        <a:off x="8101003" y="5440460"/>
        <a:ext cx="1268015" cy="85965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98D036-CBD5-437F-96F3-A849B1AA6609}">
      <dsp:nvSpPr>
        <dsp:cNvPr id="0" name=""/>
        <dsp:cNvSpPr/>
      </dsp:nvSpPr>
      <dsp:spPr>
        <a:xfrm>
          <a:off x="986801" y="942842"/>
          <a:ext cx="1058695" cy="105869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02F4EB-A5D3-4BF0-B20E-CBBAD1E5873A}">
      <dsp:nvSpPr>
        <dsp:cNvPr id="0" name=""/>
        <dsp:cNvSpPr/>
      </dsp:nvSpPr>
      <dsp:spPr>
        <a:xfrm>
          <a:off x="3726" y="2083226"/>
          <a:ext cx="3024843" cy="4537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890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900" kern="1200" dirty="0"/>
            <a:t>Funding</a:t>
          </a:r>
        </a:p>
      </dsp:txBody>
      <dsp:txXfrm>
        <a:off x="3726" y="2083226"/>
        <a:ext cx="3024843" cy="453726"/>
      </dsp:txXfrm>
    </dsp:sp>
    <dsp:sp modelId="{2B615BAF-8F6E-4BB3-80E7-C68CCB44FB26}">
      <dsp:nvSpPr>
        <dsp:cNvPr id="0" name=""/>
        <dsp:cNvSpPr/>
      </dsp:nvSpPr>
      <dsp:spPr>
        <a:xfrm>
          <a:off x="3726" y="2574947"/>
          <a:ext cx="3024843" cy="2676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 dirty="0"/>
        </a:p>
      </dsp:txBody>
      <dsp:txXfrm>
        <a:off x="3726" y="2574947"/>
        <a:ext cx="3024843" cy="267628"/>
      </dsp:txXfrm>
    </dsp:sp>
    <dsp:sp modelId="{5DE2D79A-16F1-4A13-86E9-0141C0D48234}">
      <dsp:nvSpPr>
        <dsp:cNvPr id="0" name=""/>
        <dsp:cNvSpPr/>
      </dsp:nvSpPr>
      <dsp:spPr>
        <a:xfrm>
          <a:off x="4540992" y="942842"/>
          <a:ext cx="1058695" cy="105869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E903BB-CF50-4D48-A70E-CE5ECA8FF77C}">
      <dsp:nvSpPr>
        <dsp:cNvPr id="0" name=""/>
        <dsp:cNvSpPr/>
      </dsp:nvSpPr>
      <dsp:spPr>
        <a:xfrm>
          <a:off x="3557918" y="2083226"/>
          <a:ext cx="3024843" cy="4537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890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N" sz="2900" kern="1200"/>
            <a:t>Funding</a:t>
          </a:r>
          <a:endParaRPr lang="en-US" sz="2900" kern="1200"/>
        </a:p>
      </dsp:txBody>
      <dsp:txXfrm>
        <a:off x="3557918" y="2083226"/>
        <a:ext cx="3024843" cy="453726"/>
      </dsp:txXfrm>
    </dsp:sp>
    <dsp:sp modelId="{EE4F1E01-C3F0-4534-8CDA-22AE66618987}">
      <dsp:nvSpPr>
        <dsp:cNvPr id="0" name=""/>
        <dsp:cNvSpPr/>
      </dsp:nvSpPr>
      <dsp:spPr>
        <a:xfrm>
          <a:off x="3557918" y="2574947"/>
          <a:ext cx="3024843" cy="2676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/>
            <a:t>Funding</a:t>
          </a:r>
          <a:endParaRPr lang="en-US" sz="1700" kern="1200" dirty="0"/>
        </a:p>
      </dsp:txBody>
      <dsp:txXfrm>
        <a:off x="3557918" y="2574947"/>
        <a:ext cx="3024843" cy="26762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3BEE66-7124-0547-B0BF-1AC85062D3FB}">
      <dsp:nvSpPr>
        <dsp:cNvPr id="0" name=""/>
        <dsp:cNvSpPr/>
      </dsp:nvSpPr>
      <dsp:spPr>
        <a:xfrm>
          <a:off x="0" y="370393"/>
          <a:ext cx="7428697" cy="6048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E585EA-EB81-DD44-A311-5A765E46708F}">
      <dsp:nvSpPr>
        <dsp:cNvPr id="0" name=""/>
        <dsp:cNvSpPr/>
      </dsp:nvSpPr>
      <dsp:spPr>
        <a:xfrm>
          <a:off x="371434" y="16153"/>
          <a:ext cx="5200087" cy="70848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6551" tIns="0" rIns="196551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/>
            <a:t>Callouts</a:t>
          </a:r>
        </a:p>
      </dsp:txBody>
      <dsp:txXfrm>
        <a:off x="406019" y="50738"/>
        <a:ext cx="5130917" cy="639310"/>
      </dsp:txXfrm>
    </dsp:sp>
    <dsp:sp modelId="{519CE9FF-7A9B-AB4D-AD5D-DBDAC6C2658E}">
      <dsp:nvSpPr>
        <dsp:cNvPr id="0" name=""/>
        <dsp:cNvSpPr/>
      </dsp:nvSpPr>
      <dsp:spPr>
        <a:xfrm>
          <a:off x="0" y="1459033"/>
          <a:ext cx="7428697" cy="10206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6549" tIns="499872" rIns="576549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400" kern="1200" dirty="0"/>
            <a:t>Test</a:t>
          </a:r>
        </a:p>
      </dsp:txBody>
      <dsp:txXfrm>
        <a:off x="0" y="1459033"/>
        <a:ext cx="7428697" cy="1020600"/>
      </dsp:txXfrm>
    </dsp:sp>
    <dsp:sp modelId="{A2CDECB6-FED0-884E-88B1-913ACB9775B4}">
      <dsp:nvSpPr>
        <dsp:cNvPr id="0" name=""/>
        <dsp:cNvSpPr/>
      </dsp:nvSpPr>
      <dsp:spPr>
        <a:xfrm>
          <a:off x="371434" y="1104793"/>
          <a:ext cx="5200087" cy="70848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6551" tIns="0" rIns="196551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/>
            <a:t>Continue Doing</a:t>
          </a:r>
        </a:p>
      </dsp:txBody>
      <dsp:txXfrm>
        <a:off x="406019" y="1139378"/>
        <a:ext cx="5130917" cy="639310"/>
      </dsp:txXfrm>
    </dsp:sp>
    <dsp:sp modelId="{83863571-DF5F-A147-87C5-18BE3DDD6475}">
      <dsp:nvSpPr>
        <dsp:cNvPr id="0" name=""/>
        <dsp:cNvSpPr/>
      </dsp:nvSpPr>
      <dsp:spPr>
        <a:xfrm>
          <a:off x="0" y="2963474"/>
          <a:ext cx="7428697" cy="21924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6549" tIns="499872" rIns="576549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400" kern="1200" dirty="0"/>
            <a:t>Test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400" kern="1200" dirty="0"/>
            <a:t>Test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400" kern="1200" dirty="0"/>
            <a:t>Test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400" kern="1200" dirty="0"/>
            <a:t>Test</a:t>
          </a:r>
        </a:p>
      </dsp:txBody>
      <dsp:txXfrm>
        <a:off x="0" y="2963474"/>
        <a:ext cx="7428697" cy="2192400"/>
      </dsp:txXfrm>
    </dsp:sp>
    <dsp:sp modelId="{D397FC82-3B92-D94D-A296-537093A4346F}">
      <dsp:nvSpPr>
        <dsp:cNvPr id="0" name=""/>
        <dsp:cNvSpPr/>
      </dsp:nvSpPr>
      <dsp:spPr>
        <a:xfrm>
          <a:off x="371434" y="2609233"/>
          <a:ext cx="5200087" cy="70848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6551" tIns="0" rIns="196551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/>
            <a:t>Stop Doing</a:t>
          </a:r>
        </a:p>
      </dsp:txBody>
      <dsp:txXfrm>
        <a:off x="406019" y="2643818"/>
        <a:ext cx="5130917" cy="6393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309023-AF2B-4043-B228-F191CADC9BB1}" type="datetimeFigureOut">
              <a:rPr lang="en-IN" smtClean="0"/>
              <a:t>20/02/21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54517F-9C19-4E9A-AB98-AA89BD9F1D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7562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54517F-9C19-4E9A-AB98-AA89BD9F1D1D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33924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54517F-9C19-4E9A-AB98-AA89BD9F1D1D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90018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54517F-9C19-4E9A-AB98-AA89BD9F1D1D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42677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20/02/21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0389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20/02/21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8097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20/02/21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3774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09-06-2016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Investment Case Study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/>
              <a:t>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59585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20/02/21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7182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20/02/21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8141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20/02/21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2577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20/02/21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3867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20/02/21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7588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20/02/21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8405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20/02/21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2319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C018FE-C8D6-4A9C-A702-41F1E0C1C452}" type="datetimeFigureOut">
              <a:rPr lang="en-IN" smtClean="0"/>
              <a:t>20/02/21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Investment Case Study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1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15D1F29-7F2F-BB49-AF03-54D6E3AA8A60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9353" y="325938"/>
            <a:ext cx="1446786" cy="3798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419287E-F2D4-CD43-AA8E-2E46043024E7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535" b="100000" l="0" r="100000">
                        <a14:foregroundMark x1="19244" y1="37433" x2="19244" y2="37433"/>
                        <a14:foregroundMark x1="31959" y1="47059" x2="31959" y2="47059"/>
                        <a14:foregroundMark x1="19931" y1="64171" x2="19931" y2="64171"/>
                        <a14:foregroundMark x1="28179" y1="70053" x2="28179" y2="70053"/>
                        <a14:foregroundMark x1="42612" y1="71123" x2="42612" y2="71123"/>
                        <a14:foregroundMark x1="55326" y1="65775" x2="55326" y2="65775"/>
                        <a14:foregroundMark x1="61856" y1="66845" x2="61856" y2="66845"/>
                        <a14:foregroundMark x1="37113" y1="24599" x2="37113" y2="24599"/>
                        <a14:foregroundMark x1="34708" y1="11765" x2="34708" y2="11765"/>
                        <a14:foregroundMark x1="23711" y1="11765" x2="23711" y2="11765"/>
                        <a14:foregroundMark x1="23711" y1="22995" x2="23711" y2="22995"/>
                        <a14:foregroundMark x1="39863" y1="40107" x2="39863" y2="40107"/>
                        <a14:foregroundMark x1="26460" y1="47059" x2="26460" y2="4705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766"/>
            <a:ext cx="1268279" cy="815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57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diagramLayout" Target="../diagrams/layout5.xml"/><Relationship Id="rId7" Type="http://schemas.openxmlformats.org/officeDocument/2006/relationships/image" Target="../media/image2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Relationship Id="rId9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10" Type="http://schemas.microsoft.com/office/2007/relationships/hdphoto" Target="../media/hdphoto1.wdp"/><Relationship Id="rId4" Type="http://schemas.openxmlformats.org/officeDocument/2006/relationships/diagramLayout" Target="../diagrams/layout3.xml"/><Relationship Id="rId9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Relationship Id="rId9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List_of_territorial_entities_where_English_is_an_official_language" TargetMode="Externa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4">
            <a:extLst>
              <a:ext uri="{FF2B5EF4-FFF2-40B4-BE49-F238E27FC236}">
                <a16:creationId xmlns:a16="http://schemas.microsoft.com/office/drawing/2014/main" id="{B902EF0F-46E4-4A03-9F60-1050C6DCE2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6">
            <a:extLst>
              <a:ext uri="{FF2B5EF4-FFF2-40B4-BE49-F238E27FC236}">
                <a16:creationId xmlns:a16="http://schemas.microsoft.com/office/drawing/2014/main" id="{582045D0-5727-4EB9-858E-6A3506E74B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5096785"/>
          </a:xfrm>
          <a:custGeom>
            <a:avLst/>
            <a:gdLst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4285 w 12192000"/>
              <a:gd name="connsiteY15" fmla="*/ 4246460 h 5096785"/>
              <a:gd name="connsiteX16" fmla="*/ 9720786 w 12192000"/>
              <a:gd name="connsiteY16" fmla="*/ 4265611 h 5096785"/>
              <a:gd name="connsiteX17" fmla="*/ 9652162 w 12192000"/>
              <a:gd name="connsiteY17" fmla="*/ 4252712 h 5096785"/>
              <a:gd name="connsiteX18" fmla="*/ 9543973 w 12192000"/>
              <a:gd name="connsiteY18" fmla="*/ 4245802 h 5096785"/>
              <a:gd name="connsiteX19" fmla="*/ 9528747 w 12192000"/>
              <a:gd name="connsiteY19" fmla="*/ 4251724 h 5096785"/>
              <a:gd name="connsiteX20" fmla="*/ 9436976 w 12192000"/>
              <a:gd name="connsiteY20" fmla="*/ 4269351 h 5096785"/>
              <a:gd name="connsiteX21" fmla="*/ 9371827 w 12192000"/>
              <a:gd name="connsiteY21" fmla="*/ 4303912 h 5096785"/>
              <a:gd name="connsiteX22" fmla="*/ 9260304 w 12192000"/>
              <a:gd name="connsiteY22" fmla="*/ 4328021 h 5096785"/>
              <a:gd name="connsiteX23" fmla="*/ 9148799 w 12192000"/>
              <a:gd name="connsiteY23" fmla="*/ 4348506 h 5096785"/>
              <a:gd name="connsiteX24" fmla="*/ 9107898 w 12192000"/>
              <a:gd name="connsiteY24" fmla="*/ 4354282 h 5096785"/>
              <a:gd name="connsiteX25" fmla="*/ 9037321 w 12192000"/>
              <a:gd name="connsiteY25" fmla="*/ 4371817 h 5096785"/>
              <a:gd name="connsiteX26" fmla="*/ 8990743 w 12192000"/>
              <a:gd name="connsiteY26" fmla="*/ 4382161 h 5096785"/>
              <a:gd name="connsiteX27" fmla="*/ 8979819 w 12192000"/>
              <a:gd name="connsiteY27" fmla="*/ 4366419 h 5096785"/>
              <a:gd name="connsiteX28" fmla="*/ 8936044 w 12192000"/>
              <a:gd name="connsiteY28" fmla="*/ 4370992 h 5096785"/>
              <a:gd name="connsiteX29" fmla="*/ 8897707 w 12192000"/>
              <a:gd name="connsiteY29" fmla="*/ 4392673 h 5096785"/>
              <a:gd name="connsiteX30" fmla="*/ 8845635 w 12192000"/>
              <a:gd name="connsiteY30" fmla="*/ 4404300 h 5096785"/>
              <a:gd name="connsiteX31" fmla="*/ 8814562 w 12192000"/>
              <a:gd name="connsiteY31" fmla="*/ 4411434 h 5096785"/>
              <a:gd name="connsiteX32" fmla="*/ 8726349 w 12192000"/>
              <a:gd name="connsiteY32" fmla="*/ 4416668 h 5096785"/>
              <a:gd name="connsiteX33" fmla="*/ 8566678 w 12192000"/>
              <a:gd name="connsiteY33" fmla="*/ 4391711 h 5096785"/>
              <a:gd name="connsiteX34" fmla="*/ 8521516 w 12192000"/>
              <a:gd name="connsiteY34" fmla="*/ 4393927 h 5096785"/>
              <a:gd name="connsiteX35" fmla="*/ 8515998 w 12192000"/>
              <a:gd name="connsiteY35" fmla="*/ 4399124 h 5096785"/>
              <a:gd name="connsiteX36" fmla="*/ 8449547 w 12192000"/>
              <a:gd name="connsiteY36" fmla="*/ 4383170 h 5096785"/>
              <a:gd name="connsiteX37" fmla="*/ 8360285 w 12192000"/>
              <a:gd name="connsiteY37" fmla="*/ 4398502 h 5096785"/>
              <a:gd name="connsiteX38" fmla="*/ 8256584 w 12192000"/>
              <a:gd name="connsiteY38" fmla="*/ 4423564 h 5096785"/>
              <a:gd name="connsiteX39" fmla="*/ 8229821 w 12192000"/>
              <a:gd name="connsiteY39" fmla="*/ 4431840 h 5096785"/>
              <a:gd name="connsiteX40" fmla="*/ 8158476 w 12192000"/>
              <a:gd name="connsiteY40" fmla="*/ 4436904 h 5096785"/>
              <a:gd name="connsiteX41" fmla="*/ 7993707 w 12192000"/>
              <a:gd name="connsiteY41" fmla="*/ 4447962 h 5096785"/>
              <a:gd name="connsiteX42" fmla="*/ 7990346 w 12192000"/>
              <a:gd name="connsiteY42" fmla="*/ 4454853 h 5096785"/>
              <a:gd name="connsiteX43" fmla="*/ 7976786 w 12192000"/>
              <a:gd name="connsiteY43" fmla="*/ 4456820 h 5096785"/>
              <a:gd name="connsiteX44" fmla="*/ 7973491 w 12192000"/>
              <a:gd name="connsiteY44" fmla="*/ 4458577 h 5096785"/>
              <a:gd name="connsiteX45" fmla="*/ 7954281 w 12192000"/>
              <a:gd name="connsiteY45" fmla="*/ 4467421 h 5096785"/>
              <a:gd name="connsiteX46" fmla="*/ 7905540 w 12192000"/>
              <a:gd name="connsiteY46" fmla="*/ 4455628 h 5096785"/>
              <a:gd name="connsiteX47" fmla="*/ 7851932 w 12192000"/>
              <a:gd name="connsiteY47" fmla="*/ 4466353 h 5096785"/>
              <a:gd name="connsiteX48" fmla="*/ 7639078 w 12192000"/>
              <a:gd name="connsiteY48" fmla="*/ 4467635 h 5096785"/>
              <a:gd name="connsiteX49" fmla="*/ 7612359 w 12192000"/>
              <a:gd name="connsiteY49" fmla="*/ 4492789 h 5096785"/>
              <a:gd name="connsiteX50" fmla="*/ 7527328 w 12192000"/>
              <a:gd name="connsiteY50" fmla="*/ 4502199 h 5096785"/>
              <a:gd name="connsiteX51" fmla="*/ 7388717 w 12192000"/>
              <a:gd name="connsiteY51" fmla="*/ 4470799 h 5096785"/>
              <a:gd name="connsiteX52" fmla="*/ 7231898 w 12192000"/>
              <a:gd name="connsiteY52" fmla="*/ 4486028 h 5096785"/>
              <a:gd name="connsiteX53" fmla="*/ 7218425 w 12192000"/>
              <a:gd name="connsiteY53" fmla="*/ 4477288 h 5096785"/>
              <a:gd name="connsiteX54" fmla="*/ 7202795 w 12192000"/>
              <a:gd name="connsiteY54" fmla="*/ 4472972 h 5096785"/>
              <a:gd name="connsiteX55" fmla="*/ 7200744 w 12192000"/>
              <a:gd name="connsiteY55" fmla="*/ 4474099 h 5096785"/>
              <a:gd name="connsiteX56" fmla="*/ 7182163 w 12192000"/>
              <a:gd name="connsiteY56" fmla="*/ 4474005 h 5096785"/>
              <a:gd name="connsiteX57" fmla="*/ 7178368 w 12192000"/>
              <a:gd name="connsiteY57" fmla="*/ 4470673 h 5096785"/>
              <a:gd name="connsiteX58" fmla="*/ 7165705 w 12192000"/>
              <a:gd name="connsiteY58" fmla="*/ 4469569 h 5096785"/>
              <a:gd name="connsiteX59" fmla="*/ 7140991 w 12192000"/>
              <a:gd name="connsiteY59" fmla="*/ 4464599 h 5096785"/>
              <a:gd name="connsiteX60" fmla="*/ 7136152 w 12192000"/>
              <a:gd name="connsiteY60" fmla="*/ 4466292 h 5096785"/>
              <a:gd name="connsiteX61" fmla="*/ 7098544 w 12192000"/>
              <a:gd name="connsiteY61" fmla="*/ 4462879 h 5096785"/>
              <a:gd name="connsiteX62" fmla="*/ 7097922 w 12192000"/>
              <a:gd name="connsiteY62" fmla="*/ 4464077 h 5096785"/>
              <a:gd name="connsiteX63" fmla="*/ 7086877 w 12192000"/>
              <a:gd name="connsiteY63" fmla="*/ 4468554 h 5096785"/>
              <a:gd name="connsiteX64" fmla="*/ 7065999 w 12192000"/>
              <a:gd name="connsiteY64" fmla="*/ 4474270 h 5096785"/>
              <a:gd name="connsiteX65" fmla="*/ 7016598 w 12192000"/>
              <a:gd name="connsiteY65" fmla="*/ 4502855 h 5096785"/>
              <a:gd name="connsiteX66" fmla="*/ 6977375 w 12192000"/>
              <a:gd name="connsiteY66" fmla="*/ 4499434 h 5096785"/>
              <a:gd name="connsiteX67" fmla="*/ 6969409 w 12192000"/>
              <a:gd name="connsiteY67" fmla="*/ 4499424 h 5096785"/>
              <a:gd name="connsiteX68" fmla="*/ 6969218 w 12192000"/>
              <a:gd name="connsiteY68" fmla="*/ 4499704 h 5096785"/>
              <a:gd name="connsiteX69" fmla="*/ 6960755 w 12192000"/>
              <a:gd name="connsiteY69" fmla="*/ 4500249 h 5096785"/>
              <a:gd name="connsiteX70" fmla="*/ 6954882 w 12192000"/>
              <a:gd name="connsiteY70" fmla="*/ 4499405 h 5096785"/>
              <a:gd name="connsiteX71" fmla="*/ 6939428 w 12192000"/>
              <a:gd name="connsiteY71" fmla="*/ 4499385 h 5096785"/>
              <a:gd name="connsiteX72" fmla="*/ 6933902 w 12192000"/>
              <a:gd name="connsiteY72" fmla="*/ 4501239 h 5096785"/>
              <a:gd name="connsiteX73" fmla="*/ 6891244 w 12192000"/>
              <a:gd name="connsiteY73" fmla="*/ 4536371 h 5096785"/>
              <a:gd name="connsiteX74" fmla="*/ 6794496 w 12192000"/>
              <a:gd name="connsiteY74" fmla="*/ 4567924 h 5096785"/>
              <a:gd name="connsiteX75" fmla="*/ 6697102 w 12192000"/>
              <a:gd name="connsiteY75" fmla="*/ 4595916 h 5096785"/>
              <a:gd name="connsiteX76" fmla="*/ 6661063 w 12192000"/>
              <a:gd name="connsiteY76" fmla="*/ 4604476 h 5096785"/>
              <a:gd name="connsiteX77" fmla="*/ 6600252 w 12192000"/>
              <a:gd name="connsiteY77" fmla="*/ 4626681 h 5096785"/>
              <a:gd name="connsiteX78" fmla="*/ 6574528 w 12192000"/>
              <a:gd name="connsiteY78" fmla="*/ 4641155 h 5096785"/>
              <a:gd name="connsiteX79" fmla="*/ 6573036 w 12192000"/>
              <a:gd name="connsiteY79" fmla="*/ 4641049 h 5096785"/>
              <a:gd name="connsiteX80" fmla="*/ 6571920 w 12192000"/>
              <a:gd name="connsiteY80" fmla="*/ 4644739 h 5096785"/>
              <a:gd name="connsiteX81" fmla="*/ 6567212 w 12192000"/>
              <a:gd name="connsiteY81" fmla="*/ 4647518 h 5096785"/>
              <a:gd name="connsiteX82" fmla="*/ 6552021 w 12192000"/>
              <a:gd name="connsiteY82" fmla="*/ 4650379 h 5096785"/>
              <a:gd name="connsiteX83" fmla="*/ 6545925 w 12192000"/>
              <a:gd name="connsiteY83" fmla="*/ 4650675 h 5096785"/>
              <a:gd name="connsiteX84" fmla="*/ 6537822 w 12192000"/>
              <a:gd name="connsiteY84" fmla="*/ 4652769 h 5096785"/>
              <a:gd name="connsiteX85" fmla="*/ 6537743 w 12192000"/>
              <a:gd name="connsiteY85" fmla="*/ 4653068 h 5096785"/>
              <a:gd name="connsiteX86" fmla="*/ 6529914 w 12192000"/>
              <a:gd name="connsiteY86" fmla="*/ 4654543 h 5096785"/>
              <a:gd name="connsiteX87" fmla="*/ 6490057 w 12192000"/>
              <a:gd name="connsiteY87" fmla="*/ 4658624 h 5096785"/>
              <a:gd name="connsiteX88" fmla="*/ 6452621 w 12192000"/>
              <a:gd name="connsiteY88" fmla="*/ 4694822 h 5096785"/>
              <a:gd name="connsiteX89" fmla="*/ 6434329 w 12192000"/>
              <a:gd name="connsiteY89" fmla="*/ 4704111 h 5096785"/>
              <a:gd name="connsiteX90" fmla="*/ 6425215 w 12192000"/>
              <a:gd name="connsiteY90" fmla="*/ 4710396 h 5096785"/>
              <a:gd name="connsiteX91" fmla="*/ 6425070 w 12192000"/>
              <a:gd name="connsiteY91" fmla="*/ 4711644 h 5096785"/>
              <a:gd name="connsiteX92" fmla="*/ 6386800 w 12192000"/>
              <a:gd name="connsiteY92" fmla="*/ 4715431 h 5096785"/>
              <a:gd name="connsiteX93" fmla="*/ 6382703 w 12192000"/>
              <a:gd name="connsiteY93" fmla="*/ 4717930 h 5096785"/>
              <a:gd name="connsiteX94" fmla="*/ 6356495 w 12192000"/>
              <a:gd name="connsiteY94" fmla="*/ 4717843 h 5096785"/>
              <a:gd name="connsiteX95" fmla="*/ 6343628 w 12192000"/>
              <a:gd name="connsiteY95" fmla="*/ 4719161 h 5096785"/>
              <a:gd name="connsiteX96" fmla="*/ 6338605 w 12192000"/>
              <a:gd name="connsiteY96" fmla="*/ 4716723 h 5096785"/>
              <a:gd name="connsiteX97" fmla="*/ 6320318 w 12192000"/>
              <a:gd name="connsiteY97" fmla="*/ 4720095 h 5096785"/>
              <a:gd name="connsiteX98" fmla="*/ 6318742 w 12192000"/>
              <a:gd name="connsiteY98" fmla="*/ 4721541 h 5096785"/>
              <a:gd name="connsiteX99" fmla="*/ 6301708 w 12192000"/>
              <a:gd name="connsiteY99" fmla="*/ 4720380 h 5096785"/>
              <a:gd name="connsiteX100" fmla="*/ 6285082 w 12192000"/>
              <a:gd name="connsiteY100" fmla="*/ 4714639 h 5096785"/>
              <a:gd name="connsiteX101" fmla="*/ 6136936 w 12192000"/>
              <a:gd name="connsiteY101" fmla="*/ 4758246 h 5096785"/>
              <a:gd name="connsiteX102" fmla="*/ 5988578 w 12192000"/>
              <a:gd name="connsiteY102" fmla="*/ 4754427 h 5096785"/>
              <a:gd name="connsiteX103" fmla="*/ 5908701 w 12192000"/>
              <a:gd name="connsiteY103" fmla="*/ 4779160 h 5096785"/>
              <a:gd name="connsiteX104" fmla="*/ 5892219 w 12192000"/>
              <a:gd name="connsiteY104" fmla="*/ 4807892 h 5096785"/>
              <a:gd name="connsiteX105" fmla="*/ 5683612 w 12192000"/>
              <a:gd name="connsiteY105" fmla="*/ 4848770 h 5096785"/>
              <a:gd name="connsiteX106" fmla="*/ 5635111 w 12192000"/>
              <a:gd name="connsiteY106" fmla="*/ 4868888 h 5096785"/>
              <a:gd name="connsiteX107" fmla="*/ 5582652 w 12192000"/>
              <a:gd name="connsiteY107" fmla="*/ 4866836 h 5096785"/>
              <a:gd name="connsiteX108" fmla="*/ 5567213 w 12192000"/>
              <a:gd name="connsiteY108" fmla="*/ 4878769 h 5096785"/>
              <a:gd name="connsiteX109" fmla="*/ 5564659 w 12192000"/>
              <a:gd name="connsiteY109" fmla="*/ 4881042 h 5096785"/>
              <a:gd name="connsiteX110" fmla="*/ 5552102 w 12192000"/>
              <a:gd name="connsiteY110" fmla="*/ 4885426 h 5096785"/>
              <a:gd name="connsiteX111" fmla="*/ 5551475 w 12192000"/>
              <a:gd name="connsiteY111" fmla="*/ 4892560 h 5096785"/>
              <a:gd name="connsiteX112" fmla="*/ 5534664 w 12192000"/>
              <a:gd name="connsiteY112" fmla="*/ 4903385 h 5096785"/>
              <a:gd name="connsiteX113" fmla="*/ 5510737 w 12192000"/>
              <a:gd name="connsiteY113" fmla="*/ 4909807 h 5096785"/>
              <a:gd name="connsiteX114" fmla="*/ 5393901 w 12192000"/>
              <a:gd name="connsiteY114" fmla="*/ 4933709 h 5096785"/>
              <a:gd name="connsiteX115" fmla="*/ 5325782 w 12192000"/>
              <a:gd name="connsiteY115" fmla="*/ 4951789 h 5096785"/>
              <a:gd name="connsiteX116" fmla="*/ 5302703 w 12192000"/>
              <a:gd name="connsiteY116" fmla="*/ 4964590 h 5096785"/>
              <a:gd name="connsiteX117" fmla="*/ 5268591 w 12192000"/>
              <a:gd name="connsiteY117" fmla="*/ 4978479 h 5096785"/>
              <a:gd name="connsiteX118" fmla="*/ 5210559 w 12192000"/>
              <a:gd name="connsiteY118" fmla="*/ 5007585 h 5096785"/>
              <a:gd name="connsiteX119" fmla="*/ 5177597 w 12192000"/>
              <a:gd name="connsiteY119" fmla="*/ 5015926 h 5096785"/>
              <a:gd name="connsiteX120" fmla="*/ 5160569 w 12192000"/>
              <a:gd name="connsiteY120" fmla="*/ 5025681 h 5096785"/>
              <a:gd name="connsiteX121" fmla="*/ 5152748 w 12192000"/>
              <a:gd name="connsiteY121" fmla="*/ 5026569 h 5096785"/>
              <a:gd name="connsiteX122" fmla="*/ 5127678 w 12192000"/>
              <a:gd name="connsiteY122" fmla="*/ 5032947 h 5096785"/>
              <a:gd name="connsiteX123" fmla="*/ 5113147 w 12192000"/>
              <a:gd name="connsiteY123" fmla="*/ 5035818 h 5096785"/>
              <a:gd name="connsiteX124" fmla="*/ 5107301 w 12192000"/>
              <a:gd name="connsiteY124" fmla="*/ 5036672 h 5096785"/>
              <a:gd name="connsiteX125" fmla="*/ 5093215 w 12192000"/>
              <a:gd name="connsiteY125" fmla="*/ 5032880 h 5096785"/>
              <a:gd name="connsiteX126" fmla="*/ 5077058 w 12192000"/>
              <a:gd name="connsiteY126" fmla="*/ 5038681 h 5096785"/>
              <a:gd name="connsiteX127" fmla="*/ 5057349 w 12192000"/>
              <a:gd name="connsiteY127" fmla="*/ 5036015 h 5096785"/>
              <a:gd name="connsiteX128" fmla="*/ 5053945 w 12192000"/>
              <a:gd name="connsiteY128" fmla="*/ 5041952 h 5096785"/>
              <a:gd name="connsiteX129" fmla="*/ 5040021 w 12192000"/>
              <a:gd name="connsiteY129" fmla="*/ 5050052 h 5096785"/>
              <a:gd name="connsiteX130" fmla="*/ 5025913 w 12192000"/>
              <a:gd name="connsiteY130" fmla="*/ 5046535 h 5096785"/>
              <a:gd name="connsiteX131" fmla="*/ 4998218 w 12192000"/>
              <a:gd name="connsiteY131" fmla="*/ 5048065 h 5096785"/>
              <a:gd name="connsiteX132" fmla="*/ 4991008 w 12192000"/>
              <a:gd name="connsiteY132" fmla="*/ 5050439 h 5096785"/>
              <a:gd name="connsiteX133" fmla="*/ 4963503 w 12192000"/>
              <a:gd name="connsiteY133" fmla="*/ 5047575 h 5096785"/>
              <a:gd name="connsiteX134" fmla="*/ 4921053 w 12192000"/>
              <a:gd name="connsiteY134" fmla="*/ 5048925 h 5096785"/>
              <a:gd name="connsiteX135" fmla="*/ 4873420 w 12192000"/>
              <a:gd name="connsiteY135" fmla="*/ 5054929 h 5096785"/>
              <a:gd name="connsiteX136" fmla="*/ 4858825 w 12192000"/>
              <a:gd name="connsiteY136" fmla="*/ 5051329 h 5096785"/>
              <a:gd name="connsiteX137" fmla="*/ 4769340 w 12192000"/>
              <a:gd name="connsiteY137" fmla="*/ 5053090 h 5096785"/>
              <a:gd name="connsiteX138" fmla="*/ 4744152 w 12192000"/>
              <a:gd name="connsiteY138" fmla="*/ 5053391 h 5096785"/>
              <a:gd name="connsiteX139" fmla="*/ 4723556 w 12192000"/>
              <a:gd name="connsiteY139" fmla="*/ 5059633 h 5096785"/>
              <a:gd name="connsiteX140" fmla="*/ 4719699 w 12192000"/>
              <a:gd name="connsiteY140" fmla="*/ 5066298 h 5096785"/>
              <a:gd name="connsiteX141" fmla="*/ 4706016 w 12192000"/>
              <a:gd name="connsiteY141" fmla="*/ 5067422 h 5096785"/>
              <a:gd name="connsiteX142" fmla="*/ 4702593 w 12192000"/>
              <a:gd name="connsiteY142" fmla="*/ 5068973 h 5096785"/>
              <a:gd name="connsiteX143" fmla="*/ 4682766 w 12192000"/>
              <a:gd name="connsiteY143" fmla="*/ 5076609 h 5096785"/>
              <a:gd name="connsiteX144" fmla="*/ 4634960 w 12192000"/>
              <a:gd name="connsiteY144" fmla="*/ 5061852 h 5096785"/>
              <a:gd name="connsiteX145" fmla="*/ 4580645 w 12192000"/>
              <a:gd name="connsiteY145" fmla="*/ 5069246 h 5096785"/>
              <a:gd name="connsiteX146" fmla="*/ 4368005 w 12192000"/>
              <a:gd name="connsiteY146" fmla="*/ 5057426 h 5096785"/>
              <a:gd name="connsiteX147" fmla="*/ 4339489 w 12192000"/>
              <a:gd name="connsiteY147" fmla="*/ 5080858 h 5096785"/>
              <a:gd name="connsiteX148" fmla="*/ 4253895 w 12192000"/>
              <a:gd name="connsiteY148" fmla="*/ 5085008 h 5096785"/>
              <a:gd name="connsiteX149" fmla="*/ 4117780 w 12192000"/>
              <a:gd name="connsiteY149" fmla="*/ 5045175 h 5096785"/>
              <a:gd name="connsiteX150" fmla="*/ 3960074 w 12192000"/>
              <a:gd name="connsiteY150" fmla="*/ 5050708 h 5096785"/>
              <a:gd name="connsiteX151" fmla="*/ 3947260 w 12192000"/>
              <a:gd name="connsiteY151" fmla="*/ 5041167 h 5096785"/>
              <a:gd name="connsiteX152" fmla="*/ 3931969 w 12192000"/>
              <a:gd name="connsiteY152" fmla="*/ 5035902 h 5096785"/>
              <a:gd name="connsiteX153" fmla="*/ 3929836 w 12192000"/>
              <a:gd name="connsiteY153" fmla="*/ 5036901 h 5096785"/>
              <a:gd name="connsiteX154" fmla="*/ 3911296 w 12192000"/>
              <a:gd name="connsiteY154" fmla="*/ 5035663 h 5096785"/>
              <a:gd name="connsiteX155" fmla="*/ 3907746 w 12192000"/>
              <a:gd name="connsiteY155" fmla="*/ 5032107 h 5096785"/>
              <a:gd name="connsiteX156" fmla="*/ 3895182 w 12192000"/>
              <a:gd name="connsiteY156" fmla="*/ 5030229 h 5096785"/>
              <a:gd name="connsiteX157" fmla="*/ 3870866 w 12192000"/>
              <a:gd name="connsiteY157" fmla="*/ 5023753 h 5096785"/>
              <a:gd name="connsiteX158" fmla="*/ 3865913 w 12192000"/>
              <a:gd name="connsiteY158" fmla="*/ 5025143 h 5096785"/>
              <a:gd name="connsiteX159" fmla="*/ 3828606 w 12192000"/>
              <a:gd name="connsiteY159" fmla="*/ 5019426 h 5096785"/>
              <a:gd name="connsiteX160" fmla="*/ 3827901 w 12192000"/>
              <a:gd name="connsiteY160" fmla="*/ 5020583 h 5096785"/>
              <a:gd name="connsiteX161" fmla="*/ 3816543 w 12192000"/>
              <a:gd name="connsiteY161" fmla="*/ 5024366 h 5096785"/>
              <a:gd name="connsiteX162" fmla="*/ 3795278 w 12192000"/>
              <a:gd name="connsiteY162" fmla="*/ 5028779 h 5096785"/>
              <a:gd name="connsiteX163" fmla="*/ 3743858 w 12192000"/>
              <a:gd name="connsiteY163" fmla="*/ 5054237 h 5096785"/>
              <a:gd name="connsiteX164" fmla="*/ 3704945 w 12192000"/>
              <a:gd name="connsiteY164" fmla="*/ 5048413 h 5096785"/>
              <a:gd name="connsiteX165" fmla="*/ 3696992 w 12192000"/>
              <a:gd name="connsiteY165" fmla="*/ 5047914 h 5096785"/>
              <a:gd name="connsiteX166" fmla="*/ 3696780 w 12192000"/>
              <a:gd name="connsiteY166" fmla="*/ 5048181 h 5096785"/>
              <a:gd name="connsiteX167" fmla="*/ 3688290 w 12192000"/>
              <a:gd name="connsiteY167" fmla="*/ 5048204 h 5096785"/>
              <a:gd name="connsiteX168" fmla="*/ 3682486 w 12192000"/>
              <a:gd name="connsiteY168" fmla="*/ 5047000 h 5096785"/>
              <a:gd name="connsiteX169" fmla="*/ 3667056 w 12192000"/>
              <a:gd name="connsiteY169" fmla="*/ 5046030 h 5096785"/>
              <a:gd name="connsiteX170" fmla="*/ 3661403 w 12192000"/>
              <a:gd name="connsiteY170" fmla="*/ 5047537 h 5096785"/>
              <a:gd name="connsiteX171" fmla="*/ 3658673 w 12192000"/>
              <a:gd name="connsiteY171" fmla="*/ 5050790 h 5096785"/>
              <a:gd name="connsiteX172" fmla="*/ 3657333 w 12192000"/>
              <a:gd name="connsiteY172" fmla="*/ 5050325 h 5096785"/>
              <a:gd name="connsiteX173" fmla="*/ 3626778 w 12192000"/>
              <a:gd name="connsiteY173" fmla="*/ 5057882 h 5096785"/>
              <a:gd name="connsiteX174" fmla="*/ 3560067 w 12192000"/>
              <a:gd name="connsiteY174" fmla="*/ 5064266 h 5096785"/>
              <a:gd name="connsiteX175" fmla="*/ 3522641 w 12192000"/>
              <a:gd name="connsiteY175" fmla="*/ 5063654 h 5096785"/>
              <a:gd name="connsiteX176" fmla="*/ 3419275 w 12192000"/>
              <a:gd name="connsiteY176" fmla="*/ 5066646 h 5096785"/>
              <a:gd name="connsiteX177" fmla="*/ 3314869 w 12192000"/>
              <a:gd name="connsiteY177" fmla="*/ 5073197 h 5096785"/>
              <a:gd name="connsiteX178" fmla="*/ 3259088 w 12192000"/>
              <a:gd name="connsiteY178" fmla="*/ 5096363 h 5096785"/>
              <a:gd name="connsiteX179" fmla="*/ 3253104 w 12192000"/>
              <a:gd name="connsiteY179" fmla="*/ 5096785 h 5096785"/>
              <a:gd name="connsiteX180" fmla="*/ 3238751 w 12192000"/>
              <a:gd name="connsiteY180" fmla="*/ 5092996 h 5096785"/>
              <a:gd name="connsiteX181" fmla="*/ 3233681 w 12192000"/>
              <a:gd name="connsiteY181" fmla="*/ 5090758 h 5096785"/>
              <a:gd name="connsiteX182" fmla="*/ 3225562 w 12192000"/>
              <a:gd name="connsiteY182" fmla="*/ 5089215 h 5096785"/>
              <a:gd name="connsiteX183" fmla="*/ 3225260 w 12192000"/>
              <a:gd name="connsiteY183" fmla="*/ 5089437 h 5096785"/>
              <a:gd name="connsiteX184" fmla="*/ 3217859 w 12192000"/>
              <a:gd name="connsiteY184" fmla="*/ 5087484 h 5096785"/>
              <a:gd name="connsiteX185" fmla="*/ 3182980 w 12192000"/>
              <a:gd name="connsiteY185" fmla="*/ 5074650 h 5096785"/>
              <a:gd name="connsiteX186" fmla="*/ 3123938 w 12192000"/>
              <a:gd name="connsiteY186" fmla="*/ 5089912 h 5096785"/>
              <a:gd name="connsiteX187" fmla="*/ 3101912 w 12192000"/>
              <a:gd name="connsiteY187" fmla="*/ 5090281 h 5096785"/>
              <a:gd name="connsiteX188" fmla="*/ 3089591 w 12192000"/>
              <a:gd name="connsiteY188" fmla="*/ 5091865 h 5096785"/>
              <a:gd name="connsiteX189" fmla="*/ 3088465 w 12192000"/>
              <a:gd name="connsiteY189" fmla="*/ 5092858 h 5096785"/>
              <a:gd name="connsiteX190" fmla="*/ 3055081 w 12192000"/>
              <a:gd name="connsiteY190" fmla="*/ 5080424 h 5096785"/>
              <a:gd name="connsiteX191" fmla="*/ 3049807 w 12192000"/>
              <a:gd name="connsiteY191" fmla="*/ 5080860 h 5096785"/>
              <a:gd name="connsiteX192" fmla="*/ 3029122 w 12192000"/>
              <a:gd name="connsiteY192" fmla="*/ 5070085 h 5096785"/>
              <a:gd name="connsiteX193" fmla="*/ 3017862 w 12192000"/>
              <a:gd name="connsiteY193" fmla="*/ 5065942 h 5096785"/>
              <a:gd name="connsiteX194" fmla="*/ 3015868 w 12192000"/>
              <a:gd name="connsiteY194" fmla="*/ 5061832 h 5096785"/>
              <a:gd name="connsiteX195" fmla="*/ 2998644 w 12192000"/>
              <a:gd name="connsiteY195" fmla="*/ 5057210 h 5096785"/>
              <a:gd name="connsiteX196" fmla="*/ 2996219 w 12192000"/>
              <a:gd name="connsiteY196" fmla="*/ 5057788 h 5096785"/>
              <a:gd name="connsiteX197" fmla="*/ 2983676 w 12192000"/>
              <a:gd name="connsiteY197" fmla="*/ 5049852 h 5096785"/>
              <a:gd name="connsiteX198" fmla="*/ 2975170 w 12192000"/>
              <a:gd name="connsiteY198" fmla="*/ 5038214 h 5096785"/>
              <a:gd name="connsiteX199" fmla="*/ 2822441 w 12192000"/>
              <a:gd name="connsiteY199" fmla="*/ 5014517 h 5096785"/>
              <a:gd name="connsiteX200" fmla="*/ 2708054 w 12192000"/>
              <a:gd name="connsiteY200" fmla="*/ 4950706 h 5096785"/>
              <a:gd name="connsiteX201" fmla="*/ 2624713 w 12192000"/>
              <a:gd name="connsiteY201" fmla="*/ 4938959 h 5096785"/>
              <a:gd name="connsiteX202" fmla="*/ 2588328 w 12192000"/>
              <a:gd name="connsiteY202" fmla="*/ 4956476 h 5096785"/>
              <a:gd name="connsiteX203" fmla="*/ 2389931 w 12192000"/>
              <a:gd name="connsiteY203" fmla="*/ 4905785 h 5096785"/>
              <a:gd name="connsiteX204" fmla="*/ 2335186 w 12192000"/>
              <a:gd name="connsiteY204" fmla="*/ 4902957 h 5096785"/>
              <a:gd name="connsiteX205" fmla="*/ 2295307 w 12192000"/>
              <a:gd name="connsiteY205" fmla="*/ 4879800 h 5096785"/>
              <a:gd name="connsiteX206" fmla="*/ 2273393 w 12192000"/>
              <a:gd name="connsiteY206" fmla="*/ 4883565 h 5096785"/>
              <a:gd name="connsiteX207" fmla="*/ 2269523 w 12192000"/>
              <a:gd name="connsiteY207" fmla="*/ 4884442 h 5096785"/>
              <a:gd name="connsiteX208" fmla="*/ 2256015 w 12192000"/>
              <a:gd name="connsiteY208" fmla="*/ 4883014 h 5096785"/>
              <a:gd name="connsiteX209" fmla="*/ 2249731 w 12192000"/>
              <a:gd name="connsiteY209" fmla="*/ 4888778 h 5096785"/>
              <a:gd name="connsiteX210" fmla="*/ 2227629 w 12192000"/>
              <a:gd name="connsiteY210" fmla="*/ 4891047 h 5096785"/>
              <a:gd name="connsiteX211" fmla="*/ 2203460 w 12192000"/>
              <a:gd name="connsiteY211" fmla="*/ 4886696 h 5096785"/>
              <a:gd name="connsiteX212" fmla="*/ 2091528 w 12192000"/>
              <a:gd name="connsiteY212" fmla="*/ 4859155 h 5096785"/>
              <a:gd name="connsiteX213" fmla="*/ 2022901 w 12192000"/>
              <a:gd name="connsiteY213" fmla="*/ 4846594 h 5096785"/>
              <a:gd name="connsiteX214" fmla="*/ 1994227 w 12192000"/>
              <a:gd name="connsiteY214" fmla="*/ 4847973 h 5096785"/>
              <a:gd name="connsiteX215" fmla="*/ 1955936 w 12192000"/>
              <a:gd name="connsiteY215" fmla="*/ 4845765 h 5096785"/>
              <a:gd name="connsiteX216" fmla="*/ 1741924 w 12192000"/>
              <a:gd name="connsiteY216" fmla="*/ 4808054 h 5096785"/>
              <a:gd name="connsiteX217" fmla="*/ 1734410 w 12192000"/>
              <a:gd name="connsiteY217" fmla="*/ 4811675 h 5096785"/>
              <a:gd name="connsiteX218" fmla="*/ 1691423 w 12192000"/>
              <a:gd name="connsiteY218" fmla="*/ 4802777 h 5096785"/>
              <a:gd name="connsiteX219" fmla="*/ 1554504 w 12192000"/>
              <a:gd name="connsiteY219" fmla="*/ 4739985 h 5096785"/>
              <a:gd name="connsiteX220" fmla="*/ 1470119 w 12192000"/>
              <a:gd name="connsiteY220" fmla="*/ 4723470 h 5096785"/>
              <a:gd name="connsiteX221" fmla="*/ 1437967 w 12192000"/>
              <a:gd name="connsiteY221" fmla="*/ 4722710 h 5096785"/>
              <a:gd name="connsiteX222" fmla="*/ 1384234 w 12192000"/>
              <a:gd name="connsiteY222" fmla="*/ 4721117 h 5096785"/>
              <a:gd name="connsiteX223" fmla="*/ 1338647 w 12192000"/>
              <a:gd name="connsiteY223" fmla="*/ 4732483 h 5096785"/>
              <a:gd name="connsiteX224" fmla="*/ 1295869 w 12192000"/>
              <a:gd name="connsiteY224" fmla="*/ 4726175 h 5096785"/>
              <a:gd name="connsiteX225" fmla="*/ 1292949 w 12192000"/>
              <a:gd name="connsiteY225" fmla="*/ 4708469 h 5096785"/>
              <a:gd name="connsiteX226" fmla="*/ 1244908 w 12192000"/>
              <a:gd name="connsiteY226" fmla="*/ 4706993 h 5096785"/>
              <a:gd name="connsiteX227" fmla="*/ 1171266 w 12192000"/>
              <a:gd name="connsiteY227" fmla="*/ 4706535 h 5096785"/>
              <a:gd name="connsiteX228" fmla="*/ 1160868 w 12192000"/>
              <a:gd name="connsiteY228" fmla="*/ 4701936 h 5096785"/>
              <a:gd name="connsiteX229" fmla="*/ 1147599 w 12192000"/>
              <a:gd name="connsiteY229" fmla="*/ 4714833 h 5096785"/>
              <a:gd name="connsiteX230" fmla="*/ 1119603 w 12192000"/>
              <a:gd name="connsiteY230" fmla="*/ 4721303 h 5096785"/>
              <a:gd name="connsiteX231" fmla="*/ 997851 w 12192000"/>
              <a:gd name="connsiteY231" fmla="*/ 4722336 h 5096785"/>
              <a:gd name="connsiteX232" fmla="*/ 976455 w 12192000"/>
              <a:gd name="connsiteY232" fmla="*/ 4726407 h 5096785"/>
              <a:gd name="connsiteX233" fmla="*/ 949939 w 12192000"/>
              <a:gd name="connsiteY233" fmla="*/ 4719699 h 5096785"/>
              <a:gd name="connsiteX234" fmla="*/ 894148 w 12192000"/>
              <a:gd name="connsiteY234" fmla="*/ 4710406 h 5096785"/>
              <a:gd name="connsiteX235" fmla="*/ 857990 w 12192000"/>
              <a:gd name="connsiteY235" fmla="*/ 4696844 h 5096785"/>
              <a:gd name="connsiteX236" fmla="*/ 848649 w 12192000"/>
              <a:gd name="connsiteY236" fmla="*/ 4704021 h 5096785"/>
              <a:gd name="connsiteX237" fmla="*/ 826436 w 12192000"/>
              <a:gd name="connsiteY237" fmla="*/ 4707421 h 5096785"/>
              <a:gd name="connsiteX238" fmla="*/ 733052 w 12192000"/>
              <a:gd name="connsiteY238" fmla="*/ 4701884 h 5096785"/>
              <a:gd name="connsiteX239" fmla="*/ 716185 w 12192000"/>
              <a:gd name="connsiteY239" fmla="*/ 4703827 h 5096785"/>
              <a:gd name="connsiteX240" fmla="*/ 696663 w 12192000"/>
              <a:gd name="connsiteY240" fmla="*/ 4697420 h 5096785"/>
              <a:gd name="connsiteX241" fmla="*/ 582722 w 12192000"/>
              <a:gd name="connsiteY241" fmla="*/ 4658637 h 5096785"/>
              <a:gd name="connsiteX242" fmla="*/ 581118 w 12192000"/>
              <a:gd name="connsiteY242" fmla="*/ 4654120 h 5096785"/>
              <a:gd name="connsiteX243" fmla="*/ 546453 w 12192000"/>
              <a:gd name="connsiteY243" fmla="*/ 4652542 h 5096785"/>
              <a:gd name="connsiteX244" fmla="*/ 536773 w 12192000"/>
              <a:gd name="connsiteY244" fmla="*/ 4644609 h 5096785"/>
              <a:gd name="connsiteX245" fmla="*/ 518899 w 12192000"/>
              <a:gd name="connsiteY245" fmla="*/ 4642839 h 5096785"/>
              <a:gd name="connsiteX246" fmla="*/ 388896 w 12192000"/>
              <a:gd name="connsiteY246" fmla="*/ 4619173 h 5096785"/>
              <a:gd name="connsiteX247" fmla="*/ 366479 w 12192000"/>
              <a:gd name="connsiteY247" fmla="*/ 4618896 h 5096785"/>
              <a:gd name="connsiteX248" fmla="*/ 342781 w 12192000"/>
              <a:gd name="connsiteY248" fmla="*/ 4601239 h 5096785"/>
              <a:gd name="connsiteX249" fmla="*/ 255925 w 12192000"/>
              <a:gd name="connsiteY249" fmla="*/ 4598685 h 5096785"/>
              <a:gd name="connsiteX250" fmla="*/ 226919 w 12192000"/>
              <a:gd name="connsiteY250" fmla="*/ 4598460 h 5096785"/>
              <a:gd name="connsiteX251" fmla="*/ 213925 w 12192000"/>
              <a:gd name="connsiteY251" fmla="*/ 4597783 h 5096785"/>
              <a:gd name="connsiteX252" fmla="*/ 215196 w 12192000"/>
              <a:gd name="connsiteY252" fmla="*/ 4588576 h 5096785"/>
              <a:gd name="connsiteX253" fmla="*/ 180214 w 12192000"/>
              <a:gd name="connsiteY253" fmla="*/ 4583701 h 5096785"/>
              <a:gd name="connsiteX254" fmla="*/ 83203 w 12192000"/>
              <a:gd name="connsiteY254" fmla="*/ 4531664 h 5096785"/>
              <a:gd name="connsiteX255" fmla="*/ 4106 w 12192000"/>
              <a:gd name="connsiteY255" fmla="*/ 4517202 h 5096785"/>
              <a:gd name="connsiteX256" fmla="*/ 0 w 12192000"/>
              <a:gd name="connsiteY256" fmla="*/ 4516084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4285 w 12192000"/>
              <a:gd name="connsiteY15" fmla="*/ 4246460 h 5096785"/>
              <a:gd name="connsiteX16" fmla="*/ 9720786 w 12192000"/>
              <a:gd name="connsiteY16" fmla="*/ 4265611 h 5096785"/>
              <a:gd name="connsiteX17" fmla="*/ 9652162 w 12192000"/>
              <a:gd name="connsiteY17" fmla="*/ 4252712 h 5096785"/>
              <a:gd name="connsiteX18" fmla="*/ 9543973 w 12192000"/>
              <a:gd name="connsiteY18" fmla="*/ 4245802 h 5096785"/>
              <a:gd name="connsiteX19" fmla="*/ 9528747 w 12192000"/>
              <a:gd name="connsiteY19" fmla="*/ 4251724 h 5096785"/>
              <a:gd name="connsiteX20" fmla="*/ 9436976 w 12192000"/>
              <a:gd name="connsiteY20" fmla="*/ 4269351 h 5096785"/>
              <a:gd name="connsiteX21" fmla="*/ 9371827 w 12192000"/>
              <a:gd name="connsiteY21" fmla="*/ 4303912 h 5096785"/>
              <a:gd name="connsiteX22" fmla="*/ 9260304 w 12192000"/>
              <a:gd name="connsiteY22" fmla="*/ 4328021 h 5096785"/>
              <a:gd name="connsiteX23" fmla="*/ 9148799 w 12192000"/>
              <a:gd name="connsiteY23" fmla="*/ 4348506 h 5096785"/>
              <a:gd name="connsiteX24" fmla="*/ 9107898 w 12192000"/>
              <a:gd name="connsiteY24" fmla="*/ 4354282 h 5096785"/>
              <a:gd name="connsiteX25" fmla="*/ 9037321 w 12192000"/>
              <a:gd name="connsiteY25" fmla="*/ 4371817 h 5096785"/>
              <a:gd name="connsiteX26" fmla="*/ 8990743 w 12192000"/>
              <a:gd name="connsiteY26" fmla="*/ 4382161 h 5096785"/>
              <a:gd name="connsiteX27" fmla="*/ 8979819 w 12192000"/>
              <a:gd name="connsiteY27" fmla="*/ 4366419 h 5096785"/>
              <a:gd name="connsiteX28" fmla="*/ 8936044 w 12192000"/>
              <a:gd name="connsiteY28" fmla="*/ 4370992 h 5096785"/>
              <a:gd name="connsiteX29" fmla="*/ 8897707 w 12192000"/>
              <a:gd name="connsiteY29" fmla="*/ 4392673 h 5096785"/>
              <a:gd name="connsiteX30" fmla="*/ 8845635 w 12192000"/>
              <a:gd name="connsiteY30" fmla="*/ 4404300 h 5096785"/>
              <a:gd name="connsiteX31" fmla="*/ 8814562 w 12192000"/>
              <a:gd name="connsiteY31" fmla="*/ 4411434 h 5096785"/>
              <a:gd name="connsiteX32" fmla="*/ 8726349 w 12192000"/>
              <a:gd name="connsiteY32" fmla="*/ 4416668 h 5096785"/>
              <a:gd name="connsiteX33" fmla="*/ 8566678 w 12192000"/>
              <a:gd name="connsiteY33" fmla="*/ 4391711 h 5096785"/>
              <a:gd name="connsiteX34" fmla="*/ 8521516 w 12192000"/>
              <a:gd name="connsiteY34" fmla="*/ 4393927 h 5096785"/>
              <a:gd name="connsiteX35" fmla="*/ 8515998 w 12192000"/>
              <a:gd name="connsiteY35" fmla="*/ 4399124 h 5096785"/>
              <a:gd name="connsiteX36" fmla="*/ 8449547 w 12192000"/>
              <a:gd name="connsiteY36" fmla="*/ 4383170 h 5096785"/>
              <a:gd name="connsiteX37" fmla="*/ 8360285 w 12192000"/>
              <a:gd name="connsiteY37" fmla="*/ 4398502 h 5096785"/>
              <a:gd name="connsiteX38" fmla="*/ 8256584 w 12192000"/>
              <a:gd name="connsiteY38" fmla="*/ 4423564 h 5096785"/>
              <a:gd name="connsiteX39" fmla="*/ 8229821 w 12192000"/>
              <a:gd name="connsiteY39" fmla="*/ 4431840 h 5096785"/>
              <a:gd name="connsiteX40" fmla="*/ 8158476 w 12192000"/>
              <a:gd name="connsiteY40" fmla="*/ 4436904 h 5096785"/>
              <a:gd name="connsiteX41" fmla="*/ 7993707 w 12192000"/>
              <a:gd name="connsiteY41" fmla="*/ 4447962 h 5096785"/>
              <a:gd name="connsiteX42" fmla="*/ 7990346 w 12192000"/>
              <a:gd name="connsiteY42" fmla="*/ 4454853 h 5096785"/>
              <a:gd name="connsiteX43" fmla="*/ 7976786 w 12192000"/>
              <a:gd name="connsiteY43" fmla="*/ 4456820 h 5096785"/>
              <a:gd name="connsiteX44" fmla="*/ 7973491 w 12192000"/>
              <a:gd name="connsiteY44" fmla="*/ 4458577 h 5096785"/>
              <a:gd name="connsiteX45" fmla="*/ 7954281 w 12192000"/>
              <a:gd name="connsiteY45" fmla="*/ 4467421 h 5096785"/>
              <a:gd name="connsiteX46" fmla="*/ 7905540 w 12192000"/>
              <a:gd name="connsiteY46" fmla="*/ 4455628 h 5096785"/>
              <a:gd name="connsiteX47" fmla="*/ 7851932 w 12192000"/>
              <a:gd name="connsiteY47" fmla="*/ 4466353 h 5096785"/>
              <a:gd name="connsiteX48" fmla="*/ 7639078 w 12192000"/>
              <a:gd name="connsiteY48" fmla="*/ 4467635 h 5096785"/>
              <a:gd name="connsiteX49" fmla="*/ 7612359 w 12192000"/>
              <a:gd name="connsiteY49" fmla="*/ 4492789 h 5096785"/>
              <a:gd name="connsiteX50" fmla="*/ 7527328 w 12192000"/>
              <a:gd name="connsiteY50" fmla="*/ 4502199 h 5096785"/>
              <a:gd name="connsiteX51" fmla="*/ 7388717 w 12192000"/>
              <a:gd name="connsiteY51" fmla="*/ 4470799 h 5096785"/>
              <a:gd name="connsiteX52" fmla="*/ 7231898 w 12192000"/>
              <a:gd name="connsiteY52" fmla="*/ 4486028 h 5096785"/>
              <a:gd name="connsiteX53" fmla="*/ 7218425 w 12192000"/>
              <a:gd name="connsiteY53" fmla="*/ 4477288 h 5096785"/>
              <a:gd name="connsiteX54" fmla="*/ 7202795 w 12192000"/>
              <a:gd name="connsiteY54" fmla="*/ 4472972 h 5096785"/>
              <a:gd name="connsiteX55" fmla="*/ 7200744 w 12192000"/>
              <a:gd name="connsiteY55" fmla="*/ 4474099 h 5096785"/>
              <a:gd name="connsiteX56" fmla="*/ 7182163 w 12192000"/>
              <a:gd name="connsiteY56" fmla="*/ 4474005 h 5096785"/>
              <a:gd name="connsiteX57" fmla="*/ 7178368 w 12192000"/>
              <a:gd name="connsiteY57" fmla="*/ 4470673 h 5096785"/>
              <a:gd name="connsiteX58" fmla="*/ 7165705 w 12192000"/>
              <a:gd name="connsiteY58" fmla="*/ 4469569 h 5096785"/>
              <a:gd name="connsiteX59" fmla="*/ 7140991 w 12192000"/>
              <a:gd name="connsiteY59" fmla="*/ 4464599 h 5096785"/>
              <a:gd name="connsiteX60" fmla="*/ 7136152 w 12192000"/>
              <a:gd name="connsiteY60" fmla="*/ 4466292 h 5096785"/>
              <a:gd name="connsiteX61" fmla="*/ 7098544 w 12192000"/>
              <a:gd name="connsiteY61" fmla="*/ 4462879 h 5096785"/>
              <a:gd name="connsiteX62" fmla="*/ 7097922 w 12192000"/>
              <a:gd name="connsiteY62" fmla="*/ 4464077 h 5096785"/>
              <a:gd name="connsiteX63" fmla="*/ 7086877 w 12192000"/>
              <a:gd name="connsiteY63" fmla="*/ 4468554 h 5096785"/>
              <a:gd name="connsiteX64" fmla="*/ 7065999 w 12192000"/>
              <a:gd name="connsiteY64" fmla="*/ 4474270 h 5096785"/>
              <a:gd name="connsiteX65" fmla="*/ 7016598 w 12192000"/>
              <a:gd name="connsiteY65" fmla="*/ 4502855 h 5096785"/>
              <a:gd name="connsiteX66" fmla="*/ 6977375 w 12192000"/>
              <a:gd name="connsiteY66" fmla="*/ 4499434 h 5096785"/>
              <a:gd name="connsiteX67" fmla="*/ 6969409 w 12192000"/>
              <a:gd name="connsiteY67" fmla="*/ 4499424 h 5096785"/>
              <a:gd name="connsiteX68" fmla="*/ 6969218 w 12192000"/>
              <a:gd name="connsiteY68" fmla="*/ 4499704 h 5096785"/>
              <a:gd name="connsiteX69" fmla="*/ 6960755 w 12192000"/>
              <a:gd name="connsiteY69" fmla="*/ 4500249 h 5096785"/>
              <a:gd name="connsiteX70" fmla="*/ 6954882 w 12192000"/>
              <a:gd name="connsiteY70" fmla="*/ 4499405 h 5096785"/>
              <a:gd name="connsiteX71" fmla="*/ 6939428 w 12192000"/>
              <a:gd name="connsiteY71" fmla="*/ 4499385 h 5096785"/>
              <a:gd name="connsiteX72" fmla="*/ 6933902 w 12192000"/>
              <a:gd name="connsiteY72" fmla="*/ 4501239 h 5096785"/>
              <a:gd name="connsiteX73" fmla="*/ 6891244 w 12192000"/>
              <a:gd name="connsiteY73" fmla="*/ 4536371 h 5096785"/>
              <a:gd name="connsiteX74" fmla="*/ 6794496 w 12192000"/>
              <a:gd name="connsiteY74" fmla="*/ 4567924 h 5096785"/>
              <a:gd name="connsiteX75" fmla="*/ 6697102 w 12192000"/>
              <a:gd name="connsiteY75" fmla="*/ 4595916 h 5096785"/>
              <a:gd name="connsiteX76" fmla="*/ 6661063 w 12192000"/>
              <a:gd name="connsiteY76" fmla="*/ 4604476 h 5096785"/>
              <a:gd name="connsiteX77" fmla="*/ 6600252 w 12192000"/>
              <a:gd name="connsiteY77" fmla="*/ 4626681 h 5096785"/>
              <a:gd name="connsiteX78" fmla="*/ 6574528 w 12192000"/>
              <a:gd name="connsiteY78" fmla="*/ 4641155 h 5096785"/>
              <a:gd name="connsiteX79" fmla="*/ 6573036 w 12192000"/>
              <a:gd name="connsiteY79" fmla="*/ 4641049 h 5096785"/>
              <a:gd name="connsiteX80" fmla="*/ 6571920 w 12192000"/>
              <a:gd name="connsiteY80" fmla="*/ 4644739 h 5096785"/>
              <a:gd name="connsiteX81" fmla="*/ 6567212 w 12192000"/>
              <a:gd name="connsiteY81" fmla="*/ 4647518 h 5096785"/>
              <a:gd name="connsiteX82" fmla="*/ 6552021 w 12192000"/>
              <a:gd name="connsiteY82" fmla="*/ 4650379 h 5096785"/>
              <a:gd name="connsiteX83" fmla="*/ 6545925 w 12192000"/>
              <a:gd name="connsiteY83" fmla="*/ 4650675 h 5096785"/>
              <a:gd name="connsiteX84" fmla="*/ 6537822 w 12192000"/>
              <a:gd name="connsiteY84" fmla="*/ 4652769 h 5096785"/>
              <a:gd name="connsiteX85" fmla="*/ 6537743 w 12192000"/>
              <a:gd name="connsiteY85" fmla="*/ 4653068 h 5096785"/>
              <a:gd name="connsiteX86" fmla="*/ 6529914 w 12192000"/>
              <a:gd name="connsiteY86" fmla="*/ 4654543 h 5096785"/>
              <a:gd name="connsiteX87" fmla="*/ 6490057 w 12192000"/>
              <a:gd name="connsiteY87" fmla="*/ 4658624 h 5096785"/>
              <a:gd name="connsiteX88" fmla="*/ 6452621 w 12192000"/>
              <a:gd name="connsiteY88" fmla="*/ 4694822 h 5096785"/>
              <a:gd name="connsiteX89" fmla="*/ 6434329 w 12192000"/>
              <a:gd name="connsiteY89" fmla="*/ 4704111 h 5096785"/>
              <a:gd name="connsiteX90" fmla="*/ 6425215 w 12192000"/>
              <a:gd name="connsiteY90" fmla="*/ 4710396 h 5096785"/>
              <a:gd name="connsiteX91" fmla="*/ 6425070 w 12192000"/>
              <a:gd name="connsiteY91" fmla="*/ 4711644 h 5096785"/>
              <a:gd name="connsiteX92" fmla="*/ 6386800 w 12192000"/>
              <a:gd name="connsiteY92" fmla="*/ 4715431 h 5096785"/>
              <a:gd name="connsiteX93" fmla="*/ 6382703 w 12192000"/>
              <a:gd name="connsiteY93" fmla="*/ 4717930 h 5096785"/>
              <a:gd name="connsiteX94" fmla="*/ 6356495 w 12192000"/>
              <a:gd name="connsiteY94" fmla="*/ 4717843 h 5096785"/>
              <a:gd name="connsiteX95" fmla="*/ 6343628 w 12192000"/>
              <a:gd name="connsiteY95" fmla="*/ 4719161 h 5096785"/>
              <a:gd name="connsiteX96" fmla="*/ 6338605 w 12192000"/>
              <a:gd name="connsiteY96" fmla="*/ 4716723 h 5096785"/>
              <a:gd name="connsiteX97" fmla="*/ 6320318 w 12192000"/>
              <a:gd name="connsiteY97" fmla="*/ 4720095 h 5096785"/>
              <a:gd name="connsiteX98" fmla="*/ 6318742 w 12192000"/>
              <a:gd name="connsiteY98" fmla="*/ 4721541 h 5096785"/>
              <a:gd name="connsiteX99" fmla="*/ 6301708 w 12192000"/>
              <a:gd name="connsiteY99" fmla="*/ 4720380 h 5096785"/>
              <a:gd name="connsiteX100" fmla="*/ 6285082 w 12192000"/>
              <a:gd name="connsiteY100" fmla="*/ 4714639 h 5096785"/>
              <a:gd name="connsiteX101" fmla="*/ 6136936 w 12192000"/>
              <a:gd name="connsiteY101" fmla="*/ 4758246 h 5096785"/>
              <a:gd name="connsiteX102" fmla="*/ 5988578 w 12192000"/>
              <a:gd name="connsiteY102" fmla="*/ 4754427 h 5096785"/>
              <a:gd name="connsiteX103" fmla="*/ 5908701 w 12192000"/>
              <a:gd name="connsiteY103" fmla="*/ 4779160 h 5096785"/>
              <a:gd name="connsiteX104" fmla="*/ 5892219 w 12192000"/>
              <a:gd name="connsiteY104" fmla="*/ 4807892 h 5096785"/>
              <a:gd name="connsiteX105" fmla="*/ 5683612 w 12192000"/>
              <a:gd name="connsiteY105" fmla="*/ 4848770 h 5096785"/>
              <a:gd name="connsiteX106" fmla="*/ 5635111 w 12192000"/>
              <a:gd name="connsiteY106" fmla="*/ 4868888 h 5096785"/>
              <a:gd name="connsiteX107" fmla="*/ 5582652 w 12192000"/>
              <a:gd name="connsiteY107" fmla="*/ 4866836 h 5096785"/>
              <a:gd name="connsiteX108" fmla="*/ 5567213 w 12192000"/>
              <a:gd name="connsiteY108" fmla="*/ 4878769 h 5096785"/>
              <a:gd name="connsiteX109" fmla="*/ 5564659 w 12192000"/>
              <a:gd name="connsiteY109" fmla="*/ 4881042 h 5096785"/>
              <a:gd name="connsiteX110" fmla="*/ 5552102 w 12192000"/>
              <a:gd name="connsiteY110" fmla="*/ 4885426 h 5096785"/>
              <a:gd name="connsiteX111" fmla="*/ 5551475 w 12192000"/>
              <a:gd name="connsiteY111" fmla="*/ 4892560 h 5096785"/>
              <a:gd name="connsiteX112" fmla="*/ 5534664 w 12192000"/>
              <a:gd name="connsiteY112" fmla="*/ 4903385 h 5096785"/>
              <a:gd name="connsiteX113" fmla="*/ 5510737 w 12192000"/>
              <a:gd name="connsiteY113" fmla="*/ 4909807 h 5096785"/>
              <a:gd name="connsiteX114" fmla="*/ 5393901 w 12192000"/>
              <a:gd name="connsiteY114" fmla="*/ 4933709 h 5096785"/>
              <a:gd name="connsiteX115" fmla="*/ 5325782 w 12192000"/>
              <a:gd name="connsiteY115" fmla="*/ 4951789 h 5096785"/>
              <a:gd name="connsiteX116" fmla="*/ 5302703 w 12192000"/>
              <a:gd name="connsiteY116" fmla="*/ 4964590 h 5096785"/>
              <a:gd name="connsiteX117" fmla="*/ 5268591 w 12192000"/>
              <a:gd name="connsiteY117" fmla="*/ 4978479 h 5096785"/>
              <a:gd name="connsiteX118" fmla="*/ 5210559 w 12192000"/>
              <a:gd name="connsiteY118" fmla="*/ 5007585 h 5096785"/>
              <a:gd name="connsiteX119" fmla="*/ 5177597 w 12192000"/>
              <a:gd name="connsiteY119" fmla="*/ 5015926 h 5096785"/>
              <a:gd name="connsiteX120" fmla="*/ 5160569 w 12192000"/>
              <a:gd name="connsiteY120" fmla="*/ 5025681 h 5096785"/>
              <a:gd name="connsiteX121" fmla="*/ 5152748 w 12192000"/>
              <a:gd name="connsiteY121" fmla="*/ 5026569 h 5096785"/>
              <a:gd name="connsiteX122" fmla="*/ 5127678 w 12192000"/>
              <a:gd name="connsiteY122" fmla="*/ 5032947 h 5096785"/>
              <a:gd name="connsiteX123" fmla="*/ 5113147 w 12192000"/>
              <a:gd name="connsiteY123" fmla="*/ 5035818 h 5096785"/>
              <a:gd name="connsiteX124" fmla="*/ 5107301 w 12192000"/>
              <a:gd name="connsiteY124" fmla="*/ 5036672 h 5096785"/>
              <a:gd name="connsiteX125" fmla="*/ 5093215 w 12192000"/>
              <a:gd name="connsiteY125" fmla="*/ 5032880 h 5096785"/>
              <a:gd name="connsiteX126" fmla="*/ 5077058 w 12192000"/>
              <a:gd name="connsiteY126" fmla="*/ 5038681 h 5096785"/>
              <a:gd name="connsiteX127" fmla="*/ 5057349 w 12192000"/>
              <a:gd name="connsiteY127" fmla="*/ 5036015 h 5096785"/>
              <a:gd name="connsiteX128" fmla="*/ 5053945 w 12192000"/>
              <a:gd name="connsiteY128" fmla="*/ 5041952 h 5096785"/>
              <a:gd name="connsiteX129" fmla="*/ 5040021 w 12192000"/>
              <a:gd name="connsiteY129" fmla="*/ 5050052 h 5096785"/>
              <a:gd name="connsiteX130" fmla="*/ 5025913 w 12192000"/>
              <a:gd name="connsiteY130" fmla="*/ 5046535 h 5096785"/>
              <a:gd name="connsiteX131" fmla="*/ 4998218 w 12192000"/>
              <a:gd name="connsiteY131" fmla="*/ 5048065 h 5096785"/>
              <a:gd name="connsiteX132" fmla="*/ 4991008 w 12192000"/>
              <a:gd name="connsiteY132" fmla="*/ 5050439 h 5096785"/>
              <a:gd name="connsiteX133" fmla="*/ 4963503 w 12192000"/>
              <a:gd name="connsiteY133" fmla="*/ 5047575 h 5096785"/>
              <a:gd name="connsiteX134" fmla="*/ 4921053 w 12192000"/>
              <a:gd name="connsiteY134" fmla="*/ 5048925 h 5096785"/>
              <a:gd name="connsiteX135" fmla="*/ 4873420 w 12192000"/>
              <a:gd name="connsiteY135" fmla="*/ 5054929 h 5096785"/>
              <a:gd name="connsiteX136" fmla="*/ 4858825 w 12192000"/>
              <a:gd name="connsiteY136" fmla="*/ 5051329 h 5096785"/>
              <a:gd name="connsiteX137" fmla="*/ 4769340 w 12192000"/>
              <a:gd name="connsiteY137" fmla="*/ 5053090 h 5096785"/>
              <a:gd name="connsiteX138" fmla="*/ 4744152 w 12192000"/>
              <a:gd name="connsiteY138" fmla="*/ 5053391 h 5096785"/>
              <a:gd name="connsiteX139" fmla="*/ 4723556 w 12192000"/>
              <a:gd name="connsiteY139" fmla="*/ 5059633 h 5096785"/>
              <a:gd name="connsiteX140" fmla="*/ 4719699 w 12192000"/>
              <a:gd name="connsiteY140" fmla="*/ 5066298 h 5096785"/>
              <a:gd name="connsiteX141" fmla="*/ 4706016 w 12192000"/>
              <a:gd name="connsiteY141" fmla="*/ 5067422 h 5096785"/>
              <a:gd name="connsiteX142" fmla="*/ 4702593 w 12192000"/>
              <a:gd name="connsiteY142" fmla="*/ 5068973 h 5096785"/>
              <a:gd name="connsiteX143" fmla="*/ 4682766 w 12192000"/>
              <a:gd name="connsiteY143" fmla="*/ 5076609 h 5096785"/>
              <a:gd name="connsiteX144" fmla="*/ 4634960 w 12192000"/>
              <a:gd name="connsiteY144" fmla="*/ 5061852 h 5096785"/>
              <a:gd name="connsiteX145" fmla="*/ 4580645 w 12192000"/>
              <a:gd name="connsiteY145" fmla="*/ 5069246 h 5096785"/>
              <a:gd name="connsiteX146" fmla="*/ 4368005 w 12192000"/>
              <a:gd name="connsiteY146" fmla="*/ 5057426 h 5096785"/>
              <a:gd name="connsiteX147" fmla="*/ 4339489 w 12192000"/>
              <a:gd name="connsiteY147" fmla="*/ 5080858 h 5096785"/>
              <a:gd name="connsiteX148" fmla="*/ 4253895 w 12192000"/>
              <a:gd name="connsiteY148" fmla="*/ 5085008 h 5096785"/>
              <a:gd name="connsiteX149" fmla="*/ 4117780 w 12192000"/>
              <a:gd name="connsiteY149" fmla="*/ 5045175 h 5096785"/>
              <a:gd name="connsiteX150" fmla="*/ 3960074 w 12192000"/>
              <a:gd name="connsiteY150" fmla="*/ 5050708 h 5096785"/>
              <a:gd name="connsiteX151" fmla="*/ 3947260 w 12192000"/>
              <a:gd name="connsiteY151" fmla="*/ 5041167 h 5096785"/>
              <a:gd name="connsiteX152" fmla="*/ 3931969 w 12192000"/>
              <a:gd name="connsiteY152" fmla="*/ 5035902 h 5096785"/>
              <a:gd name="connsiteX153" fmla="*/ 3929836 w 12192000"/>
              <a:gd name="connsiteY153" fmla="*/ 5036901 h 5096785"/>
              <a:gd name="connsiteX154" fmla="*/ 3911296 w 12192000"/>
              <a:gd name="connsiteY154" fmla="*/ 5035663 h 5096785"/>
              <a:gd name="connsiteX155" fmla="*/ 3907746 w 12192000"/>
              <a:gd name="connsiteY155" fmla="*/ 5032107 h 5096785"/>
              <a:gd name="connsiteX156" fmla="*/ 3895182 w 12192000"/>
              <a:gd name="connsiteY156" fmla="*/ 5030229 h 5096785"/>
              <a:gd name="connsiteX157" fmla="*/ 3870866 w 12192000"/>
              <a:gd name="connsiteY157" fmla="*/ 5023753 h 5096785"/>
              <a:gd name="connsiteX158" fmla="*/ 3865913 w 12192000"/>
              <a:gd name="connsiteY158" fmla="*/ 5025143 h 5096785"/>
              <a:gd name="connsiteX159" fmla="*/ 3828606 w 12192000"/>
              <a:gd name="connsiteY159" fmla="*/ 5019426 h 5096785"/>
              <a:gd name="connsiteX160" fmla="*/ 3827901 w 12192000"/>
              <a:gd name="connsiteY160" fmla="*/ 5020583 h 5096785"/>
              <a:gd name="connsiteX161" fmla="*/ 3816543 w 12192000"/>
              <a:gd name="connsiteY161" fmla="*/ 5024366 h 5096785"/>
              <a:gd name="connsiteX162" fmla="*/ 3795278 w 12192000"/>
              <a:gd name="connsiteY162" fmla="*/ 5028779 h 5096785"/>
              <a:gd name="connsiteX163" fmla="*/ 3743858 w 12192000"/>
              <a:gd name="connsiteY163" fmla="*/ 5054237 h 5096785"/>
              <a:gd name="connsiteX164" fmla="*/ 3704945 w 12192000"/>
              <a:gd name="connsiteY164" fmla="*/ 5048413 h 5096785"/>
              <a:gd name="connsiteX165" fmla="*/ 3696992 w 12192000"/>
              <a:gd name="connsiteY165" fmla="*/ 5047914 h 5096785"/>
              <a:gd name="connsiteX166" fmla="*/ 3696780 w 12192000"/>
              <a:gd name="connsiteY166" fmla="*/ 5048181 h 5096785"/>
              <a:gd name="connsiteX167" fmla="*/ 3688290 w 12192000"/>
              <a:gd name="connsiteY167" fmla="*/ 5048204 h 5096785"/>
              <a:gd name="connsiteX168" fmla="*/ 3682486 w 12192000"/>
              <a:gd name="connsiteY168" fmla="*/ 5047000 h 5096785"/>
              <a:gd name="connsiteX169" fmla="*/ 3667056 w 12192000"/>
              <a:gd name="connsiteY169" fmla="*/ 5046030 h 5096785"/>
              <a:gd name="connsiteX170" fmla="*/ 3661403 w 12192000"/>
              <a:gd name="connsiteY170" fmla="*/ 5047537 h 5096785"/>
              <a:gd name="connsiteX171" fmla="*/ 3658673 w 12192000"/>
              <a:gd name="connsiteY171" fmla="*/ 5050790 h 5096785"/>
              <a:gd name="connsiteX172" fmla="*/ 3657333 w 12192000"/>
              <a:gd name="connsiteY172" fmla="*/ 5050325 h 5096785"/>
              <a:gd name="connsiteX173" fmla="*/ 3626778 w 12192000"/>
              <a:gd name="connsiteY173" fmla="*/ 5057882 h 5096785"/>
              <a:gd name="connsiteX174" fmla="*/ 3560067 w 12192000"/>
              <a:gd name="connsiteY174" fmla="*/ 5064266 h 5096785"/>
              <a:gd name="connsiteX175" fmla="*/ 3522641 w 12192000"/>
              <a:gd name="connsiteY175" fmla="*/ 5063654 h 5096785"/>
              <a:gd name="connsiteX176" fmla="*/ 3419275 w 12192000"/>
              <a:gd name="connsiteY176" fmla="*/ 5066646 h 5096785"/>
              <a:gd name="connsiteX177" fmla="*/ 3314869 w 12192000"/>
              <a:gd name="connsiteY177" fmla="*/ 5073197 h 5096785"/>
              <a:gd name="connsiteX178" fmla="*/ 3259088 w 12192000"/>
              <a:gd name="connsiteY178" fmla="*/ 5096363 h 5096785"/>
              <a:gd name="connsiteX179" fmla="*/ 3253104 w 12192000"/>
              <a:gd name="connsiteY179" fmla="*/ 5096785 h 5096785"/>
              <a:gd name="connsiteX180" fmla="*/ 3238751 w 12192000"/>
              <a:gd name="connsiteY180" fmla="*/ 5092996 h 5096785"/>
              <a:gd name="connsiteX181" fmla="*/ 3233681 w 12192000"/>
              <a:gd name="connsiteY181" fmla="*/ 5090758 h 5096785"/>
              <a:gd name="connsiteX182" fmla="*/ 3225562 w 12192000"/>
              <a:gd name="connsiteY182" fmla="*/ 5089215 h 5096785"/>
              <a:gd name="connsiteX183" fmla="*/ 3225260 w 12192000"/>
              <a:gd name="connsiteY183" fmla="*/ 5089437 h 5096785"/>
              <a:gd name="connsiteX184" fmla="*/ 3217859 w 12192000"/>
              <a:gd name="connsiteY184" fmla="*/ 5087484 h 5096785"/>
              <a:gd name="connsiteX185" fmla="*/ 3182980 w 12192000"/>
              <a:gd name="connsiteY185" fmla="*/ 5074650 h 5096785"/>
              <a:gd name="connsiteX186" fmla="*/ 3123938 w 12192000"/>
              <a:gd name="connsiteY186" fmla="*/ 5089912 h 5096785"/>
              <a:gd name="connsiteX187" fmla="*/ 3101912 w 12192000"/>
              <a:gd name="connsiteY187" fmla="*/ 5090281 h 5096785"/>
              <a:gd name="connsiteX188" fmla="*/ 3089591 w 12192000"/>
              <a:gd name="connsiteY188" fmla="*/ 5091865 h 5096785"/>
              <a:gd name="connsiteX189" fmla="*/ 3088465 w 12192000"/>
              <a:gd name="connsiteY189" fmla="*/ 5092858 h 5096785"/>
              <a:gd name="connsiteX190" fmla="*/ 3055081 w 12192000"/>
              <a:gd name="connsiteY190" fmla="*/ 5080424 h 5096785"/>
              <a:gd name="connsiteX191" fmla="*/ 3049807 w 12192000"/>
              <a:gd name="connsiteY191" fmla="*/ 5080860 h 5096785"/>
              <a:gd name="connsiteX192" fmla="*/ 3029122 w 12192000"/>
              <a:gd name="connsiteY192" fmla="*/ 5070085 h 5096785"/>
              <a:gd name="connsiteX193" fmla="*/ 3017862 w 12192000"/>
              <a:gd name="connsiteY193" fmla="*/ 5065942 h 5096785"/>
              <a:gd name="connsiteX194" fmla="*/ 3015868 w 12192000"/>
              <a:gd name="connsiteY194" fmla="*/ 5061832 h 5096785"/>
              <a:gd name="connsiteX195" fmla="*/ 2998644 w 12192000"/>
              <a:gd name="connsiteY195" fmla="*/ 5057210 h 5096785"/>
              <a:gd name="connsiteX196" fmla="*/ 2996219 w 12192000"/>
              <a:gd name="connsiteY196" fmla="*/ 5057788 h 5096785"/>
              <a:gd name="connsiteX197" fmla="*/ 2983676 w 12192000"/>
              <a:gd name="connsiteY197" fmla="*/ 5049852 h 5096785"/>
              <a:gd name="connsiteX198" fmla="*/ 2975170 w 12192000"/>
              <a:gd name="connsiteY198" fmla="*/ 5038214 h 5096785"/>
              <a:gd name="connsiteX199" fmla="*/ 2822441 w 12192000"/>
              <a:gd name="connsiteY199" fmla="*/ 5014517 h 5096785"/>
              <a:gd name="connsiteX200" fmla="*/ 2624713 w 12192000"/>
              <a:gd name="connsiteY200" fmla="*/ 4938959 h 5096785"/>
              <a:gd name="connsiteX201" fmla="*/ 2588328 w 12192000"/>
              <a:gd name="connsiteY201" fmla="*/ 4956476 h 5096785"/>
              <a:gd name="connsiteX202" fmla="*/ 2389931 w 12192000"/>
              <a:gd name="connsiteY202" fmla="*/ 4905785 h 5096785"/>
              <a:gd name="connsiteX203" fmla="*/ 2335186 w 12192000"/>
              <a:gd name="connsiteY203" fmla="*/ 4902957 h 5096785"/>
              <a:gd name="connsiteX204" fmla="*/ 2295307 w 12192000"/>
              <a:gd name="connsiteY204" fmla="*/ 4879800 h 5096785"/>
              <a:gd name="connsiteX205" fmla="*/ 2273393 w 12192000"/>
              <a:gd name="connsiteY205" fmla="*/ 4883565 h 5096785"/>
              <a:gd name="connsiteX206" fmla="*/ 2269523 w 12192000"/>
              <a:gd name="connsiteY206" fmla="*/ 4884442 h 5096785"/>
              <a:gd name="connsiteX207" fmla="*/ 2256015 w 12192000"/>
              <a:gd name="connsiteY207" fmla="*/ 4883014 h 5096785"/>
              <a:gd name="connsiteX208" fmla="*/ 2249731 w 12192000"/>
              <a:gd name="connsiteY208" fmla="*/ 4888778 h 5096785"/>
              <a:gd name="connsiteX209" fmla="*/ 2227629 w 12192000"/>
              <a:gd name="connsiteY209" fmla="*/ 4891047 h 5096785"/>
              <a:gd name="connsiteX210" fmla="*/ 2203460 w 12192000"/>
              <a:gd name="connsiteY210" fmla="*/ 4886696 h 5096785"/>
              <a:gd name="connsiteX211" fmla="*/ 2091528 w 12192000"/>
              <a:gd name="connsiteY211" fmla="*/ 4859155 h 5096785"/>
              <a:gd name="connsiteX212" fmla="*/ 2022901 w 12192000"/>
              <a:gd name="connsiteY212" fmla="*/ 4846594 h 5096785"/>
              <a:gd name="connsiteX213" fmla="*/ 1994227 w 12192000"/>
              <a:gd name="connsiteY213" fmla="*/ 4847973 h 5096785"/>
              <a:gd name="connsiteX214" fmla="*/ 1955936 w 12192000"/>
              <a:gd name="connsiteY214" fmla="*/ 4845765 h 5096785"/>
              <a:gd name="connsiteX215" fmla="*/ 1741924 w 12192000"/>
              <a:gd name="connsiteY215" fmla="*/ 4808054 h 5096785"/>
              <a:gd name="connsiteX216" fmla="*/ 1734410 w 12192000"/>
              <a:gd name="connsiteY216" fmla="*/ 4811675 h 5096785"/>
              <a:gd name="connsiteX217" fmla="*/ 1691423 w 12192000"/>
              <a:gd name="connsiteY217" fmla="*/ 4802777 h 5096785"/>
              <a:gd name="connsiteX218" fmla="*/ 1554504 w 12192000"/>
              <a:gd name="connsiteY218" fmla="*/ 4739985 h 5096785"/>
              <a:gd name="connsiteX219" fmla="*/ 1470119 w 12192000"/>
              <a:gd name="connsiteY219" fmla="*/ 4723470 h 5096785"/>
              <a:gd name="connsiteX220" fmla="*/ 1437967 w 12192000"/>
              <a:gd name="connsiteY220" fmla="*/ 4722710 h 5096785"/>
              <a:gd name="connsiteX221" fmla="*/ 1384234 w 12192000"/>
              <a:gd name="connsiteY221" fmla="*/ 4721117 h 5096785"/>
              <a:gd name="connsiteX222" fmla="*/ 1338647 w 12192000"/>
              <a:gd name="connsiteY222" fmla="*/ 4732483 h 5096785"/>
              <a:gd name="connsiteX223" fmla="*/ 1295869 w 12192000"/>
              <a:gd name="connsiteY223" fmla="*/ 4726175 h 5096785"/>
              <a:gd name="connsiteX224" fmla="*/ 1292949 w 12192000"/>
              <a:gd name="connsiteY224" fmla="*/ 4708469 h 5096785"/>
              <a:gd name="connsiteX225" fmla="*/ 1244908 w 12192000"/>
              <a:gd name="connsiteY225" fmla="*/ 4706993 h 5096785"/>
              <a:gd name="connsiteX226" fmla="*/ 1171266 w 12192000"/>
              <a:gd name="connsiteY226" fmla="*/ 4706535 h 5096785"/>
              <a:gd name="connsiteX227" fmla="*/ 1160868 w 12192000"/>
              <a:gd name="connsiteY227" fmla="*/ 4701936 h 5096785"/>
              <a:gd name="connsiteX228" fmla="*/ 1147599 w 12192000"/>
              <a:gd name="connsiteY228" fmla="*/ 4714833 h 5096785"/>
              <a:gd name="connsiteX229" fmla="*/ 1119603 w 12192000"/>
              <a:gd name="connsiteY229" fmla="*/ 4721303 h 5096785"/>
              <a:gd name="connsiteX230" fmla="*/ 997851 w 12192000"/>
              <a:gd name="connsiteY230" fmla="*/ 4722336 h 5096785"/>
              <a:gd name="connsiteX231" fmla="*/ 976455 w 12192000"/>
              <a:gd name="connsiteY231" fmla="*/ 4726407 h 5096785"/>
              <a:gd name="connsiteX232" fmla="*/ 949939 w 12192000"/>
              <a:gd name="connsiteY232" fmla="*/ 4719699 h 5096785"/>
              <a:gd name="connsiteX233" fmla="*/ 894148 w 12192000"/>
              <a:gd name="connsiteY233" fmla="*/ 4710406 h 5096785"/>
              <a:gd name="connsiteX234" fmla="*/ 857990 w 12192000"/>
              <a:gd name="connsiteY234" fmla="*/ 4696844 h 5096785"/>
              <a:gd name="connsiteX235" fmla="*/ 848649 w 12192000"/>
              <a:gd name="connsiteY235" fmla="*/ 4704021 h 5096785"/>
              <a:gd name="connsiteX236" fmla="*/ 826436 w 12192000"/>
              <a:gd name="connsiteY236" fmla="*/ 4707421 h 5096785"/>
              <a:gd name="connsiteX237" fmla="*/ 733052 w 12192000"/>
              <a:gd name="connsiteY237" fmla="*/ 4701884 h 5096785"/>
              <a:gd name="connsiteX238" fmla="*/ 716185 w 12192000"/>
              <a:gd name="connsiteY238" fmla="*/ 4703827 h 5096785"/>
              <a:gd name="connsiteX239" fmla="*/ 696663 w 12192000"/>
              <a:gd name="connsiteY239" fmla="*/ 4697420 h 5096785"/>
              <a:gd name="connsiteX240" fmla="*/ 582722 w 12192000"/>
              <a:gd name="connsiteY240" fmla="*/ 4658637 h 5096785"/>
              <a:gd name="connsiteX241" fmla="*/ 581118 w 12192000"/>
              <a:gd name="connsiteY241" fmla="*/ 4654120 h 5096785"/>
              <a:gd name="connsiteX242" fmla="*/ 546453 w 12192000"/>
              <a:gd name="connsiteY242" fmla="*/ 4652542 h 5096785"/>
              <a:gd name="connsiteX243" fmla="*/ 536773 w 12192000"/>
              <a:gd name="connsiteY243" fmla="*/ 4644609 h 5096785"/>
              <a:gd name="connsiteX244" fmla="*/ 518899 w 12192000"/>
              <a:gd name="connsiteY244" fmla="*/ 4642839 h 5096785"/>
              <a:gd name="connsiteX245" fmla="*/ 388896 w 12192000"/>
              <a:gd name="connsiteY245" fmla="*/ 4619173 h 5096785"/>
              <a:gd name="connsiteX246" fmla="*/ 366479 w 12192000"/>
              <a:gd name="connsiteY246" fmla="*/ 4618896 h 5096785"/>
              <a:gd name="connsiteX247" fmla="*/ 342781 w 12192000"/>
              <a:gd name="connsiteY247" fmla="*/ 4601239 h 5096785"/>
              <a:gd name="connsiteX248" fmla="*/ 255925 w 12192000"/>
              <a:gd name="connsiteY248" fmla="*/ 4598685 h 5096785"/>
              <a:gd name="connsiteX249" fmla="*/ 226919 w 12192000"/>
              <a:gd name="connsiteY249" fmla="*/ 4598460 h 5096785"/>
              <a:gd name="connsiteX250" fmla="*/ 213925 w 12192000"/>
              <a:gd name="connsiteY250" fmla="*/ 4597783 h 5096785"/>
              <a:gd name="connsiteX251" fmla="*/ 215196 w 12192000"/>
              <a:gd name="connsiteY251" fmla="*/ 4588576 h 5096785"/>
              <a:gd name="connsiteX252" fmla="*/ 180214 w 12192000"/>
              <a:gd name="connsiteY252" fmla="*/ 4583701 h 5096785"/>
              <a:gd name="connsiteX253" fmla="*/ 83203 w 12192000"/>
              <a:gd name="connsiteY253" fmla="*/ 4531664 h 5096785"/>
              <a:gd name="connsiteX254" fmla="*/ 4106 w 12192000"/>
              <a:gd name="connsiteY254" fmla="*/ 4517202 h 5096785"/>
              <a:gd name="connsiteX255" fmla="*/ 0 w 12192000"/>
              <a:gd name="connsiteY255" fmla="*/ 4516084 h 5096785"/>
              <a:gd name="connsiteX256" fmla="*/ 0 w 12192000"/>
              <a:gd name="connsiteY256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4285 w 12192000"/>
              <a:gd name="connsiteY15" fmla="*/ 4246460 h 5096785"/>
              <a:gd name="connsiteX16" fmla="*/ 9720786 w 12192000"/>
              <a:gd name="connsiteY16" fmla="*/ 4265611 h 5096785"/>
              <a:gd name="connsiteX17" fmla="*/ 9652162 w 12192000"/>
              <a:gd name="connsiteY17" fmla="*/ 4252712 h 5096785"/>
              <a:gd name="connsiteX18" fmla="*/ 9543973 w 12192000"/>
              <a:gd name="connsiteY18" fmla="*/ 4245802 h 5096785"/>
              <a:gd name="connsiteX19" fmla="*/ 9528747 w 12192000"/>
              <a:gd name="connsiteY19" fmla="*/ 4251724 h 5096785"/>
              <a:gd name="connsiteX20" fmla="*/ 9436976 w 12192000"/>
              <a:gd name="connsiteY20" fmla="*/ 4269351 h 5096785"/>
              <a:gd name="connsiteX21" fmla="*/ 9371827 w 12192000"/>
              <a:gd name="connsiteY21" fmla="*/ 4303912 h 5096785"/>
              <a:gd name="connsiteX22" fmla="*/ 9260304 w 12192000"/>
              <a:gd name="connsiteY22" fmla="*/ 4328021 h 5096785"/>
              <a:gd name="connsiteX23" fmla="*/ 9148799 w 12192000"/>
              <a:gd name="connsiteY23" fmla="*/ 4348506 h 5096785"/>
              <a:gd name="connsiteX24" fmla="*/ 9107898 w 12192000"/>
              <a:gd name="connsiteY24" fmla="*/ 4354282 h 5096785"/>
              <a:gd name="connsiteX25" fmla="*/ 9037321 w 12192000"/>
              <a:gd name="connsiteY25" fmla="*/ 4371817 h 5096785"/>
              <a:gd name="connsiteX26" fmla="*/ 8990743 w 12192000"/>
              <a:gd name="connsiteY26" fmla="*/ 4382161 h 5096785"/>
              <a:gd name="connsiteX27" fmla="*/ 8979819 w 12192000"/>
              <a:gd name="connsiteY27" fmla="*/ 4366419 h 5096785"/>
              <a:gd name="connsiteX28" fmla="*/ 8936044 w 12192000"/>
              <a:gd name="connsiteY28" fmla="*/ 4370992 h 5096785"/>
              <a:gd name="connsiteX29" fmla="*/ 8897707 w 12192000"/>
              <a:gd name="connsiteY29" fmla="*/ 4392673 h 5096785"/>
              <a:gd name="connsiteX30" fmla="*/ 8845635 w 12192000"/>
              <a:gd name="connsiteY30" fmla="*/ 4404300 h 5096785"/>
              <a:gd name="connsiteX31" fmla="*/ 8814562 w 12192000"/>
              <a:gd name="connsiteY31" fmla="*/ 4411434 h 5096785"/>
              <a:gd name="connsiteX32" fmla="*/ 8726349 w 12192000"/>
              <a:gd name="connsiteY32" fmla="*/ 4416668 h 5096785"/>
              <a:gd name="connsiteX33" fmla="*/ 8566678 w 12192000"/>
              <a:gd name="connsiteY33" fmla="*/ 4391711 h 5096785"/>
              <a:gd name="connsiteX34" fmla="*/ 8521516 w 12192000"/>
              <a:gd name="connsiteY34" fmla="*/ 4393927 h 5096785"/>
              <a:gd name="connsiteX35" fmla="*/ 8515998 w 12192000"/>
              <a:gd name="connsiteY35" fmla="*/ 4399124 h 5096785"/>
              <a:gd name="connsiteX36" fmla="*/ 8449547 w 12192000"/>
              <a:gd name="connsiteY36" fmla="*/ 4383170 h 5096785"/>
              <a:gd name="connsiteX37" fmla="*/ 8360285 w 12192000"/>
              <a:gd name="connsiteY37" fmla="*/ 4398502 h 5096785"/>
              <a:gd name="connsiteX38" fmla="*/ 8256584 w 12192000"/>
              <a:gd name="connsiteY38" fmla="*/ 4423564 h 5096785"/>
              <a:gd name="connsiteX39" fmla="*/ 8229821 w 12192000"/>
              <a:gd name="connsiteY39" fmla="*/ 4431840 h 5096785"/>
              <a:gd name="connsiteX40" fmla="*/ 8158476 w 12192000"/>
              <a:gd name="connsiteY40" fmla="*/ 4436904 h 5096785"/>
              <a:gd name="connsiteX41" fmla="*/ 7993707 w 12192000"/>
              <a:gd name="connsiteY41" fmla="*/ 4447962 h 5096785"/>
              <a:gd name="connsiteX42" fmla="*/ 7990346 w 12192000"/>
              <a:gd name="connsiteY42" fmla="*/ 4454853 h 5096785"/>
              <a:gd name="connsiteX43" fmla="*/ 7976786 w 12192000"/>
              <a:gd name="connsiteY43" fmla="*/ 4456820 h 5096785"/>
              <a:gd name="connsiteX44" fmla="*/ 7973491 w 12192000"/>
              <a:gd name="connsiteY44" fmla="*/ 4458577 h 5096785"/>
              <a:gd name="connsiteX45" fmla="*/ 7954281 w 12192000"/>
              <a:gd name="connsiteY45" fmla="*/ 4467421 h 5096785"/>
              <a:gd name="connsiteX46" fmla="*/ 7905540 w 12192000"/>
              <a:gd name="connsiteY46" fmla="*/ 4455628 h 5096785"/>
              <a:gd name="connsiteX47" fmla="*/ 7851932 w 12192000"/>
              <a:gd name="connsiteY47" fmla="*/ 4466353 h 5096785"/>
              <a:gd name="connsiteX48" fmla="*/ 7639078 w 12192000"/>
              <a:gd name="connsiteY48" fmla="*/ 4467635 h 5096785"/>
              <a:gd name="connsiteX49" fmla="*/ 7612359 w 12192000"/>
              <a:gd name="connsiteY49" fmla="*/ 4492789 h 5096785"/>
              <a:gd name="connsiteX50" fmla="*/ 7527328 w 12192000"/>
              <a:gd name="connsiteY50" fmla="*/ 4502199 h 5096785"/>
              <a:gd name="connsiteX51" fmla="*/ 7388717 w 12192000"/>
              <a:gd name="connsiteY51" fmla="*/ 4470799 h 5096785"/>
              <a:gd name="connsiteX52" fmla="*/ 7231898 w 12192000"/>
              <a:gd name="connsiteY52" fmla="*/ 4486028 h 5096785"/>
              <a:gd name="connsiteX53" fmla="*/ 7218425 w 12192000"/>
              <a:gd name="connsiteY53" fmla="*/ 4477288 h 5096785"/>
              <a:gd name="connsiteX54" fmla="*/ 7202795 w 12192000"/>
              <a:gd name="connsiteY54" fmla="*/ 4472972 h 5096785"/>
              <a:gd name="connsiteX55" fmla="*/ 7200744 w 12192000"/>
              <a:gd name="connsiteY55" fmla="*/ 4474099 h 5096785"/>
              <a:gd name="connsiteX56" fmla="*/ 7182163 w 12192000"/>
              <a:gd name="connsiteY56" fmla="*/ 4474005 h 5096785"/>
              <a:gd name="connsiteX57" fmla="*/ 7178368 w 12192000"/>
              <a:gd name="connsiteY57" fmla="*/ 4470673 h 5096785"/>
              <a:gd name="connsiteX58" fmla="*/ 7165705 w 12192000"/>
              <a:gd name="connsiteY58" fmla="*/ 4469569 h 5096785"/>
              <a:gd name="connsiteX59" fmla="*/ 7140991 w 12192000"/>
              <a:gd name="connsiteY59" fmla="*/ 4464599 h 5096785"/>
              <a:gd name="connsiteX60" fmla="*/ 7136152 w 12192000"/>
              <a:gd name="connsiteY60" fmla="*/ 4466292 h 5096785"/>
              <a:gd name="connsiteX61" fmla="*/ 7098544 w 12192000"/>
              <a:gd name="connsiteY61" fmla="*/ 4462879 h 5096785"/>
              <a:gd name="connsiteX62" fmla="*/ 7097922 w 12192000"/>
              <a:gd name="connsiteY62" fmla="*/ 4464077 h 5096785"/>
              <a:gd name="connsiteX63" fmla="*/ 7086877 w 12192000"/>
              <a:gd name="connsiteY63" fmla="*/ 4468554 h 5096785"/>
              <a:gd name="connsiteX64" fmla="*/ 7065999 w 12192000"/>
              <a:gd name="connsiteY64" fmla="*/ 4474270 h 5096785"/>
              <a:gd name="connsiteX65" fmla="*/ 7016598 w 12192000"/>
              <a:gd name="connsiteY65" fmla="*/ 4502855 h 5096785"/>
              <a:gd name="connsiteX66" fmla="*/ 6977375 w 12192000"/>
              <a:gd name="connsiteY66" fmla="*/ 4499434 h 5096785"/>
              <a:gd name="connsiteX67" fmla="*/ 6969409 w 12192000"/>
              <a:gd name="connsiteY67" fmla="*/ 4499424 h 5096785"/>
              <a:gd name="connsiteX68" fmla="*/ 6969218 w 12192000"/>
              <a:gd name="connsiteY68" fmla="*/ 4499704 h 5096785"/>
              <a:gd name="connsiteX69" fmla="*/ 6960755 w 12192000"/>
              <a:gd name="connsiteY69" fmla="*/ 4500249 h 5096785"/>
              <a:gd name="connsiteX70" fmla="*/ 6954882 w 12192000"/>
              <a:gd name="connsiteY70" fmla="*/ 4499405 h 5096785"/>
              <a:gd name="connsiteX71" fmla="*/ 6939428 w 12192000"/>
              <a:gd name="connsiteY71" fmla="*/ 4499385 h 5096785"/>
              <a:gd name="connsiteX72" fmla="*/ 6933902 w 12192000"/>
              <a:gd name="connsiteY72" fmla="*/ 4501239 h 5096785"/>
              <a:gd name="connsiteX73" fmla="*/ 6891244 w 12192000"/>
              <a:gd name="connsiteY73" fmla="*/ 4536371 h 5096785"/>
              <a:gd name="connsiteX74" fmla="*/ 6794496 w 12192000"/>
              <a:gd name="connsiteY74" fmla="*/ 4567924 h 5096785"/>
              <a:gd name="connsiteX75" fmla="*/ 6697102 w 12192000"/>
              <a:gd name="connsiteY75" fmla="*/ 4595916 h 5096785"/>
              <a:gd name="connsiteX76" fmla="*/ 6661063 w 12192000"/>
              <a:gd name="connsiteY76" fmla="*/ 4604476 h 5096785"/>
              <a:gd name="connsiteX77" fmla="*/ 6600252 w 12192000"/>
              <a:gd name="connsiteY77" fmla="*/ 4626681 h 5096785"/>
              <a:gd name="connsiteX78" fmla="*/ 6574528 w 12192000"/>
              <a:gd name="connsiteY78" fmla="*/ 4641155 h 5096785"/>
              <a:gd name="connsiteX79" fmla="*/ 6573036 w 12192000"/>
              <a:gd name="connsiteY79" fmla="*/ 4641049 h 5096785"/>
              <a:gd name="connsiteX80" fmla="*/ 6571920 w 12192000"/>
              <a:gd name="connsiteY80" fmla="*/ 4644739 h 5096785"/>
              <a:gd name="connsiteX81" fmla="*/ 6567212 w 12192000"/>
              <a:gd name="connsiteY81" fmla="*/ 4647518 h 5096785"/>
              <a:gd name="connsiteX82" fmla="*/ 6552021 w 12192000"/>
              <a:gd name="connsiteY82" fmla="*/ 4650379 h 5096785"/>
              <a:gd name="connsiteX83" fmla="*/ 6545925 w 12192000"/>
              <a:gd name="connsiteY83" fmla="*/ 4650675 h 5096785"/>
              <a:gd name="connsiteX84" fmla="*/ 6537822 w 12192000"/>
              <a:gd name="connsiteY84" fmla="*/ 4652769 h 5096785"/>
              <a:gd name="connsiteX85" fmla="*/ 6537743 w 12192000"/>
              <a:gd name="connsiteY85" fmla="*/ 4653068 h 5096785"/>
              <a:gd name="connsiteX86" fmla="*/ 6529914 w 12192000"/>
              <a:gd name="connsiteY86" fmla="*/ 4654543 h 5096785"/>
              <a:gd name="connsiteX87" fmla="*/ 6490057 w 12192000"/>
              <a:gd name="connsiteY87" fmla="*/ 4658624 h 5096785"/>
              <a:gd name="connsiteX88" fmla="*/ 6452621 w 12192000"/>
              <a:gd name="connsiteY88" fmla="*/ 4694822 h 5096785"/>
              <a:gd name="connsiteX89" fmla="*/ 6434329 w 12192000"/>
              <a:gd name="connsiteY89" fmla="*/ 4704111 h 5096785"/>
              <a:gd name="connsiteX90" fmla="*/ 6425215 w 12192000"/>
              <a:gd name="connsiteY90" fmla="*/ 4710396 h 5096785"/>
              <a:gd name="connsiteX91" fmla="*/ 6425070 w 12192000"/>
              <a:gd name="connsiteY91" fmla="*/ 4711644 h 5096785"/>
              <a:gd name="connsiteX92" fmla="*/ 6386800 w 12192000"/>
              <a:gd name="connsiteY92" fmla="*/ 4715431 h 5096785"/>
              <a:gd name="connsiteX93" fmla="*/ 6382703 w 12192000"/>
              <a:gd name="connsiteY93" fmla="*/ 4717930 h 5096785"/>
              <a:gd name="connsiteX94" fmla="*/ 6356495 w 12192000"/>
              <a:gd name="connsiteY94" fmla="*/ 4717843 h 5096785"/>
              <a:gd name="connsiteX95" fmla="*/ 6343628 w 12192000"/>
              <a:gd name="connsiteY95" fmla="*/ 4719161 h 5096785"/>
              <a:gd name="connsiteX96" fmla="*/ 6338605 w 12192000"/>
              <a:gd name="connsiteY96" fmla="*/ 4716723 h 5096785"/>
              <a:gd name="connsiteX97" fmla="*/ 6320318 w 12192000"/>
              <a:gd name="connsiteY97" fmla="*/ 4720095 h 5096785"/>
              <a:gd name="connsiteX98" fmla="*/ 6318742 w 12192000"/>
              <a:gd name="connsiteY98" fmla="*/ 4721541 h 5096785"/>
              <a:gd name="connsiteX99" fmla="*/ 6301708 w 12192000"/>
              <a:gd name="connsiteY99" fmla="*/ 4720380 h 5096785"/>
              <a:gd name="connsiteX100" fmla="*/ 6285082 w 12192000"/>
              <a:gd name="connsiteY100" fmla="*/ 4714639 h 5096785"/>
              <a:gd name="connsiteX101" fmla="*/ 6136936 w 12192000"/>
              <a:gd name="connsiteY101" fmla="*/ 4758246 h 5096785"/>
              <a:gd name="connsiteX102" fmla="*/ 5988578 w 12192000"/>
              <a:gd name="connsiteY102" fmla="*/ 4754427 h 5096785"/>
              <a:gd name="connsiteX103" fmla="*/ 5908701 w 12192000"/>
              <a:gd name="connsiteY103" fmla="*/ 4779160 h 5096785"/>
              <a:gd name="connsiteX104" fmla="*/ 5892219 w 12192000"/>
              <a:gd name="connsiteY104" fmla="*/ 4807892 h 5096785"/>
              <a:gd name="connsiteX105" fmla="*/ 5683612 w 12192000"/>
              <a:gd name="connsiteY105" fmla="*/ 4848770 h 5096785"/>
              <a:gd name="connsiteX106" fmla="*/ 5635111 w 12192000"/>
              <a:gd name="connsiteY106" fmla="*/ 4868888 h 5096785"/>
              <a:gd name="connsiteX107" fmla="*/ 5582652 w 12192000"/>
              <a:gd name="connsiteY107" fmla="*/ 4866836 h 5096785"/>
              <a:gd name="connsiteX108" fmla="*/ 5567213 w 12192000"/>
              <a:gd name="connsiteY108" fmla="*/ 4878769 h 5096785"/>
              <a:gd name="connsiteX109" fmla="*/ 5564659 w 12192000"/>
              <a:gd name="connsiteY109" fmla="*/ 4881042 h 5096785"/>
              <a:gd name="connsiteX110" fmla="*/ 5552102 w 12192000"/>
              <a:gd name="connsiteY110" fmla="*/ 4885426 h 5096785"/>
              <a:gd name="connsiteX111" fmla="*/ 5551475 w 12192000"/>
              <a:gd name="connsiteY111" fmla="*/ 4892560 h 5096785"/>
              <a:gd name="connsiteX112" fmla="*/ 5534664 w 12192000"/>
              <a:gd name="connsiteY112" fmla="*/ 4903385 h 5096785"/>
              <a:gd name="connsiteX113" fmla="*/ 5510737 w 12192000"/>
              <a:gd name="connsiteY113" fmla="*/ 4909807 h 5096785"/>
              <a:gd name="connsiteX114" fmla="*/ 5393901 w 12192000"/>
              <a:gd name="connsiteY114" fmla="*/ 4933709 h 5096785"/>
              <a:gd name="connsiteX115" fmla="*/ 5325782 w 12192000"/>
              <a:gd name="connsiteY115" fmla="*/ 4951789 h 5096785"/>
              <a:gd name="connsiteX116" fmla="*/ 5302703 w 12192000"/>
              <a:gd name="connsiteY116" fmla="*/ 4964590 h 5096785"/>
              <a:gd name="connsiteX117" fmla="*/ 5268591 w 12192000"/>
              <a:gd name="connsiteY117" fmla="*/ 4978479 h 5096785"/>
              <a:gd name="connsiteX118" fmla="*/ 5210559 w 12192000"/>
              <a:gd name="connsiteY118" fmla="*/ 5007585 h 5096785"/>
              <a:gd name="connsiteX119" fmla="*/ 5177597 w 12192000"/>
              <a:gd name="connsiteY119" fmla="*/ 5015926 h 5096785"/>
              <a:gd name="connsiteX120" fmla="*/ 5160569 w 12192000"/>
              <a:gd name="connsiteY120" fmla="*/ 5025681 h 5096785"/>
              <a:gd name="connsiteX121" fmla="*/ 5152748 w 12192000"/>
              <a:gd name="connsiteY121" fmla="*/ 5026569 h 5096785"/>
              <a:gd name="connsiteX122" fmla="*/ 5127678 w 12192000"/>
              <a:gd name="connsiteY122" fmla="*/ 5032947 h 5096785"/>
              <a:gd name="connsiteX123" fmla="*/ 5113147 w 12192000"/>
              <a:gd name="connsiteY123" fmla="*/ 5035818 h 5096785"/>
              <a:gd name="connsiteX124" fmla="*/ 5107301 w 12192000"/>
              <a:gd name="connsiteY124" fmla="*/ 5036672 h 5096785"/>
              <a:gd name="connsiteX125" fmla="*/ 5093215 w 12192000"/>
              <a:gd name="connsiteY125" fmla="*/ 5032880 h 5096785"/>
              <a:gd name="connsiteX126" fmla="*/ 5077058 w 12192000"/>
              <a:gd name="connsiteY126" fmla="*/ 5038681 h 5096785"/>
              <a:gd name="connsiteX127" fmla="*/ 5057349 w 12192000"/>
              <a:gd name="connsiteY127" fmla="*/ 5036015 h 5096785"/>
              <a:gd name="connsiteX128" fmla="*/ 5053945 w 12192000"/>
              <a:gd name="connsiteY128" fmla="*/ 5041952 h 5096785"/>
              <a:gd name="connsiteX129" fmla="*/ 5040021 w 12192000"/>
              <a:gd name="connsiteY129" fmla="*/ 5050052 h 5096785"/>
              <a:gd name="connsiteX130" fmla="*/ 5025913 w 12192000"/>
              <a:gd name="connsiteY130" fmla="*/ 5046535 h 5096785"/>
              <a:gd name="connsiteX131" fmla="*/ 4998218 w 12192000"/>
              <a:gd name="connsiteY131" fmla="*/ 5048065 h 5096785"/>
              <a:gd name="connsiteX132" fmla="*/ 4991008 w 12192000"/>
              <a:gd name="connsiteY132" fmla="*/ 5050439 h 5096785"/>
              <a:gd name="connsiteX133" fmla="*/ 4963503 w 12192000"/>
              <a:gd name="connsiteY133" fmla="*/ 5047575 h 5096785"/>
              <a:gd name="connsiteX134" fmla="*/ 4921053 w 12192000"/>
              <a:gd name="connsiteY134" fmla="*/ 5048925 h 5096785"/>
              <a:gd name="connsiteX135" fmla="*/ 4873420 w 12192000"/>
              <a:gd name="connsiteY135" fmla="*/ 5054929 h 5096785"/>
              <a:gd name="connsiteX136" fmla="*/ 4858825 w 12192000"/>
              <a:gd name="connsiteY136" fmla="*/ 5051329 h 5096785"/>
              <a:gd name="connsiteX137" fmla="*/ 4769340 w 12192000"/>
              <a:gd name="connsiteY137" fmla="*/ 5053090 h 5096785"/>
              <a:gd name="connsiteX138" fmla="*/ 4744152 w 12192000"/>
              <a:gd name="connsiteY138" fmla="*/ 5053391 h 5096785"/>
              <a:gd name="connsiteX139" fmla="*/ 4723556 w 12192000"/>
              <a:gd name="connsiteY139" fmla="*/ 5059633 h 5096785"/>
              <a:gd name="connsiteX140" fmla="*/ 4719699 w 12192000"/>
              <a:gd name="connsiteY140" fmla="*/ 5066298 h 5096785"/>
              <a:gd name="connsiteX141" fmla="*/ 4706016 w 12192000"/>
              <a:gd name="connsiteY141" fmla="*/ 5067422 h 5096785"/>
              <a:gd name="connsiteX142" fmla="*/ 4702593 w 12192000"/>
              <a:gd name="connsiteY142" fmla="*/ 5068973 h 5096785"/>
              <a:gd name="connsiteX143" fmla="*/ 4682766 w 12192000"/>
              <a:gd name="connsiteY143" fmla="*/ 5076609 h 5096785"/>
              <a:gd name="connsiteX144" fmla="*/ 4634960 w 12192000"/>
              <a:gd name="connsiteY144" fmla="*/ 5061852 h 5096785"/>
              <a:gd name="connsiteX145" fmla="*/ 4580645 w 12192000"/>
              <a:gd name="connsiteY145" fmla="*/ 5069246 h 5096785"/>
              <a:gd name="connsiteX146" fmla="*/ 4368005 w 12192000"/>
              <a:gd name="connsiteY146" fmla="*/ 5057426 h 5096785"/>
              <a:gd name="connsiteX147" fmla="*/ 4339489 w 12192000"/>
              <a:gd name="connsiteY147" fmla="*/ 5080858 h 5096785"/>
              <a:gd name="connsiteX148" fmla="*/ 4253895 w 12192000"/>
              <a:gd name="connsiteY148" fmla="*/ 5085008 h 5096785"/>
              <a:gd name="connsiteX149" fmla="*/ 4117780 w 12192000"/>
              <a:gd name="connsiteY149" fmla="*/ 5045175 h 5096785"/>
              <a:gd name="connsiteX150" fmla="*/ 3960074 w 12192000"/>
              <a:gd name="connsiteY150" fmla="*/ 5050708 h 5096785"/>
              <a:gd name="connsiteX151" fmla="*/ 3947260 w 12192000"/>
              <a:gd name="connsiteY151" fmla="*/ 5041167 h 5096785"/>
              <a:gd name="connsiteX152" fmla="*/ 3931969 w 12192000"/>
              <a:gd name="connsiteY152" fmla="*/ 5035902 h 5096785"/>
              <a:gd name="connsiteX153" fmla="*/ 3929836 w 12192000"/>
              <a:gd name="connsiteY153" fmla="*/ 5036901 h 5096785"/>
              <a:gd name="connsiteX154" fmla="*/ 3911296 w 12192000"/>
              <a:gd name="connsiteY154" fmla="*/ 5035663 h 5096785"/>
              <a:gd name="connsiteX155" fmla="*/ 3907746 w 12192000"/>
              <a:gd name="connsiteY155" fmla="*/ 5032107 h 5096785"/>
              <a:gd name="connsiteX156" fmla="*/ 3895182 w 12192000"/>
              <a:gd name="connsiteY156" fmla="*/ 5030229 h 5096785"/>
              <a:gd name="connsiteX157" fmla="*/ 3870866 w 12192000"/>
              <a:gd name="connsiteY157" fmla="*/ 5023753 h 5096785"/>
              <a:gd name="connsiteX158" fmla="*/ 3865913 w 12192000"/>
              <a:gd name="connsiteY158" fmla="*/ 5025143 h 5096785"/>
              <a:gd name="connsiteX159" fmla="*/ 3828606 w 12192000"/>
              <a:gd name="connsiteY159" fmla="*/ 5019426 h 5096785"/>
              <a:gd name="connsiteX160" fmla="*/ 3827901 w 12192000"/>
              <a:gd name="connsiteY160" fmla="*/ 5020583 h 5096785"/>
              <a:gd name="connsiteX161" fmla="*/ 3816543 w 12192000"/>
              <a:gd name="connsiteY161" fmla="*/ 5024366 h 5096785"/>
              <a:gd name="connsiteX162" fmla="*/ 3795278 w 12192000"/>
              <a:gd name="connsiteY162" fmla="*/ 5028779 h 5096785"/>
              <a:gd name="connsiteX163" fmla="*/ 3743858 w 12192000"/>
              <a:gd name="connsiteY163" fmla="*/ 5054237 h 5096785"/>
              <a:gd name="connsiteX164" fmla="*/ 3704945 w 12192000"/>
              <a:gd name="connsiteY164" fmla="*/ 5048413 h 5096785"/>
              <a:gd name="connsiteX165" fmla="*/ 3696992 w 12192000"/>
              <a:gd name="connsiteY165" fmla="*/ 5047914 h 5096785"/>
              <a:gd name="connsiteX166" fmla="*/ 3696780 w 12192000"/>
              <a:gd name="connsiteY166" fmla="*/ 5048181 h 5096785"/>
              <a:gd name="connsiteX167" fmla="*/ 3688290 w 12192000"/>
              <a:gd name="connsiteY167" fmla="*/ 5048204 h 5096785"/>
              <a:gd name="connsiteX168" fmla="*/ 3682486 w 12192000"/>
              <a:gd name="connsiteY168" fmla="*/ 5047000 h 5096785"/>
              <a:gd name="connsiteX169" fmla="*/ 3667056 w 12192000"/>
              <a:gd name="connsiteY169" fmla="*/ 5046030 h 5096785"/>
              <a:gd name="connsiteX170" fmla="*/ 3661403 w 12192000"/>
              <a:gd name="connsiteY170" fmla="*/ 5047537 h 5096785"/>
              <a:gd name="connsiteX171" fmla="*/ 3658673 w 12192000"/>
              <a:gd name="connsiteY171" fmla="*/ 5050790 h 5096785"/>
              <a:gd name="connsiteX172" fmla="*/ 3657333 w 12192000"/>
              <a:gd name="connsiteY172" fmla="*/ 5050325 h 5096785"/>
              <a:gd name="connsiteX173" fmla="*/ 3626778 w 12192000"/>
              <a:gd name="connsiteY173" fmla="*/ 5057882 h 5096785"/>
              <a:gd name="connsiteX174" fmla="*/ 3560067 w 12192000"/>
              <a:gd name="connsiteY174" fmla="*/ 5064266 h 5096785"/>
              <a:gd name="connsiteX175" fmla="*/ 3522641 w 12192000"/>
              <a:gd name="connsiteY175" fmla="*/ 5063654 h 5096785"/>
              <a:gd name="connsiteX176" fmla="*/ 3419275 w 12192000"/>
              <a:gd name="connsiteY176" fmla="*/ 5066646 h 5096785"/>
              <a:gd name="connsiteX177" fmla="*/ 3314869 w 12192000"/>
              <a:gd name="connsiteY177" fmla="*/ 5073197 h 5096785"/>
              <a:gd name="connsiteX178" fmla="*/ 3259088 w 12192000"/>
              <a:gd name="connsiteY178" fmla="*/ 5096363 h 5096785"/>
              <a:gd name="connsiteX179" fmla="*/ 3253104 w 12192000"/>
              <a:gd name="connsiteY179" fmla="*/ 5096785 h 5096785"/>
              <a:gd name="connsiteX180" fmla="*/ 3238751 w 12192000"/>
              <a:gd name="connsiteY180" fmla="*/ 5092996 h 5096785"/>
              <a:gd name="connsiteX181" fmla="*/ 3233681 w 12192000"/>
              <a:gd name="connsiteY181" fmla="*/ 5090758 h 5096785"/>
              <a:gd name="connsiteX182" fmla="*/ 3225562 w 12192000"/>
              <a:gd name="connsiteY182" fmla="*/ 5089215 h 5096785"/>
              <a:gd name="connsiteX183" fmla="*/ 3225260 w 12192000"/>
              <a:gd name="connsiteY183" fmla="*/ 5089437 h 5096785"/>
              <a:gd name="connsiteX184" fmla="*/ 3217859 w 12192000"/>
              <a:gd name="connsiteY184" fmla="*/ 5087484 h 5096785"/>
              <a:gd name="connsiteX185" fmla="*/ 3182980 w 12192000"/>
              <a:gd name="connsiteY185" fmla="*/ 5074650 h 5096785"/>
              <a:gd name="connsiteX186" fmla="*/ 3123938 w 12192000"/>
              <a:gd name="connsiteY186" fmla="*/ 5089912 h 5096785"/>
              <a:gd name="connsiteX187" fmla="*/ 3101912 w 12192000"/>
              <a:gd name="connsiteY187" fmla="*/ 5090281 h 5096785"/>
              <a:gd name="connsiteX188" fmla="*/ 3089591 w 12192000"/>
              <a:gd name="connsiteY188" fmla="*/ 5091865 h 5096785"/>
              <a:gd name="connsiteX189" fmla="*/ 3088465 w 12192000"/>
              <a:gd name="connsiteY189" fmla="*/ 5092858 h 5096785"/>
              <a:gd name="connsiteX190" fmla="*/ 3055081 w 12192000"/>
              <a:gd name="connsiteY190" fmla="*/ 5080424 h 5096785"/>
              <a:gd name="connsiteX191" fmla="*/ 3049807 w 12192000"/>
              <a:gd name="connsiteY191" fmla="*/ 5080860 h 5096785"/>
              <a:gd name="connsiteX192" fmla="*/ 3029122 w 12192000"/>
              <a:gd name="connsiteY192" fmla="*/ 5070085 h 5096785"/>
              <a:gd name="connsiteX193" fmla="*/ 3017862 w 12192000"/>
              <a:gd name="connsiteY193" fmla="*/ 5065942 h 5096785"/>
              <a:gd name="connsiteX194" fmla="*/ 3015868 w 12192000"/>
              <a:gd name="connsiteY194" fmla="*/ 5061832 h 5096785"/>
              <a:gd name="connsiteX195" fmla="*/ 2998644 w 12192000"/>
              <a:gd name="connsiteY195" fmla="*/ 5057210 h 5096785"/>
              <a:gd name="connsiteX196" fmla="*/ 2996219 w 12192000"/>
              <a:gd name="connsiteY196" fmla="*/ 5057788 h 5096785"/>
              <a:gd name="connsiteX197" fmla="*/ 2983676 w 12192000"/>
              <a:gd name="connsiteY197" fmla="*/ 5049852 h 5096785"/>
              <a:gd name="connsiteX198" fmla="*/ 2975170 w 12192000"/>
              <a:gd name="connsiteY198" fmla="*/ 5038214 h 5096785"/>
              <a:gd name="connsiteX199" fmla="*/ 2822441 w 12192000"/>
              <a:gd name="connsiteY199" fmla="*/ 5014517 h 5096785"/>
              <a:gd name="connsiteX200" fmla="*/ 2624713 w 12192000"/>
              <a:gd name="connsiteY200" fmla="*/ 4938959 h 5096785"/>
              <a:gd name="connsiteX201" fmla="*/ 2532669 w 12192000"/>
              <a:gd name="connsiteY201" fmla="*/ 4940573 h 5096785"/>
              <a:gd name="connsiteX202" fmla="*/ 2389931 w 12192000"/>
              <a:gd name="connsiteY202" fmla="*/ 4905785 h 5096785"/>
              <a:gd name="connsiteX203" fmla="*/ 2335186 w 12192000"/>
              <a:gd name="connsiteY203" fmla="*/ 4902957 h 5096785"/>
              <a:gd name="connsiteX204" fmla="*/ 2295307 w 12192000"/>
              <a:gd name="connsiteY204" fmla="*/ 4879800 h 5096785"/>
              <a:gd name="connsiteX205" fmla="*/ 2273393 w 12192000"/>
              <a:gd name="connsiteY205" fmla="*/ 4883565 h 5096785"/>
              <a:gd name="connsiteX206" fmla="*/ 2269523 w 12192000"/>
              <a:gd name="connsiteY206" fmla="*/ 4884442 h 5096785"/>
              <a:gd name="connsiteX207" fmla="*/ 2256015 w 12192000"/>
              <a:gd name="connsiteY207" fmla="*/ 4883014 h 5096785"/>
              <a:gd name="connsiteX208" fmla="*/ 2249731 w 12192000"/>
              <a:gd name="connsiteY208" fmla="*/ 4888778 h 5096785"/>
              <a:gd name="connsiteX209" fmla="*/ 2227629 w 12192000"/>
              <a:gd name="connsiteY209" fmla="*/ 4891047 h 5096785"/>
              <a:gd name="connsiteX210" fmla="*/ 2203460 w 12192000"/>
              <a:gd name="connsiteY210" fmla="*/ 4886696 h 5096785"/>
              <a:gd name="connsiteX211" fmla="*/ 2091528 w 12192000"/>
              <a:gd name="connsiteY211" fmla="*/ 4859155 h 5096785"/>
              <a:gd name="connsiteX212" fmla="*/ 2022901 w 12192000"/>
              <a:gd name="connsiteY212" fmla="*/ 4846594 h 5096785"/>
              <a:gd name="connsiteX213" fmla="*/ 1994227 w 12192000"/>
              <a:gd name="connsiteY213" fmla="*/ 4847973 h 5096785"/>
              <a:gd name="connsiteX214" fmla="*/ 1955936 w 12192000"/>
              <a:gd name="connsiteY214" fmla="*/ 4845765 h 5096785"/>
              <a:gd name="connsiteX215" fmla="*/ 1741924 w 12192000"/>
              <a:gd name="connsiteY215" fmla="*/ 4808054 h 5096785"/>
              <a:gd name="connsiteX216" fmla="*/ 1734410 w 12192000"/>
              <a:gd name="connsiteY216" fmla="*/ 4811675 h 5096785"/>
              <a:gd name="connsiteX217" fmla="*/ 1691423 w 12192000"/>
              <a:gd name="connsiteY217" fmla="*/ 4802777 h 5096785"/>
              <a:gd name="connsiteX218" fmla="*/ 1554504 w 12192000"/>
              <a:gd name="connsiteY218" fmla="*/ 4739985 h 5096785"/>
              <a:gd name="connsiteX219" fmla="*/ 1470119 w 12192000"/>
              <a:gd name="connsiteY219" fmla="*/ 4723470 h 5096785"/>
              <a:gd name="connsiteX220" fmla="*/ 1437967 w 12192000"/>
              <a:gd name="connsiteY220" fmla="*/ 4722710 h 5096785"/>
              <a:gd name="connsiteX221" fmla="*/ 1384234 w 12192000"/>
              <a:gd name="connsiteY221" fmla="*/ 4721117 h 5096785"/>
              <a:gd name="connsiteX222" fmla="*/ 1338647 w 12192000"/>
              <a:gd name="connsiteY222" fmla="*/ 4732483 h 5096785"/>
              <a:gd name="connsiteX223" fmla="*/ 1295869 w 12192000"/>
              <a:gd name="connsiteY223" fmla="*/ 4726175 h 5096785"/>
              <a:gd name="connsiteX224" fmla="*/ 1292949 w 12192000"/>
              <a:gd name="connsiteY224" fmla="*/ 4708469 h 5096785"/>
              <a:gd name="connsiteX225" fmla="*/ 1244908 w 12192000"/>
              <a:gd name="connsiteY225" fmla="*/ 4706993 h 5096785"/>
              <a:gd name="connsiteX226" fmla="*/ 1171266 w 12192000"/>
              <a:gd name="connsiteY226" fmla="*/ 4706535 h 5096785"/>
              <a:gd name="connsiteX227" fmla="*/ 1160868 w 12192000"/>
              <a:gd name="connsiteY227" fmla="*/ 4701936 h 5096785"/>
              <a:gd name="connsiteX228" fmla="*/ 1147599 w 12192000"/>
              <a:gd name="connsiteY228" fmla="*/ 4714833 h 5096785"/>
              <a:gd name="connsiteX229" fmla="*/ 1119603 w 12192000"/>
              <a:gd name="connsiteY229" fmla="*/ 4721303 h 5096785"/>
              <a:gd name="connsiteX230" fmla="*/ 997851 w 12192000"/>
              <a:gd name="connsiteY230" fmla="*/ 4722336 h 5096785"/>
              <a:gd name="connsiteX231" fmla="*/ 976455 w 12192000"/>
              <a:gd name="connsiteY231" fmla="*/ 4726407 h 5096785"/>
              <a:gd name="connsiteX232" fmla="*/ 949939 w 12192000"/>
              <a:gd name="connsiteY232" fmla="*/ 4719699 h 5096785"/>
              <a:gd name="connsiteX233" fmla="*/ 894148 w 12192000"/>
              <a:gd name="connsiteY233" fmla="*/ 4710406 h 5096785"/>
              <a:gd name="connsiteX234" fmla="*/ 857990 w 12192000"/>
              <a:gd name="connsiteY234" fmla="*/ 4696844 h 5096785"/>
              <a:gd name="connsiteX235" fmla="*/ 848649 w 12192000"/>
              <a:gd name="connsiteY235" fmla="*/ 4704021 h 5096785"/>
              <a:gd name="connsiteX236" fmla="*/ 826436 w 12192000"/>
              <a:gd name="connsiteY236" fmla="*/ 4707421 h 5096785"/>
              <a:gd name="connsiteX237" fmla="*/ 733052 w 12192000"/>
              <a:gd name="connsiteY237" fmla="*/ 4701884 h 5096785"/>
              <a:gd name="connsiteX238" fmla="*/ 716185 w 12192000"/>
              <a:gd name="connsiteY238" fmla="*/ 4703827 h 5096785"/>
              <a:gd name="connsiteX239" fmla="*/ 696663 w 12192000"/>
              <a:gd name="connsiteY239" fmla="*/ 4697420 h 5096785"/>
              <a:gd name="connsiteX240" fmla="*/ 582722 w 12192000"/>
              <a:gd name="connsiteY240" fmla="*/ 4658637 h 5096785"/>
              <a:gd name="connsiteX241" fmla="*/ 581118 w 12192000"/>
              <a:gd name="connsiteY241" fmla="*/ 4654120 h 5096785"/>
              <a:gd name="connsiteX242" fmla="*/ 546453 w 12192000"/>
              <a:gd name="connsiteY242" fmla="*/ 4652542 h 5096785"/>
              <a:gd name="connsiteX243" fmla="*/ 536773 w 12192000"/>
              <a:gd name="connsiteY243" fmla="*/ 4644609 h 5096785"/>
              <a:gd name="connsiteX244" fmla="*/ 518899 w 12192000"/>
              <a:gd name="connsiteY244" fmla="*/ 4642839 h 5096785"/>
              <a:gd name="connsiteX245" fmla="*/ 388896 w 12192000"/>
              <a:gd name="connsiteY245" fmla="*/ 4619173 h 5096785"/>
              <a:gd name="connsiteX246" fmla="*/ 366479 w 12192000"/>
              <a:gd name="connsiteY246" fmla="*/ 4618896 h 5096785"/>
              <a:gd name="connsiteX247" fmla="*/ 342781 w 12192000"/>
              <a:gd name="connsiteY247" fmla="*/ 4601239 h 5096785"/>
              <a:gd name="connsiteX248" fmla="*/ 255925 w 12192000"/>
              <a:gd name="connsiteY248" fmla="*/ 4598685 h 5096785"/>
              <a:gd name="connsiteX249" fmla="*/ 226919 w 12192000"/>
              <a:gd name="connsiteY249" fmla="*/ 4598460 h 5096785"/>
              <a:gd name="connsiteX250" fmla="*/ 213925 w 12192000"/>
              <a:gd name="connsiteY250" fmla="*/ 4597783 h 5096785"/>
              <a:gd name="connsiteX251" fmla="*/ 215196 w 12192000"/>
              <a:gd name="connsiteY251" fmla="*/ 4588576 h 5096785"/>
              <a:gd name="connsiteX252" fmla="*/ 180214 w 12192000"/>
              <a:gd name="connsiteY252" fmla="*/ 4583701 h 5096785"/>
              <a:gd name="connsiteX253" fmla="*/ 83203 w 12192000"/>
              <a:gd name="connsiteY253" fmla="*/ 4531664 h 5096785"/>
              <a:gd name="connsiteX254" fmla="*/ 4106 w 12192000"/>
              <a:gd name="connsiteY254" fmla="*/ 4517202 h 5096785"/>
              <a:gd name="connsiteX255" fmla="*/ 0 w 12192000"/>
              <a:gd name="connsiteY255" fmla="*/ 4516084 h 5096785"/>
              <a:gd name="connsiteX256" fmla="*/ 0 w 12192000"/>
              <a:gd name="connsiteY256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4285 w 12192000"/>
              <a:gd name="connsiteY15" fmla="*/ 4246460 h 5096785"/>
              <a:gd name="connsiteX16" fmla="*/ 9720786 w 12192000"/>
              <a:gd name="connsiteY16" fmla="*/ 4265611 h 5096785"/>
              <a:gd name="connsiteX17" fmla="*/ 9652162 w 12192000"/>
              <a:gd name="connsiteY17" fmla="*/ 4252712 h 5096785"/>
              <a:gd name="connsiteX18" fmla="*/ 9543973 w 12192000"/>
              <a:gd name="connsiteY18" fmla="*/ 4245802 h 5096785"/>
              <a:gd name="connsiteX19" fmla="*/ 9528747 w 12192000"/>
              <a:gd name="connsiteY19" fmla="*/ 4251724 h 5096785"/>
              <a:gd name="connsiteX20" fmla="*/ 9436976 w 12192000"/>
              <a:gd name="connsiteY20" fmla="*/ 4269351 h 5096785"/>
              <a:gd name="connsiteX21" fmla="*/ 9371827 w 12192000"/>
              <a:gd name="connsiteY21" fmla="*/ 4303912 h 5096785"/>
              <a:gd name="connsiteX22" fmla="*/ 9260304 w 12192000"/>
              <a:gd name="connsiteY22" fmla="*/ 4328021 h 5096785"/>
              <a:gd name="connsiteX23" fmla="*/ 9148799 w 12192000"/>
              <a:gd name="connsiteY23" fmla="*/ 4348506 h 5096785"/>
              <a:gd name="connsiteX24" fmla="*/ 9107898 w 12192000"/>
              <a:gd name="connsiteY24" fmla="*/ 4354282 h 5096785"/>
              <a:gd name="connsiteX25" fmla="*/ 9037321 w 12192000"/>
              <a:gd name="connsiteY25" fmla="*/ 4371817 h 5096785"/>
              <a:gd name="connsiteX26" fmla="*/ 8990743 w 12192000"/>
              <a:gd name="connsiteY26" fmla="*/ 4382161 h 5096785"/>
              <a:gd name="connsiteX27" fmla="*/ 8979819 w 12192000"/>
              <a:gd name="connsiteY27" fmla="*/ 4366419 h 5096785"/>
              <a:gd name="connsiteX28" fmla="*/ 8936044 w 12192000"/>
              <a:gd name="connsiteY28" fmla="*/ 4370992 h 5096785"/>
              <a:gd name="connsiteX29" fmla="*/ 8897707 w 12192000"/>
              <a:gd name="connsiteY29" fmla="*/ 4392673 h 5096785"/>
              <a:gd name="connsiteX30" fmla="*/ 8845635 w 12192000"/>
              <a:gd name="connsiteY30" fmla="*/ 4404300 h 5096785"/>
              <a:gd name="connsiteX31" fmla="*/ 8814562 w 12192000"/>
              <a:gd name="connsiteY31" fmla="*/ 4411434 h 5096785"/>
              <a:gd name="connsiteX32" fmla="*/ 8726349 w 12192000"/>
              <a:gd name="connsiteY32" fmla="*/ 4416668 h 5096785"/>
              <a:gd name="connsiteX33" fmla="*/ 8566678 w 12192000"/>
              <a:gd name="connsiteY33" fmla="*/ 4391711 h 5096785"/>
              <a:gd name="connsiteX34" fmla="*/ 8521516 w 12192000"/>
              <a:gd name="connsiteY34" fmla="*/ 4393927 h 5096785"/>
              <a:gd name="connsiteX35" fmla="*/ 8515998 w 12192000"/>
              <a:gd name="connsiteY35" fmla="*/ 4399124 h 5096785"/>
              <a:gd name="connsiteX36" fmla="*/ 8449547 w 12192000"/>
              <a:gd name="connsiteY36" fmla="*/ 4383170 h 5096785"/>
              <a:gd name="connsiteX37" fmla="*/ 8360285 w 12192000"/>
              <a:gd name="connsiteY37" fmla="*/ 4398502 h 5096785"/>
              <a:gd name="connsiteX38" fmla="*/ 8256584 w 12192000"/>
              <a:gd name="connsiteY38" fmla="*/ 4423564 h 5096785"/>
              <a:gd name="connsiteX39" fmla="*/ 8229821 w 12192000"/>
              <a:gd name="connsiteY39" fmla="*/ 4431840 h 5096785"/>
              <a:gd name="connsiteX40" fmla="*/ 8158476 w 12192000"/>
              <a:gd name="connsiteY40" fmla="*/ 4436904 h 5096785"/>
              <a:gd name="connsiteX41" fmla="*/ 7993707 w 12192000"/>
              <a:gd name="connsiteY41" fmla="*/ 4447962 h 5096785"/>
              <a:gd name="connsiteX42" fmla="*/ 7990346 w 12192000"/>
              <a:gd name="connsiteY42" fmla="*/ 4454853 h 5096785"/>
              <a:gd name="connsiteX43" fmla="*/ 7976786 w 12192000"/>
              <a:gd name="connsiteY43" fmla="*/ 4456820 h 5096785"/>
              <a:gd name="connsiteX44" fmla="*/ 7973491 w 12192000"/>
              <a:gd name="connsiteY44" fmla="*/ 4458577 h 5096785"/>
              <a:gd name="connsiteX45" fmla="*/ 7954281 w 12192000"/>
              <a:gd name="connsiteY45" fmla="*/ 4467421 h 5096785"/>
              <a:gd name="connsiteX46" fmla="*/ 7905540 w 12192000"/>
              <a:gd name="connsiteY46" fmla="*/ 4455628 h 5096785"/>
              <a:gd name="connsiteX47" fmla="*/ 7851932 w 12192000"/>
              <a:gd name="connsiteY47" fmla="*/ 4466353 h 5096785"/>
              <a:gd name="connsiteX48" fmla="*/ 7639078 w 12192000"/>
              <a:gd name="connsiteY48" fmla="*/ 4467635 h 5096785"/>
              <a:gd name="connsiteX49" fmla="*/ 7612359 w 12192000"/>
              <a:gd name="connsiteY49" fmla="*/ 4492789 h 5096785"/>
              <a:gd name="connsiteX50" fmla="*/ 7527328 w 12192000"/>
              <a:gd name="connsiteY50" fmla="*/ 4502199 h 5096785"/>
              <a:gd name="connsiteX51" fmla="*/ 7388717 w 12192000"/>
              <a:gd name="connsiteY51" fmla="*/ 4470799 h 5096785"/>
              <a:gd name="connsiteX52" fmla="*/ 7231898 w 12192000"/>
              <a:gd name="connsiteY52" fmla="*/ 4486028 h 5096785"/>
              <a:gd name="connsiteX53" fmla="*/ 7218425 w 12192000"/>
              <a:gd name="connsiteY53" fmla="*/ 4477288 h 5096785"/>
              <a:gd name="connsiteX54" fmla="*/ 7202795 w 12192000"/>
              <a:gd name="connsiteY54" fmla="*/ 4472972 h 5096785"/>
              <a:gd name="connsiteX55" fmla="*/ 7200744 w 12192000"/>
              <a:gd name="connsiteY55" fmla="*/ 4474099 h 5096785"/>
              <a:gd name="connsiteX56" fmla="*/ 7182163 w 12192000"/>
              <a:gd name="connsiteY56" fmla="*/ 4474005 h 5096785"/>
              <a:gd name="connsiteX57" fmla="*/ 7178368 w 12192000"/>
              <a:gd name="connsiteY57" fmla="*/ 4470673 h 5096785"/>
              <a:gd name="connsiteX58" fmla="*/ 7165705 w 12192000"/>
              <a:gd name="connsiteY58" fmla="*/ 4469569 h 5096785"/>
              <a:gd name="connsiteX59" fmla="*/ 7140991 w 12192000"/>
              <a:gd name="connsiteY59" fmla="*/ 4464599 h 5096785"/>
              <a:gd name="connsiteX60" fmla="*/ 7136152 w 12192000"/>
              <a:gd name="connsiteY60" fmla="*/ 4466292 h 5096785"/>
              <a:gd name="connsiteX61" fmla="*/ 7098544 w 12192000"/>
              <a:gd name="connsiteY61" fmla="*/ 4462879 h 5096785"/>
              <a:gd name="connsiteX62" fmla="*/ 7097922 w 12192000"/>
              <a:gd name="connsiteY62" fmla="*/ 4464077 h 5096785"/>
              <a:gd name="connsiteX63" fmla="*/ 7086877 w 12192000"/>
              <a:gd name="connsiteY63" fmla="*/ 4468554 h 5096785"/>
              <a:gd name="connsiteX64" fmla="*/ 7065999 w 12192000"/>
              <a:gd name="connsiteY64" fmla="*/ 4474270 h 5096785"/>
              <a:gd name="connsiteX65" fmla="*/ 7016598 w 12192000"/>
              <a:gd name="connsiteY65" fmla="*/ 4502855 h 5096785"/>
              <a:gd name="connsiteX66" fmla="*/ 6977375 w 12192000"/>
              <a:gd name="connsiteY66" fmla="*/ 4499434 h 5096785"/>
              <a:gd name="connsiteX67" fmla="*/ 6969409 w 12192000"/>
              <a:gd name="connsiteY67" fmla="*/ 4499424 h 5096785"/>
              <a:gd name="connsiteX68" fmla="*/ 6969218 w 12192000"/>
              <a:gd name="connsiteY68" fmla="*/ 4499704 h 5096785"/>
              <a:gd name="connsiteX69" fmla="*/ 6960755 w 12192000"/>
              <a:gd name="connsiteY69" fmla="*/ 4500249 h 5096785"/>
              <a:gd name="connsiteX70" fmla="*/ 6954882 w 12192000"/>
              <a:gd name="connsiteY70" fmla="*/ 4499405 h 5096785"/>
              <a:gd name="connsiteX71" fmla="*/ 6939428 w 12192000"/>
              <a:gd name="connsiteY71" fmla="*/ 4499385 h 5096785"/>
              <a:gd name="connsiteX72" fmla="*/ 6933902 w 12192000"/>
              <a:gd name="connsiteY72" fmla="*/ 4501239 h 5096785"/>
              <a:gd name="connsiteX73" fmla="*/ 6891244 w 12192000"/>
              <a:gd name="connsiteY73" fmla="*/ 4536371 h 5096785"/>
              <a:gd name="connsiteX74" fmla="*/ 6794496 w 12192000"/>
              <a:gd name="connsiteY74" fmla="*/ 4567924 h 5096785"/>
              <a:gd name="connsiteX75" fmla="*/ 6697102 w 12192000"/>
              <a:gd name="connsiteY75" fmla="*/ 4595916 h 5096785"/>
              <a:gd name="connsiteX76" fmla="*/ 6661063 w 12192000"/>
              <a:gd name="connsiteY76" fmla="*/ 4604476 h 5096785"/>
              <a:gd name="connsiteX77" fmla="*/ 6600252 w 12192000"/>
              <a:gd name="connsiteY77" fmla="*/ 4626681 h 5096785"/>
              <a:gd name="connsiteX78" fmla="*/ 6574528 w 12192000"/>
              <a:gd name="connsiteY78" fmla="*/ 4641155 h 5096785"/>
              <a:gd name="connsiteX79" fmla="*/ 6573036 w 12192000"/>
              <a:gd name="connsiteY79" fmla="*/ 4641049 h 5096785"/>
              <a:gd name="connsiteX80" fmla="*/ 6571920 w 12192000"/>
              <a:gd name="connsiteY80" fmla="*/ 4644739 h 5096785"/>
              <a:gd name="connsiteX81" fmla="*/ 6567212 w 12192000"/>
              <a:gd name="connsiteY81" fmla="*/ 4647518 h 5096785"/>
              <a:gd name="connsiteX82" fmla="*/ 6552021 w 12192000"/>
              <a:gd name="connsiteY82" fmla="*/ 4650379 h 5096785"/>
              <a:gd name="connsiteX83" fmla="*/ 6545925 w 12192000"/>
              <a:gd name="connsiteY83" fmla="*/ 4650675 h 5096785"/>
              <a:gd name="connsiteX84" fmla="*/ 6537822 w 12192000"/>
              <a:gd name="connsiteY84" fmla="*/ 4652769 h 5096785"/>
              <a:gd name="connsiteX85" fmla="*/ 6537743 w 12192000"/>
              <a:gd name="connsiteY85" fmla="*/ 4653068 h 5096785"/>
              <a:gd name="connsiteX86" fmla="*/ 6529914 w 12192000"/>
              <a:gd name="connsiteY86" fmla="*/ 4654543 h 5096785"/>
              <a:gd name="connsiteX87" fmla="*/ 6490057 w 12192000"/>
              <a:gd name="connsiteY87" fmla="*/ 4658624 h 5096785"/>
              <a:gd name="connsiteX88" fmla="*/ 6452621 w 12192000"/>
              <a:gd name="connsiteY88" fmla="*/ 4694822 h 5096785"/>
              <a:gd name="connsiteX89" fmla="*/ 6434329 w 12192000"/>
              <a:gd name="connsiteY89" fmla="*/ 4704111 h 5096785"/>
              <a:gd name="connsiteX90" fmla="*/ 6425215 w 12192000"/>
              <a:gd name="connsiteY90" fmla="*/ 4710396 h 5096785"/>
              <a:gd name="connsiteX91" fmla="*/ 6425070 w 12192000"/>
              <a:gd name="connsiteY91" fmla="*/ 4711644 h 5096785"/>
              <a:gd name="connsiteX92" fmla="*/ 6386800 w 12192000"/>
              <a:gd name="connsiteY92" fmla="*/ 4715431 h 5096785"/>
              <a:gd name="connsiteX93" fmla="*/ 6382703 w 12192000"/>
              <a:gd name="connsiteY93" fmla="*/ 4717930 h 5096785"/>
              <a:gd name="connsiteX94" fmla="*/ 6356495 w 12192000"/>
              <a:gd name="connsiteY94" fmla="*/ 4717843 h 5096785"/>
              <a:gd name="connsiteX95" fmla="*/ 6343628 w 12192000"/>
              <a:gd name="connsiteY95" fmla="*/ 4719161 h 5096785"/>
              <a:gd name="connsiteX96" fmla="*/ 6338605 w 12192000"/>
              <a:gd name="connsiteY96" fmla="*/ 4716723 h 5096785"/>
              <a:gd name="connsiteX97" fmla="*/ 6320318 w 12192000"/>
              <a:gd name="connsiteY97" fmla="*/ 4720095 h 5096785"/>
              <a:gd name="connsiteX98" fmla="*/ 6318742 w 12192000"/>
              <a:gd name="connsiteY98" fmla="*/ 4721541 h 5096785"/>
              <a:gd name="connsiteX99" fmla="*/ 6301708 w 12192000"/>
              <a:gd name="connsiteY99" fmla="*/ 4720380 h 5096785"/>
              <a:gd name="connsiteX100" fmla="*/ 6285082 w 12192000"/>
              <a:gd name="connsiteY100" fmla="*/ 4714639 h 5096785"/>
              <a:gd name="connsiteX101" fmla="*/ 6136936 w 12192000"/>
              <a:gd name="connsiteY101" fmla="*/ 4758246 h 5096785"/>
              <a:gd name="connsiteX102" fmla="*/ 5988578 w 12192000"/>
              <a:gd name="connsiteY102" fmla="*/ 4754427 h 5096785"/>
              <a:gd name="connsiteX103" fmla="*/ 5908701 w 12192000"/>
              <a:gd name="connsiteY103" fmla="*/ 4779160 h 5096785"/>
              <a:gd name="connsiteX104" fmla="*/ 5892219 w 12192000"/>
              <a:gd name="connsiteY104" fmla="*/ 4807892 h 5096785"/>
              <a:gd name="connsiteX105" fmla="*/ 5683612 w 12192000"/>
              <a:gd name="connsiteY105" fmla="*/ 4848770 h 5096785"/>
              <a:gd name="connsiteX106" fmla="*/ 5635111 w 12192000"/>
              <a:gd name="connsiteY106" fmla="*/ 4868888 h 5096785"/>
              <a:gd name="connsiteX107" fmla="*/ 5582652 w 12192000"/>
              <a:gd name="connsiteY107" fmla="*/ 4866836 h 5096785"/>
              <a:gd name="connsiteX108" fmla="*/ 5567213 w 12192000"/>
              <a:gd name="connsiteY108" fmla="*/ 4878769 h 5096785"/>
              <a:gd name="connsiteX109" fmla="*/ 5564659 w 12192000"/>
              <a:gd name="connsiteY109" fmla="*/ 4881042 h 5096785"/>
              <a:gd name="connsiteX110" fmla="*/ 5552102 w 12192000"/>
              <a:gd name="connsiteY110" fmla="*/ 4885426 h 5096785"/>
              <a:gd name="connsiteX111" fmla="*/ 5551475 w 12192000"/>
              <a:gd name="connsiteY111" fmla="*/ 4892560 h 5096785"/>
              <a:gd name="connsiteX112" fmla="*/ 5534664 w 12192000"/>
              <a:gd name="connsiteY112" fmla="*/ 4903385 h 5096785"/>
              <a:gd name="connsiteX113" fmla="*/ 5510737 w 12192000"/>
              <a:gd name="connsiteY113" fmla="*/ 4909807 h 5096785"/>
              <a:gd name="connsiteX114" fmla="*/ 5393901 w 12192000"/>
              <a:gd name="connsiteY114" fmla="*/ 4933709 h 5096785"/>
              <a:gd name="connsiteX115" fmla="*/ 5325782 w 12192000"/>
              <a:gd name="connsiteY115" fmla="*/ 4951789 h 5096785"/>
              <a:gd name="connsiteX116" fmla="*/ 5302703 w 12192000"/>
              <a:gd name="connsiteY116" fmla="*/ 4964590 h 5096785"/>
              <a:gd name="connsiteX117" fmla="*/ 5268591 w 12192000"/>
              <a:gd name="connsiteY117" fmla="*/ 4978479 h 5096785"/>
              <a:gd name="connsiteX118" fmla="*/ 5210559 w 12192000"/>
              <a:gd name="connsiteY118" fmla="*/ 5007585 h 5096785"/>
              <a:gd name="connsiteX119" fmla="*/ 5177597 w 12192000"/>
              <a:gd name="connsiteY119" fmla="*/ 5015926 h 5096785"/>
              <a:gd name="connsiteX120" fmla="*/ 5160569 w 12192000"/>
              <a:gd name="connsiteY120" fmla="*/ 5025681 h 5096785"/>
              <a:gd name="connsiteX121" fmla="*/ 5152748 w 12192000"/>
              <a:gd name="connsiteY121" fmla="*/ 5026569 h 5096785"/>
              <a:gd name="connsiteX122" fmla="*/ 5127678 w 12192000"/>
              <a:gd name="connsiteY122" fmla="*/ 5032947 h 5096785"/>
              <a:gd name="connsiteX123" fmla="*/ 5113147 w 12192000"/>
              <a:gd name="connsiteY123" fmla="*/ 5035818 h 5096785"/>
              <a:gd name="connsiteX124" fmla="*/ 5107301 w 12192000"/>
              <a:gd name="connsiteY124" fmla="*/ 5036672 h 5096785"/>
              <a:gd name="connsiteX125" fmla="*/ 5093215 w 12192000"/>
              <a:gd name="connsiteY125" fmla="*/ 5032880 h 5096785"/>
              <a:gd name="connsiteX126" fmla="*/ 5077058 w 12192000"/>
              <a:gd name="connsiteY126" fmla="*/ 5038681 h 5096785"/>
              <a:gd name="connsiteX127" fmla="*/ 5057349 w 12192000"/>
              <a:gd name="connsiteY127" fmla="*/ 5036015 h 5096785"/>
              <a:gd name="connsiteX128" fmla="*/ 5053945 w 12192000"/>
              <a:gd name="connsiteY128" fmla="*/ 5041952 h 5096785"/>
              <a:gd name="connsiteX129" fmla="*/ 5040021 w 12192000"/>
              <a:gd name="connsiteY129" fmla="*/ 5050052 h 5096785"/>
              <a:gd name="connsiteX130" fmla="*/ 5025913 w 12192000"/>
              <a:gd name="connsiteY130" fmla="*/ 5046535 h 5096785"/>
              <a:gd name="connsiteX131" fmla="*/ 4998218 w 12192000"/>
              <a:gd name="connsiteY131" fmla="*/ 5048065 h 5096785"/>
              <a:gd name="connsiteX132" fmla="*/ 4991008 w 12192000"/>
              <a:gd name="connsiteY132" fmla="*/ 5050439 h 5096785"/>
              <a:gd name="connsiteX133" fmla="*/ 4963503 w 12192000"/>
              <a:gd name="connsiteY133" fmla="*/ 5047575 h 5096785"/>
              <a:gd name="connsiteX134" fmla="*/ 4921053 w 12192000"/>
              <a:gd name="connsiteY134" fmla="*/ 5048925 h 5096785"/>
              <a:gd name="connsiteX135" fmla="*/ 4873420 w 12192000"/>
              <a:gd name="connsiteY135" fmla="*/ 5054929 h 5096785"/>
              <a:gd name="connsiteX136" fmla="*/ 4858825 w 12192000"/>
              <a:gd name="connsiteY136" fmla="*/ 5051329 h 5096785"/>
              <a:gd name="connsiteX137" fmla="*/ 4769340 w 12192000"/>
              <a:gd name="connsiteY137" fmla="*/ 5053090 h 5096785"/>
              <a:gd name="connsiteX138" fmla="*/ 4744152 w 12192000"/>
              <a:gd name="connsiteY138" fmla="*/ 5053391 h 5096785"/>
              <a:gd name="connsiteX139" fmla="*/ 4723556 w 12192000"/>
              <a:gd name="connsiteY139" fmla="*/ 5059633 h 5096785"/>
              <a:gd name="connsiteX140" fmla="*/ 4719699 w 12192000"/>
              <a:gd name="connsiteY140" fmla="*/ 5066298 h 5096785"/>
              <a:gd name="connsiteX141" fmla="*/ 4706016 w 12192000"/>
              <a:gd name="connsiteY141" fmla="*/ 5067422 h 5096785"/>
              <a:gd name="connsiteX142" fmla="*/ 4702593 w 12192000"/>
              <a:gd name="connsiteY142" fmla="*/ 5068973 h 5096785"/>
              <a:gd name="connsiteX143" fmla="*/ 4682766 w 12192000"/>
              <a:gd name="connsiteY143" fmla="*/ 5076609 h 5096785"/>
              <a:gd name="connsiteX144" fmla="*/ 4634960 w 12192000"/>
              <a:gd name="connsiteY144" fmla="*/ 5061852 h 5096785"/>
              <a:gd name="connsiteX145" fmla="*/ 4580645 w 12192000"/>
              <a:gd name="connsiteY145" fmla="*/ 5069246 h 5096785"/>
              <a:gd name="connsiteX146" fmla="*/ 4368005 w 12192000"/>
              <a:gd name="connsiteY146" fmla="*/ 5057426 h 5096785"/>
              <a:gd name="connsiteX147" fmla="*/ 4339489 w 12192000"/>
              <a:gd name="connsiteY147" fmla="*/ 5080858 h 5096785"/>
              <a:gd name="connsiteX148" fmla="*/ 4253895 w 12192000"/>
              <a:gd name="connsiteY148" fmla="*/ 5085008 h 5096785"/>
              <a:gd name="connsiteX149" fmla="*/ 4117780 w 12192000"/>
              <a:gd name="connsiteY149" fmla="*/ 5045175 h 5096785"/>
              <a:gd name="connsiteX150" fmla="*/ 3960074 w 12192000"/>
              <a:gd name="connsiteY150" fmla="*/ 5050708 h 5096785"/>
              <a:gd name="connsiteX151" fmla="*/ 3947260 w 12192000"/>
              <a:gd name="connsiteY151" fmla="*/ 5041167 h 5096785"/>
              <a:gd name="connsiteX152" fmla="*/ 3931969 w 12192000"/>
              <a:gd name="connsiteY152" fmla="*/ 5035902 h 5096785"/>
              <a:gd name="connsiteX153" fmla="*/ 3929836 w 12192000"/>
              <a:gd name="connsiteY153" fmla="*/ 5036901 h 5096785"/>
              <a:gd name="connsiteX154" fmla="*/ 3911296 w 12192000"/>
              <a:gd name="connsiteY154" fmla="*/ 5035663 h 5096785"/>
              <a:gd name="connsiteX155" fmla="*/ 3907746 w 12192000"/>
              <a:gd name="connsiteY155" fmla="*/ 5032107 h 5096785"/>
              <a:gd name="connsiteX156" fmla="*/ 3895182 w 12192000"/>
              <a:gd name="connsiteY156" fmla="*/ 5030229 h 5096785"/>
              <a:gd name="connsiteX157" fmla="*/ 3870866 w 12192000"/>
              <a:gd name="connsiteY157" fmla="*/ 5023753 h 5096785"/>
              <a:gd name="connsiteX158" fmla="*/ 3865913 w 12192000"/>
              <a:gd name="connsiteY158" fmla="*/ 5025143 h 5096785"/>
              <a:gd name="connsiteX159" fmla="*/ 3828606 w 12192000"/>
              <a:gd name="connsiteY159" fmla="*/ 5019426 h 5096785"/>
              <a:gd name="connsiteX160" fmla="*/ 3827901 w 12192000"/>
              <a:gd name="connsiteY160" fmla="*/ 5020583 h 5096785"/>
              <a:gd name="connsiteX161" fmla="*/ 3816543 w 12192000"/>
              <a:gd name="connsiteY161" fmla="*/ 5024366 h 5096785"/>
              <a:gd name="connsiteX162" fmla="*/ 3795278 w 12192000"/>
              <a:gd name="connsiteY162" fmla="*/ 5028779 h 5096785"/>
              <a:gd name="connsiteX163" fmla="*/ 3743858 w 12192000"/>
              <a:gd name="connsiteY163" fmla="*/ 5054237 h 5096785"/>
              <a:gd name="connsiteX164" fmla="*/ 3704945 w 12192000"/>
              <a:gd name="connsiteY164" fmla="*/ 5048413 h 5096785"/>
              <a:gd name="connsiteX165" fmla="*/ 3696992 w 12192000"/>
              <a:gd name="connsiteY165" fmla="*/ 5047914 h 5096785"/>
              <a:gd name="connsiteX166" fmla="*/ 3696780 w 12192000"/>
              <a:gd name="connsiteY166" fmla="*/ 5048181 h 5096785"/>
              <a:gd name="connsiteX167" fmla="*/ 3688290 w 12192000"/>
              <a:gd name="connsiteY167" fmla="*/ 5048204 h 5096785"/>
              <a:gd name="connsiteX168" fmla="*/ 3682486 w 12192000"/>
              <a:gd name="connsiteY168" fmla="*/ 5047000 h 5096785"/>
              <a:gd name="connsiteX169" fmla="*/ 3667056 w 12192000"/>
              <a:gd name="connsiteY169" fmla="*/ 5046030 h 5096785"/>
              <a:gd name="connsiteX170" fmla="*/ 3661403 w 12192000"/>
              <a:gd name="connsiteY170" fmla="*/ 5047537 h 5096785"/>
              <a:gd name="connsiteX171" fmla="*/ 3658673 w 12192000"/>
              <a:gd name="connsiteY171" fmla="*/ 5050790 h 5096785"/>
              <a:gd name="connsiteX172" fmla="*/ 3657333 w 12192000"/>
              <a:gd name="connsiteY172" fmla="*/ 5050325 h 5096785"/>
              <a:gd name="connsiteX173" fmla="*/ 3626778 w 12192000"/>
              <a:gd name="connsiteY173" fmla="*/ 5057882 h 5096785"/>
              <a:gd name="connsiteX174" fmla="*/ 3560067 w 12192000"/>
              <a:gd name="connsiteY174" fmla="*/ 5064266 h 5096785"/>
              <a:gd name="connsiteX175" fmla="*/ 3522641 w 12192000"/>
              <a:gd name="connsiteY175" fmla="*/ 5063654 h 5096785"/>
              <a:gd name="connsiteX176" fmla="*/ 3419275 w 12192000"/>
              <a:gd name="connsiteY176" fmla="*/ 5066646 h 5096785"/>
              <a:gd name="connsiteX177" fmla="*/ 3314869 w 12192000"/>
              <a:gd name="connsiteY177" fmla="*/ 5073197 h 5096785"/>
              <a:gd name="connsiteX178" fmla="*/ 3259088 w 12192000"/>
              <a:gd name="connsiteY178" fmla="*/ 5096363 h 5096785"/>
              <a:gd name="connsiteX179" fmla="*/ 3253104 w 12192000"/>
              <a:gd name="connsiteY179" fmla="*/ 5096785 h 5096785"/>
              <a:gd name="connsiteX180" fmla="*/ 3238751 w 12192000"/>
              <a:gd name="connsiteY180" fmla="*/ 5092996 h 5096785"/>
              <a:gd name="connsiteX181" fmla="*/ 3233681 w 12192000"/>
              <a:gd name="connsiteY181" fmla="*/ 5090758 h 5096785"/>
              <a:gd name="connsiteX182" fmla="*/ 3225562 w 12192000"/>
              <a:gd name="connsiteY182" fmla="*/ 5089215 h 5096785"/>
              <a:gd name="connsiteX183" fmla="*/ 3225260 w 12192000"/>
              <a:gd name="connsiteY183" fmla="*/ 5089437 h 5096785"/>
              <a:gd name="connsiteX184" fmla="*/ 3217859 w 12192000"/>
              <a:gd name="connsiteY184" fmla="*/ 5087484 h 5096785"/>
              <a:gd name="connsiteX185" fmla="*/ 3182980 w 12192000"/>
              <a:gd name="connsiteY185" fmla="*/ 5074650 h 5096785"/>
              <a:gd name="connsiteX186" fmla="*/ 3123938 w 12192000"/>
              <a:gd name="connsiteY186" fmla="*/ 5089912 h 5096785"/>
              <a:gd name="connsiteX187" fmla="*/ 3101912 w 12192000"/>
              <a:gd name="connsiteY187" fmla="*/ 5090281 h 5096785"/>
              <a:gd name="connsiteX188" fmla="*/ 3089591 w 12192000"/>
              <a:gd name="connsiteY188" fmla="*/ 5091865 h 5096785"/>
              <a:gd name="connsiteX189" fmla="*/ 3088465 w 12192000"/>
              <a:gd name="connsiteY189" fmla="*/ 5092858 h 5096785"/>
              <a:gd name="connsiteX190" fmla="*/ 3055081 w 12192000"/>
              <a:gd name="connsiteY190" fmla="*/ 5080424 h 5096785"/>
              <a:gd name="connsiteX191" fmla="*/ 3049807 w 12192000"/>
              <a:gd name="connsiteY191" fmla="*/ 5080860 h 5096785"/>
              <a:gd name="connsiteX192" fmla="*/ 3029122 w 12192000"/>
              <a:gd name="connsiteY192" fmla="*/ 5070085 h 5096785"/>
              <a:gd name="connsiteX193" fmla="*/ 3017862 w 12192000"/>
              <a:gd name="connsiteY193" fmla="*/ 5065942 h 5096785"/>
              <a:gd name="connsiteX194" fmla="*/ 3015868 w 12192000"/>
              <a:gd name="connsiteY194" fmla="*/ 5061832 h 5096785"/>
              <a:gd name="connsiteX195" fmla="*/ 2998644 w 12192000"/>
              <a:gd name="connsiteY195" fmla="*/ 5057210 h 5096785"/>
              <a:gd name="connsiteX196" fmla="*/ 2996219 w 12192000"/>
              <a:gd name="connsiteY196" fmla="*/ 5057788 h 5096785"/>
              <a:gd name="connsiteX197" fmla="*/ 2983676 w 12192000"/>
              <a:gd name="connsiteY197" fmla="*/ 5049852 h 5096785"/>
              <a:gd name="connsiteX198" fmla="*/ 2975170 w 12192000"/>
              <a:gd name="connsiteY198" fmla="*/ 5038214 h 5096785"/>
              <a:gd name="connsiteX199" fmla="*/ 2822441 w 12192000"/>
              <a:gd name="connsiteY199" fmla="*/ 5014517 h 5096785"/>
              <a:gd name="connsiteX200" fmla="*/ 2532669 w 12192000"/>
              <a:gd name="connsiteY200" fmla="*/ 4940573 h 5096785"/>
              <a:gd name="connsiteX201" fmla="*/ 2389931 w 12192000"/>
              <a:gd name="connsiteY201" fmla="*/ 4905785 h 5096785"/>
              <a:gd name="connsiteX202" fmla="*/ 2335186 w 12192000"/>
              <a:gd name="connsiteY202" fmla="*/ 4902957 h 5096785"/>
              <a:gd name="connsiteX203" fmla="*/ 2295307 w 12192000"/>
              <a:gd name="connsiteY203" fmla="*/ 4879800 h 5096785"/>
              <a:gd name="connsiteX204" fmla="*/ 2273393 w 12192000"/>
              <a:gd name="connsiteY204" fmla="*/ 4883565 h 5096785"/>
              <a:gd name="connsiteX205" fmla="*/ 2269523 w 12192000"/>
              <a:gd name="connsiteY205" fmla="*/ 4884442 h 5096785"/>
              <a:gd name="connsiteX206" fmla="*/ 2256015 w 12192000"/>
              <a:gd name="connsiteY206" fmla="*/ 4883014 h 5096785"/>
              <a:gd name="connsiteX207" fmla="*/ 2249731 w 12192000"/>
              <a:gd name="connsiteY207" fmla="*/ 4888778 h 5096785"/>
              <a:gd name="connsiteX208" fmla="*/ 2227629 w 12192000"/>
              <a:gd name="connsiteY208" fmla="*/ 4891047 h 5096785"/>
              <a:gd name="connsiteX209" fmla="*/ 2203460 w 12192000"/>
              <a:gd name="connsiteY209" fmla="*/ 4886696 h 5096785"/>
              <a:gd name="connsiteX210" fmla="*/ 2091528 w 12192000"/>
              <a:gd name="connsiteY210" fmla="*/ 4859155 h 5096785"/>
              <a:gd name="connsiteX211" fmla="*/ 2022901 w 12192000"/>
              <a:gd name="connsiteY211" fmla="*/ 4846594 h 5096785"/>
              <a:gd name="connsiteX212" fmla="*/ 1994227 w 12192000"/>
              <a:gd name="connsiteY212" fmla="*/ 4847973 h 5096785"/>
              <a:gd name="connsiteX213" fmla="*/ 1955936 w 12192000"/>
              <a:gd name="connsiteY213" fmla="*/ 4845765 h 5096785"/>
              <a:gd name="connsiteX214" fmla="*/ 1741924 w 12192000"/>
              <a:gd name="connsiteY214" fmla="*/ 4808054 h 5096785"/>
              <a:gd name="connsiteX215" fmla="*/ 1734410 w 12192000"/>
              <a:gd name="connsiteY215" fmla="*/ 4811675 h 5096785"/>
              <a:gd name="connsiteX216" fmla="*/ 1691423 w 12192000"/>
              <a:gd name="connsiteY216" fmla="*/ 4802777 h 5096785"/>
              <a:gd name="connsiteX217" fmla="*/ 1554504 w 12192000"/>
              <a:gd name="connsiteY217" fmla="*/ 4739985 h 5096785"/>
              <a:gd name="connsiteX218" fmla="*/ 1470119 w 12192000"/>
              <a:gd name="connsiteY218" fmla="*/ 4723470 h 5096785"/>
              <a:gd name="connsiteX219" fmla="*/ 1437967 w 12192000"/>
              <a:gd name="connsiteY219" fmla="*/ 4722710 h 5096785"/>
              <a:gd name="connsiteX220" fmla="*/ 1384234 w 12192000"/>
              <a:gd name="connsiteY220" fmla="*/ 4721117 h 5096785"/>
              <a:gd name="connsiteX221" fmla="*/ 1338647 w 12192000"/>
              <a:gd name="connsiteY221" fmla="*/ 4732483 h 5096785"/>
              <a:gd name="connsiteX222" fmla="*/ 1295869 w 12192000"/>
              <a:gd name="connsiteY222" fmla="*/ 4726175 h 5096785"/>
              <a:gd name="connsiteX223" fmla="*/ 1292949 w 12192000"/>
              <a:gd name="connsiteY223" fmla="*/ 4708469 h 5096785"/>
              <a:gd name="connsiteX224" fmla="*/ 1244908 w 12192000"/>
              <a:gd name="connsiteY224" fmla="*/ 4706993 h 5096785"/>
              <a:gd name="connsiteX225" fmla="*/ 1171266 w 12192000"/>
              <a:gd name="connsiteY225" fmla="*/ 4706535 h 5096785"/>
              <a:gd name="connsiteX226" fmla="*/ 1160868 w 12192000"/>
              <a:gd name="connsiteY226" fmla="*/ 4701936 h 5096785"/>
              <a:gd name="connsiteX227" fmla="*/ 1147599 w 12192000"/>
              <a:gd name="connsiteY227" fmla="*/ 4714833 h 5096785"/>
              <a:gd name="connsiteX228" fmla="*/ 1119603 w 12192000"/>
              <a:gd name="connsiteY228" fmla="*/ 4721303 h 5096785"/>
              <a:gd name="connsiteX229" fmla="*/ 997851 w 12192000"/>
              <a:gd name="connsiteY229" fmla="*/ 4722336 h 5096785"/>
              <a:gd name="connsiteX230" fmla="*/ 976455 w 12192000"/>
              <a:gd name="connsiteY230" fmla="*/ 4726407 h 5096785"/>
              <a:gd name="connsiteX231" fmla="*/ 949939 w 12192000"/>
              <a:gd name="connsiteY231" fmla="*/ 4719699 h 5096785"/>
              <a:gd name="connsiteX232" fmla="*/ 894148 w 12192000"/>
              <a:gd name="connsiteY232" fmla="*/ 4710406 h 5096785"/>
              <a:gd name="connsiteX233" fmla="*/ 857990 w 12192000"/>
              <a:gd name="connsiteY233" fmla="*/ 4696844 h 5096785"/>
              <a:gd name="connsiteX234" fmla="*/ 848649 w 12192000"/>
              <a:gd name="connsiteY234" fmla="*/ 4704021 h 5096785"/>
              <a:gd name="connsiteX235" fmla="*/ 826436 w 12192000"/>
              <a:gd name="connsiteY235" fmla="*/ 4707421 h 5096785"/>
              <a:gd name="connsiteX236" fmla="*/ 733052 w 12192000"/>
              <a:gd name="connsiteY236" fmla="*/ 4701884 h 5096785"/>
              <a:gd name="connsiteX237" fmla="*/ 716185 w 12192000"/>
              <a:gd name="connsiteY237" fmla="*/ 4703827 h 5096785"/>
              <a:gd name="connsiteX238" fmla="*/ 696663 w 12192000"/>
              <a:gd name="connsiteY238" fmla="*/ 4697420 h 5096785"/>
              <a:gd name="connsiteX239" fmla="*/ 582722 w 12192000"/>
              <a:gd name="connsiteY239" fmla="*/ 4658637 h 5096785"/>
              <a:gd name="connsiteX240" fmla="*/ 581118 w 12192000"/>
              <a:gd name="connsiteY240" fmla="*/ 4654120 h 5096785"/>
              <a:gd name="connsiteX241" fmla="*/ 546453 w 12192000"/>
              <a:gd name="connsiteY241" fmla="*/ 4652542 h 5096785"/>
              <a:gd name="connsiteX242" fmla="*/ 536773 w 12192000"/>
              <a:gd name="connsiteY242" fmla="*/ 4644609 h 5096785"/>
              <a:gd name="connsiteX243" fmla="*/ 518899 w 12192000"/>
              <a:gd name="connsiteY243" fmla="*/ 4642839 h 5096785"/>
              <a:gd name="connsiteX244" fmla="*/ 388896 w 12192000"/>
              <a:gd name="connsiteY244" fmla="*/ 4619173 h 5096785"/>
              <a:gd name="connsiteX245" fmla="*/ 366479 w 12192000"/>
              <a:gd name="connsiteY245" fmla="*/ 4618896 h 5096785"/>
              <a:gd name="connsiteX246" fmla="*/ 342781 w 12192000"/>
              <a:gd name="connsiteY246" fmla="*/ 4601239 h 5096785"/>
              <a:gd name="connsiteX247" fmla="*/ 255925 w 12192000"/>
              <a:gd name="connsiteY247" fmla="*/ 4598685 h 5096785"/>
              <a:gd name="connsiteX248" fmla="*/ 226919 w 12192000"/>
              <a:gd name="connsiteY248" fmla="*/ 4598460 h 5096785"/>
              <a:gd name="connsiteX249" fmla="*/ 213925 w 12192000"/>
              <a:gd name="connsiteY249" fmla="*/ 4597783 h 5096785"/>
              <a:gd name="connsiteX250" fmla="*/ 215196 w 12192000"/>
              <a:gd name="connsiteY250" fmla="*/ 4588576 h 5096785"/>
              <a:gd name="connsiteX251" fmla="*/ 180214 w 12192000"/>
              <a:gd name="connsiteY251" fmla="*/ 4583701 h 5096785"/>
              <a:gd name="connsiteX252" fmla="*/ 83203 w 12192000"/>
              <a:gd name="connsiteY252" fmla="*/ 4531664 h 5096785"/>
              <a:gd name="connsiteX253" fmla="*/ 4106 w 12192000"/>
              <a:gd name="connsiteY253" fmla="*/ 4517202 h 5096785"/>
              <a:gd name="connsiteX254" fmla="*/ 0 w 12192000"/>
              <a:gd name="connsiteY254" fmla="*/ 4516084 h 5096785"/>
              <a:gd name="connsiteX255" fmla="*/ 0 w 12192000"/>
              <a:gd name="connsiteY255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4285 w 12192000"/>
              <a:gd name="connsiteY15" fmla="*/ 4246460 h 5096785"/>
              <a:gd name="connsiteX16" fmla="*/ 9720786 w 12192000"/>
              <a:gd name="connsiteY16" fmla="*/ 4265611 h 5096785"/>
              <a:gd name="connsiteX17" fmla="*/ 9652162 w 12192000"/>
              <a:gd name="connsiteY17" fmla="*/ 4252712 h 5096785"/>
              <a:gd name="connsiteX18" fmla="*/ 9543973 w 12192000"/>
              <a:gd name="connsiteY18" fmla="*/ 4245802 h 5096785"/>
              <a:gd name="connsiteX19" fmla="*/ 9528747 w 12192000"/>
              <a:gd name="connsiteY19" fmla="*/ 4251724 h 5096785"/>
              <a:gd name="connsiteX20" fmla="*/ 9436976 w 12192000"/>
              <a:gd name="connsiteY20" fmla="*/ 4269351 h 5096785"/>
              <a:gd name="connsiteX21" fmla="*/ 9371827 w 12192000"/>
              <a:gd name="connsiteY21" fmla="*/ 4303912 h 5096785"/>
              <a:gd name="connsiteX22" fmla="*/ 9260304 w 12192000"/>
              <a:gd name="connsiteY22" fmla="*/ 4328021 h 5096785"/>
              <a:gd name="connsiteX23" fmla="*/ 9148799 w 12192000"/>
              <a:gd name="connsiteY23" fmla="*/ 4348506 h 5096785"/>
              <a:gd name="connsiteX24" fmla="*/ 9107898 w 12192000"/>
              <a:gd name="connsiteY24" fmla="*/ 4354282 h 5096785"/>
              <a:gd name="connsiteX25" fmla="*/ 9037321 w 12192000"/>
              <a:gd name="connsiteY25" fmla="*/ 4371817 h 5096785"/>
              <a:gd name="connsiteX26" fmla="*/ 8990743 w 12192000"/>
              <a:gd name="connsiteY26" fmla="*/ 4382161 h 5096785"/>
              <a:gd name="connsiteX27" fmla="*/ 8979819 w 12192000"/>
              <a:gd name="connsiteY27" fmla="*/ 4366419 h 5096785"/>
              <a:gd name="connsiteX28" fmla="*/ 8936044 w 12192000"/>
              <a:gd name="connsiteY28" fmla="*/ 4370992 h 5096785"/>
              <a:gd name="connsiteX29" fmla="*/ 8897707 w 12192000"/>
              <a:gd name="connsiteY29" fmla="*/ 4392673 h 5096785"/>
              <a:gd name="connsiteX30" fmla="*/ 8845635 w 12192000"/>
              <a:gd name="connsiteY30" fmla="*/ 4404300 h 5096785"/>
              <a:gd name="connsiteX31" fmla="*/ 8814562 w 12192000"/>
              <a:gd name="connsiteY31" fmla="*/ 4411434 h 5096785"/>
              <a:gd name="connsiteX32" fmla="*/ 8726349 w 12192000"/>
              <a:gd name="connsiteY32" fmla="*/ 4416668 h 5096785"/>
              <a:gd name="connsiteX33" fmla="*/ 8566678 w 12192000"/>
              <a:gd name="connsiteY33" fmla="*/ 4391711 h 5096785"/>
              <a:gd name="connsiteX34" fmla="*/ 8521516 w 12192000"/>
              <a:gd name="connsiteY34" fmla="*/ 4393927 h 5096785"/>
              <a:gd name="connsiteX35" fmla="*/ 8515998 w 12192000"/>
              <a:gd name="connsiteY35" fmla="*/ 4399124 h 5096785"/>
              <a:gd name="connsiteX36" fmla="*/ 8449547 w 12192000"/>
              <a:gd name="connsiteY36" fmla="*/ 4383170 h 5096785"/>
              <a:gd name="connsiteX37" fmla="*/ 8360285 w 12192000"/>
              <a:gd name="connsiteY37" fmla="*/ 4398502 h 5096785"/>
              <a:gd name="connsiteX38" fmla="*/ 8256584 w 12192000"/>
              <a:gd name="connsiteY38" fmla="*/ 4423564 h 5096785"/>
              <a:gd name="connsiteX39" fmla="*/ 8229821 w 12192000"/>
              <a:gd name="connsiteY39" fmla="*/ 4431840 h 5096785"/>
              <a:gd name="connsiteX40" fmla="*/ 8158476 w 12192000"/>
              <a:gd name="connsiteY40" fmla="*/ 4436904 h 5096785"/>
              <a:gd name="connsiteX41" fmla="*/ 7993707 w 12192000"/>
              <a:gd name="connsiteY41" fmla="*/ 4447962 h 5096785"/>
              <a:gd name="connsiteX42" fmla="*/ 7990346 w 12192000"/>
              <a:gd name="connsiteY42" fmla="*/ 4454853 h 5096785"/>
              <a:gd name="connsiteX43" fmla="*/ 7976786 w 12192000"/>
              <a:gd name="connsiteY43" fmla="*/ 4456820 h 5096785"/>
              <a:gd name="connsiteX44" fmla="*/ 7973491 w 12192000"/>
              <a:gd name="connsiteY44" fmla="*/ 4458577 h 5096785"/>
              <a:gd name="connsiteX45" fmla="*/ 7954281 w 12192000"/>
              <a:gd name="connsiteY45" fmla="*/ 4467421 h 5096785"/>
              <a:gd name="connsiteX46" fmla="*/ 7905540 w 12192000"/>
              <a:gd name="connsiteY46" fmla="*/ 4455628 h 5096785"/>
              <a:gd name="connsiteX47" fmla="*/ 7851932 w 12192000"/>
              <a:gd name="connsiteY47" fmla="*/ 4466353 h 5096785"/>
              <a:gd name="connsiteX48" fmla="*/ 7639078 w 12192000"/>
              <a:gd name="connsiteY48" fmla="*/ 4467635 h 5096785"/>
              <a:gd name="connsiteX49" fmla="*/ 7612359 w 12192000"/>
              <a:gd name="connsiteY49" fmla="*/ 4492789 h 5096785"/>
              <a:gd name="connsiteX50" fmla="*/ 7527328 w 12192000"/>
              <a:gd name="connsiteY50" fmla="*/ 4502199 h 5096785"/>
              <a:gd name="connsiteX51" fmla="*/ 7388717 w 12192000"/>
              <a:gd name="connsiteY51" fmla="*/ 4470799 h 5096785"/>
              <a:gd name="connsiteX52" fmla="*/ 7231898 w 12192000"/>
              <a:gd name="connsiteY52" fmla="*/ 4486028 h 5096785"/>
              <a:gd name="connsiteX53" fmla="*/ 7218425 w 12192000"/>
              <a:gd name="connsiteY53" fmla="*/ 4477288 h 5096785"/>
              <a:gd name="connsiteX54" fmla="*/ 7202795 w 12192000"/>
              <a:gd name="connsiteY54" fmla="*/ 4472972 h 5096785"/>
              <a:gd name="connsiteX55" fmla="*/ 7200744 w 12192000"/>
              <a:gd name="connsiteY55" fmla="*/ 4474099 h 5096785"/>
              <a:gd name="connsiteX56" fmla="*/ 7182163 w 12192000"/>
              <a:gd name="connsiteY56" fmla="*/ 4474005 h 5096785"/>
              <a:gd name="connsiteX57" fmla="*/ 7178368 w 12192000"/>
              <a:gd name="connsiteY57" fmla="*/ 4470673 h 5096785"/>
              <a:gd name="connsiteX58" fmla="*/ 7165705 w 12192000"/>
              <a:gd name="connsiteY58" fmla="*/ 4469569 h 5096785"/>
              <a:gd name="connsiteX59" fmla="*/ 7140991 w 12192000"/>
              <a:gd name="connsiteY59" fmla="*/ 4464599 h 5096785"/>
              <a:gd name="connsiteX60" fmla="*/ 7136152 w 12192000"/>
              <a:gd name="connsiteY60" fmla="*/ 4466292 h 5096785"/>
              <a:gd name="connsiteX61" fmla="*/ 7098544 w 12192000"/>
              <a:gd name="connsiteY61" fmla="*/ 4462879 h 5096785"/>
              <a:gd name="connsiteX62" fmla="*/ 7097922 w 12192000"/>
              <a:gd name="connsiteY62" fmla="*/ 4464077 h 5096785"/>
              <a:gd name="connsiteX63" fmla="*/ 7086877 w 12192000"/>
              <a:gd name="connsiteY63" fmla="*/ 4468554 h 5096785"/>
              <a:gd name="connsiteX64" fmla="*/ 7065999 w 12192000"/>
              <a:gd name="connsiteY64" fmla="*/ 4474270 h 5096785"/>
              <a:gd name="connsiteX65" fmla="*/ 7016598 w 12192000"/>
              <a:gd name="connsiteY65" fmla="*/ 4502855 h 5096785"/>
              <a:gd name="connsiteX66" fmla="*/ 6977375 w 12192000"/>
              <a:gd name="connsiteY66" fmla="*/ 4499434 h 5096785"/>
              <a:gd name="connsiteX67" fmla="*/ 6969409 w 12192000"/>
              <a:gd name="connsiteY67" fmla="*/ 4499424 h 5096785"/>
              <a:gd name="connsiteX68" fmla="*/ 6969218 w 12192000"/>
              <a:gd name="connsiteY68" fmla="*/ 4499704 h 5096785"/>
              <a:gd name="connsiteX69" fmla="*/ 6960755 w 12192000"/>
              <a:gd name="connsiteY69" fmla="*/ 4500249 h 5096785"/>
              <a:gd name="connsiteX70" fmla="*/ 6954882 w 12192000"/>
              <a:gd name="connsiteY70" fmla="*/ 4499405 h 5096785"/>
              <a:gd name="connsiteX71" fmla="*/ 6939428 w 12192000"/>
              <a:gd name="connsiteY71" fmla="*/ 4499385 h 5096785"/>
              <a:gd name="connsiteX72" fmla="*/ 6933902 w 12192000"/>
              <a:gd name="connsiteY72" fmla="*/ 4501239 h 5096785"/>
              <a:gd name="connsiteX73" fmla="*/ 6891244 w 12192000"/>
              <a:gd name="connsiteY73" fmla="*/ 4536371 h 5096785"/>
              <a:gd name="connsiteX74" fmla="*/ 6794496 w 12192000"/>
              <a:gd name="connsiteY74" fmla="*/ 4567924 h 5096785"/>
              <a:gd name="connsiteX75" fmla="*/ 6697102 w 12192000"/>
              <a:gd name="connsiteY75" fmla="*/ 4595916 h 5096785"/>
              <a:gd name="connsiteX76" fmla="*/ 6661063 w 12192000"/>
              <a:gd name="connsiteY76" fmla="*/ 4604476 h 5096785"/>
              <a:gd name="connsiteX77" fmla="*/ 6600252 w 12192000"/>
              <a:gd name="connsiteY77" fmla="*/ 4626681 h 5096785"/>
              <a:gd name="connsiteX78" fmla="*/ 6574528 w 12192000"/>
              <a:gd name="connsiteY78" fmla="*/ 4641155 h 5096785"/>
              <a:gd name="connsiteX79" fmla="*/ 6573036 w 12192000"/>
              <a:gd name="connsiteY79" fmla="*/ 4641049 h 5096785"/>
              <a:gd name="connsiteX80" fmla="*/ 6571920 w 12192000"/>
              <a:gd name="connsiteY80" fmla="*/ 4644739 h 5096785"/>
              <a:gd name="connsiteX81" fmla="*/ 6567212 w 12192000"/>
              <a:gd name="connsiteY81" fmla="*/ 4647518 h 5096785"/>
              <a:gd name="connsiteX82" fmla="*/ 6552021 w 12192000"/>
              <a:gd name="connsiteY82" fmla="*/ 4650379 h 5096785"/>
              <a:gd name="connsiteX83" fmla="*/ 6545925 w 12192000"/>
              <a:gd name="connsiteY83" fmla="*/ 4650675 h 5096785"/>
              <a:gd name="connsiteX84" fmla="*/ 6537822 w 12192000"/>
              <a:gd name="connsiteY84" fmla="*/ 4652769 h 5096785"/>
              <a:gd name="connsiteX85" fmla="*/ 6537743 w 12192000"/>
              <a:gd name="connsiteY85" fmla="*/ 4653068 h 5096785"/>
              <a:gd name="connsiteX86" fmla="*/ 6529914 w 12192000"/>
              <a:gd name="connsiteY86" fmla="*/ 4654543 h 5096785"/>
              <a:gd name="connsiteX87" fmla="*/ 6490057 w 12192000"/>
              <a:gd name="connsiteY87" fmla="*/ 4658624 h 5096785"/>
              <a:gd name="connsiteX88" fmla="*/ 6452621 w 12192000"/>
              <a:gd name="connsiteY88" fmla="*/ 4694822 h 5096785"/>
              <a:gd name="connsiteX89" fmla="*/ 6434329 w 12192000"/>
              <a:gd name="connsiteY89" fmla="*/ 4704111 h 5096785"/>
              <a:gd name="connsiteX90" fmla="*/ 6425215 w 12192000"/>
              <a:gd name="connsiteY90" fmla="*/ 4710396 h 5096785"/>
              <a:gd name="connsiteX91" fmla="*/ 6425070 w 12192000"/>
              <a:gd name="connsiteY91" fmla="*/ 4711644 h 5096785"/>
              <a:gd name="connsiteX92" fmla="*/ 6386800 w 12192000"/>
              <a:gd name="connsiteY92" fmla="*/ 4715431 h 5096785"/>
              <a:gd name="connsiteX93" fmla="*/ 6382703 w 12192000"/>
              <a:gd name="connsiteY93" fmla="*/ 4717930 h 5096785"/>
              <a:gd name="connsiteX94" fmla="*/ 6356495 w 12192000"/>
              <a:gd name="connsiteY94" fmla="*/ 4717843 h 5096785"/>
              <a:gd name="connsiteX95" fmla="*/ 6343628 w 12192000"/>
              <a:gd name="connsiteY95" fmla="*/ 4719161 h 5096785"/>
              <a:gd name="connsiteX96" fmla="*/ 6338605 w 12192000"/>
              <a:gd name="connsiteY96" fmla="*/ 4716723 h 5096785"/>
              <a:gd name="connsiteX97" fmla="*/ 6320318 w 12192000"/>
              <a:gd name="connsiteY97" fmla="*/ 4720095 h 5096785"/>
              <a:gd name="connsiteX98" fmla="*/ 6318742 w 12192000"/>
              <a:gd name="connsiteY98" fmla="*/ 4721541 h 5096785"/>
              <a:gd name="connsiteX99" fmla="*/ 6301708 w 12192000"/>
              <a:gd name="connsiteY99" fmla="*/ 4720380 h 5096785"/>
              <a:gd name="connsiteX100" fmla="*/ 6285082 w 12192000"/>
              <a:gd name="connsiteY100" fmla="*/ 4714639 h 5096785"/>
              <a:gd name="connsiteX101" fmla="*/ 6136936 w 12192000"/>
              <a:gd name="connsiteY101" fmla="*/ 4758246 h 5096785"/>
              <a:gd name="connsiteX102" fmla="*/ 5988578 w 12192000"/>
              <a:gd name="connsiteY102" fmla="*/ 4754427 h 5096785"/>
              <a:gd name="connsiteX103" fmla="*/ 5908701 w 12192000"/>
              <a:gd name="connsiteY103" fmla="*/ 4779160 h 5096785"/>
              <a:gd name="connsiteX104" fmla="*/ 5892219 w 12192000"/>
              <a:gd name="connsiteY104" fmla="*/ 4807892 h 5096785"/>
              <a:gd name="connsiteX105" fmla="*/ 5683612 w 12192000"/>
              <a:gd name="connsiteY105" fmla="*/ 4848770 h 5096785"/>
              <a:gd name="connsiteX106" fmla="*/ 5635111 w 12192000"/>
              <a:gd name="connsiteY106" fmla="*/ 4868888 h 5096785"/>
              <a:gd name="connsiteX107" fmla="*/ 5582652 w 12192000"/>
              <a:gd name="connsiteY107" fmla="*/ 4866836 h 5096785"/>
              <a:gd name="connsiteX108" fmla="*/ 5567213 w 12192000"/>
              <a:gd name="connsiteY108" fmla="*/ 4878769 h 5096785"/>
              <a:gd name="connsiteX109" fmla="*/ 5564659 w 12192000"/>
              <a:gd name="connsiteY109" fmla="*/ 4881042 h 5096785"/>
              <a:gd name="connsiteX110" fmla="*/ 5552102 w 12192000"/>
              <a:gd name="connsiteY110" fmla="*/ 4885426 h 5096785"/>
              <a:gd name="connsiteX111" fmla="*/ 5551475 w 12192000"/>
              <a:gd name="connsiteY111" fmla="*/ 4892560 h 5096785"/>
              <a:gd name="connsiteX112" fmla="*/ 5534664 w 12192000"/>
              <a:gd name="connsiteY112" fmla="*/ 4903385 h 5096785"/>
              <a:gd name="connsiteX113" fmla="*/ 5510737 w 12192000"/>
              <a:gd name="connsiteY113" fmla="*/ 4909807 h 5096785"/>
              <a:gd name="connsiteX114" fmla="*/ 5393901 w 12192000"/>
              <a:gd name="connsiteY114" fmla="*/ 4933709 h 5096785"/>
              <a:gd name="connsiteX115" fmla="*/ 5325782 w 12192000"/>
              <a:gd name="connsiteY115" fmla="*/ 4951789 h 5096785"/>
              <a:gd name="connsiteX116" fmla="*/ 5302703 w 12192000"/>
              <a:gd name="connsiteY116" fmla="*/ 4964590 h 5096785"/>
              <a:gd name="connsiteX117" fmla="*/ 5268591 w 12192000"/>
              <a:gd name="connsiteY117" fmla="*/ 4978479 h 5096785"/>
              <a:gd name="connsiteX118" fmla="*/ 5210559 w 12192000"/>
              <a:gd name="connsiteY118" fmla="*/ 5007585 h 5096785"/>
              <a:gd name="connsiteX119" fmla="*/ 5177597 w 12192000"/>
              <a:gd name="connsiteY119" fmla="*/ 5015926 h 5096785"/>
              <a:gd name="connsiteX120" fmla="*/ 5160569 w 12192000"/>
              <a:gd name="connsiteY120" fmla="*/ 5025681 h 5096785"/>
              <a:gd name="connsiteX121" fmla="*/ 5152748 w 12192000"/>
              <a:gd name="connsiteY121" fmla="*/ 5026569 h 5096785"/>
              <a:gd name="connsiteX122" fmla="*/ 5127678 w 12192000"/>
              <a:gd name="connsiteY122" fmla="*/ 5032947 h 5096785"/>
              <a:gd name="connsiteX123" fmla="*/ 5113147 w 12192000"/>
              <a:gd name="connsiteY123" fmla="*/ 5035818 h 5096785"/>
              <a:gd name="connsiteX124" fmla="*/ 5107301 w 12192000"/>
              <a:gd name="connsiteY124" fmla="*/ 5036672 h 5096785"/>
              <a:gd name="connsiteX125" fmla="*/ 5093215 w 12192000"/>
              <a:gd name="connsiteY125" fmla="*/ 5032880 h 5096785"/>
              <a:gd name="connsiteX126" fmla="*/ 5077058 w 12192000"/>
              <a:gd name="connsiteY126" fmla="*/ 5038681 h 5096785"/>
              <a:gd name="connsiteX127" fmla="*/ 5057349 w 12192000"/>
              <a:gd name="connsiteY127" fmla="*/ 5036015 h 5096785"/>
              <a:gd name="connsiteX128" fmla="*/ 5053945 w 12192000"/>
              <a:gd name="connsiteY128" fmla="*/ 5041952 h 5096785"/>
              <a:gd name="connsiteX129" fmla="*/ 5040021 w 12192000"/>
              <a:gd name="connsiteY129" fmla="*/ 5050052 h 5096785"/>
              <a:gd name="connsiteX130" fmla="*/ 5025913 w 12192000"/>
              <a:gd name="connsiteY130" fmla="*/ 5046535 h 5096785"/>
              <a:gd name="connsiteX131" fmla="*/ 4998218 w 12192000"/>
              <a:gd name="connsiteY131" fmla="*/ 5048065 h 5096785"/>
              <a:gd name="connsiteX132" fmla="*/ 4991008 w 12192000"/>
              <a:gd name="connsiteY132" fmla="*/ 5050439 h 5096785"/>
              <a:gd name="connsiteX133" fmla="*/ 4963503 w 12192000"/>
              <a:gd name="connsiteY133" fmla="*/ 5047575 h 5096785"/>
              <a:gd name="connsiteX134" fmla="*/ 4921053 w 12192000"/>
              <a:gd name="connsiteY134" fmla="*/ 5048925 h 5096785"/>
              <a:gd name="connsiteX135" fmla="*/ 4873420 w 12192000"/>
              <a:gd name="connsiteY135" fmla="*/ 5054929 h 5096785"/>
              <a:gd name="connsiteX136" fmla="*/ 4858825 w 12192000"/>
              <a:gd name="connsiteY136" fmla="*/ 5051329 h 5096785"/>
              <a:gd name="connsiteX137" fmla="*/ 4769340 w 12192000"/>
              <a:gd name="connsiteY137" fmla="*/ 5053090 h 5096785"/>
              <a:gd name="connsiteX138" fmla="*/ 4744152 w 12192000"/>
              <a:gd name="connsiteY138" fmla="*/ 5053391 h 5096785"/>
              <a:gd name="connsiteX139" fmla="*/ 4723556 w 12192000"/>
              <a:gd name="connsiteY139" fmla="*/ 5059633 h 5096785"/>
              <a:gd name="connsiteX140" fmla="*/ 4719699 w 12192000"/>
              <a:gd name="connsiteY140" fmla="*/ 5066298 h 5096785"/>
              <a:gd name="connsiteX141" fmla="*/ 4706016 w 12192000"/>
              <a:gd name="connsiteY141" fmla="*/ 5067422 h 5096785"/>
              <a:gd name="connsiteX142" fmla="*/ 4702593 w 12192000"/>
              <a:gd name="connsiteY142" fmla="*/ 5068973 h 5096785"/>
              <a:gd name="connsiteX143" fmla="*/ 4682766 w 12192000"/>
              <a:gd name="connsiteY143" fmla="*/ 5076609 h 5096785"/>
              <a:gd name="connsiteX144" fmla="*/ 4634960 w 12192000"/>
              <a:gd name="connsiteY144" fmla="*/ 5061852 h 5096785"/>
              <a:gd name="connsiteX145" fmla="*/ 4580645 w 12192000"/>
              <a:gd name="connsiteY145" fmla="*/ 5069246 h 5096785"/>
              <a:gd name="connsiteX146" fmla="*/ 4368005 w 12192000"/>
              <a:gd name="connsiteY146" fmla="*/ 5057426 h 5096785"/>
              <a:gd name="connsiteX147" fmla="*/ 4339489 w 12192000"/>
              <a:gd name="connsiteY147" fmla="*/ 5080858 h 5096785"/>
              <a:gd name="connsiteX148" fmla="*/ 4253895 w 12192000"/>
              <a:gd name="connsiteY148" fmla="*/ 5085008 h 5096785"/>
              <a:gd name="connsiteX149" fmla="*/ 4117780 w 12192000"/>
              <a:gd name="connsiteY149" fmla="*/ 5045175 h 5096785"/>
              <a:gd name="connsiteX150" fmla="*/ 3960074 w 12192000"/>
              <a:gd name="connsiteY150" fmla="*/ 5050708 h 5096785"/>
              <a:gd name="connsiteX151" fmla="*/ 3947260 w 12192000"/>
              <a:gd name="connsiteY151" fmla="*/ 5041167 h 5096785"/>
              <a:gd name="connsiteX152" fmla="*/ 3931969 w 12192000"/>
              <a:gd name="connsiteY152" fmla="*/ 5035902 h 5096785"/>
              <a:gd name="connsiteX153" fmla="*/ 3929836 w 12192000"/>
              <a:gd name="connsiteY153" fmla="*/ 5036901 h 5096785"/>
              <a:gd name="connsiteX154" fmla="*/ 3911296 w 12192000"/>
              <a:gd name="connsiteY154" fmla="*/ 5035663 h 5096785"/>
              <a:gd name="connsiteX155" fmla="*/ 3907746 w 12192000"/>
              <a:gd name="connsiteY155" fmla="*/ 5032107 h 5096785"/>
              <a:gd name="connsiteX156" fmla="*/ 3895182 w 12192000"/>
              <a:gd name="connsiteY156" fmla="*/ 5030229 h 5096785"/>
              <a:gd name="connsiteX157" fmla="*/ 3870866 w 12192000"/>
              <a:gd name="connsiteY157" fmla="*/ 5023753 h 5096785"/>
              <a:gd name="connsiteX158" fmla="*/ 3865913 w 12192000"/>
              <a:gd name="connsiteY158" fmla="*/ 5025143 h 5096785"/>
              <a:gd name="connsiteX159" fmla="*/ 3828606 w 12192000"/>
              <a:gd name="connsiteY159" fmla="*/ 5019426 h 5096785"/>
              <a:gd name="connsiteX160" fmla="*/ 3827901 w 12192000"/>
              <a:gd name="connsiteY160" fmla="*/ 5020583 h 5096785"/>
              <a:gd name="connsiteX161" fmla="*/ 3816543 w 12192000"/>
              <a:gd name="connsiteY161" fmla="*/ 5024366 h 5096785"/>
              <a:gd name="connsiteX162" fmla="*/ 3795278 w 12192000"/>
              <a:gd name="connsiteY162" fmla="*/ 5028779 h 5096785"/>
              <a:gd name="connsiteX163" fmla="*/ 3743858 w 12192000"/>
              <a:gd name="connsiteY163" fmla="*/ 5054237 h 5096785"/>
              <a:gd name="connsiteX164" fmla="*/ 3704945 w 12192000"/>
              <a:gd name="connsiteY164" fmla="*/ 5048413 h 5096785"/>
              <a:gd name="connsiteX165" fmla="*/ 3696992 w 12192000"/>
              <a:gd name="connsiteY165" fmla="*/ 5047914 h 5096785"/>
              <a:gd name="connsiteX166" fmla="*/ 3696780 w 12192000"/>
              <a:gd name="connsiteY166" fmla="*/ 5048181 h 5096785"/>
              <a:gd name="connsiteX167" fmla="*/ 3688290 w 12192000"/>
              <a:gd name="connsiteY167" fmla="*/ 5048204 h 5096785"/>
              <a:gd name="connsiteX168" fmla="*/ 3682486 w 12192000"/>
              <a:gd name="connsiteY168" fmla="*/ 5047000 h 5096785"/>
              <a:gd name="connsiteX169" fmla="*/ 3667056 w 12192000"/>
              <a:gd name="connsiteY169" fmla="*/ 5046030 h 5096785"/>
              <a:gd name="connsiteX170" fmla="*/ 3661403 w 12192000"/>
              <a:gd name="connsiteY170" fmla="*/ 5047537 h 5096785"/>
              <a:gd name="connsiteX171" fmla="*/ 3658673 w 12192000"/>
              <a:gd name="connsiteY171" fmla="*/ 5050790 h 5096785"/>
              <a:gd name="connsiteX172" fmla="*/ 3657333 w 12192000"/>
              <a:gd name="connsiteY172" fmla="*/ 5050325 h 5096785"/>
              <a:gd name="connsiteX173" fmla="*/ 3626778 w 12192000"/>
              <a:gd name="connsiteY173" fmla="*/ 5057882 h 5096785"/>
              <a:gd name="connsiteX174" fmla="*/ 3560067 w 12192000"/>
              <a:gd name="connsiteY174" fmla="*/ 5064266 h 5096785"/>
              <a:gd name="connsiteX175" fmla="*/ 3522641 w 12192000"/>
              <a:gd name="connsiteY175" fmla="*/ 5063654 h 5096785"/>
              <a:gd name="connsiteX176" fmla="*/ 3419275 w 12192000"/>
              <a:gd name="connsiteY176" fmla="*/ 5066646 h 5096785"/>
              <a:gd name="connsiteX177" fmla="*/ 3314869 w 12192000"/>
              <a:gd name="connsiteY177" fmla="*/ 5073197 h 5096785"/>
              <a:gd name="connsiteX178" fmla="*/ 3259088 w 12192000"/>
              <a:gd name="connsiteY178" fmla="*/ 5096363 h 5096785"/>
              <a:gd name="connsiteX179" fmla="*/ 3253104 w 12192000"/>
              <a:gd name="connsiteY179" fmla="*/ 5096785 h 5096785"/>
              <a:gd name="connsiteX180" fmla="*/ 3238751 w 12192000"/>
              <a:gd name="connsiteY180" fmla="*/ 5092996 h 5096785"/>
              <a:gd name="connsiteX181" fmla="*/ 3233681 w 12192000"/>
              <a:gd name="connsiteY181" fmla="*/ 5090758 h 5096785"/>
              <a:gd name="connsiteX182" fmla="*/ 3225562 w 12192000"/>
              <a:gd name="connsiteY182" fmla="*/ 5089215 h 5096785"/>
              <a:gd name="connsiteX183" fmla="*/ 3225260 w 12192000"/>
              <a:gd name="connsiteY183" fmla="*/ 5089437 h 5096785"/>
              <a:gd name="connsiteX184" fmla="*/ 3217859 w 12192000"/>
              <a:gd name="connsiteY184" fmla="*/ 5087484 h 5096785"/>
              <a:gd name="connsiteX185" fmla="*/ 3182980 w 12192000"/>
              <a:gd name="connsiteY185" fmla="*/ 5074650 h 5096785"/>
              <a:gd name="connsiteX186" fmla="*/ 3123938 w 12192000"/>
              <a:gd name="connsiteY186" fmla="*/ 5089912 h 5096785"/>
              <a:gd name="connsiteX187" fmla="*/ 3101912 w 12192000"/>
              <a:gd name="connsiteY187" fmla="*/ 5090281 h 5096785"/>
              <a:gd name="connsiteX188" fmla="*/ 3089591 w 12192000"/>
              <a:gd name="connsiteY188" fmla="*/ 5091865 h 5096785"/>
              <a:gd name="connsiteX189" fmla="*/ 3088465 w 12192000"/>
              <a:gd name="connsiteY189" fmla="*/ 5092858 h 5096785"/>
              <a:gd name="connsiteX190" fmla="*/ 3055081 w 12192000"/>
              <a:gd name="connsiteY190" fmla="*/ 5080424 h 5096785"/>
              <a:gd name="connsiteX191" fmla="*/ 3049807 w 12192000"/>
              <a:gd name="connsiteY191" fmla="*/ 5080860 h 5096785"/>
              <a:gd name="connsiteX192" fmla="*/ 3029122 w 12192000"/>
              <a:gd name="connsiteY192" fmla="*/ 5070085 h 5096785"/>
              <a:gd name="connsiteX193" fmla="*/ 3017862 w 12192000"/>
              <a:gd name="connsiteY193" fmla="*/ 5065942 h 5096785"/>
              <a:gd name="connsiteX194" fmla="*/ 3015868 w 12192000"/>
              <a:gd name="connsiteY194" fmla="*/ 5061832 h 5096785"/>
              <a:gd name="connsiteX195" fmla="*/ 2998644 w 12192000"/>
              <a:gd name="connsiteY195" fmla="*/ 5057210 h 5096785"/>
              <a:gd name="connsiteX196" fmla="*/ 2996219 w 12192000"/>
              <a:gd name="connsiteY196" fmla="*/ 5057788 h 5096785"/>
              <a:gd name="connsiteX197" fmla="*/ 2983676 w 12192000"/>
              <a:gd name="connsiteY197" fmla="*/ 5049852 h 5096785"/>
              <a:gd name="connsiteX198" fmla="*/ 2975170 w 12192000"/>
              <a:gd name="connsiteY198" fmla="*/ 5038214 h 5096785"/>
              <a:gd name="connsiteX199" fmla="*/ 2758830 w 12192000"/>
              <a:gd name="connsiteY199" fmla="*/ 4974760 h 5096785"/>
              <a:gd name="connsiteX200" fmla="*/ 2532669 w 12192000"/>
              <a:gd name="connsiteY200" fmla="*/ 4940573 h 5096785"/>
              <a:gd name="connsiteX201" fmla="*/ 2389931 w 12192000"/>
              <a:gd name="connsiteY201" fmla="*/ 4905785 h 5096785"/>
              <a:gd name="connsiteX202" fmla="*/ 2335186 w 12192000"/>
              <a:gd name="connsiteY202" fmla="*/ 4902957 h 5096785"/>
              <a:gd name="connsiteX203" fmla="*/ 2295307 w 12192000"/>
              <a:gd name="connsiteY203" fmla="*/ 4879800 h 5096785"/>
              <a:gd name="connsiteX204" fmla="*/ 2273393 w 12192000"/>
              <a:gd name="connsiteY204" fmla="*/ 4883565 h 5096785"/>
              <a:gd name="connsiteX205" fmla="*/ 2269523 w 12192000"/>
              <a:gd name="connsiteY205" fmla="*/ 4884442 h 5096785"/>
              <a:gd name="connsiteX206" fmla="*/ 2256015 w 12192000"/>
              <a:gd name="connsiteY206" fmla="*/ 4883014 h 5096785"/>
              <a:gd name="connsiteX207" fmla="*/ 2249731 w 12192000"/>
              <a:gd name="connsiteY207" fmla="*/ 4888778 h 5096785"/>
              <a:gd name="connsiteX208" fmla="*/ 2227629 w 12192000"/>
              <a:gd name="connsiteY208" fmla="*/ 4891047 h 5096785"/>
              <a:gd name="connsiteX209" fmla="*/ 2203460 w 12192000"/>
              <a:gd name="connsiteY209" fmla="*/ 4886696 h 5096785"/>
              <a:gd name="connsiteX210" fmla="*/ 2091528 w 12192000"/>
              <a:gd name="connsiteY210" fmla="*/ 4859155 h 5096785"/>
              <a:gd name="connsiteX211" fmla="*/ 2022901 w 12192000"/>
              <a:gd name="connsiteY211" fmla="*/ 4846594 h 5096785"/>
              <a:gd name="connsiteX212" fmla="*/ 1994227 w 12192000"/>
              <a:gd name="connsiteY212" fmla="*/ 4847973 h 5096785"/>
              <a:gd name="connsiteX213" fmla="*/ 1955936 w 12192000"/>
              <a:gd name="connsiteY213" fmla="*/ 4845765 h 5096785"/>
              <a:gd name="connsiteX214" fmla="*/ 1741924 w 12192000"/>
              <a:gd name="connsiteY214" fmla="*/ 4808054 h 5096785"/>
              <a:gd name="connsiteX215" fmla="*/ 1734410 w 12192000"/>
              <a:gd name="connsiteY215" fmla="*/ 4811675 h 5096785"/>
              <a:gd name="connsiteX216" fmla="*/ 1691423 w 12192000"/>
              <a:gd name="connsiteY216" fmla="*/ 4802777 h 5096785"/>
              <a:gd name="connsiteX217" fmla="*/ 1554504 w 12192000"/>
              <a:gd name="connsiteY217" fmla="*/ 4739985 h 5096785"/>
              <a:gd name="connsiteX218" fmla="*/ 1470119 w 12192000"/>
              <a:gd name="connsiteY218" fmla="*/ 4723470 h 5096785"/>
              <a:gd name="connsiteX219" fmla="*/ 1437967 w 12192000"/>
              <a:gd name="connsiteY219" fmla="*/ 4722710 h 5096785"/>
              <a:gd name="connsiteX220" fmla="*/ 1384234 w 12192000"/>
              <a:gd name="connsiteY220" fmla="*/ 4721117 h 5096785"/>
              <a:gd name="connsiteX221" fmla="*/ 1338647 w 12192000"/>
              <a:gd name="connsiteY221" fmla="*/ 4732483 h 5096785"/>
              <a:gd name="connsiteX222" fmla="*/ 1295869 w 12192000"/>
              <a:gd name="connsiteY222" fmla="*/ 4726175 h 5096785"/>
              <a:gd name="connsiteX223" fmla="*/ 1292949 w 12192000"/>
              <a:gd name="connsiteY223" fmla="*/ 4708469 h 5096785"/>
              <a:gd name="connsiteX224" fmla="*/ 1244908 w 12192000"/>
              <a:gd name="connsiteY224" fmla="*/ 4706993 h 5096785"/>
              <a:gd name="connsiteX225" fmla="*/ 1171266 w 12192000"/>
              <a:gd name="connsiteY225" fmla="*/ 4706535 h 5096785"/>
              <a:gd name="connsiteX226" fmla="*/ 1160868 w 12192000"/>
              <a:gd name="connsiteY226" fmla="*/ 4701936 h 5096785"/>
              <a:gd name="connsiteX227" fmla="*/ 1147599 w 12192000"/>
              <a:gd name="connsiteY227" fmla="*/ 4714833 h 5096785"/>
              <a:gd name="connsiteX228" fmla="*/ 1119603 w 12192000"/>
              <a:gd name="connsiteY228" fmla="*/ 4721303 h 5096785"/>
              <a:gd name="connsiteX229" fmla="*/ 997851 w 12192000"/>
              <a:gd name="connsiteY229" fmla="*/ 4722336 h 5096785"/>
              <a:gd name="connsiteX230" fmla="*/ 976455 w 12192000"/>
              <a:gd name="connsiteY230" fmla="*/ 4726407 h 5096785"/>
              <a:gd name="connsiteX231" fmla="*/ 949939 w 12192000"/>
              <a:gd name="connsiteY231" fmla="*/ 4719699 h 5096785"/>
              <a:gd name="connsiteX232" fmla="*/ 894148 w 12192000"/>
              <a:gd name="connsiteY232" fmla="*/ 4710406 h 5096785"/>
              <a:gd name="connsiteX233" fmla="*/ 857990 w 12192000"/>
              <a:gd name="connsiteY233" fmla="*/ 4696844 h 5096785"/>
              <a:gd name="connsiteX234" fmla="*/ 848649 w 12192000"/>
              <a:gd name="connsiteY234" fmla="*/ 4704021 h 5096785"/>
              <a:gd name="connsiteX235" fmla="*/ 826436 w 12192000"/>
              <a:gd name="connsiteY235" fmla="*/ 4707421 h 5096785"/>
              <a:gd name="connsiteX236" fmla="*/ 733052 w 12192000"/>
              <a:gd name="connsiteY236" fmla="*/ 4701884 h 5096785"/>
              <a:gd name="connsiteX237" fmla="*/ 716185 w 12192000"/>
              <a:gd name="connsiteY237" fmla="*/ 4703827 h 5096785"/>
              <a:gd name="connsiteX238" fmla="*/ 696663 w 12192000"/>
              <a:gd name="connsiteY238" fmla="*/ 4697420 h 5096785"/>
              <a:gd name="connsiteX239" fmla="*/ 582722 w 12192000"/>
              <a:gd name="connsiteY239" fmla="*/ 4658637 h 5096785"/>
              <a:gd name="connsiteX240" fmla="*/ 581118 w 12192000"/>
              <a:gd name="connsiteY240" fmla="*/ 4654120 h 5096785"/>
              <a:gd name="connsiteX241" fmla="*/ 546453 w 12192000"/>
              <a:gd name="connsiteY241" fmla="*/ 4652542 h 5096785"/>
              <a:gd name="connsiteX242" fmla="*/ 536773 w 12192000"/>
              <a:gd name="connsiteY242" fmla="*/ 4644609 h 5096785"/>
              <a:gd name="connsiteX243" fmla="*/ 518899 w 12192000"/>
              <a:gd name="connsiteY243" fmla="*/ 4642839 h 5096785"/>
              <a:gd name="connsiteX244" fmla="*/ 388896 w 12192000"/>
              <a:gd name="connsiteY244" fmla="*/ 4619173 h 5096785"/>
              <a:gd name="connsiteX245" fmla="*/ 366479 w 12192000"/>
              <a:gd name="connsiteY245" fmla="*/ 4618896 h 5096785"/>
              <a:gd name="connsiteX246" fmla="*/ 342781 w 12192000"/>
              <a:gd name="connsiteY246" fmla="*/ 4601239 h 5096785"/>
              <a:gd name="connsiteX247" fmla="*/ 255925 w 12192000"/>
              <a:gd name="connsiteY247" fmla="*/ 4598685 h 5096785"/>
              <a:gd name="connsiteX248" fmla="*/ 226919 w 12192000"/>
              <a:gd name="connsiteY248" fmla="*/ 4598460 h 5096785"/>
              <a:gd name="connsiteX249" fmla="*/ 213925 w 12192000"/>
              <a:gd name="connsiteY249" fmla="*/ 4597783 h 5096785"/>
              <a:gd name="connsiteX250" fmla="*/ 215196 w 12192000"/>
              <a:gd name="connsiteY250" fmla="*/ 4588576 h 5096785"/>
              <a:gd name="connsiteX251" fmla="*/ 180214 w 12192000"/>
              <a:gd name="connsiteY251" fmla="*/ 4583701 h 5096785"/>
              <a:gd name="connsiteX252" fmla="*/ 83203 w 12192000"/>
              <a:gd name="connsiteY252" fmla="*/ 4531664 h 5096785"/>
              <a:gd name="connsiteX253" fmla="*/ 4106 w 12192000"/>
              <a:gd name="connsiteY253" fmla="*/ 4517202 h 5096785"/>
              <a:gd name="connsiteX254" fmla="*/ 0 w 12192000"/>
              <a:gd name="connsiteY254" fmla="*/ 4516084 h 5096785"/>
              <a:gd name="connsiteX255" fmla="*/ 0 w 12192000"/>
              <a:gd name="connsiteY255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4285 w 12192000"/>
              <a:gd name="connsiteY15" fmla="*/ 4246460 h 5096785"/>
              <a:gd name="connsiteX16" fmla="*/ 9720786 w 12192000"/>
              <a:gd name="connsiteY16" fmla="*/ 4265611 h 5096785"/>
              <a:gd name="connsiteX17" fmla="*/ 9652162 w 12192000"/>
              <a:gd name="connsiteY17" fmla="*/ 4252712 h 5096785"/>
              <a:gd name="connsiteX18" fmla="*/ 9543973 w 12192000"/>
              <a:gd name="connsiteY18" fmla="*/ 4245802 h 5096785"/>
              <a:gd name="connsiteX19" fmla="*/ 9528747 w 12192000"/>
              <a:gd name="connsiteY19" fmla="*/ 4251724 h 5096785"/>
              <a:gd name="connsiteX20" fmla="*/ 9436976 w 12192000"/>
              <a:gd name="connsiteY20" fmla="*/ 4269351 h 5096785"/>
              <a:gd name="connsiteX21" fmla="*/ 9371827 w 12192000"/>
              <a:gd name="connsiteY21" fmla="*/ 4303912 h 5096785"/>
              <a:gd name="connsiteX22" fmla="*/ 9260304 w 12192000"/>
              <a:gd name="connsiteY22" fmla="*/ 4328021 h 5096785"/>
              <a:gd name="connsiteX23" fmla="*/ 9148799 w 12192000"/>
              <a:gd name="connsiteY23" fmla="*/ 4348506 h 5096785"/>
              <a:gd name="connsiteX24" fmla="*/ 9107898 w 12192000"/>
              <a:gd name="connsiteY24" fmla="*/ 4354282 h 5096785"/>
              <a:gd name="connsiteX25" fmla="*/ 9037321 w 12192000"/>
              <a:gd name="connsiteY25" fmla="*/ 4371817 h 5096785"/>
              <a:gd name="connsiteX26" fmla="*/ 8990743 w 12192000"/>
              <a:gd name="connsiteY26" fmla="*/ 4382161 h 5096785"/>
              <a:gd name="connsiteX27" fmla="*/ 8979819 w 12192000"/>
              <a:gd name="connsiteY27" fmla="*/ 4366419 h 5096785"/>
              <a:gd name="connsiteX28" fmla="*/ 8936044 w 12192000"/>
              <a:gd name="connsiteY28" fmla="*/ 4370992 h 5096785"/>
              <a:gd name="connsiteX29" fmla="*/ 8897707 w 12192000"/>
              <a:gd name="connsiteY29" fmla="*/ 4392673 h 5096785"/>
              <a:gd name="connsiteX30" fmla="*/ 8845635 w 12192000"/>
              <a:gd name="connsiteY30" fmla="*/ 4404300 h 5096785"/>
              <a:gd name="connsiteX31" fmla="*/ 8814562 w 12192000"/>
              <a:gd name="connsiteY31" fmla="*/ 4411434 h 5096785"/>
              <a:gd name="connsiteX32" fmla="*/ 8726349 w 12192000"/>
              <a:gd name="connsiteY32" fmla="*/ 4416668 h 5096785"/>
              <a:gd name="connsiteX33" fmla="*/ 8566678 w 12192000"/>
              <a:gd name="connsiteY33" fmla="*/ 4391711 h 5096785"/>
              <a:gd name="connsiteX34" fmla="*/ 8521516 w 12192000"/>
              <a:gd name="connsiteY34" fmla="*/ 4393927 h 5096785"/>
              <a:gd name="connsiteX35" fmla="*/ 8515998 w 12192000"/>
              <a:gd name="connsiteY35" fmla="*/ 4399124 h 5096785"/>
              <a:gd name="connsiteX36" fmla="*/ 8449547 w 12192000"/>
              <a:gd name="connsiteY36" fmla="*/ 4383170 h 5096785"/>
              <a:gd name="connsiteX37" fmla="*/ 8360285 w 12192000"/>
              <a:gd name="connsiteY37" fmla="*/ 4398502 h 5096785"/>
              <a:gd name="connsiteX38" fmla="*/ 8256584 w 12192000"/>
              <a:gd name="connsiteY38" fmla="*/ 4423564 h 5096785"/>
              <a:gd name="connsiteX39" fmla="*/ 8229821 w 12192000"/>
              <a:gd name="connsiteY39" fmla="*/ 4431840 h 5096785"/>
              <a:gd name="connsiteX40" fmla="*/ 8158476 w 12192000"/>
              <a:gd name="connsiteY40" fmla="*/ 4436904 h 5096785"/>
              <a:gd name="connsiteX41" fmla="*/ 7993707 w 12192000"/>
              <a:gd name="connsiteY41" fmla="*/ 4447962 h 5096785"/>
              <a:gd name="connsiteX42" fmla="*/ 7990346 w 12192000"/>
              <a:gd name="connsiteY42" fmla="*/ 4454853 h 5096785"/>
              <a:gd name="connsiteX43" fmla="*/ 7976786 w 12192000"/>
              <a:gd name="connsiteY43" fmla="*/ 4456820 h 5096785"/>
              <a:gd name="connsiteX44" fmla="*/ 7973491 w 12192000"/>
              <a:gd name="connsiteY44" fmla="*/ 4458577 h 5096785"/>
              <a:gd name="connsiteX45" fmla="*/ 7954281 w 12192000"/>
              <a:gd name="connsiteY45" fmla="*/ 4467421 h 5096785"/>
              <a:gd name="connsiteX46" fmla="*/ 7905540 w 12192000"/>
              <a:gd name="connsiteY46" fmla="*/ 4455628 h 5096785"/>
              <a:gd name="connsiteX47" fmla="*/ 7851932 w 12192000"/>
              <a:gd name="connsiteY47" fmla="*/ 4466353 h 5096785"/>
              <a:gd name="connsiteX48" fmla="*/ 7639078 w 12192000"/>
              <a:gd name="connsiteY48" fmla="*/ 4467635 h 5096785"/>
              <a:gd name="connsiteX49" fmla="*/ 7612359 w 12192000"/>
              <a:gd name="connsiteY49" fmla="*/ 4492789 h 5096785"/>
              <a:gd name="connsiteX50" fmla="*/ 7527328 w 12192000"/>
              <a:gd name="connsiteY50" fmla="*/ 4502199 h 5096785"/>
              <a:gd name="connsiteX51" fmla="*/ 7388717 w 12192000"/>
              <a:gd name="connsiteY51" fmla="*/ 4470799 h 5096785"/>
              <a:gd name="connsiteX52" fmla="*/ 7231898 w 12192000"/>
              <a:gd name="connsiteY52" fmla="*/ 4486028 h 5096785"/>
              <a:gd name="connsiteX53" fmla="*/ 7218425 w 12192000"/>
              <a:gd name="connsiteY53" fmla="*/ 4477288 h 5096785"/>
              <a:gd name="connsiteX54" fmla="*/ 7202795 w 12192000"/>
              <a:gd name="connsiteY54" fmla="*/ 4472972 h 5096785"/>
              <a:gd name="connsiteX55" fmla="*/ 7200744 w 12192000"/>
              <a:gd name="connsiteY55" fmla="*/ 4474099 h 5096785"/>
              <a:gd name="connsiteX56" fmla="*/ 7182163 w 12192000"/>
              <a:gd name="connsiteY56" fmla="*/ 4474005 h 5096785"/>
              <a:gd name="connsiteX57" fmla="*/ 7178368 w 12192000"/>
              <a:gd name="connsiteY57" fmla="*/ 4470673 h 5096785"/>
              <a:gd name="connsiteX58" fmla="*/ 7165705 w 12192000"/>
              <a:gd name="connsiteY58" fmla="*/ 4469569 h 5096785"/>
              <a:gd name="connsiteX59" fmla="*/ 7140991 w 12192000"/>
              <a:gd name="connsiteY59" fmla="*/ 4464599 h 5096785"/>
              <a:gd name="connsiteX60" fmla="*/ 7136152 w 12192000"/>
              <a:gd name="connsiteY60" fmla="*/ 4466292 h 5096785"/>
              <a:gd name="connsiteX61" fmla="*/ 7098544 w 12192000"/>
              <a:gd name="connsiteY61" fmla="*/ 4462879 h 5096785"/>
              <a:gd name="connsiteX62" fmla="*/ 7097922 w 12192000"/>
              <a:gd name="connsiteY62" fmla="*/ 4464077 h 5096785"/>
              <a:gd name="connsiteX63" fmla="*/ 7086877 w 12192000"/>
              <a:gd name="connsiteY63" fmla="*/ 4468554 h 5096785"/>
              <a:gd name="connsiteX64" fmla="*/ 7065999 w 12192000"/>
              <a:gd name="connsiteY64" fmla="*/ 4474270 h 5096785"/>
              <a:gd name="connsiteX65" fmla="*/ 7016598 w 12192000"/>
              <a:gd name="connsiteY65" fmla="*/ 4502855 h 5096785"/>
              <a:gd name="connsiteX66" fmla="*/ 6977375 w 12192000"/>
              <a:gd name="connsiteY66" fmla="*/ 4499434 h 5096785"/>
              <a:gd name="connsiteX67" fmla="*/ 6969409 w 12192000"/>
              <a:gd name="connsiteY67" fmla="*/ 4499424 h 5096785"/>
              <a:gd name="connsiteX68" fmla="*/ 6969218 w 12192000"/>
              <a:gd name="connsiteY68" fmla="*/ 4499704 h 5096785"/>
              <a:gd name="connsiteX69" fmla="*/ 6960755 w 12192000"/>
              <a:gd name="connsiteY69" fmla="*/ 4500249 h 5096785"/>
              <a:gd name="connsiteX70" fmla="*/ 6954882 w 12192000"/>
              <a:gd name="connsiteY70" fmla="*/ 4499405 h 5096785"/>
              <a:gd name="connsiteX71" fmla="*/ 6939428 w 12192000"/>
              <a:gd name="connsiteY71" fmla="*/ 4499385 h 5096785"/>
              <a:gd name="connsiteX72" fmla="*/ 6933902 w 12192000"/>
              <a:gd name="connsiteY72" fmla="*/ 4501239 h 5096785"/>
              <a:gd name="connsiteX73" fmla="*/ 6891244 w 12192000"/>
              <a:gd name="connsiteY73" fmla="*/ 4536371 h 5096785"/>
              <a:gd name="connsiteX74" fmla="*/ 6794496 w 12192000"/>
              <a:gd name="connsiteY74" fmla="*/ 4567924 h 5096785"/>
              <a:gd name="connsiteX75" fmla="*/ 6697102 w 12192000"/>
              <a:gd name="connsiteY75" fmla="*/ 4595916 h 5096785"/>
              <a:gd name="connsiteX76" fmla="*/ 6661063 w 12192000"/>
              <a:gd name="connsiteY76" fmla="*/ 4604476 h 5096785"/>
              <a:gd name="connsiteX77" fmla="*/ 6600252 w 12192000"/>
              <a:gd name="connsiteY77" fmla="*/ 4626681 h 5096785"/>
              <a:gd name="connsiteX78" fmla="*/ 6574528 w 12192000"/>
              <a:gd name="connsiteY78" fmla="*/ 4641155 h 5096785"/>
              <a:gd name="connsiteX79" fmla="*/ 6573036 w 12192000"/>
              <a:gd name="connsiteY79" fmla="*/ 4641049 h 5096785"/>
              <a:gd name="connsiteX80" fmla="*/ 6571920 w 12192000"/>
              <a:gd name="connsiteY80" fmla="*/ 4644739 h 5096785"/>
              <a:gd name="connsiteX81" fmla="*/ 6567212 w 12192000"/>
              <a:gd name="connsiteY81" fmla="*/ 4647518 h 5096785"/>
              <a:gd name="connsiteX82" fmla="*/ 6552021 w 12192000"/>
              <a:gd name="connsiteY82" fmla="*/ 4650379 h 5096785"/>
              <a:gd name="connsiteX83" fmla="*/ 6545925 w 12192000"/>
              <a:gd name="connsiteY83" fmla="*/ 4650675 h 5096785"/>
              <a:gd name="connsiteX84" fmla="*/ 6537822 w 12192000"/>
              <a:gd name="connsiteY84" fmla="*/ 4652769 h 5096785"/>
              <a:gd name="connsiteX85" fmla="*/ 6537743 w 12192000"/>
              <a:gd name="connsiteY85" fmla="*/ 4653068 h 5096785"/>
              <a:gd name="connsiteX86" fmla="*/ 6529914 w 12192000"/>
              <a:gd name="connsiteY86" fmla="*/ 4654543 h 5096785"/>
              <a:gd name="connsiteX87" fmla="*/ 6490057 w 12192000"/>
              <a:gd name="connsiteY87" fmla="*/ 4658624 h 5096785"/>
              <a:gd name="connsiteX88" fmla="*/ 6452621 w 12192000"/>
              <a:gd name="connsiteY88" fmla="*/ 4694822 h 5096785"/>
              <a:gd name="connsiteX89" fmla="*/ 6434329 w 12192000"/>
              <a:gd name="connsiteY89" fmla="*/ 4704111 h 5096785"/>
              <a:gd name="connsiteX90" fmla="*/ 6425215 w 12192000"/>
              <a:gd name="connsiteY90" fmla="*/ 4710396 h 5096785"/>
              <a:gd name="connsiteX91" fmla="*/ 6425070 w 12192000"/>
              <a:gd name="connsiteY91" fmla="*/ 4711644 h 5096785"/>
              <a:gd name="connsiteX92" fmla="*/ 6386800 w 12192000"/>
              <a:gd name="connsiteY92" fmla="*/ 4715431 h 5096785"/>
              <a:gd name="connsiteX93" fmla="*/ 6382703 w 12192000"/>
              <a:gd name="connsiteY93" fmla="*/ 4717930 h 5096785"/>
              <a:gd name="connsiteX94" fmla="*/ 6356495 w 12192000"/>
              <a:gd name="connsiteY94" fmla="*/ 4717843 h 5096785"/>
              <a:gd name="connsiteX95" fmla="*/ 6343628 w 12192000"/>
              <a:gd name="connsiteY95" fmla="*/ 4719161 h 5096785"/>
              <a:gd name="connsiteX96" fmla="*/ 6338605 w 12192000"/>
              <a:gd name="connsiteY96" fmla="*/ 4716723 h 5096785"/>
              <a:gd name="connsiteX97" fmla="*/ 6320318 w 12192000"/>
              <a:gd name="connsiteY97" fmla="*/ 4720095 h 5096785"/>
              <a:gd name="connsiteX98" fmla="*/ 6318742 w 12192000"/>
              <a:gd name="connsiteY98" fmla="*/ 4721541 h 5096785"/>
              <a:gd name="connsiteX99" fmla="*/ 6301708 w 12192000"/>
              <a:gd name="connsiteY99" fmla="*/ 4720380 h 5096785"/>
              <a:gd name="connsiteX100" fmla="*/ 6285082 w 12192000"/>
              <a:gd name="connsiteY100" fmla="*/ 4714639 h 5096785"/>
              <a:gd name="connsiteX101" fmla="*/ 6136936 w 12192000"/>
              <a:gd name="connsiteY101" fmla="*/ 4758246 h 5096785"/>
              <a:gd name="connsiteX102" fmla="*/ 5988578 w 12192000"/>
              <a:gd name="connsiteY102" fmla="*/ 4754427 h 5096785"/>
              <a:gd name="connsiteX103" fmla="*/ 5908701 w 12192000"/>
              <a:gd name="connsiteY103" fmla="*/ 4779160 h 5096785"/>
              <a:gd name="connsiteX104" fmla="*/ 5892219 w 12192000"/>
              <a:gd name="connsiteY104" fmla="*/ 4807892 h 5096785"/>
              <a:gd name="connsiteX105" fmla="*/ 5683612 w 12192000"/>
              <a:gd name="connsiteY105" fmla="*/ 4848770 h 5096785"/>
              <a:gd name="connsiteX106" fmla="*/ 5635111 w 12192000"/>
              <a:gd name="connsiteY106" fmla="*/ 4868888 h 5096785"/>
              <a:gd name="connsiteX107" fmla="*/ 5582652 w 12192000"/>
              <a:gd name="connsiteY107" fmla="*/ 4866836 h 5096785"/>
              <a:gd name="connsiteX108" fmla="*/ 5567213 w 12192000"/>
              <a:gd name="connsiteY108" fmla="*/ 4878769 h 5096785"/>
              <a:gd name="connsiteX109" fmla="*/ 5564659 w 12192000"/>
              <a:gd name="connsiteY109" fmla="*/ 4881042 h 5096785"/>
              <a:gd name="connsiteX110" fmla="*/ 5552102 w 12192000"/>
              <a:gd name="connsiteY110" fmla="*/ 4885426 h 5096785"/>
              <a:gd name="connsiteX111" fmla="*/ 5551475 w 12192000"/>
              <a:gd name="connsiteY111" fmla="*/ 4892560 h 5096785"/>
              <a:gd name="connsiteX112" fmla="*/ 5534664 w 12192000"/>
              <a:gd name="connsiteY112" fmla="*/ 4903385 h 5096785"/>
              <a:gd name="connsiteX113" fmla="*/ 5510737 w 12192000"/>
              <a:gd name="connsiteY113" fmla="*/ 4909807 h 5096785"/>
              <a:gd name="connsiteX114" fmla="*/ 5393901 w 12192000"/>
              <a:gd name="connsiteY114" fmla="*/ 4933709 h 5096785"/>
              <a:gd name="connsiteX115" fmla="*/ 5325782 w 12192000"/>
              <a:gd name="connsiteY115" fmla="*/ 4951789 h 5096785"/>
              <a:gd name="connsiteX116" fmla="*/ 5302703 w 12192000"/>
              <a:gd name="connsiteY116" fmla="*/ 4964590 h 5096785"/>
              <a:gd name="connsiteX117" fmla="*/ 5268591 w 12192000"/>
              <a:gd name="connsiteY117" fmla="*/ 4978479 h 5096785"/>
              <a:gd name="connsiteX118" fmla="*/ 5210559 w 12192000"/>
              <a:gd name="connsiteY118" fmla="*/ 5007585 h 5096785"/>
              <a:gd name="connsiteX119" fmla="*/ 5177597 w 12192000"/>
              <a:gd name="connsiteY119" fmla="*/ 5015926 h 5096785"/>
              <a:gd name="connsiteX120" fmla="*/ 5160569 w 12192000"/>
              <a:gd name="connsiteY120" fmla="*/ 5025681 h 5096785"/>
              <a:gd name="connsiteX121" fmla="*/ 5152748 w 12192000"/>
              <a:gd name="connsiteY121" fmla="*/ 5026569 h 5096785"/>
              <a:gd name="connsiteX122" fmla="*/ 5127678 w 12192000"/>
              <a:gd name="connsiteY122" fmla="*/ 5032947 h 5096785"/>
              <a:gd name="connsiteX123" fmla="*/ 5113147 w 12192000"/>
              <a:gd name="connsiteY123" fmla="*/ 5035818 h 5096785"/>
              <a:gd name="connsiteX124" fmla="*/ 5107301 w 12192000"/>
              <a:gd name="connsiteY124" fmla="*/ 5036672 h 5096785"/>
              <a:gd name="connsiteX125" fmla="*/ 5093215 w 12192000"/>
              <a:gd name="connsiteY125" fmla="*/ 5032880 h 5096785"/>
              <a:gd name="connsiteX126" fmla="*/ 5077058 w 12192000"/>
              <a:gd name="connsiteY126" fmla="*/ 5038681 h 5096785"/>
              <a:gd name="connsiteX127" fmla="*/ 5057349 w 12192000"/>
              <a:gd name="connsiteY127" fmla="*/ 5036015 h 5096785"/>
              <a:gd name="connsiteX128" fmla="*/ 5053945 w 12192000"/>
              <a:gd name="connsiteY128" fmla="*/ 5041952 h 5096785"/>
              <a:gd name="connsiteX129" fmla="*/ 5040021 w 12192000"/>
              <a:gd name="connsiteY129" fmla="*/ 5050052 h 5096785"/>
              <a:gd name="connsiteX130" fmla="*/ 5025913 w 12192000"/>
              <a:gd name="connsiteY130" fmla="*/ 5046535 h 5096785"/>
              <a:gd name="connsiteX131" fmla="*/ 4998218 w 12192000"/>
              <a:gd name="connsiteY131" fmla="*/ 5048065 h 5096785"/>
              <a:gd name="connsiteX132" fmla="*/ 4991008 w 12192000"/>
              <a:gd name="connsiteY132" fmla="*/ 5050439 h 5096785"/>
              <a:gd name="connsiteX133" fmla="*/ 4963503 w 12192000"/>
              <a:gd name="connsiteY133" fmla="*/ 5047575 h 5096785"/>
              <a:gd name="connsiteX134" fmla="*/ 4921053 w 12192000"/>
              <a:gd name="connsiteY134" fmla="*/ 5048925 h 5096785"/>
              <a:gd name="connsiteX135" fmla="*/ 4873420 w 12192000"/>
              <a:gd name="connsiteY135" fmla="*/ 5054929 h 5096785"/>
              <a:gd name="connsiteX136" fmla="*/ 4858825 w 12192000"/>
              <a:gd name="connsiteY136" fmla="*/ 5051329 h 5096785"/>
              <a:gd name="connsiteX137" fmla="*/ 4769340 w 12192000"/>
              <a:gd name="connsiteY137" fmla="*/ 5053090 h 5096785"/>
              <a:gd name="connsiteX138" fmla="*/ 4744152 w 12192000"/>
              <a:gd name="connsiteY138" fmla="*/ 5053391 h 5096785"/>
              <a:gd name="connsiteX139" fmla="*/ 4723556 w 12192000"/>
              <a:gd name="connsiteY139" fmla="*/ 5059633 h 5096785"/>
              <a:gd name="connsiteX140" fmla="*/ 4719699 w 12192000"/>
              <a:gd name="connsiteY140" fmla="*/ 5066298 h 5096785"/>
              <a:gd name="connsiteX141" fmla="*/ 4706016 w 12192000"/>
              <a:gd name="connsiteY141" fmla="*/ 5067422 h 5096785"/>
              <a:gd name="connsiteX142" fmla="*/ 4702593 w 12192000"/>
              <a:gd name="connsiteY142" fmla="*/ 5068973 h 5096785"/>
              <a:gd name="connsiteX143" fmla="*/ 4682766 w 12192000"/>
              <a:gd name="connsiteY143" fmla="*/ 5076609 h 5096785"/>
              <a:gd name="connsiteX144" fmla="*/ 4634960 w 12192000"/>
              <a:gd name="connsiteY144" fmla="*/ 5061852 h 5096785"/>
              <a:gd name="connsiteX145" fmla="*/ 4580645 w 12192000"/>
              <a:gd name="connsiteY145" fmla="*/ 5069246 h 5096785"/>
              <a:gd name="connsiteX146" fmla="*/ 4368005 w 12192000"/>
              <a:gd name="connsiteY146" fmla="*/ 5057426 h 5096785"/>
              <a:gd name="connsiteX147" fmla="*/ 4339489 w 12192000"/>
              <a:gd name="connsiteY147" fmla="*/ 5080858 h 5096785"/>
              <a:gd name="connsiteX148" fmla="*/ 4253895 w 12192000"/>
              <a:gd name="connsiteY148" fmla="*/ 5085008 h 5096785"/>
              <a:gd name="connsiteX149" fmla="*/ 4117780 w 12192000"/>
              <a:gd name="connsiteY149" fmla="*/ 5045175 h 5096785"/>
              <a:gd name="connsiteX150" fmla="*/ 3960074 w 12192000"/>
              <a:gd name="connsiteY150" fmla="*/ 5050708 h 5096785"/>
              <a:gd name="connsiteX151" fmla="*/ 3947260 w 12192000"/>
              <a:gd name="connsiteY151" fmla="*/ 5041167 h 5096785"/>
              <a:gd name="connsiteX152" fmla="*/ 3931969 w 12192000"/>
              <a:gd name="connsiteY152" fmla="*/ 5035902 h 5096785"/>
              <a:gd name="connsiteX153" fmla="*/ 3929836 w 12192000"/>
              <a:gd name="connsiteY153" fmla="*/ 5036901 h 5096785"/>
              <a:gd name="connsiteX154" fmla="*/ 3911296 w 12192000"/>
              <a:gd name="connsiteY154" fmla="*/ 5035663 h 5096785"/>
              <a:gd name="connsiteX155" fmla="*/ 3907746 w 12192000"/>
              <a:gd name="connsiteY155" fmla="*/ 5032107 h 5096785"/>
              <a:gd name="connsiteX156" fmla="*/ 3895182 w 12192000"/>
              <a:gd name="connsiteY156" fmla="*/ 5030229 h 5096785"/>
              <a:gd name="connsiteX157" fmla="*/ 3870866 w 12192000"/>
              <a:gd name="connsiteY157" fmla="*/ 5023753 h 5096785"/>
              <a:gd name="connsiteX158" fmla="*/ 3865913 w 12192000"/>
              <a:gd name="connsiteY158" fmla="*/ 5025143 h 5096785"/>
              <a:gd name="connsiteX159" fmla="*/ 3828606 w 12192000"/>
              <a:gd name="connsiteY159" fmla="*/ 5019426 h 5096785"/>
              <a:gd name="connsiteX160" fmla="*/ 3827901 w 12192000"/>
              <a:gd name="connsiteY160" fmla="*/ 5020583 h 5096785"/>
              <a:gd name="connsiteX161" fmla="*/ 3816543 w 12192000"/>
              <a:gd name="connsiteY161" fmla="*/ 5024366 h 5096785"/>
              <a:gd name="connsiteX162" fmla="*/ 3795278 w 12192000"/>
              <a:gd name="connsiteY162" fmla="*/ 5028779 h 5096785"/>
              <a:gd name="connsiteX163" fmla="*/ 3743858 w 12192000"/>
              <a:gd name="connsiteY163" fmla="*/ 5054237 h 5096785"/>
              <a:gd name="connsiteX164" fmla="*/ 3704945 w 12192000"/>
              <a:gd name="connsiteY164" fmla="*/ 5048413 h 5096785"/>
              <a:gd name="connsiteX165" fmla="*/ 3696992 w 12192000"/>
              <a:gd name="connsiteY165" fmla="*/ 5047914 h 5096785"/>
              <a:gd name="connsiteX166" fmla="*/ 3696780 w 12192000"/>
              <a:gd name="connsiteY166" fmla="*/ 5048181 h 5096785"/>
              <a:gd name="connsiteX167" fmla="*/ 3688290 w 12192000"/>
              <a:gd name="connsiteY167" fmla="*/ 5048204 h 5096785"/>
              <a:gd name="connsiteX168" fmla="*/ 3682486 w 12192000"/>
              <a:gd name="connsiteY168" fmla="*/ 5047000 h 5096785"/>
              <a:gd name="connsiteX169" fmla="*/ 3667056 w 12192000"/>
              <a:gd name="connsiteY169" fmla="*/ 5046030 h 5096785"/>
              <a:gd name="connsiteX170" fmla="*/ 3661403 w 12192000"/>
              <a:gd name="connsiteY170" fmla="*/ 5047537 h 5096785"/>
              <a:gd name="connsiteX171" fmla="*/ 3658673 w 12192000"/>
              <a:gd name="connsiteY171" fmla="*/ 5050790 h 5096785"/>
              <a:gd name="connsiteX172" fmla="*/ 3657333 w 12192000"/>
              <a:gd name="connsiteY172" fmla="*/ 5050325 h 5096785"/>
              <a:gd name="connsiteX173" fmla="*/ 3626778 w 12192000"/>
              <a:gd name="connsiteY173" fmla="*/ 5057882 h 5096785"/>
              <a:gd name="connsiteX174" fmla="*/ 3560067 w 12192000"/>
              <a:gd name="connsiteY174" fmla="*/ 5064266 h 5096785"/>
              <a:gd name="connsiteX175" fmla="*/ 3522641 w 12192000"/>
              <a:gd name="connsiteY175" fmla="*/ 5063654 h 5096785"/>
              <a:gd name="connsiteX176" fmla="*/ 3419275 w 12192000"/>
              <a:gd name="connsiteY176" fmla="*/ 5066646 h 5096785"/>
              <a:gd name="connsiteX177" fmla="*/ 3314869 w 12192000"/>
              <a:gd name="connsiteY177" fmla="*/ 5073197 h 5096785"/>
              <a:gd name="connsiteX178" fmla="*/ 3259088 w 12192000"/>
              <a:gd name="connsiteY178" fmla="*/ 5096363 h 5096785"/>
              <a:gd name="connsiteX179" fmla="*/ 3253104 w 12192000"/>
              <a:gd name="connsiteY179" fmla="*/ 5096785 h 5096785"/>
              <a:gd name="connsiteX180" fmla="*/ 3238751 w 12192000"/>
              <a:gd name="connsiteY180" fmla="*/ 5092996 h 5096785"/>
              <a:gd name="connsiteX181" fmla="*/ 3233681 w 12192000"/>
              <a:gd name="connsiteY181" fmla="*/ 5090758 h 5096785"/>
              <a:gd name="connsiteX182" fmla="*/ 3225562 w 12192000"/>
              <a:gd name="connsiteY182" fmla="*/ 5089215 h 5096785"/>
              <a:gd name="connsiteX183" fmla="*/ 3225260 w 12192000"/>
              <a:gd name="connsiteY183" fmla="*/ 5089437 h 5096785"/>
              <a:gd name="connsiteX184" fmla="*/ 3217859 w 12192000"/>
              <a:gd name="connsiteY184" fmla="*/ 5087484 h 5096785"/>
              <a:gd name="connsiteX185" fmla="*/ 3182980 w 12192000"/>
              <a:gd name="connsiteY185" fmla="*/ 5074650 h 5096785"/>
              <a:gd name="connsiteX186" fmla="*/ 3123938 w 12192000"/>
              <a:gd name="connsiteY186" fmla="*/ 5089912 h 5096785"/>
              <a:gd name="connsiteX187" fmla="*/ 3101912 w 12192000"/>
              <a:gd name="connsiteY187" fmla="*/ 5090281 h 5096785"/>
              <a:gd name="connsiteX188" fmla="*/ 3089591 w 12192000"/>
              <a:gd name="connsiteY188" fmla="*/ 5091865 h 5096785"/>
              <a:gd name="connsiteX189" fmla="*/ 3088465 w 12192000"/>
              <a:gd name="connsiteY189" fmla="*/ 5092858 h 5096785"/>
              <a:gd name="connsiteX190" fmla="*/ 3055081 w 12192000"/>
              <a:gd name="connsiteY190" fmla="*/ 5080424 h 5096785"/>
              <a:gd name="connsiteX191" fmla="*/ 3049807 w 12192000"/>
              <a:gd name="connsiteY191" fmla="*/ 5080860 h 5096785"/>
              <a:gd name="connsiteX192" fmla="*/ 3029122 w 12192000"/>
              <a:gd name="connsiteY192" fmla="*/ 5070085 h 5096785"/>
              <a:gd name="connsiteX193" fmla="*/ 3017862 w 12192000"/>
              <a:gd name="connsiteY193" fmla="*/ 5065942 h 5096785"/>
              <a:gd name="connsiteX194" fmla="*/ 3015868 w 12192000"/>
              <a:gd name="connsiteY194" fmla="*/ 5061832 h 5096785"/>
              <a:gd name="connsiteX195" fmla="*/ 2998644 w 12192000"/>
              <a:gd name="connsiteY195" fmla="*/ 5057210 h 5096785"/>
              <a:gd name="connsiteX196" fmla="*/ 2996219 w 12192000"/>
              <a:gd name="connsiteY196" fmla="*/ 5057788 h 5096785"/>
              <a:gd name="connsiteX197" fmla="*/ 2983676 w 12192000"/>
              <a:gd name="connsiteY197" fmla="*/ 5049852 h 5096785"/>
              <a:gd name="connsiteX198" fmla="*/ 2903609 w 12192000"/>
              <a:gd name="connsiteY198" fmla="*/ 4998457 h 5096785"/>
              <a:gd name="connsiteX199" fmla="*/ 2758830 w 12192000"/>
              <a:gd name="connsiteY199" fmla="*/ 4974760 h 5096785"/>
              <a:gd name="connsiteX200" fmla="*/ 2532669 w 12192000"/>
              <a:gd name="connsiteY200" fmla="*/ 4940573 h 5096785"/>
              <a:gd name="connsiteX201" fmla="*/ 2389931 w 12192000"/>
              <a:gd name="connsiteY201" fmla="*/ 4905785 h 5096785"/>
              <a:gd name="connsiteX202" fmla="*/ 2335186 w 12192000"/>
              <a:gd name="connsiteY202" fmla="*/ 4902957 h 5096785"/>
              <a:gd name="connsiteX203" fmla="*/ 2295307 w 12192000"/>
              <a:gd name="connsiteY203" fmla="*/ 4879800 h 5096785"/>
              <a:gd name="connsiteX204" fmla="*/ 2273393 w 12192000"/>
              <a:gd name="connsiteY204" fmla="*/ 4883565 h 5096785"/>
              <a:gd name="connsiteX205" fmla="*/ 2269523 w 12192000"/>
              <a:gd name="connsiteY205" fmla="*/ 4884442 h 5096785"/>
              <a:gd name="connsiteX206" fmla="*/ 2256015 w 12192000"/>
              <a:gd name="connsiteY206" fmla="*/ 4883014 h 5096785"/>
              <a:gd name="connsiteX207" fmla="*/ 2249731 w 12192000"/>
              <a:gd name="connsiteY207" fmla="*/ 4888778 h 5096785"/>
              <a:gd name="connsiteX208" fmla="*/ 2227629 w 12192000"/>
              <a:gd name="connsiteY208" fmla="*/ 4891047 h 5096785"/>
              <a:gd name="connsiteX209" fmla="*/ 2203460 w 12192000"/>
              <a:gd name="connsiteY209" fmla="*/ 4886696 h 5096785"/>
              <a:gd name="connsiteX210" fmla="*/ 2091528 w 12192000"/>
              <a:gd name="connsiteY210" fmla="*/ 4859155 h 5096785"/>
              <a:gd name="connsiteX211" fmla="*/ 2022901 w 12192000"/>
              <a:gd name="connsiteY211" fmla="*/ 4846594 h 5096785"/>
              <a:gd name="connsiteX212" fmla="*/ 1994227 w 12192000"/>
              <a:gd name="connsiteY212" fmla="*/ 4847973 h 5096785"/>
              <a:gd name="connsiteX213" fmla="*/ 1955936 w 12192000"/>
              <a:gd name="connsiteY213" fmla="*/ 4845765 h 5096785"/>
              <a:gd name="connsiteX214" fmla="*/ 1741924 w 12192000"/>
              <a:gd name="connsiteY214" fmla="*/ 4808054 h 5096785"/>
              <a:gd name="connsiteX215" fmla="*/ 1734410 w 12192000"/>
              <a:gd name="connsiteY215" fmla="*/ 4811675 h 5096785"/>
              <a:gd name="connsiteX216" fmla="*/ 1691423 w 12192000"/>
              <a:gd name="connsiteY216" fmla="*/ 4802777 h 5096785"/>
              <a:gd name="connsiteX217" fmla="*/ 1554504 w 12192000"/>
              <a:gd name="connsiteY217" fmla="*/ 4739985 h 5096785"/>
              <a:gd name="connsiteX218" fmla="*/ 1470119 w 12192000"/>
              <a:gd name="connsiteY218" fmla="*/ 4723470 h 5096785"/>
              <a:gd name="connsiteX219" fmla="*/ 1437967 w 12192000"/>
              <a:gd name="connsiteY219" fmla="*/ 4722710 h 5096785"/>
              <a:gd name="connsiteX220" fmla="*/ 1384234 w 12192000"/>
              <a:gd name="connsiteY220" fmla="*/ 4721117 h 5096785"/>
              <a:gd name="connsiteX221" fmla="*/ 1338647 w 12192000"/>
              <a:gd name="connsiteY221" fmla="*/ 4732483 h 5096785"/>
              <a:gd name="connsiteX222" fmla="*/ 1295869 w 12192000"/>
              <a:gd name="connsiteY222" fmla="*/ 4726175 h 5096785"/>
              <a:gd name="connsiteX223" fmla="*/ 1292949 w 12192000"/>
              <a:gd name="connsiteY223" fmla="*/ 4708469 h 5096785"/>
              <a:gd name="connsiteX224" fmla="*/ 1244908 w 12192000"/>
              <a:gd name="connsiteY224" fmla="*/ 4706993 h 5096785"/>
              <a:gd name="connsiteX225" fmla="*/ 1171266 w 12192000"/>
              <a:gd name="connsiteY225" fmla="*/ 4706535 h 5096785"/>
              <a:gd name="connsiteX226" fmla="*/ 1160868 w 12192000"/>
              <a:gd name="connsiteY226" fmla="*/ 4701936 h 5096785"/>
              <a:gd name="connsiteX227" fmla="*/ 1147599 w 12192000"/>
              <a:gd name="connsiteY227" fmla="*/ 4714833 h 5096785"/>
              <a:gd name="connsiteX228" fmla="*/ 1119603 w 12192000"/>
              <a:gd name="connsiteY228" fmla="*/ 4721303 h 5096785"/>
              <a:gd name="connsiteX229" fmla="*/ 997851 w 12192000"/>
              <a:gd name="connsiteY229" fmla="*/ 4722336 h 5096785"/>
              <a:gd name="connsiteX230" fmla="*/ 976455 w 12192000"/>
              <a:gd name="connsiteY230" fmla="*/ 4726407 h 5096785"/>
              <a:gd name="connsiteX231" fmla="*/ 949939 w 12192000"/>
              <a:gd name="connsiteY231" fmla="*/ 4719699 h 5096785"/>
              <a:gd name="connsiteX232" fmla="*/ 894148 w 12192000"/>
              <a:gd name="connsiteY232" fmla="*/ 4710406 h 5096785"/>
              <a:gd name="connsiteX233" fmla="*/ 857990 w 12192000"/>
              <a:gd name="connsiteY233" fmla="*/ 4696844 h 5096785"/>
              <a:gd name="connsiteX234" fmla="*/ 848649 w 12192000"/>
              <a:gd name="connsiteY234" fmla="*/ 4704021 h 5096785"/>
              <a:gd name="connsiteX235" fmla="*/ 826436 w 12192000"/>
              <a:gd name="connsiteY235" fmla="*/ 4707421 h 5096785"/>
              <a:gd name="connsiteX236" fmla="*/ 733052 w 12192000"/>
              <a:gd name="connsiteY236" fmla="*/ 4701884 h 5096785"/>
              <a:gd name="connsiteX237" fmla="*/ 716185 w 12192000"/>
              <a:gd name="connsiteY237" fmla="*/ 4703827 h 5096785"/>
              <a:gd name="connsiteX238" fmla="*/ 696663 w 12192000"/>
              <a:gd name="connsiteY238" fmla="*/ 4697420 h 5096785"/>
              <a:gd name="connsiteX239" fmla="*/ 582722 w 12192000"/>
              <a:gd name="connsiteY239" fmla="*/ 4658637 h 5096785"/>
              <a:gd name="connsiteX240" fmla="*/ 581118 w 12192000"/>
              <a:gd name="connsiteY240" fmla="*/ 4654120 h 5096785"/>
              <a:gd name="connsiteX241" fmla="*/ 546453 w 12192000"/>
              <a:gd name="connsiteY241" fmla="*/ 4652542 h 5096785"/>
              <a:gd name="connsiteX242" fmla="*/ 536773 w 12192000"/>
              <a:gd name="connsiteY242" fmla="*/ 4644609 h 5096785"/>
              <a:gd name="connsiteX243" fmla="*/ 518899 w 12192000"/>
              <a:gd name="connsiteY243" fmla="*/ 4642839 h 5096785"/>
              <a:gd name="connsiteX244" fmla="*/ 388896 w 12192000"/>
              <a:gd name="connsiteY244" fmla="*/ 4619173 h 5096785"/>
              <a:gd name="connsiteX245" fmla="*/ 366479 w 12192000"/>
              <a:gd name="connsiteY245" fmla="*/ 4618896 h 5096785"/>
              <a:gd name="connsiteX246" fmla="*/ 342781 w 12192000"/>
              <a:gd name="connsiteY246" fmla="*/ 4601239 h 5096785"/>
              <a:gd name="connsiteX247" fmla="*/ 255925 w 12192000"/>
              <a:gd name="connsiteY247" fmla="*/ 4598685 h 5096785"/>
              <a:gd name="connsiteX248" fmla="*/ 226919 w 12192000"/>
              <a:gd name="connsiteY248" fmla="*/ 4598460 h 5096785"/>
              <a:gd name="connsiteX249" fmla="*/ 213925 w 12192000"/>
              <a:gd name="connsiteY249" fmla="*/ 4597783 h 5096785"/>
              <a:gd name="connsiteX250" fmla="*/ 215196 w 12192000"/>
              <a:gd name="connsiteY250" fmla="*/ 4588576 h 5096785"/>
              <a:gd name="connsiteX251" fmla="*/ 180214 w 12192000"/>
              <a:gd name="connsiteY251" fmla="*/ 4583701 h 5096785"/>
              <a:gd name="connsiteX252" fmla="*/ 83203 w 12192000"/>
              <a:gd name="connsiteY252" fmla="*/ 4531664 h 5096785"/>
              <a:gd name="connsiteX253" fmla="*/ 4106 w 12192000"/>
              <a:gd name="connsiteY253" fmla="*/ 4517202 h 5096785"/>
              <a:gd name="connsiteX254" fmla="*/ 0 w 12192000"/>
              <a:gd name="connsiteY254" fmla="*/ 4516084 h 5096785"/>
              <a:gd name="connsiteX255" fmla="*/ 0 w 12192000"/>
              <a:gd name="connsiteY255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4285 w 12192000"/>
              <a:gd name="connsiteY15" fmla="*/ 4246460 h 5096785"/>
              <a:gd name="connsiteX16" fmla="*/ 9720786 w 12192000"/>
              <a:gd name="connsiteY16" fmla="*/ 4265611 h 5096785"/>
              <a:gd name="connsiteX17" fmla="*/ 9652162 w 12192000"/>
              <a:gd name="connsiteY17" fmla="*/ 4252712 h 5096785"/>
              <a:gd name="connsiteX18" fmla="*/ 9543973 w 12192000"/>
              <a:gd name="connsiteY18" fmla="*/ 4245802 h 5096785"/>
              <a:gd name="connsiteX19" fmla="*/ 9528747 w 12192000"/>
              <a:gd name="connsiteY19" fmla="*/ 4251724 h 5096785"/>
              <a:gd name="connsiteX20" fmla="*/ 9436976 w 12192000"/>
              <a:gd name="connsiteY20" fmla="*/ 4269351 h 5096785"/>
              <a:gd name="connsiteX21" fmla="*/ 9371827 w 12192000"/>
              <a:gd name="connsiteY21" fmla="*/ 4303912 h 5096785"/>
              <a:gd name="connsiteX22" fmla="*/ 9260304 w 12192000"/>
              <a:gd name="connsiteY22" fmla="*/ 4328021 h 5096785"/>
              <a:gd name="connsiteX23" fmla="*/ 9148799 w 12192000"/>
              <a:gd name="connsiteY23" fmla="*/ 4348506 h 5096785"/>
              <a:gd name="connsiteX24" fmla="*/ 9107898 w 12192000"/>
              <a:gd name="connsiteY24" fmla="*/ 4354282 h 5096785"/>
              <a:gd name="connsiteX25" fmla="*/ 9037321 w 12192000"/>
              <a:gd name="connsiteY25" fmla="*/ 4371817 h 5096785"/>
              <a:gd name="connsiteX26" fmla="*/ 8990743 w 12192000"/>
              <a:gd name="connsiteY26" fmla="*/ 4382161 h 5096785"/>
              <a:gd name="connsiteX27" fmla="*/ 8979819 w 12192000"/>
              <a:gd name="connsiteY27" fmla="*/ 4366419 h 5096785"/>
              <a:gd name="connsiteX28" fmla="*/ 8936044 w 12192000"/>
              <a:gd name="connsiteY28" fmla="*/ 4370992 h 5096785"/>
              <a:gd name="connsiteX29" fmla="*/ 8897707 w 12192000"/>
              <a:gd name="connsiteY29" fmla="*/ 4392673 h 5096785"/>
              <a:gd name="connsiteX30" fmla="*/ 8845635 w 12192000"/>
              <a:gd name="connsiteY30" fmla="*/ 4404300 h 5096785"/>
              <a:gd name="connsiteX31" fmla="*/ 8814562 w 12192000"/>
              <a:gd name="connsiteY31" fmla="*/ 4411434 h 5096785"/>
              <a:gd name="connsiteX32" fmla="*/ 8726349 w 12192000"/>
              <a:gd name="connsiteY32" fmla="*/ 4416668 h 5096785"/>
              <a:gd name="connsiteX33" fmla="*/ 8566678 w 12192000"/>
              <a:gd name="connsiteY33" fmla="*/ 4391711 h 5096785"/>
              <a:gd name="connsiteX34" fmla="*/ 8521516 w 12192000"/>
              <a:gd name="connsiteY34" fmla="*/ 4393927 h 5096785"/>
              <a:gd name="connsiteX35" fmla="*/ 8515998 w 12192000"/>
              <a:gd name="connsiteY35" fmla="*/ 4399124 h 5096785"/>
              <a:gd name="connsiteX36" fmla="*/ 8449547 w 12192000"/>
              <a:gd name="connsiteY36" fmla="*/ 4383170 h 5096785"/>
              <a:gd name="connsiteX37" fmla="*/ 8360285 w 12192000"/>
              <a:gd name="connsiteY37" fmla="*/ 4398502 h 5096785"/>
              <a:gd name="connsiteX38" fmla="*/ 8256584 w 12192000"/>
              <a:gd name="connsiteY38" fmla="*/ 4423564 h 5096785"/>
              <a:gd name="connsiteX39" fmla="*/ 8229821 w 12192000"/>
              <a:gd name="connsiteY39" fmla="*/ 4431840 h 5096785"/>
              <a:gd name="connsiteX40" fmla="*/ 8158476 w 12192000"/>
              <a:gd name="connsiteY40" fmla="*/ 4436904 h 5096785"/>
              <a:gd name="connsiteX41" fmla="*/ 7993707 w 12192000"/>
              <a:gd name="connsiteY41" fmla="*/ 4447962 h 5096785"/>
              <a:gd name="connsiteX42" fmla="*/ 7990346 w 12192000"/>
              <a:gd name="connsiteY42" fmla="*/ 4454853 h 5096785"/>
              <a:gd name="connsiteX43" fmla="*/ 7976786 w 12192000"/>
              <a:gd name="connsiteY43" fmla="*/ 4456820 h 5096785"/>
              <a:gd name="connsiteX44" fmla="*/ 7973491 w 12192000"/>
              <a:gd name="connsiteY44" fmla="*/ 4458577 h 5096785"/>
              <a:gd name="connsiteX45" fmla="*/ 7954281 w 12192000"/>
              <a:gd name="connsiteY45" fmla="*/ 4467421 h 5096785"/>
              <a:gd name="connsiteX46" fmla="*/ 7905540 w 12192000"/>
              <a:gd name="connsiteY46" fmla="*/ 4455628 h 5096785"/>
              <a:gd name="connsiteX47" fmla="*/ 7851932 w 12192000"/>
              <a:gd name="connsiteY47" fmla="*/ 4466353 h 5096785"/>
              <a:gd name="connsiteX48" fmla="*/ 7639078 w 12192000"/>
              <a:gd name="connsiteY48" fmla="*/ 4467635 h 5096785"/>
              <a:gd name="connsiteX49" fmla="*/ 7612359 w 12192000"/>
              <a:gd name="connsiteY49" fmla="*/ 4492789 h 5096785"/>
              <a:gd name="connsiteX50" fmla="*/ 7527328 w 12192000"/>
              <a:gd name="connsiteY50" fmla="*/ 4502199 h 5096785"/>
              <a:gd name="connsiteX51" fmla="*/ 7388717 w 12192000"/>
              <a:gd name="connsiteY51" fmla="*/ 4470799 h 5096785"/>
              <a:gd name="connsiteX52" fmla="*/ 7231898 w 12192000"/>
              <a:gd name="connsiteY52" fmla="*/ 4486028 h 5096785"/>
              <a:gd name="connsiteX53" fmla="*/ 7218425 w 12192000"/>
              <a:gd name="connsiteY53" fmla="*/ 4477288 h 5096785"/>
              <a:gd name="connsiteX54" fmla="*/ 7202795 w 12192000"/>
              <a:gd name="connsiteY54" fmla="*/ 4472972 h 5096785"/>
              <a:gd name="connsiteX55" fmla="*/ 7200744 w 12192000"/>
              <a:gd name="connsiteY55" fmla="*/ 4474099 h 5096785"/>
              <a:gd name="connsiteX56" fmla="*/ 7182163 w 12192000"/>
              <a:gd name="connsiteY56" fmla="*/ 4474005 h 5096785"/>
              <a:gd name="connsiteX57" fmla="*/ 7178368 w 12192000"/>
              <a:gd name="connsiteY57" fmla="*/ 4470673 h 5096785"/>
              <a:gd name="connsiteX58" fmla="*/ 7165705 w 12192000"/>
              <a:gd name="connsiteY58" fmla="*/ 4469569 h 5096785"/>
              <a:gd name="connsiteX59" fmla="*/ 7140991 w 12192000"/>
              <a:gd name="connsiteY59" fmla="*/ 4464599 h 5096785"/>
              <a:gd name="connsiteX60" fmla="*/ 7136152 w 12192000"/>
              <a:gd name="connsiteY60" fmla="*/ 4466292 h 5096785"/>
              <a:gd name="connsiteX61" fmla="*/ 7098544 w 12192000"/>
              <a:gd name="connsiteY61" fmla="*/ 4462879 h 5096785"/>
              <a:gd name="connsiteX62" fmla="*/ 7097922 w 12192000"/>
              <a:gd name="connsiteY62" fmla="*/ 4464077 h 5096785"/>
              <a:gd name="connsiteX63" fmla="*/ 7086877 w 12192000"/>
              <a:gd name="connsiteY63" fmla="*/ 4468554 h 5096785"/>
              <a:gd name="connsiteX64" fmla="*/ 7065999 w 12192000"/>
              <a:gd name="connsiteY64" fmla="*/ 4474270 h 5096785"/>
              <a:gd name="connsiteX65" fmla="*/ 7016598 w 12192000"/>
              <a:gd name="connsiteY65" fmla="*/ 4502855 h 5096785"/>
              <a:gd name="connsiteX66" fmla="*/ 6977375 w 12192000"/>
              <a:gd name="connsiteY66" fmla="*/ 4499434 h 5096785"/>
              <a:gd name="connsiteX67" fmla="*/ 6969409 w 12192000"/>
              <a:gd name="connsiteY67" fmla="*/ 4499424 h 5096785"/>
              <a:gd name="connsiteX68" fmla="*/ 6969218 w 12192000"/>
              <a:gd name="connsiteY68" fmla="*/ 4499704 h 5096785"/>
              <a:gd name="connsiteX69" fmla="*/ 6960755 w 12192000"/>
              <a:gd name="connsiteY69" fmla="*/ 4500249 h 5096785"/>
              <a:gd name="connsiteX70" fmla="*/ 6954882 w 12192000"/>
              <a:gd name="connsiteY70" fmla="*/ 4499405 h 5096785"/>
              <a:gd name="connsiteX71" fmla="*/ 6939428 w 12192000"/>
              <a:gd name="connsiteY71" fmla="*/ 4499385 h 5096785"/>
              <a:gd name="connsiteX72" fmla="*/ 6933902 w 12192000"/>
              <a:gd name="connsiteY72" fmla="*/ 4501239 h 5096785"/>
              <a:gd name="connsiteX73" fmla="*/ 6891244 w 12192000"/>
              <a:gd name="connsiteY73" fmla="*/ 4536371 h 5096785"/>
              <a:gd name="connsiteX74" fmla="*/ 6794496 w 12192000"/>
              <a:gd name="connsiteY74" fmla="*/ 4567924 h 5096785"/>
              <a:gd name="connsiteX75" fmla="*/ 6697102 w 12192000"/>
              <a:gd name="connsiteY75" fmla="*/ 4595916 h 5096785"/>
              <a:gd name="connsiteX76" fmla="*/ 6661063 w 12192000"/>
              <a:gd name="connsiteY76" fmla="*/ 4604476 h 5096785"/>
              <a:gd name="connsiteX77" fmla="*/ 6600252 w 12192000"/>
              <a:gd name="connsiteY77" fmla="*/ 4626681 h 5096785"/>
              <a:gd name="connsiteX78" fmla="*/ 6574528 w 12192000"/>
              <a:gd name="connsiteY78" fmla="*/ 4641155 h 5096785"/>
              <a:gd name="connsiteX79" fmla="*/ 6573036 w 12192000"/>
              <a:gd name="connsiteY79" fmla="*/ 4641049 h 5096785"/>
              <a:gd name="connsiteX80" fmla="*/ 6571920 w 12192000"/>
              <a:gd name="connsiteY80" fmla="*/ 4644739 h 5096785"/>
              <a:gd name="connsiteX81" fmla="*/ 6567212 w 12192000"/>
              <a:gd name="connsiteY81" fmla="*/ 4647518 h 5096785"/>
              <a:gd name="connsiteX82" fmla="*/ 6552021 w 12192000"/>
              <a:gd name="connsiteY82" fmla="*/ 4650379 h 5096785"/>
              <a:gd name="connsiteX83" fmla="*/ 6545925 w 12192000"/>
              <a:gd name="connsiteY83" fmla="*/ 4650675 h 5096785"/>
              <a:gd name="connsiteX84" fmla="*/ 6537822 w 12192000"/>
              <a:gd name="connsiteY84" fmla="*/ 4652769 h 5096785"/>
              <a:gd name="connsiteX85" fmla="*/ 6537743 w 12192000"/>
              <a:gd name="connsiteY85" fmla="*/ 4653068 h 5096785"/>
              <a:gd name="connsiteX86" fmla="*/ 6529914 w 12192000"/>
              <a:gd name="connsiteY86" fmla="*/ 4654543 h 5096785"/>
              <a:gd name="connsiteX87" fmla="*/ 6490057 w 12192000"/>
              <a:gd name="connsiteY87" fmla="*/ 4658624 h 5096785"/>
              <a:gd name="connsiteX88" fmla="*/ 6452621 w 12192000"/>
              <a:gd name="connsiteY88" fmla="*/ 4694822 h 5096785"/>
              <a:gd name="connsiteX89" fmla="*/ 6434329 w 12192000"/>
              <a:gd name="connsiteY89" fmla="*/ 4704111 h 5096785"/>
              <a:gd name="connsiteX90" fmla="*/ 6425215 w 12192000"/>
              <a:gd name="connsiteY90" fmla="*/ 4710396 h 5096785"/>
              <a:gd name="connsiteX91" fmla="*/ 6386800 w 12192000"/>
              <a:gd name="connsiteY91" fmla="*/ 4715431 h 5096785"/>
              <a:gd name="connsiteX92" fmla="*/ 6382703 w 12192000"/>
              <a:gd name="connsiteY92" fmla="*/ 4717930 h 5096785"/>
              <a:gd name="connsiteX93" fmla="*/ 6356495 w 12192000"/>
              <a:gd name="connsiteY93" fmla="*/ 4717843 h 5096785"/>
              <a:gd name="connsiteX94" fmla="*/ 6343628 w 12192000"/>
              <a:gd name="connsiteY94" fmla="*/ 4719161 h 5096785"/>
              <a:gd name="connsiteX95" fmla="*/ 6338605 w 12192000"/>
              <a:gd name="connsiteY95" fmla="*/ 4716723 h 5096785"/>
              <a:gd name="connsiteX96" fmla="*/ 6320318 w 12192000"/>
              <a:gd name="connsiteY96" fmla="*/ 4720095 h 5096785"/>
              <a:gd name="connsiteX97" fmla="*/ 6318742 w 12192000"/>
              <a:gd name="connsiteY97" fmla="*/ 4721541 h 5096785"/>
              <a:gd name="connsiteX98" fmla="*/ 6301708 w 12192000"/>
              <a:gd name="connsiteY98" fmla="*/ 4720380 h 5096785"/>
              <a:gd name="connsiteX99" fmla="*/ 6285082 w 12192000"/>
              <a:gd name="connsiteY99" fmla="*/ 4714639 h 5096785"/>
              <a:gd name="connsiteX100" fmla="*/ 6136936 w 12192000"/>
              <a:gd name="connsiteY100" fmla="*/ 4758246 h 5096785"/>
              <a:gd name="connsiteX101" fmla="*/ 5988578 w 12192000"/>
              <a:gd name="connsiteY101" fmla="*/ 4754427 h 5096785"/>
              <a:gd name="connsiteX102" fmla="*/ 5908701 w 12192000"/>
              <a:gd name="connsiteY102" fmla="*/ 4779160 h 5096785"/>
              <a:gd name="connsiteX103" fmla="*/ 5892219 w 12192000"/>
              <a:gd name="connsiteY103" fmla="*/ 4807892 h 5096785"/>
              <a:gd name="connsiteX104" fmla="*/ 5683612 w 12192000"/>
              <a:gd name="connsiteY104" fmla="*/ 4848770 h 5096785"/>
              <a:gd name="connsiteX105" fmla="*/ 5635111 w 12192000"/>
              <a:gd name="connsiteY105" fmla="*/ 4868888 h 5096785"/>
              <a:gd name="connsiteX106" fmla="*/ 5582652 w 12192000"/>
              <a:gd name="connsiteY106" fmla="*/ 4866836 h 5096785"/>
              <a:gd name="connsiteX107" fmla="*/ 5567213 w 12192000"/>
              <a:gd name="connsiteY107" fmla="*/ 4878769 h 5096785"/>
              <a:gd name="connsiteX108" fmla="*/ 5564659 w 12192000"/>
              <a:gd name="connsiteY108" fmla="*/ 4881042 h 5096785"/>
              <a:gd name="connsiteX109" fmla="*/ 5552102 w 12192000"/>
              <a:gd name="connsiteY109" fmla="*/ 4885426 h 5096785"/>
              <a:gd name="connsiteX110" fmla="*/ 5551475 w 12192000"/>
              <a:gd name="connsiteY110" fmla="*/ 4892560 h 5096785"/>
              <a:gd name="connsiteX111" fmla="*/ 5534664 w 12192000"/>
              <a:gd name="connsiteY111" fmla="*/ 4903385 h 5096785"/>
              <a:gd name="connsiteX112" fmla="*/ 5510737 w 12192000"/>
              <a:gd name="connsiteY112" fmla="*/ 4909807 h 5096785"/>
              <a:gd name="connsiteX113" fmla="*/ 5393901 w 12192000"/>
              <a:gd name="connsiteY113" fmla="*/ 4933709 h 5096785"/>
              <a:gd name="connsiteX114" fmla="*/ 5325782 w 12192000"/>
              <a:gd name="connsiteY114" fmla="*/ 4951789 h 5096785"/>
              <a:gd name="connsiteX115" fmla="*/ 5302703 w 12192000"/>
              <a:gd name="connsiteY115" fmla="*/ 4964590 h 5096785"/>
              <a:gd name="connsiteX116" fmla="*/ 5268591 w 12192000"/>
              <a:gd name="connsiteY116" fmla="*/ 4978479 h 5096785"/>
              <a:gd name="connsiteX117" fmla="*/ 5210559 w 12192000"/>
              <a:gd name="connsiteY117" fmla="*/ 5007585 h 5096785"/>
              <a:gd name="connsiteX118" fmla="*/ 5177597 w 12192000"/>
              <a:gd name="connsiteY118" fmla="*/ 5015926 h 5096785"/>
              <a:gd name="connsiteX119" fmla="*/ 5160569 w 12192000"/>
              <a:gd name="connsiteY119" fmla="*/ 5025681 h 5096785"/>
              <a:gd name="connsiteX120" fmla="*/ 5152748 w 12192000"/>
              <a:gd name="connsiteY120" fmla="*/ 5026569 h 5096785"/>
              <a:gd name="connsiteX121" fmla="*/ 5127678 w 12192000"/>
              <a:gd name="connsiteY121" fmla="*/ 5032947 h 5096785"/>
              <a:gd name="connsiteX122" fmla="*/ 5113147 w 12192000"/>
              <a:gd name="connsiteY122" fmla="*/ 5035818 h 5096785"/>
              <a:gd name="connsiteX123" fmla="*/ 5107301 w 12192000"/>
              <a:gd name="connsiteY123" fmla="*/ 5036672 h 5096785"/>
              <a:gd name="connsiteX124" fmla="*/ 5093215 w 12192000"/>
              <a:gd name="connsiteY124" fmla="*/ 5032880 h 5096785"/>
              <a:gd name="connsiteX125" fmla="*/ 5077058 w 12192000"/>
              <a:gd name="connsiteY125" fmla="*/ 5038681 h 5096785"/>
              <a:gd name="connsiteX126" fmla="*/ 5057349 w 12192000"/>
              <a:gd name="connsiteY126" fmla="*/ 5036015 h 5096785"/>
              <a:gd name="connsiteX127" fmla="*/ 5053945 w 12192000"/>
              <a:gd name="connsiteY127" fmla="*/ 5041952 h 5096785"/>
              <a:gd name="connsiteX128" fmla="*/ 5040021 w 12192000"/>
              <a:gd name="connsiteY128" fmla="*/ 5050052 h 5096785"/>
              <a:gd name="connsiteX129" fmla="*/ 5025913 w 12192000"/>
              <a:gd name="connsiteY129" fmla="*/ 5046535 h 5096785"/>
              <a:gd name="connsiteX130" fmla="*/ 4998218 w 12192000"/>
              <a:gd name="connsiteY130" fmla="*/ 5048065 h 5096785"/>
              <a:gd name="connsiteX131" fmla="*/ 4991008 w 12192000"/>
              <a:gd name="connsiteY131" fmla="*/ 5050439 h 5096785"/>
              <a:gd name="connsiteX132" fmla="*/ 4963503 w 12192000"/>
              <a:gd name="connsiteY132" fmla="*/ 5047575 h 5096785"/>
              <a:gd name="connsiteX133" fmla="*/ 4921053 w 12192000"/>
              <a:gd name="connsiteY133" fmla="*/ 5048925 h 5096785"/>
              <a:gd name="connsiteX134" fmla="*/ 4873420 w 12192000"/>
              <a:gd name="connsiteY134" fmla="*/ 5054929 h 5096785"/>
              <a:gd name="connsiteX135" fmla="*/ 4858825 w 12192000"/>
              <a:gd name="connsiteY135" fmla="*/ 5051329 h 5096785"/>
              <a:gd name="connsiteX136" fmla="*/ 4769340 w 12192000"/>
              <a:gd name="connsiteY136" fmla="*/ 5053090 h 5096785"/>
              <a:gd name="connsiteX137" fmla="*/ 4744152 w 12192000"/>
              <a:gd name="connsiteY137" fmla="*/ 5053391 h 5096785"/>
              <a:gd name="connsiteX138" fmla="*/ 4723556 w 12192000"/>
              <a:gd name="connsiteY138" fmla="*/ 5059633 h 5096785"/>
              <a:gd name="connsiteX139" fmla="*/ 4719699 w 12192000"/>
              <a:gd name="connsiteY139" fmla="*/ 5066298 h 5096785"/>
              <a:gd name="connsiteX140" fmla="*/ 4706016 w 12192000"/>
              <a:gd name="connsiteY140" fmla="*/ 5067422 h 5096785"/>
              <a:gd name="connsiteX141" fmla="*/ 4702593 w 12192000"/>
              <a:gd name="connsiteY141" fmla="*/ 5068973 h 5096785"/>
              <a:gd name="connsiteX142" fmla="*/ 4682766 w 12192000"/>
              <a:gd name="connsiteY142" fmla="*/ 5076609 h 5096785"/>
              <a:gd name="connsiteX143" fmla="*/ 4634960 w 12192000"/>
              <a:gd name="connsiteY143" fmla="*/ 5061852 h 5096785"/>
              <a:gd name="connsiteX144" fmla="*/ 4580645 w 12192000"/>
              <a:gd name="connsiteY144" fmla="*/ 5069246 h 5096785"/>
              <a:gd name="connsiteX145" fmla="*/ 4368005 w 12192000"/>
              <a:gd name="connsiteY145" fmla="*/ 5057426 h 5096785"/>
              <a:gd name="connsiteX146" fmla="*/ 4339489 w 12192000"/>
              <a:gd name="connsiteY146" fmla="*/ 5080858 h 5096785"/>
              <a:gd name="connsiteX147" fmla="*/ 4253895 w 12192000"/>
              <a:gd name="connsiteY147" fmla="*/ 5085008 h 5096785"/>
              <a:gd name="connsiteX148" fmla="*/ 4117780 w 12192000"/>
              <a:gd name="connsiteY148" fmla="*/ 5045175 h 5096785"/>
              <a:gd name="connsiteX149" fmla="*/ 3960074 w 12192000"/>
              <a:gd name="connsiteY149" fmla="*/ 5050708 h 5096785"/>
              <a:gd name="connsiteX150" fmla="*/ 3947260 w 12192000"/>
              <a:gd name="connsiteY150" fmla="*/ 5041167 h 5096785"/>
              <a:gd name="connsiteX151" fmla="*/ 3931969 w 12192000"/>
              <a:gd name="connsiteY151" fmla="*/ 5035902 h 5096785"/>
              <a:gd name="connsiteX152" fmla="*/ 3929836 w 12192000"/>
              <a:gd name="connsiteY152" fmla="*/ 5036901 h 5096785"/>
              <a:gd name="connsiteX153" fmla="*/ 3911296 w 12192000"/>
              <a:gd name="connsiteY153" fmla="*/ 5035663 h 5096785"/>
              <a:gd name="connsiteX154" fmla="*/ 3907746 w 12192000"/>
              <a:gd name="connsiteY154" fmla="*/ 5032107 h 5096785"/>
              <a:gd name="connsiteX155" fmla="*/ 3895182 w 12192000"/>
              <a:gd name="connsiteY155" fmla="*/ 5030229 h 5096785"/>
              <a:gd name="connsiteX156" fmla="*/ 3870866 w 12192000"/>
              <a:gd name="connsiteY156" fmla="*/ 5023753 h 5096785"/>
              <a:gd name="connsiteX157" fmla="*/ 3865913 w 12192000"/>
              <a:gd name="connsiteY157" fmla="*/ 5025143 h 5096785"/>
              <a:gd name="connsiteX158" fmla="*/ 3828606 w 12192000"/>
              <a:gd name="connsiteY158" fmla="*/ 5019426 h 5096785"/>
              <a:gd name="connsiteX159" fmla="*/ 3827901 w 12192000"/>
              <a:gd name="connsiteY159" fmla="*/ 5020583 h 5096785"/>
              <a:gd name="connsiteX160" fmla="*/ 3816543 w 12192000"/>
              <a:gd name="connsiteY160" fmla="*/ 5024366 h 5096785"/>
              <a:gd name="connsiteX161" fmla="*/ 3795278 w 12192000"/>
              <a:gd name="connsiteY161" fmla="*/ 5028779 h 5096785"/>
              <a:gd name="connsiteX162" fmla="*/ 3743858 w 12192000"/>
              <a:gd name="connsiteY162" fmla="*/ 5054237 h 5096785"/>
              <a:gd name="connsiteX163" fmla="*/ 3704945 w 12192000"/>
              <a:gd name="connsiteY163" fmla="*/ 5048413 h 5096785"/>
              <a:gd name="connsiteX164" fmla="*/ 3696992 w 12192000"/>
              <a:gd name="connsiteY164" fmla="*/ 5047914 h 5096785"/>
              <a:gd name="connsiteX165" fmla="*/ 3696780 w 12192000"/>
              <a:gd name="connsiteY165" fmla="*/ 5048181 h 5096785"/>
              <a:gd name="connsiteX166" fmla="*/ 3688290 w 12192000"/>
              <a:gd name="connsiteY166" fmla="*/ 5048204 h 5096785"/>
              <a:gd name="connsiteX167" fmla="*/ 3682486 w 12192000"/>
              <a:gd name="connsiteY167" fmla="*/ 5047000 h 5096785"/>
              <a:gd name="connsiteX168" fmla="*/ 3667056 w 12192000"/>
              <a:gd name="connsiteY168" fmla="*/ 5046030 h 5096785"/>
              <a:gd name="connsiteX169" fmla="*/ 3661403 w 12192000"/>
              <a:gd name="connsiteY169" fmla="*/ 5047537 h 5096785"/>
              <a:gd name="connsiteX170" fmla="*/ 3658673 w 12192000"/>
              <a:gd name="connsiteY170" fmla="*/ 5050790 h 5096785"/>
              <a:gd name="connsiteX171" fmla="*/ 3657333 w 12192000"/>
              <a:gd name="connsiteY171" fmla="*/ 5050325 h 5096785"/>
              <a:gd name="connsiteX172" fmla="*/ 3626778 w 12192000"/>
              <a:gd name="connsiteY172" fmla="*/ 5057882 h 5096785"/>
              <a:gd name="connsiteX173" fmla="*/ 3560067 w 12192000"/>
              <a:gd name="connsiteY173" fmla="*/ 5064266 h 5096785"/>
              <a:gd name="connsiteX174" fmla="*/ 3522641 w 12192000"/>
              <a:gd name="connsiteY174" fmla="*/ 5063654 h 5096785"/>
              <a:gd name="connsiteX175" fmla="*/ 3419275 w 12192000"/>
              <a:gd name="connsiteY175" fmla="*/ 5066646 h 5096785"/>
              <a:gd name="connsiteX176" fmla="*/ 3314869 w 12192000"/>
              <a:gd name="connsiteY176" fmla="*/ 5073197 h 5096785"/>
              <a:gd name="connsiteX177" fmla="*/ 3259088 w 12192000"/>
              <a:gd name="connsiteY177" fmla="*/ 5096363 h 5096785"/>
              <a:gd name="connsiteX178" fmla="*/ 3253104 w 12192000"/>
              <a:gd name="connsiteY178" fmla="*/ 5096785 h 5096785"/>
              <a:gd name="connsiteX179" fmla="*/ 3238751 w 12192000"/>
              <a:gd name="connsiteY179" fmla="*/ 5092996 h 5096785"/>
              <a:gd name="connsiteX180" fmla="*/ 3233681 w 12192000"/>
              <a:gd name="connsiteY180" fmla="*/ 5090758 h 5096785"/>
              <a:gd name="connsiteX181" fmla="*/ 3225562 w 12192000"/>
              <a:gd name="connsiteY181" fmla="*/ 5089215 h 5096785"/>
              <a:gd name="connsiteX182" fmla="*/ 3225260 w 12192000"/>
              <a:gd name="connsiteY182" fmla="*/ 5089437 h 5096785"/>
              <a:gd name="connsiteX183" fmla="*/ 3217859 w 12192000"/>
              <a:gd name="connsiteY183" fmla="*/ 5087484 h 5096785"/>
              <a:gd name="connsiteX184" fmla="*/ 3182980 w 12192000"/>
              <a:gd name="connsiteY184" fmla="*/ 5074650 h 5096785"/>
              <a:gd name="connsiteX185" fmla="*/ 3123938 w 12192000"/>
              <a:gd name="connsiteY185" fmla="*/ 5089912 h 5096785"/>
              <a:gd name="connsiteX186" fmla="*/ 3101912 w 12192000"/>
              <a:gd name="connsiteY186" fmla="*/ 5090281 h 5096785"/>
              <a:gd name="connsiteX187" fmla="*/ 3089591 w 12192000"/>
              <a:gd name="connsiteY187" fmla="*/ 5091865 h 5096785"/>
              <a:gd name="connsiteX188" fmla="*/ 3088465 w 12192000"/>
              <a:gd name="connsiteY188" fmla="*/ 5092858 h 5096785"/>
              <a:gd name="connsiteX189" fmla="*/ 3055081 w 12192000"/>
              <a:gd name="connsiteY189" fmla="*/ 5080424 h 5096785"/>
              <a:gd name="connsiteX190" fmla="*/ 3049807 w 12192000"/>
              <a:gd name="connsiteY190" fmla="*/ 5080860 h 5096785"/>
              <a:gd name="connsiteX191" fmla="*/ 3029122 w 12192000"/>
              <a:gd name="connsiteY191" fmla="*/ 5070085 h 5096785"/>
              <a:gd name="connsiteX192" fmla="*/ 3017862 w 12192000"/>
              <a:gd name="connsiteY192" fmla="*/ 5065942 h 5096785"/>
              <a:gd name="connsiteX193" fmla="*/ 3015868 w 12192000"/>
              <a:gd name="connsiteY193" fmla="*/ 5061832 h 5096785"/>
              <a:gd name="connsiteX194" fmla="*/ 2998644 w 12192000"/>
              <a:gd name="connsiteY194" fmla="*/ 5057210 h 5096785"/>
              <a:gd name="connsiteX195" fmla="*/ 2996219 w 12192000"/>
              <a:gd name="connsiteY195" fmla="*/ 5057788 h 5096785"/>
              <a:gd name="connsiteX196" fmla="*/ 2983676 w 12192000"/>
              <a:gd name="connsiteY196" fmla="*/ 5049852 h 5096785"/>
              <a:gd name="connsiteX197" fmla="*/ 2903609 w 12192000"/>
              <a:gd name="connsiteY197" fmla="*/ 4998457 h 5096785"/>
              <a:gd name="connsiteX198" fmla="*/ 2758830 w 12192000"/>
              <a:gd name="connsiteY198" fmla="*/ 4974760 h 5096785"/>
              <a:gd name="connsiteX199" fmla="*/ 2532669 w 12192000"/>
              <a:gd name="connsiteY199" fmla="*/ 4940573 h 5096785"/>
              <a:gd name="connsiteX200" fmla="*/ 2389931 w 12192000"/>
              <a:gd name="connsiteY200" fmla="*/ 4905785 h 5096785"/>
              <a:gd name="connsiteX201" fmla="*/ 2335186 w 12192000"/>
              <a:gd name="connsiteY201" fmla="*/ 4902957 h 5096785"/>
              <a:gd name="connsiteX202" fmla="*/ 2295307 w 12192000"/>
              <a:gd name="connsiteY202" fmla="*/ 4879800 h 5096785"/>
              <a:gd name="connsiteX203" fmla="*/ 2273393 w 12192000"/>
              <a:gd name="connsiteY203" fmla="*/ 4883565 h 5096785"/>
              <a:gd name="connsiteX204" fmla="*/ 2269523 w 12192000"/>
              <a:gd name="connsiteY204" fmla="*/ 4884442 h 5096785"/>
              <a:gd name="connsiteX205" fmla="*/ 2256015 w 12192000"/>
              <a:gd name="connsiteY205" fmla="*/ 4883014 h 5096785"/>
              <a:gd name="connsiteX206" fmla="*/ 2249731 w 12192000"/>
              <a:gd name="connsiteY206" fmla="*/ 4888778 h 5096785"/>
              <a:gd name="connsiteX207" fmla="*/ 2227629 w 12192000"/>
              <a:gd name="connsiteY207" fmla="*/ 4891047 h 5096785"/>
              <a:gd name="connsiteX208" fmla="*/ 2203460 w 12192000"/>
              <a:gd name="connsiteY208" fmla="*/ 4886696 h 5096785"/>
              <a:gd name="connsiteX209" fmla="*/ 2091528 w 12192000"/>
              <a:gd name="connsiteY209" fmla="*/ 4859155 h 5096785"/>
              <a:gd name="connsiteX210" fmla="*/ 2022901 w 12192000"/>
              <a:gd name="connsiteY210" fmla="*/ 4846594 h 5096785"/>
              <a:gd name="connsiteX211" fmla="*/ 1994227 w 12192000"/>
              <a:gd name="connsiteY211" fmla="*/ 4847973 h 5096785"/>
              <a:gd name="connsiteX212" fmla="*/ 1955936 w 12192000"/>
              <a:gd name="connsiteY212" fmla="*/ 4845765 h 5096785"/>
              <a:gd name="connsiteX213" fmla="*/ 1741924 w 12192000"/>
              <a:gd name="connsiteY213" fmla="*/ 4808054 h 5096785"/>
              <a:gd name="connsiteX214" fmla="*/ 1734410 w 12192000"/>
              <a:gd name="connsiteY214" fmla="*/ 4811675 h 5096785"/>
              <a:gd name="connsiteX215" fmla="*/ 1691423 w 12192000"/>
              <a:gd name="connsiteY215" fmla="*/ 4802777 h 5096785"/>
              <a:gd name="connsiteX216" fmla="*/ 1554504 w 12192000"/>
              <a:gd name="connsiteY216" fmla="*/ 4739985 h 5096785"/>
              <a:gd name="connsiteX217" fmla="*/ 1470119 w 12192000"/>
              <a:gd name="connsiteY217" fmla="*/ 4723470 h 5096785"/>
              <a:gd name="connsiteX218" fmla="*/ 1437967 w 12192000"/>
              <a:gd name="connsiteY218" fmla="*/ 4722710 h 5096785"/>
              <a:gd name="connsiteX219" fmla="*/ 1384234 w 12192000"/>
              <a:gd name="connsiteY219" fmla="*/ 4721117 h 5096785"/>
              <a:gd name="connsiteX220" fmla="*/ 1338647 w 12192000"/>
              <a:gd name="connsiteY220" fmla="*/ 4732483 h 5096785"/>
              <a:gd name="connsiteX221" fmla="*/ 1295869 w 12192000"/>
              <a:gd name="connsiteY221" fmla="*/ 4726175 h 5096785"/>
              <a:gd name="connsiteX222" fmla="*/ 1292949 w 12192000"/>
              <a:gd name="connsiteY222" fmla="*/ 4708469 h 5096785"/>
              <a:gd name="connsiteX223" fmla="*/ 1244908 w 12192000"/>
              <a:gd name="connsiteY223" fmla="*/ 4706993 h 5096785"/>
              <a:gd name="connsiteX224" fmla="*/ 1171266 w 12192000"/>
              <a:gd name="connsiteY224" fmla="*/ 4706535 h 5096785"/>
              <a:gd name="connsiteX225" fmla="*/ 1160868 w 12192000"/>
              <a:gd name="connsiteY225" fmla="*/ 4701936 h 5096785"/>
              <a:gd name="connsiteX226" fmla="*/ 1147599 w 12192000"/>
              <a:gd name="connsiteY226" fmla="*/ 4714833 h 5096785"/>
              <a:gd name="connsiteX227" fmla="*/ 1119603 w 12192000"/>
              <a:gd name="connsiteY227" fmla="*/ 4721303 h 5096785"/>
              <a:gd name="connsiteX228" fmla="*/ 997851 w 12192000"/>
              <a:gd name="connsiteY228" fmla="*/ 4722336 h 5096785"/>
              <a:gd name="connsiteX229" fmla="*/ 976455 w 12192000"/>
              <a:gd name="connsiteY229" fmla="*/ 4726407 h 5096785"/>
              <a:gd name="connsiteX230" fmla="*/ 949939 w 12192000"/>
              <a:gd name="connsiteY230" fmla="*/ 4719699 h 5096785"/>
              <a:gd name="connsiteX231" fmla="*/ 894148 w 12192000"/>
              <a:gd name="connsiteY231" fmla="*/ 4710406 h 5096785"/>
              <a:gd name="connsiteX232" fmla="*/ 857990 w 12192000"/>
              <a:gd name="connsiteY232" fmla="*/ 4696844 h 5096785"/>
              <a:gd name="connsiteX233" fmla="*/ 848649 w 12192000"/>
              <a:gd name="connsiteY233" fmla="*/ 4704021 h 5096785"/>
              <a:gd name="connsiteX234" fmla="*/ 826436 w 12192000"/>
              <a:gd name="connsiteY234" fmla="*/ 4707421 h 5096785"/>
              <a:gd name="connsiteX235" fmla="*/ 733052 w 12192000"/>
              <a:gd name="connsiteY235" fmla="*/ 4701884 h 5096785"/>
              <a:gd name="connsiteX236" fmla="*/ 716185 w 12192000"/>
              <a:gd name="connsiteY236" fmla="*/ 4703827 h 5096785"/>
              <a:gd name="connsiteX237" fmla="*/ 696663 w 12192000"/>
              <a:gd name="connsiteY237" fmla="*/ 4697420 h 5096785"/>
              <a:gd name="connsiteX238" fmla="*/ 582722 w 12192000"/>
              <a:gd name="connsiteY238" fmla="*/ 4658637 h 5096785"/>
              <a:gd name="connsiteX239" fmla="*/ 581118 w 12192000"/>
              <a:gd name="connsiteY239" fmla="*/ 4654120 h 5096785"/>
              <a:gd name="connsiteX240" fmla="*/ 546453 w 12192000"/>
              <a:gd name="connsiteY240" fmla="*/ 4652542 h 5096785"/>
              <a:gd name="connsiteX241" fmla="*/ 536773 w 12192000"/>
              <a:gd name="connsiteY241" fmla="*/ 4644609 h 5096785"/>
              <a:gd name="connsiteX242" fmla="*/ 518899 w 12192000"/>
              <a:gd name="connsiteY242" fmla="*/ 4642839 h 5096785"/>
              <a:gd name="connsiteX243" fmla="*/ 388896 w 12192000"/>
              <a:gd name="connsiteY243" fmla="*/ 4619173 h 5096785"/>
              <a:gd name="connsiteX244" fmla="*/ 366479 w 12192000"/>
              <a:gd name="connsiteY244" fmla="*/ 4618896 h 5096785"/>
              <a:gd name="connsiteX245" fmla="*/ 342781 w 12192000"/>
              <a:gd name="connsiteY245" fmla="*/ 4601239 h 5096785"/>
              <a:gd name="connsiteX246" fmla="*/ 255925 w 12192000"/>
              <a:gd name="connsiteY246" fmla="*/ 4598685 h 5096785"/>
              <a:gd name="connsiteX247" fmla="*/ 226919 w 12192000"/>
              <a:gd name="connsiteY247" fmla="*/ 4598460 h 5096785"/>
              <a:gd name="connsiteX248" fmla="*/ 213925 w 12192000"/>
              <a:gd name="connsiteY248" fmla="*/ 4597783 h 5096785"/>
              <a:gd name="connsiteX249" fmla="*/ 215196 w 12192000"/>
              <a:gd name="connsiteY249" fmla="*/ 4588576 h 5096785"/>
              <a:gd name="connsiteX250" fmla="*/ 180214 w 12192000"/>
              <a:gd name="connsiteY250" fmla="*/ 4583701 h 5096785"/>
              <a:gd name="connsiteX251" fmla="*/ 83203 w 12192000"/>
              <a:gd name="connsiteY251" fmla="*/ 4531664 h 5096785"/>
              <a:gd name="connsiteX252" fmla="*/ 4106 w 12192000"/>
              <a:gd name="connsiteY252" fmla="*/ 4517202 h 5096785"/>
              <a:gd name="connsiteX253" fmla="*/ 0 w 12192000"/>
              <a:gd name="connsiteY253" fmla="*/ 4516084 h 5096785"/>
              <a:gd name="connsiteX254" fmla="*/ 0 w 12192000"/>
              <a:gd name="connsiteY254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4285 w 12192000"/>
              <a:gd name="connsiteY15" fmla="*/ 4246460 h 5096785"/>
              <a:gd name="connsiteX16" fmla="*/ 9720786 w 12192000"/>
              <a:gd name="connsiteY16" fmla="*/ 4265611 h 5096785"/>
              <a:gd name="connsiteX17" fmla="*/ 9652162 w 12192000"/>
              <a:gd name="connsiteY17" fmla="*/ 4252712 h 5096785"/>
              <a:gd name="connsiteX18" fmla="*/ 9543973 w 12192000"/>
              <a:gd name="connsiteY18" fmla="*/ 4245802 h 5096785"/>
              <a:gd name="connsiteX19" fmla="*/ 9528747 w 12192000"/>
              <a:gd name="connsiteY19" fmla="*/ 4251724 h 5096785"/>
              <a:gd name="connsiteX20" fmla="*/ 9436976 w 12192000"/>
              <a:gd name="connsiteY20" fmla="*/ 4269351 h 5096785"/>
              <a:gd name="connsiteX21" fmla="*/ 9371827 w 12192000"/>
              <a:gd name="connsiteY21" fmla="*/ 4303912 h 5096785"/>
              <a:gd name="connsiteX22" fmla="*/ 9260304 w 12192000"/>
              <a:gd name="connsiteY22" fmla="*/ 4328021 h 5096785"/>
              <a:gd name="connsiteX23" fmla="*/ 9148799 w 12192000"/>
              <a:gd name="connsiteY23" fmla="*/ 4348506 h 5096785"/>
              <a:gd name="connsiteX24" fmla="*/ 9107898 w 12192000"/>
              <a:gd name="connsiteY24" fmla="*/ 4354282 h 5096785"/>
              <a:gd name="connsiteX25" fmla="*/ 9037321 w 12192000"/>
              <a:gd name="connsiteY25" fmla="*/ 4371817 h 5096785"/>
              <a:gd name="connsiteX26" fmla="*/ 8990743 w 12192000"/>
              <a:gd name="connsiteY26" fmla="*/ 4382161 h 5096785"/>
              <a:gd name="connsiteX27" fmla="*/ 8979819 w 12192000"/>
              <a:gd name="connsiteY27" fmla="*/ 4366419 h 5096785"/>
              <a:gd name="connsiteX28" fmla="*/ 8936044 w 12192000"/>
              <a:gd name="connsiteY28" fmla="*/ 4370992 h 5096785"/>
              <a:gd name="connsiteX29" fmla="*/ 8897707 w 12192000"/>
              <a:gd name="connsiteY29" fmla="*/ 4392673 h 5096785"/>
              <a:gd name="connsiteX30" fmla="*/ 8845635 w 12192000"/>
              <a:gd name="connsiteY30" fmla="*/ 4404300 h 5096785"/>
              <a:gd name="connsiteX31" fmla="*/ 8814562 w 12192000"/>
              <a:gd name="connsiteY31" fmla="*/ 4411434 h 5096785"/>
              <a:gd name="connsiteX32" fmla="*/ 8726349 w 12192000"/>
              <a:gd name="connsiteY32" fmla="*/ 4416668 h 5096785"/>
              <a:gd name="connsiteX33" fmla="*/ 8566678 w 12192000"/>
              <a:gd name="connsiteY33" fmla="*/ 4391711 h 5096785"/>
              <a:gd name="connsiteX34" fmla="*/ 8521516 w 12192000"/>
              <a:gd name="connsiteY34" fmla="*/ 4393927 h 5096785"/>
              <a:gd name="connsiteX35" fmla="*/ 8515998 w 12192000"/>
              <a:gd name="connsiteY35" fmla="*/ 4399124 h 5096785"/>
              <a:gd name="connsiteX36" fmla="*/ 8449547 w 12192000"/>
              <a:gd name="connsiteY36" fmla="*/ 4383170 h 5096785"/>
              <a:gd name="connsiteX37" fmla="*/ 8360285 w 12192000"/>
              <a:gd name="connsiteY37" fmla="*/ 4398502 h 5096785"/>
              <a:gd name="connsiteX38" fmla="*/ 8256584 w 12192000"/>
              <a:gd name="connsiteY38" fmla="*/ 4423564 h 5096785"/>
              <a:gd name="connsiteX39" fmla="*/ 8229821 w 12192000"/>
              <a:gd name="connsiteY39" fmla="*/ 4431840 h 5096785"/>
              <a:gd name="connsiteX40" fmla="*/ 8158476 w 12192000"/>
              <a:gd name="connsiteY40" fmla="*/ 4436904 h 5096785"/>
              <a:gd name="connsiteX41" fmla="*/ 7993707 w 12192000"/>
              <a:gd name="connsiteY41" fmla="*/ 4447962 h 5096785"/>
              <a:gd name="connsiteX42" fmla="*/ 7990346 w 12192000"/>
              <a:gd name="connsiteY42" fmla="*/ 4454853 h 5096785"/>
              <a:gd name="connsiteX43" fmla="*/ 7976786 w 12192000"/>
              <a:gd name="connsiteY43" fmla="*/ 4456820 h 5096785"/>
              <a:gd name="connsiteX44" fmla="*/ 7973491 w 12192000"/>
              <a:gd name="connsiteY44" fmla="*/ 4458577 h 5096785"/>
              <a:gd name="connsiteX45" fmla="*/ 7954281 w 12192000"/>
              <a:gd name="connsiteY45" fmla="*/ 4467421 h 5096785"/>
              <a:gd name="connsiteX46" fmla="*/ 7905540 w 12192000"/>
              <a:gd name="connsiteY46" fmla="*/ 4455628 h 5096785"/>
              <a:gd name="connsiteX47" fmla="*/ 7851932 w 12192000"/>
              <a:gd name="connsiteY47" fmla="*/ 4466353 h 5096785"/>
              <a:gd name="connsiteX48" fmla="*/ 7639078 w 12192000"/>
              <a:gd name="connsiteY48" fmla="*/ 4467635 h 5096785"/>
              <a:gd name="connsiteX49" fmla="*/ 7612359 w 12192000"/>
              <a:gd name="connsiteY49" fmla="*/ 4492789 h 5096785"/>
              <a:gd name="connsiteX50" fmla="*/ 7527328 w 12192000"/>
              <a:gd name="connsiteY50" fmla="*/ 4502199 h 5096785"/>
              <a:gd name="connsiteX51" fmla="*/ 7388717 w 12192000"/>
              <a:gd name="connsiteY51" fmla="*/ 4470799 h 5096785"/>
              <a:gd name="connsiteX52" fmla="*/ 7231898 w 12192000"/>
              <a:gd name="connsiteY52" fmla="*/ 4486028 h 5096785"/>
              <a:gd name="connsiteX53" fmla="*/ 7218425 w 12192000"/>
              <a:gd name="connsiteY53" fmla="*/ 4477288 h 5096785"/>
              <a:gd name="connsiteX54" fmla="*/ 7202795 w 12192000"/>
              <a:gd name="connsiteY54" fmla="*/ 4472972 h 5096785"/>
              <a:gd name="connsiteX55" fmla="*/ 7200744 w 12192000"/>
              <a:gd name="connsiteY55" fmla="*/ 4474099 h 5096785"/>
              <a:gd name="connsiteX56" fmla="*/ 7182163 w 12192000"/>
              <a:gd name="connsiteY56" fmla="*/ 4474005 h 5096785"/>
              <a:gd name="connsiteX57" fmla="*/ 7178368 w 12192000"/>
              <a:gd name="connsiteY57" fmla="*/ 4470673 h 5096785"/>
              <a:gd name="connsiteX58" fmla="*/ 7165705 w 12192000"/>
              <a:gd name="connsiteY58" fmla="*/ 4469569 h 5096785"/>
              <a:gd name="connsiteX59" fmla="*/ 7140991 w 12192000"/>
              <a:gd name="connsiteY59" fmla="*/ 4464599 h 5096785"/>
              <a:gd name="connsiteX60" fmla="*/ 7136152 w 12192000"/>
              <a:gd name="connsiteY60" fmla="*/ 4466292 h 5096785"/>
              <a:gd name="connsiteX61" fmla="*/ 7098544 w 12192000"/>
              <a:gd name="connsiteY61" fmla="*/ 4462879 h 5096785"/>
              <a:gd name="connsiteX62" fmla="*/ 7097922 w 12192000"/>
              <a:gd name="connsiteY62" fmla="*/ 4464077 h 5096785"/>
              <a:gd name="connsiteX63" fmla="*/ 7086877 w 12192000"/>
              <a:gd name="connsiteY63" fmla="*/ 4468554 h 5096785"/>
              <a:gd name="connsiteX64" fmla="*/ 7065999 w 12192000"/>
              <a:gd name="connsiteY64" fmla="*/ 4474270 h 5096785"/>
              <a:gd name="connsiteX65" fmla="*/ 7016598 w 12192000"/>
              <a:gd name="connsiteY65" fmla="*/ 4502855 h 5096785"/>
              <a:gd name="connsiteX66" fmla="*/ 6977375 w 12192000"/>
              <a:gd name="connsiteY66" fmla="*/ 4499434 h 5096785"/>
              <a:gd name="connsiteX67" fmla="*/ 6969409 w 12192000"/>
              <a:gd name="connsiteY67" fmla="*/ 4499424 h 5096785"/>
              <a:gd name="connsiteX68" fmla="*/ 6969218 w 12192000"/>
              <a:gd name="connsiteY68" fmla="*/ 4499704 h 5096785"/>
              <a:gd name="connsiteX69" fmla="*/ 6960755 w 12192000"/>
              <a:gd name="connsiteY69" fmla="*/ 4500249 h 5096785"/>
              <a:gd name="connsiteX70" fmla="*/ 6954882 w 12192000"/>
              <a:gd name="connsiteY70" fmla="*/ 4499405 h 5096785"/>
              <a:gd name="connsiteX71" fmla="*/ 6939428 w 12192000"/>
              <a:gd name="connsiteY71" fmla="*/ 4499385 h 5096785"/>
              <a:gd name="connsiteX72" fmla="*/ 6933902 w 12192000"/>
              <a:gd name="connsiteY72" fmla="*/ 4501239 h 5096785"/>
              <a:gd name="connsiteX73" fmla="*/ 6891244 w 12192000"/>
              <a:gd name="connsiteY73" fmla="*/ 4536371 h 5096785"/>
              <a:gd name="connsiteX74" fmla="*/ 6794496 w 12192000"/>
              <a:gd name="connsiteY74" fmla="*/ 4567924 h 5096785"/>
              <a:gd name="connsiteX75" fmla="*/ 6697102 w 12192000"/>
              <a:gd name="connsiteY75" fmla="*/ 4595916 h 5096785"/>
              <a:gd name="connsiteX76" fmla="*/ 6661063 w 12192000"/>
              <a:gd name="connsiteY76" fmla="*/ 4604476 h 5096785"/>
              <a:gd name="connsiteX77" fmla="*/ 6600252 w 12192000"/>
              <a:gd name="connsiteY77" fmla="*/ 4626681 h 5096785"/>
              <a:gd name="connsiteX78" fmla="*/ 6574528 w 12192000"/>
              <a:gd name="connsiteY78" fmla="*/ 4641155 h 5096785"/>
              <a:gd name="connsiteX79" fmla="*/ 6573036 w 12192000"/>
              <a:gd name="connsiteY79" fmla="*/ 4641049 h 5096785"/>
              <a:gd name="connsiteX80" fmla="*/ 6571920 w 12192000"/>
              <a:gd name="connsiteY80" fmla="*/ 4644739 h 5096785"/>
              <a:gd name="connsiteX81" fmla="*/ 6567212 w 12192000"/>
              <a:gd name="connsiteY81" fmla="*/ 4647518 h 5096785"/>
              <a:gd name="connsiteX82" fmla="*/ 6552021 w 12192000"/>
              <a:gd name="connsiteY82" fmla="*/ 4650379 h 5096785"/>
              <a:gd name="connsiteX83" fmla="*/ 6545925 w 12192000"/>
              <a:gd name="connsiteY83" fmla="*/ 4650675 h 5096785"/>
              <a:gd name="connsiteX84" fmla="*/ 6537822 w 12192000"/>
              <a:gd name="connsiteY84" fmla="*/ 4652769 h 5096785"/>
              <a:gd name="connsiteX85" fmla="*/ 6537743 w 12192000"/>
              <a:gd name="connsiteY85" fmla="*/ 4653068 h 5096785"/>
              <a:gd name="connsiteX86" fmla="*/ 6529914 w 12192000"/>
              <a:gd name="connsiteY86" fmla="*/ 4654543 h 5096785"/>
              <a:gd name="connsiteX87" fmla="*/ 6490057 w 12192000"/>
              <a:gd name="connsiteY87" fmla="*/ 4658624 h 5096785"/>
              <a:gd name="connsiteX88" fmla="*/ 6452621 w 12192000"/>
              <a:gd name="connsiteY88" fmla="*/ 4694822 h 5096785"/>
              <a:gd name="connsiteX89" fmla="*/ 6434329 w 12192000"/>
              <a:gd name="connsiteY89" fmla="*/ 4704111 h 5096785"/>
              <a:gd name="connsiteX90" fmla="*/ 6386800 w 12192000"/>
              <a:gd name="connsiteY90" fmla="*/ 4715431 h 5096785"/>
              <a:gd name="connsiteX91" fmla="*/ 6382703 w 12192000"/>
              <a:gd name="connsiteY91" fmla="*/ 4717930 h 5096785"/>
              <a:gd name="connsiteX92" fmla="*/ 6356495 w 12192000"/>
              <a:gd name="connsiteY92" fmla="*/ 4717843 h 5096785"/>
              <a:gd name="connsiteX93" fmla="*/ 6343628 w 12192000"/>
              <a:gd name="connsiteY93" fmla="*/ 4719161 h 5096785"/>
              <a:gd name="connsiteX94" fmla="*/ 6338605 w 12192000"/>
              <a:gd name="connsiteY94" fmla="*/ 4716723 h 5096785"/>
              <a:gd name="connsiteX95" fmla="*/ 6320318 w 12192000"/>
              <a:gd name="connsiteY95" fmla="*/ 4720095 h 5096785"/>
              <a:gd name="connsiteX96" fmla="*/ 6318742 w 12192000"/>
              <a:gd name="connsiteY96" fmla="*/ 4721541 h 5096785"/>
              <a:gd name="connsiteX97" fmla="*/ 6301708 w 12192000"/>
              <a:gd name="connsiteY97" fmla="*/ 4720380 h 5096785"/>
              <a:gd name="connsiteX98" fmla="*/ 6285082 w 12192000"/>
              <a:gd name="connsiteY98" fmla="*/ 4714639 h 5096785"/>
              <a:gd name="connsiteX99" fmla="*/ 6136936 w 12192000"/>
              <a:gd name="connsiteY99" fmla="*/ 4758246 h 5096785"/>
              <a:gd name="connsiteX100" fmla="*/ 5988578 w 12192000"/>
              <a:gd name="connsiteY100" fmla="*/ 4754427 h 5096785"/>
              <a:gd name="connsiteX101" fmla="*/ 5908701 w 12192000"/>
              <a:gd name="connsiteY101" fmla="*/ 4779160 h 5096785"/>
              <a:gd name="connsiteX102" fmla="*/ 5892219 w 12192000"/>
              <a:gd name="connsiteY102" fmla="*/ 4807892 h 5096785"/>
              <a:gd name="connsiteX103" fmla="*/ 5683612 w 12192000"/>
              <a:gd name="connsiteY103" fmla="*/ 4848770 h 5096785"/>
              <a:gd name="connsiteX104" fmla="*/ 5635111 w 12192000"/>
              <a:gd name="connsiteY104" fmla="*/ 4868888 h 5096785"/>
              <a:gd name="connsiteX105" fmla="*/ 5582652 w 12192000"/>
              <a:gd name="connsiteY105" fmla="*/ 4866836 h 5096785"/>
              <a:gd name="connsiteX106" fmla="*/ 5567213 w 12192000"/>
              <a:gd name="connsiteY106" fmla="*/ 4878769 h 5096785"/>
              <a:gd name="connsiteX107" fmla="*/ 5564659 w 12192000"/>
              <a:gd name="connsiteY107" fmla="*/ 4881042 h 5096785"/>
              <a:gd name="connsiteX108" fmla="*/ 5552102 w 12192000"/>
              <a:gd name="connsiteY108" fmla="*/ 4885426 h 5096785"/>
              <a:gd name="connsiteX109" fmla="*/ 5551475 w 12192000"/>
              <a:gd name="connsiteY109" fmla="*/ 4892560 h 5096785"/>
              <a:gd name="connsiteX110" fmla="*/ 5534664 w 12192000"/>
              <a:gd name="connsiteY110" fmla="*/ 4903385 h 5096785"/>
              <a:gd name="connsiteX111" fmla="*/ 5510737 w 12192000"/>
              <a:gd name="connsiteY111" fmla="*/ 4909807 h 5096785"/>
              <a:gd name="connsiteX112" fmla="*/ 5393901 w 12192000"/>
              <a:gd name="connsiteY112" fmla="*/ 4933709 h 5096785"/>
              <a:gd name="connsiteX113" fmla="*/ 5325782 w 12192000"/>
              <a:gd name="connsiteY113" fmla="*/ 4951789 h 5096785"/>
              <a:gd name="connsiteX114" fmla="*/ 5302703 w 12192000"/>
              <a:gd name="connsiteY114" fmla="*/ 4964590 h 5096785"/>
              <a:gd name="connsiteX115" fmla="*/ 5268591 w 12192000"/>
              <a:gd name="connsiteY115" fmla="*/ 4978479 h 5096785"/>
              <a:gd name="connsiteX116" fmla="*/ 5210559 w 12192000"/>
              <a:gd name="connsiteY116" fmla="*/ 5007585 h 5096785"/>
              <a:gd name="connsiteX117" fmla="*/ 5177597 w 12192000"/>
              <a:gd name="connsiteY117" fmla="*/ 5015926 h 5096785"/>
              <a:gd name="connsiteX118" fmla="*/ 5160569 w 12192000"/>
              <a:gd name="connsiteY118" fmla="*/ 5025681 h 5096785"/>
              <a:gd name="connsiteX119" fmla="*/ 5152748 w 12192000"/>
              <a:gd name="connsiteY119" fmla="*/ 5026569 h 5096785"/>
              <a:gd name="connsiteX120" fmla="*/ 5127678 w 12192000"/>
              <a:gd name="connsiteY120" fmla="*/ 5032947 h 5096785"/>
              <a:gd name="connsiteX121" fmla="*/ 5113147 w 12192000"/>
              <a:gd name="connsiteY121" fmla="*/ 5035818 h 5096785"/>
              <a:gd name="connsiteX122" fmla="*/ 5107301 w 12192000"/>
              <a:gd name="connsiteY122" fmla="*/ 5036672 h 5096785"/>
              <a:gd name="connsiteX123" fmla="*/ 5093215 w 12192000"/>
              <a:gd name="connsiteY123" fmla="*/ 5032880 h 5096785"/>
              <a:gd name="connsiteX124" fmla="*/ 5077058 w 12192000"/>
              <a:gd name="connsiteY124" fmla="*/ 5038681 h 5096785"/>
              <a:gd name="connsiteX125" fmla="*/ 5057349 w 12192000"/>
              <a:gd name="connsiteY125" fmla="*/ 5036015 h 5096785"/>
              <a:gd name="connsiteX126" fmla="*/ 5053945 w 12192000"/>
              <a:gd name="connsiteY126" fmla="*/ 5041952 h 5096785"/>
              <a:gd name="connsiteX127" fmla="*/ 5040021 w 12192000"/>
              <a:gd name="connsiteY127" fmla="*/ 5050052 h 5096785"/>
              <a:gd name="connsiteX128" fmla="*/ 5025913 w 12192000"/>
              <a:gd name="connsiteY128" fmla="*/ 5046535 h 5096785"/>
              <a:gd name="connsiteX129" fmla="*/ 4998218 w 12192000"/>
              <a:gd name="connsiteY129" fmla="*/ 5048065 h 5096785"/>
              <a:gd name="connsiteX130" fmla="*/ 4991008 w 12192000"/>
              <a:gd name="connsiteY130" fmla="*/ 5050439 h 5096785"/>
              <a:gd name="connsiteX131" fmla="*/ 4963503 w 12192000"/>
              <a:gd name="connsiteY131" fmla="*/ 5047575 h 5096785"/>
              <a:gd name="connsiteX132" fmla="*/ 4921053 w 12192000"/>
              <a:gd name="connsiteY132" fmla="*/ 5048925 h 5096785"/>
              <a:gd name="connsiteX133" fmla="*/ 4873420 w 12192000"/>
              <a:gd name="connsiteY133" fmla="*/ 5054929 h 5096785"/>
              <a:gd name="connsiteX134" fmla="*/ 4858825 w 12192000"/>
              <a:gd name="connsiteY134" fmla="*/ 5051329 h 5096785"/>
              <a:gd name="connsiteX135" fmla="*/ 4769340 w 12192000"/>
              <a:gd name="connsiteY135" fmla="*/ 5053090 h 5096785"/>
              <a:gd name="connsiteX136" fmla="*/ 4744152 w 12192000"/>
              <a:gd name="connsiteY136" fmla="*/ 5053391 h 5096785"/>
              <a:gd name="connsiteX137" fmla="*/ 4723556 w 12192000"/>
              <a:gd name="connsiteY137" fmla="*/ 5059633 h 5096785"/>
              <a:gd name="connsiteX138" fmla="*/ 4719699 w 12192000"/>
              <a:gd name="connsiteY138" fmla="*/ 5066298 h 5096785"/>
              <a:gd name="connsiteX139" fmla="*/ 4706016 w 12192000"/>
              <a:gd name="connsiteY139" fmla="*/ 5067422 h 5096785"/>
              <a:gd name="connsiteX140" fmla="*/ 4702593 w 12192000"/>
              <a:gd name="connsiteY140" fmla="*/ 5068973 h 5096785"/>
              <a:gd name="connsiteX141" fmla="*/ 4682766 w 12192000"/>
              <a:gd name="connsiteY141" fmla="*/ 5076609 h 5096785"/>
              <a:gd name="connsiteX142" fmla="*/ 4634960 w 12192000"/>
              <a:gd name="connsiteY142" fmla="*/ 5061852 h 5096785"/>
              <a:gd name="connsiteX143" fmla="*/ 4580645 w 12192000"/>
              <a:gd name="connsiteY143" fmla="*/ 5069246 h 5096785"/>
              <a:gd name="connsiteX144" fmla="*/ 4368005 w 12192000"/>
              <a:gd name="connsiteY144" fmla="*/ 5057426 h 5096785"/>
              <a:gd name="connsiteX145" fmla="*/ 4339489 w 12192000"/>
              <a:gd name="connsiteY145" fmla="*/ 5080858 h 5096785"/>
              <a:gd name="connsiteX146" fmla="*/ 4253895 w 12192000"/>
              <a:gd name="connsiteY146" fmla="*/ 5085008 h 5096785"/>
              <a:gd name="connsiteX147" fmla="*/ 4117780 w 12192000"/>
              <a:gd name="connsiteY147" fmla="*/ 5045175 h 5096785"/>
              <a:gd name="connsiteX148" fmla="*/ 3960074 w 12192000"/>
              <a:gd name="connsiteY148" fmla="*/ 5050708 h 5096785"/>
              <a:gd name="connsiteX149" fmla="*/ 3947260 w 12192000"/>
              <a:gd name="connsiteY149" fmla="*/ 5041167 h 5096785"/>
              <a:gd name="connsiteX150" fmla="*/ 3931969 w 12192000"/>
              <a:gd name="connsiteY150" fmla="*/ 5035902 h 5096785"/>
              <a:gd name="connsiteX151" fmla="*/ 3929836 w 12192000"/>
              <a:gd name="connsiteY151" fmla="*/ 5036901 h 5096785"/>
              <a:gd name="connsiteX152" fmla="*/ 3911296 w 12192000"/>
              <a:gd name="connsiteY152" fmla="*/ 5035663 h 5096785"/>
              <a:gd name="connsiteX153" fmla="*/ 3907746 w 12192000"/>
              <a:gd name="connsiteY153" fmla="*/ 5032107 h 5096785"/>
              <a:gd name="connsiteX154" fmla="*/ 3895182 w 12192000"/>
              <a:gd name="connsiteY154" fmla="*/ 5030229 h 5096785"/>
              <a:gd name="connsiteX155" fmla="*/ 3870866 w 12192000"/>
              <a:gd name="connsiteY155" fmla="*/ 5023753 h 5096785"/>
              <a:gd name="connsiteX156" fmla="*/ 3865913 w 12192000"/>
              <a:gd name="connsiteY156" fmla="*/ 5025143 h 5096785"/>
              <a:gd name="connsiteX157" fmla="*/ 3828606 w 12192000"/>
              <a:gd name="connsiteY157" fmla="*/ 5019426 h 5096785"/>
              <a:gd name="connsiteX158" fmla="*/ 3827901 w 12192000"/>
              <a:gd name="connsiteY158" fmla="*/ 5020583 h 5096785"/>
              <a:gd name="connsiteX159" fmla="*/ 3816543 w 12192000"/>
              <a:gd name="connsiteY159" fmla="*/ 5024366 h 5096785"/>
              <a:gd name="connsiteX160" fmla="*/ 3795278 w 12192000"/>
              <a:gd name="connsiteY160" fmla="*/ 5028779 h 5096785"/>
              <a:gd name="connsiteX161" fmla="*/ 3743858 w 12192000"/>
              <a:gd name="connsiteY161" fmla="*/ 5054237 h 5096785"/>
              <a:gd name="connsiteX162" fmla="*/ 3704945 w 12192000"/>
              <a:gd name="connsiteY162" fmla="*/ 5048413 h 5096785"/>
              <a:gd name="connsiteX163" fmla="*/ 3696992 w 12192000"/>
              <a:gd name="connsiteY163" fmla="*/ 5047914 h 5096785"/>
              <a:gd name="connsiteX164" fmla="*/ 3696780 w 12192000"/>
              <a:gd name="connsiteY164" fmla="*/ 5048181 h 5096785"/>
              <a:gd name="connsiteX165" fmla="*/ 3688290 w 12192000"/>
              <a:gd name="connsiteY165" fmla="*/ 5048204 h 5096785"/>
              <a:gd name="connsiteX166" fmla="*/ 3682486 w 12192000"/>
              <a:gd name="connsiteY166" fmla="*/ 5047000 h 5096785"/>
              <a:gd name="connsiteX167" fmla="*/ 3667056 w 12192000"/>
              <a:gd name="connsiteY167" fmla="*/ 5046030 h 5096785"/>
              <a:gd name="connsiteX168" fmla="*/ 3661403 w 12192000"/>
              <a:gd name="connsiteY168" fmla="*/ 5047537 h 5096785"/>
              <a:gd name="connsiteX169" fmla="*/ 3658673 w 12192000"/>
              <a:gd name="connsiteY169" fmla="*/ 5050790 h 5096785"/>
              <a:gd name="connsiteX170" fmla="*/ 3657333 w 12192000"/>
              <a:gd name="connsiteY170" fmla="*/ 5050325 h 5096785"/>
              <a:gd name="connsiteX171" fmla="*/ 3626778 w 12192000"/>
              <a:gd name="connsiteY171" fmla="*/ 5057882 h 5096785"/>
              <a:gd name="connsiteX172" fmla="*/ 3560067 w 12192000"/>
              <a:gd name="connsiteY172" fmla="*/ 5064266 h 5096785"/>
              <a:gd name="connsiteX173" fmla="*/ 3522641 w 12192000"/>
              <a:gd name="connsiteY173" fmla="*/ 5063654 h 5096785"/>
              <a:gd name="connsiteX174" fmla="*/ 3419275 w 12192000"/>
              <a:gd name="connsiteY174" fmla="*/ 5066646 h 5096785"/>
              <a:gd name="connsiteX175" fmla="*/ 3314869 w 12192000"/>
              <a:gd name="connsiteY175" fmla="*/ 5073197 h 5096785"/>
              <a:gd name="connsiteX176" fmla="*/ 3259088 w 12192000"/>
              <a:gd name="connsiteY176" fmla="*/ 5096363 h 5096785"/>
              <a:gd name="connsiteX177" fmla="*/ 3253104 w 12192000"/>
              <a:gd name="connsiteY177" fmla="*/ 5096785 h 5096785"/>
              <a:gd name="connsiteX178" fmla="*/ 3238751 w 12192000"/>
              <a:gd name="connsiteY178" fmla="*/ 5092996 h 5096785"/>
              <a:gd name="connsiteX179" fmla="*/ 3233681 w 12192000"/>
              <a:gd name="connsiteY179" fmla="*/ 5090758 h 5096785"/>
              <a:gd name="connsiteX180" fmla="*/ 3225562 w 12192000"/>
              <a:gd name="connsiteY180" fmla="*/ 5089215 h 5096785"/>
              <a:gd name="connsiteX181" fmla="*/ 3225260 w 12192000"/>
              <a:gd name="connsiteY181" fmla="*/ 5089437 h 5096785"/>
              <a:gd name="connsiteX182" fmla="*/ 3217859 w 12192000"/>
              <a:gd name="connsiteY182" fmla="*/ 5087484 h 5096785"/>
              <a:gd name="connsiteX183" fmla="*/ 3182980 w 12192000"/>
              <a:gd name="connsiteY183" fmla="*/ 5074650 h 5096785"/>
              <a:gd name="connsiteX184" fmla="*/ 3123938 w 12192000"/>
              <a:gd name="connsiteY184" fmla="*/ 5089912 h 5096785"/>
              <a:gd name="connsiteX185" fmla="*/ 3101912 w 12192000"/>
              <a:gd name="connsiteY185" fmla="*/ 5090281 h 5096785"/>
              <a:gd name="connsiteX186" fmla="*/ 3089591 w 12192000"/>
              <a:gd name="connsiteY186" fmla="*/ 5091865 h 5096785"/>
              <a:gd name="connsiteX187" fmla="*/ 3088465 w 12192000"/>
              <a:gd name="connsiteY187" fmla="*/ 5092858 h 5096785"/>
              <a:gd name="connsiteX188" fmla="*/ 3055081 w 12192000"/>
              <a:gd name="connsiteY188" fmla="*/ 5080424 h 5096785"/>
              <a:gd name="connsiteX189" fmla="*/ 3049807 w 12192000"/>
              <a:gd name="connsiteY189" fmla="*/ 5080860 h 5096785"/>
              <a:gd name="connsiteX190" fmla="*/ 3029122 w 12192000"/>
              <a:gd name="connsiteY190" fmla="*/ 5070085 h 5096785"/>
              <a:gd name="connsiteX191" fmla="*/ 3017862 w 12192000"/>
              <a:gd name="connsiteY191" fmla="*/ 5065942 h 5096785"/>
              <a:gd name="connsiteX192" fmla="*/ 3015868 w 12192000"/>
              <a:gd name="connsiteY192" fmla="*/ 5061832 h 5096785"/>
              <a:gd name="connsiteX193" fmla="*/ 2998644 w 12192000"/>
              <a:gd name="connsiteY193" fmla="*/ 5057210 h 5096785"/>
              <a:gd name="connsiteX194" fmla="*/ 2996219 w 12192000"/>
              <a:gd name="connsiteY194" fmla="*/ 5057788 h 5096785"/>
              <a:gd name="connsiteX195" fmla="*/ 2983676 w 12192000"/>
              <a:gd name="connsiteY195" fmla="*/ 5049852 h 5096785"/>
              <a:gd name="connsiteX196" fmla="*/ 2903609 w 12192000"/>
              <a:gd name="connsiteY196" fmla="*/ 4998457 h 5096785"/>
              <a:gd name="connsiteX197" fmla="*/ 2758830 w 12192000"/>
              <a:gd name="connsiteY197" fmla="*/ 4974760 h 5096785"/>
              <a:gd name="connsiteX198" fmla="*/ 2532669 w 12192000"/>
              <a:gd name="connsiteY198" fmla="*/ 4940573 h 5096785"/>
              <a:gd name="connsiteX199" fmla="*/ 2389931 w 12192000"/>
              <a:gd name="connsiteY199" fmla="*/ 4905785 h 5096785"/>
              <a:gd name="connsiteX200" fmla="*/ 2335186 w 12192000"/>
              <a:gd name="connsiteY200" fmla="*/ 4902957 h 5096785"/>
              <a:gd name="connsiteX201" fmla="*/ 2295307 w 12192000"/>
              <a:gd name="connsiteY201" fmla="*/ 4879800 h 5096785"/>
              <a:gd name="connsiteX202" fmla="*/ 2273393 w 12192000"/>
              <a:gd name="connsiteY202" fmla="*/ 4883565 h 5096785"/>
              <a:gd name="connsiteX203" fmla="*/ 2269523 w 12192000"/>
              <a:gd name="connsiteY203" fmla="*/ 4884442 h 5096785"/>
              <a:gd name="connsiteX204" fmla="*/ 2256015 w 12192000"/>
              <a:gd name="connsiteY204" fmla="*/ 4883014 h 5096785"/>
              <a:gd name="connsiteX205" fmla="*/ 2249731 w 12192000"/>
              <a:gd name="connsiteY205" fmla="*/ 4888778 h 5096785"/>
              <a:gd name="connsiteX206" fmla="*/ 2227629 w 12192000"/>
              <a:gd name="connsiteY206" fmla="*/ 4891047 h 5096785"/>
              <a:gd name="connsiteX207" fmla="*/ 2203460 w 12192000"/>
              <a:gd name="connsiteY207" fmla="*/ 4886696 h 5096785"/>
              <a:gd name="connsiteX208" fmla="*/ 2091528 w 12192000"/>
              <a:gd name="connsiteY208" fmla="*/ 4859155 h 5096785"/>
              <a:gd name="connsiteX209" fmla="*/ 2022901 w 12192000"/>
              <a:gd name="connsiteY209" fmla="*/ 4846594 h 5096785"/>
              <a:gd name="connsiteX210" fmla="*/ 1994227 w 12192000"/>
              <a:gd name="connsiteY210" fmla="*/ 4847973 h 5096785"/>
              <a:gd name="connsiteX211" fmla="*/ 1955936 w 12192000"/>
              <a:gd name="connsiteY211" fmla="*/ 4845765 h 5096785"/>
              <a:gd name="connsiteX212" fmla="*/ 1741924 w 12192000"/>
              <a:gd name="connsiteY212" fmla="*/ 4808054 h 5096785"/>
              <a:gd name="connsiteX213" fmla="*/ 1734410 w 12192000"/>
              <a:gd name="connsiteY213" fmla="*/ 4811675 h 5096785"/>
              <a:gd name="connsiteX214" fmla="*/ 1691423 w 12192000"/>
              <a:gd name="connsiteY214" fmla="*/ 4802777 h 5096785"/>
              <a:gd name="connsiteX215" fmla="*/ 1554504 w 12192000"/>
              <a:gd name="connsiteY215" fmla="*/ 4739985 h 5096785"/>
              <a:gd name="connsiteX216" fmla="*/ 1470119 w 12192000"/>
              <a:gd name="connsiteY216" fmla="*/ 4723470 h 5096785"/>
              <a:gd name="connsiteX217" fmla="*/ 1437967 w 12192000"/>
              <a:gd name="connsiteY217" fmla="*/ 4722710 h 5096785"/>
              <a:gd name="connsiteX218" fmla="*/ 1384234 w 12192000"/>
              <a:gd name="connsiteY218" fmla="*/ 4721117 h 5096785"/>
              <a:gd name="connsiteX219" fmla="*/ 1338647 w 12192000"/>
              <a:gd name="connsiteY219" fmla="*/ 4732483 h 5096785"/>
              <a:gd name="connsiteX220" fmla="*/ 1295869 w 12192000"/>
              <a:gd name="connsiteY220" fmla="*/ 4726175 h 5096785"/>
              <a:gd name="connsiteX221" fmla="*/ 1292949 w 12192000"/>
              <a:gd name="connsiteY221" fmla="*/ 4708469 h 5096785"/>
              <a:gd name="connsiteX222" fmla="*/ 1244908 w 12192000"/>
              <a:gd name="connsiteY222" fmla="*/ 4706993 h 5096785"/>
              <a:gd name="connsiteX223" fmla="*/ 1171266 w 12192000"/>
              <a:gd name="connsiteY223" fmla="*/ 4706535 h 5096785"/>
              <a:gd name="connsiteX224" fmla="*/ 1160868 w 12192000"/>
              <a:gd name="connsiteY224" fmla="*/ 4701936 h 5096785"/>
              <a:gd name="connsiteX225" fmla="*/ 1147599 w 12192000"/>
              <a:gd name="connsiteY225" fmla="*/ 4714833 h 5096785"/>
              <a:gd name="connsiteX226" fmla="*/ 1119603 w 12192000"/>
              <a:gd name="connsiteY226" fmla="*/ 4721303 h 5096785"/>
              <a:gd name="connsiteX227" fmla="*/ 997851 w 12192000"/>
              <a:gd name="connsiteY227" fmla="*/ 4722336 h 5096785"/>
              <a:gd name="connsiteX228" fmla="*/ 976455 w 12192000"/>
              <a:gd name="connsiteY228" fmla="*/ 4726407 h 5096785"/>
              <a:gd name="connsiteX229" fmla="*/ 949939 w 12192000"/>
              <a:gd name="connsiteY229" fmla="*/ 4719699 h 5096785"/>
              <a:gd name="connsiteX230" fmla="*/ 894148 w 12192000"/>
              <a:gd name="connsiteY230" fmla="*/ 4710406 h 5096785"/>
              <a:gd name="connsiteX231" fmla="*/ 857990 w 12192000"/>
              <a:gd name="connsiteY231" fmla="*/ 4696844 h 5096785"/>
              <a:gd name="connsiteX232" fmla="*/ 848649 w 12192000"/>
              <a:gd name="connsiteY232" fmla="*/ 4704021 h 5096785"/>
              <a:gd name="connsiteX233" fmla="*/ 826436 w 12192000"/>
              <a:gd name="connsiteY233" fmla="*/ 4707421 h 5096785"/>
              <a:gd name="connsiteX234" fmla="*/ 733052 w 12192000"/>
              <a:gd name="connsiteY234" fmla="*/ 4701884 h 5096785"/>
              <a:gd name="connsiteX235" fmla="*/ 716185 w 12192000"/>
              <a:gd name="connsiteY235" fmla="*/ 4703827 h 5096785"/>
              <a:gd name="connsiteX236" fmla="*/ 696663 w 12192000"/>
              <a:gd name="connsiteY236" fmla="*/ 4697420 h 5096785"/>
              <a:gd name="connsiteX237" fmla="*/ 582722 w 12192000"/>
              <a:gd name="connsiteY237" fmla="*/ 4658637 h 5096785"/>
              <a:gd name="connsiteX238" fmla="*/ 581118 w 12192000"/>
              <a:gd name="connsiteY238" fmla="*/ 4654120 h 5096785"/>
              <a:gd name="connsiteX239" fmla="*/ 546453 w 12192000"/>
              <a:gd name="connsiteY239" fmla="*/ 4652542 h 5096785"/>
              <a:gd name="connsiteX240" fmla="*/ 536773 w 12192000"/>
              <a:gd name="connsiteY240" fmla="*/ 4644609 h 5096785"/>
              <a:gd name="connsiteX241" fmla="*/ 518899 w 12192000"/>
              <a:gd name="connsiteY241" fmla="*/ 4642839 h 5096785"/>
              <a:gd name="connsiteX242" fmla="*/ 388896 w 12192000"/>
              <a:gd name="connsiteY242" fmla="*/ 4619173 h 5096785"/>
              <a:gd name="connsiteX243" fmla="*/ 366479 w 12192000"/>
              <a:gd name="connsiteY243" fmla="*/ 4618896 h 5096785"/>
              <a:gd name="connsiteX244" fmla="*/ 342781 w 12192000"/>
              <a:gd name="connsiteY244" fmla="*/ 4601239 h 5096785"/>
              <a:gd name="connsiteX245" fmla="*/ 255925 w 12192000"/>
              <a:gd name="connsiteY245" fmla="*/ 4598685 h 5096785"/>
              <a:gd name="connsiteX246" fmla="*/ 226919 w 12192000"/>
              <a:gd name="connsiteY246" fmla="*/ 4598460 h 5096785"/>
              <a:gd name="connsiteX247" fmla="*/ 213925 w 12192000"/>
              <a:gd name="connsiteY247" fmla="*/ 4597783 h 5096785"/>
              <a:gd name="connsiteX248" fmla="*/ 215196 w 12192000"/>
              <a:gd name="connsiteY248" fmla="*/ 4588576 h 5096785"/>
              <a:gd name="connsiteX249" fmla="*/ 180214 w 12192000"/>
              <a:gd name="connsiteY249" fmla="*/ 4583701 h 5096785"/>
              <a:gd name="connsiteX250" fmla="*/ 83203 w 12192000"/>
              <a:gd name="connsiteY250" fmla="*/ 4531664 h 5096785"/>
              <a:gd name="connsiteX251" fmla="*/ 4106 w 12192000"/>
              <a:gd name="connsiteY251" fmla="*/ 4517202 h 5096785"/>
              <a:gd name="connsiteX252" fmla="*/ 0 w 12192000"/>
              <a:gd name="connsiteY252" fmla="*/ 4516084 h 5096785"/>
              <a:gd name="connsiteX253" fmla="*/ 0 w 12192000"/>
              <a:gd name="connsiteY253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4285 w 12192000"/>
              <a:gd name="connsiteY15" fmla="*/ 4246460 h 5096785"/>
              <a:gd name="connsiteX16" fmla="*/ 9720786 w 12192000"/>
              <a:gd name="connsiteY16" fmla="*/ 4265611 h 5096785"/>
              <a:gd name="connsiteX17" fmla="*/ 9652162 w 12192000"/>
              <a:gd name="connsiteY17" fmla="*/ 4252712 h 5096785"/>
              <a:gd name="connsiteX18" fmla="*/ 9543973 w 12192000"/>
              <a:gd name="connsiteY18" fmla="*/ 4245802 h 5096785"/>
              <a:gd name="connsiteX19" fmla="*/ 9528747 w 12192000"/>
              <a:gd name="connsiteY19" fmla="*/ 4251724 h 5096785"/>
              <a:gd name="connsiteX20" fmla="*/ 9436976 w 12192000"/>
              <a:gd name="connsiteY20" fmla="*/ 4269351 h 5096785"/>
              <a:gd name="connsiteX21" fmla="*/ 9371827 w 12192000"/>
              <a:gd name="connsiteY21" fmla="*/ 4303912 h 5096785"/>
              <a:gd name="connsiteX22" fmla="*/ 9260304 w 12192000"/>
              <a:gd name="connsiteY22" fmla="*/ 4328021 h 5096785"/>
              <a:gd name="connsiteX23" fmla="*/ 9148799 w 12192000"/>
              <a:gd name="connsiteY23" fmla="*/ 4348506 h 5096785"/>
              <a:gd name="connsiteX24" fmla="*/ 9107898 w 12192000"/>
              <a:gd name="connsiteY24" fmla="*/ 4354282 h 5096785"/>
              <a:gd name="connsiteX25" fmla="*/ 9037321 w 12192000"/>
              <a:gd name="connsiteY25" fmla="*/ 4371817 h 5096785"/>
              <a:gd name="connsiteX26" fmla="*/ 8990743 w 12192000"/>
              <a:gd name="connsiteY26" fmla="*/ 4382161 h 5096785"/>
              <a:gd name="connsiteX27" fmla="*/ 8979819 w 12192000"/>
              <a:gd name="connsiteY27" fmla="*/ 4366419 h 5096785"/>
              <a:gd name="connsiteX28" fmla="*/ 8936044 w 12192000"/>
              <a:gd name="connsiteY28" fmla="*/ 4370992 h 5096785"/>
              <a:gd name="connsiteX29" fmla="*/ 8897707 w 12192000"/>
              <a:gd name="connsiteY29" fmla="*/ 4392673 h 5096785"/>
              <a:gd name="connsiteX30" fmla="*/ 8845635 w 12192000"/>
              <a:gd name="connsiteY30" fmla="*/ 4404300 h 5096785"/>
              <a:gd name="connsiteX31" fmla="*/ 8814562 w 12192000"/>
              <a:gd name="connsiteY31" fmla="*/ 4411434 h 5096785"/>
              <a:gd name="connsiteX32" fmla="*/ 8726349 w 12192000"/>
              <a:gd name="connsiteY32" fmla="*/ 4416668 h 5096785"/>
              <a:gd name="connsiteX33" fmla="*/ 8566678 w 12192000"/>
              <a:gd name="connsiteY33" fmla="*/ 4391711 h 5096785"/>
              <a:gd name="connsiteX34" fmla="*/ 8521516 w 12192000"/>
              <a:gd name="connsiteY34" fmla="*/ 4393927 h 5096785"/>
              <a:gd name="connsiteX35" fmla="*/ 8515998 w 12192000"/>
              <a:gd name="connsiteY35" fmla="*/ 4399124 h 5096785"/>
              <a:gd name="connsiteX36" fmla="*/ 8449547 w 12192000"/>
              <a:gd name="connsiteY36" fmla="*/ 4383170 h 5096785"/>
              <a:gd name="connsiteX37" fmla="*/ 8360285 w 12192000"/>
              <a:gd name="connsiteY37" fmla="*/ 4398502 h 5096785"/>
              <a:gd name="connsiteX38" fmla="*/ 8256584 w 12192000"/>
              <a:gd name="connsiteY38" fmla="*/ 4423564 h 5096785"/>
              <a:gd name="connsiteX39" fmla="*/ 8229821 w 12192000"/>
              <a:gd name="connsiteY39" fmla="*/ 4431840 h 5096785"/>
              <a:gd name="connsiteX40" fmla="*/ 8158476 w 12192000"/>
              <a:gd name="connsiteY40" fmla="*/ 4436904 h 5096785"/>
              <a:gd name="connsiteX41" fmla="*/ 7993707 w 12192000"/>
              <a:gd name="connsiteY41" fmla="*/ 4447962 h 5096785"/>
              <a:gd name="connsiteX42" fmla="*/ 7990346 w 12192000"/>
              <a:gd name="connsiteY42" fmla="*/ 4454853 h 5096785"/>
              <a:gd name="connsiteX43" fmla="*/ 7976786 w 12192000"/>
              <a:gd name="connsiteY43" fmla="*/ 4456820 h 5096785"/>
              <a:gd name="connsiteX44" fmla="*/ 7973491 w 12192000"/>
              <a:gd name="connsiteY44" fmla="*/ 4458577 h 5096785"/>
              <a:gd name="connsiteX45" fmla="*/ 7954281 w 12192000"/>
              <a:gd name="connsiteY45" fmla="*/ 4467421 h 5096785"/>
              <a:gd name="connsiteX46" fmla="*/ 7905540 w 12192000"/>
              <a:gd name="connsiteY46" fmla="*/ 4455628 h 5096785"/>
              <a:gd name="connsiteX47" fmla="*/ 7851932 w 12192000"/>
              <a:gd name="connsiteY47" fmla="*/ 4466353 h 5096785"/>
              <a:gd name="connsiteX48" fmla="*/ 7639078 w 12192000"/>
              <a:gd name="connsiteY48" fmla="*/ 4467635 h 5096785"/>
              <a:gd name="connsiteX49" fmla="*/ 7612359 w 12192000"/>
              <a:gd name="connsiteY49" fmla="*/ 4492789 h 5096785"/>
              <a:gd name="connsiteX50" fmla="*/ 7527328 w 12192000"/>
              <a:gd name="connsiteY50" fmla="*/ 4502199 h 5096785"/>
              <a:gd name="connsiteX51" fmla="*/ 7388717 w 12192000"/>
              <a:gd name="connsiteY51" fmla="*/ 4470799 h 5096785"/>
              <a:gd name="connsiteX52" fmla="*/ 7231898 w 12192000"/>
              <a:gd name="connsiteY52" fmla="*/ 4486028 h 5096785"/>
              <a:gd name="connsiteX53" fmla="*/ 7218425 w 12192000"/>
              <a:gd name="connsiteY53" fmla="*/ 4477288 h 5096785"/>
              <a:gd name="connsiteX54" fmla="*/ 7202795 w 12192000"/>
              <a:gd name="connsiteY54" fmla="*/ 4472972 h 5096785"/>
              <a:gd name="connsiteX55" fmla="*/ 7200744 w 12192000"/>
              <a:gd name="connsiteY55" fmla="*/ 4474099 h 5096785"/>
              <a:gd name="connsiteX56" fmla="*/ 7182163 w 12192000"/>
              <a:gd name="connsiteY56" fmla="*/ 4474005 h 5096785"/>
              <a:gd name="connsiteX57" fmla="*/ 7178368 w 12192000"/>
              <a:gd name="connsiteY57" fmla="*/ 4470673 h 5096785"/>
              <a:gd name="connsiteX58" fmla="*/ 7165705 w 12192000"/>
              <a:gd name="connsiteY58" fmla="*/ 4469569 h 5096785"/>
              <a:gd name="connsiteX59" fmla="*/ 7140991 w 12192000"/>
              <a:gd name="connsiteY59" fmla="*/ 4464599 h 5096785"/>
              <a:gd name="connsiteX60" fmla="*/ 7136152 w 12192000"/>
              <a:gd name="connsiteY60" fmla="*/ 4466292 h 5096785"/>
              <a:gd name="connsiteX61" fmla="*/ 7098544 w 12192000"/>
              <a:gd name="connsiteY61" fmla="*/ 4462879 h 5096785"/>
              <a:gd name="connsiteX62" fmla="*/ 7097922 w 12192000"/>
              <a:gd name="connsiteY62" fmla="*/ 4464077 h 5096785"/>
              <a:gd name="connsiteX63" fmla="*/ 7086877 w 12192000"/>
              <a:gd name="connsiteY63" fmla="*/ 4468554 h 5096785"/>
              <a:gd name="connsiteX64" fmla="*/ 7065999 w 12192000"/>
              <a:gd name="connsiteY64" fmla="*/ 4474270 h 5096785"/>
              <a:gd name="connsiteX65" fmla="*/ 7016598 w 12192000"/>
              <a:gd name="connsiteY65" fmla="*/ 4502855 h 5096785"/>
              <a:gd name="connsiteX66" fmla="*/ 6977375 w 12192000"/>
              <a:gd name="connsiteY66" fmla="*/ 4499434 h 5096785"/>
              <a:gd name="connsiteX67" fmla="*/ 6969409 w 12192000"/>
              <a:gd name="connsiteY67" fmla="*/ 4499424 h 5096785"/>
              <a:gd name="connsiteX68" fmla="*/ 6969218 w 12192000"/>
              <a:gd name="connsiteY68" fmla="*/ 4499704 h 5096785"/>
              <a:gd name="connsiteX69" fmla="*/ 6960755 w 12192000"/>
              <a:gd name="connsiteY69" fmla="*/ 4500249 h 5096785"/>
              <a:gd name="connsiteX70" fmla="*/ 6954882 w 12192000"/>
              <a:gd name="connsiteY70" fmla="*/ 4499405 h 5096785"/>
              <a:gd name="connsiteX71" fmla="*/ 6939428 w 12192000"/>
              <a:gd name="connsiteY71" fmla="*/ 4499385 h 5096785"/>
              <a:gd name="connsiteX72" fmla="*/ 6933902 w 12192000"/>
              <a:gd name="connsiteY72" fmla="*/ 4501239 h 5096785"/>
              <a:gd name="connsiteX73" fmla="*/ 6891244 w 12192000"/>
              <a:gd name="connsiteY73" fmla="*/ 4536371 h 5096785"/>
              <a:gd name="connsiteX74" fmla="*/ 6794496 w 12192000"/>
              <a:gd name="connsiteY74" fmla="*/ 4567924 h 5096785"/>
              <a:gd name="connsiteX75" fmla="*/ 6697102 w 12192000"/>
              <a:gd name="connsiteY75" fmla="*/ 4595916 h 5096785"/>
              <a:gd name="connsiteX76" fmla="*/ 6661063 w 12192000"/>
              <a:gd name="connsiteY76" fmla="*/ 4604476 h 5096785"/>
              <a:gd name="connsiteX77" fmla="*/ 6600252 w 12192000"/>
              <a:gd name="connsiteY77" fmla="*/ 4626681 h 5096785"/>
              <a:gd name="connsiteX78" fmla="*/ 6574528 w 12192000"/>
              <a:gd name="connsiteY78" fmla="*/ 4641155 h 5096785"/>
              <a:gd name="connsiteX79" fmla="*/ 6573036 w 12192000"/>
              <a:gd name="connsiteY79" fmla="*/ 4641049 h 5096785"/>
              <a:gd name="connsiteX80" fmla="*/ 6571920 w 12192000"/>
              <a:gd name="connsiteY80" fmla="*/ 4644739 h 5096785"/>
              <a:gd name="connsiteX81" fmla="*/ 6567212 w 12192000"/>
              <a:gd name="connsiteY81" fmla="*/ 4647518 h 5096785"/>
              <a:gd name="connsiteX82" fmla="*/ 6552021 w 12192000"/>
              <a:gd name="connsiteY82" fmla="*/ 4650379 h 5096785"/>
              <a:gd name="connsiteX83" fmla="*/ 6545925 w 12192000"/>
              <a:gd name="connsiteY83" fmla="*/ 4650675 h 5096785"/>
              <a:gd name="connsiteX84" fmla="*/ 6537822 w 12192000"/>
              <a:gd name="connsiteY84" fmla="*/ 4652769 h 5096785"/>
              <a:gd name="connsiteX85" fmla="*/ 6537743 w 12192000"/>
              <a:gd name="connsiteY85" fmla="*/ 4653068 h 5096785"/>
              <a:gd name="connsiteX86" fmla="*/ 6529914 w 12192000"/>
              <a:gd name="connsiteY86" fmla="*/ 4654543 h 5096785"/>
              <a:gd name="connsiteX87" fmla="*/ 6490057 w 12192000"/>
              <a:gd name="connsiteY87" fmla="*/ 4658624 h 5096785"/>
              <a:gd name="connsiteX88" fmla="*/ 6452621 w 12192000"/>
              <a:gd name="connsiteY88" fmla="*/ 4694822 h 5096785"/>
              <a:gd name="connsiteX89" fmla="*/ 6386800 w 12192000"/>
              <a:gd name="connsiteY89" fmla="*/ 4715431 h 5096785"/>
              <a:gd name="connsiteX90" fmla="*/ 6382703 w 12192000"/>
              <a:gd name="connsiteY90" fmla="*/ 4717930 h 5096785"/>
              <a:gd name="connsiteX91" fmla="*/ 6356495 w 12192000"/>
              <a:gd name="connsiteY91" fmla="*/ 4717843 h 5096785"/>
              <a:gd name="connsiteX92" fmla="*/ 6343628 w 12192000"/>
              <a:gd name="connsiteY92" fmla="*/ 4719161 h 5096785"/>
              <a:gd name="connsiteX93" fmla="*/ 6338605 w 12192000"/>
              <a:gd name="connsiteY93" fmla="*/ 4716723 h 5096785"/>
              <a:gd name="connsiteX94" fmla="*/ 6320318 w 12192000"/>
              <a:gd name="connsiteY94" fmla="*/ 4720095 h 5096785"/>
              <a:gd name="connsiteX95" fmla="*/ 6318742 w 12192000"/>
              <a:gd name="connsiteY95" fmla="*/ 4721541 h 5096785"/>
              <a:gd name="connsiteX96" fmla="*/ 6301708 w 12192000"/>
              <a:gd name="connsiteY96" fmla="*/ 4720380 h 5096785"/>
              <a:gd name="connsiteX97" fmla="*/ 6285082 w 12192000"/>
              <a:gd name="connsiteY97" fmla="*/ 4714639 h 5096785"/>
              <a:gd name="connsiteX98" fmla="*/ 6136936 w 12192000"/>
              <a:gd name="connsiteY98" fmla="*/ 4758246 h 5096785"/>
              <a:gd name="connsiteX99" fmla="*/ 5988578 w 12192000"/>
              <a:gd name="connsiteY99" fmla="*/ 4754427 h 5096785"/>
              <a:gd name="connsiteX100" fmla="*/ 5908701 w 12192000"/>
              <a:gd name="connsiteY100" fmla="*/ 4779160 h 5096785"/>
              <a:gd name="connsiteX101" fmla="*/ 5892219 w 12192000"/>
              <a:gd name="connsiteY101" fmla="*/ 4807892 h 5096785"/>
              <a:gd name="connsiteX102" fmla="*/ 5683612 w 12192000"/>
              <a:gd name="connsiteY102" fmla="*/ 4848770 h 5096785"/>
              <a:gd name="connsiteX103" fmla="*/ 5635111 w 12192000"/>
              <a:gd name="connsiteY103" fmla="*/ 4868888 h 5096785"/>
              <a:gd name="connsiteX104" fmla="*/ 5582652 w 12192000"/>
              <a:gd name="connsiteY104" fmla="*/ 4866836 h 5096785"/>
              <a:gd name="connsiteX105" fmla="*/ 5567213 w 12192000"/>
              <a:gd name="connsiteY105" fmla="*/ 4878769 h 5096785"/>
              <a:gd name="connsiteX106" fmla="*/ 5564659 w 12192000"/>
              <a:gd name="connsiteY106" fmla="*/ 4881042 h 5096785"/>
              <a:gd name="connsiteX107" fmla="*/ 5552102 w 12192000"/>
              <a:gd name="connsiteY107" fmla="*/ 4885426 h 5096785"/>
              <a:gd name="connsiteX108" fmla="*/ 5551475 w 12192000"/>
              <a:gd name="connsiteY108" fmla="*/ 4892560 h 5096785"/>
              <a:gd name="connsiteX109" fmla="*/ 5534664 w 12192000"/>
              <a:gd name="connsiteY109" fmla="*/ 4903385 h 5096785"/>
              <a:gd name="connsiteX110" fmla="*/ 5510737 w 12192000"/>
              <a:gd name="connsiteY110" fmla="*/ 4909807 h 5096785"/>
              <a:gd name="connsiteX111" fmla="*/ 5393901 w 12192000"/>
              <a:gd name="connsiteY111" fmla="*/ 4933709 h 5096785"/>
              <a:gd name="connsiteX112" fmla="*/ 5325782 w 12192000"/>
              <a:gd name="connsiteY112" fmla="*/ 4951789 h 5096785"/>
              <a:gd name="connsiteX113" fmla="*/ 5302703 w 12192000"/>
              <a:gd name="connsiteY113" fmla="*/ 4964590 h 5096785"/>
              <a:gd name="connsiteX114" fmla="*/ 5268591 w 12192000"/>
              <a:gd name="connsiteY114" fmla="*/ 4978479 h 5096785"/>
              <a:gd name="connsiteX115" fmla="*/ 5210559 w 12192000"/>
              <a:gd name="connsiteY115" fmla="*/ 5007585 h 5096785"/>
              <a:gd name="connsiteX116" fmla="*/ 5177597 w 12192000"/>
              <a:gd name="connsiteY116" fmla="*/ 5015926 h 5096785"/>
              <a:gd name="connsiteX117" fmla="*/ 5160569 w 12192000"/>
              <a:gd name="connsiteY117" fmla="*/ 5025681 h 5096785"/>
              <a:gd name="connsiteX118" fmla="*/ 5152748 w 12192000"/>
              <a:gd name="connsiteY118" fmla="*/ 5026569 h 5096785"/>
              <a:gd name="connsiteX119" fmla="*/ 5127678 w 12192000"/>
              <a:gd name="connsiteY119" fmla="*/ 5032947 h 5096785"/>
              <a:gd name="connsiteX120" fmla="*/ 5113147 w 12192000"/>
              <a:gd name="connsiteY120" fmla="*/ 5035818 h 5096785"/>
              <a:gd name="connsiteX121" fmla="*/ 5107301 w 12192000"/>
              <a:gd name="connsiteY121" fmla="*/ 5036672 h 5096785"/>
              <a:gd name="connsiteX122" fmla="*/ 5093215 w 12192000"/>
              <a:gd name="connsiteY122" fmla="*/ 5032880 h 5096785"/>
              <a:gd name="connsiteX123" fmla="*/ 5077058 w 12192000"/>
              <a:gd name="connsiteY123" fmla="*/ 5038681 h 5096785"/>
              <a:gd name="connsiteX124" fmla="*/ 5057349 w 12192000"/>
              <a:gd name="connsiteY124" fmla="*/ 5036015 h 5096785"/>
              <a:gd name="connsiteX125" fmla="*/ 5053945 w 12192000"/>
              <a:gd name="connsiteY125" fmla="*/ 5041952 h 5096785"/>
              <a:gd name="connsiteX126" fmla="*/ 5040021 w 12192000"/>
              <a:gd name="connsiteY126" fmla="*/ 5050052 h 5096785"/>
              <a:gd name="connsiteX127" fmla="*/ 5025913 w 12192000"/>
              <a:gd name="connsiteY127" fmla="*/ 5046535 h 5096785"/>
              <a:gd name="connsiteX128" fmla="*/ 4998218 w 12192000"/>
              <a:gd name="connsiteY128" fmla="*/ 5048065 h 5096785"/>
              <a:gd name="connsiteX129" fmla="*/ 4991008 w 12192000"/>
              <a:gd name="connsiteY129" fmla="*/ 5050439 h 5096785"/>
              <a:gd name="connsiteX130" fmla="*/ 4963503 w 12192000"/>
              <a:gd name="connsiteY130" fmla="*/ 5047575 h 5096785"/>
              <a:gd name="connsiteX131" fmla="*/ 4921053 w 12192000"/>
              <a:gd name="connsiteY131" fmla="*/ 5048925 h 5096785"/>
              <a:gd name="connsiteX132" fmla="*/ 4873420 w 12192000"/>
              <a:gd name="connsiteY132" fmla="*/ 5054929 h 5096785"/>
              <a:gd name="connsiteX133" fmla="*/ 4858825 w 12192000"/>
              <a:gd name="connsiteY133" fmla="*/ 5051329 h 5096785"/>
              <a:gd name="connsiteX134" fmla="*/ 4769340 w 12192000"/>
              <a:gd name="connsiteY134" fmla="*/ 5053090 h 5096785"/>
              <a:gd name="connsiteX135" fmla="*/ 4744152 w 12192000"/>
              <a:gd name="connsiteY135" fmla="*/ 5053391 h 5096785"/>
              <a:gd name="connsiteX136" fmla="*/ 4723556 w 12192000"/>
              <a:gd name="connsiteY136" fmla="*/ 5059633 h 5096785"/>
              <a:gd name="connsiteX137" fmla="*/ 4719699 w 12192000"/>
              <a:gd name="connsiteY137" fmla="*/ 5066298 h 5096785"/>
              <a:gd name="connsiteX138" fmla="*/ 4706016 w 12192000"/>
              <a:gd name="connsiteY138" fmla="*/ 5067422 h 5096785"/>
              <a:gd name="connsiteX139" fmla="*/ 4702593 w 12192000"/>
              <a:gd name="connsiteY139" fmla="*/ 5068973 h 5096785"/>
              <a:gd name="connsiteX140" fmla="*/ 4682766 w 12192000"/>
              <a:gd name="connsiteY140" fmla="*/ 5076609 h 5096785"/>
              <a:gd name="connsiteX141" fmla="*/ 4634960 w 12192000"/>
              <a:gd name="connsiteY141" fmla="*/ 5061852 h 5096785"/>
              <a:gd name="connsiteX142" fmla="*/ 4580645 w 12192000"/>
              <a:gd name="connsiteY142" fmla="*/ 5069246 h 5096785"/>
              <a:gd name="connsiteX143" fmla="*/ 4368005 w 12192000"/>
              <a:gd name="connsiteY143" fmla="*/ 5057426 h 5096785"/>
              <a:gd name="connsiteX144" fmla="*/ 4339489 w 12192000"/>
              <a:gd name="connsiteY144" fmla="*/ 5080858 h 5096785"/>
              <a:gd name="connsiteX145" fmla="*/ 4253895 w 12192000"/>
              <a:gd name="connsiteY145" fmla="*/ 5085008 h 5096785"/>
              <a:gd name="connsiteX146" fmla="*/ 4117780 w 12192000"/>
              <a:gd name="connsiteY146" fmla="*/ 5045175 h 5096785"/>
              <a:gd name="connsiteX147" fmla="*/ 3960074 w 12192000"/>
              <a:gd name="connsiteY147" fmla="*/ 5050708 h 5096785"/>
              <a:gd name="connsiteX148" fmla="*/ 3947260 w 12192000"/>
              <a:gd name="connsiteY148" fmla="*/ 5041167 h 5096785"/>
              <a:gd name="connsiteX149" fmla="*/ 3931969 w 12192000"/>
              <a:gd name="connsiteY149" fmla="*/ 5035902 h 5096785"/>
              <a:gd name="connsiteX150" fmla="*/ 3929836 w 12192000"/>
              <a:gd name="connsiteY150" fmla="*/ 5036901 h 5096785"/>
              <a:gd name="connsiteX151" fmla="*/ 3911296 w 12192000"/>
              <a:gd name="connsiteY151" fmla="*/ 5035663 h 5096785"/>
              <a:gd name="connsiteX152" fmla="*/ 3907746 w 12192000"/>
              <a:gd name="connsiteY152" fmla="*/ 5032107 h 5096785"/>
              <a:gd name="connsiteX153" fmla="*/ 3895182 w 12192000"/>
              <a:gd name="connsiteY153" fmla="*/ 5030229 h 5096785"/>
              <a:gd name="connsiteX154" fmla="*/ 3870866 w 12192000"/>
              <a:gd name="connsiteY154" fmla="*/ 5023753 h 5096785"/>
              <a:gd name="connsiteX155" fmla="*/ 3865913 w 12192000"/>
              <a:gd name="connsiteY155" fmla="*/ 5025143 h 5096785"/>
              <a:gd name="connsiteX156" fmla="*/ 3828606 w 12192000"/>
              <a:gd name="connsiteY156" fmla="*/ 5019426 h 5096785"/>
              <a:gd name="connsiteX157" fmla="*/ 3827901 w 12192000"/>
              <a:gd name="connsiteY157" fmla="*/ 5020583 h 5096785"/>
              <a:gd name="connsiteX158" fmla="*/ 3816543 w 12192000"/>
              <a:gd name="connsiteY158" fmla="*/ 5024366 h 5096785"/>
              <a:gd name="connsiteX159" fmla="*/ 3795278 w 12192000"/>
              <a:gd name="connsiteY159" fmla="*/ 5028779 h 5096785"/>
              <a:gd name="connsiteX160" fmla="*/ 3743858 w 12192000"/>
              <a:gd name="connsiteY160" fmla="*/ 5054237 h 5096785"/>
              <a:gd name="connsiteX161" fmla="*/ 3704945 w 12192000"/>
              <a:gd name="connsiteY161" fmla="*/ 5048413 h 5096785"/>
              <a:gd name="connsiteX162" fmla="*/ 3696992 w 12192000"/>
              <a:gd name="connsiteY162" fmla="*/ 5047914 h 5096785"/>
              <a:gd name="connsiteX163" fmla="*/ 3696780 w 12192000"/>
              <a:gd name="connsiteY163" fmla="*/ 5048181 h 5096785"/>
              <a:gd name="connsiteX164" fmla="*/ 3688290 w 12192000"/>
              <a:gd name="connsiteY164" fmla="*/ 5048204 h 5096785"/>
              <a:gd name="connsiteX165" fmla="*/ 3682486 w 12192000"/>
              <a:gd name="connsiteY165" fmla="*/ 5047000 h 5096785"/>
              <a:gd name="connsiteX166" fmla="*/ 3667056 w 12192000"/>
              <a:gd name="connsiteY166" fmla="*/ 5046030 h 5096785"/>
              <a:gd name="connsiteX167" fmla="*/ 3661403 w 12192000"/>
              <a:gd name="connsiteY167" fmla="*/ 5047537 h 5096785"/>
              <a:gd name="connsiteX168" fmla="*/ 3658673 w 12192000"/>
              <a:gd name="connsiteY168" fmla="*/ 5050790 h 5096785"/>
              <a:gd name="connsiteX169" fmla="*/ 3657333 w 12192000"/>
              <a:gd name="connsiteY169" fmla="*/ 5050325 h 5096785"/>
              <a:gd name="connsiteX170" fmla="*/ 3626778 w 12192000"/>
              <a:gd name="connsiteY170" fmla="*/ 5057882 h 5096785"/>
              <a:gd name="connsiteX171" fmla="*/ 3560067 w 12192000"/>
              <a:gd name="connsiteY171" fmla="*/ 5064266 h 5096785"/>
              <a:gd name="connsiteX172" fmla="*/ 3522641 w 12192000"/>
              <a:gd name="connsiteY172" fmla="*/ 5063654 h 5096785"/>
              <a:gd name="connsiteX173" fmla="*/ 3419275 w 12192000"/>
              <a:gd name="connsiteY173" fmla="*/ 5066646 h 5096785"/>
              <a:gd name="connsiteX174" fmla="*/ 3314869 w 12192000"/>
              <a:gd name="connsiteY174" fmla="*/ 5073197 h 5096785"/>
              <a:gd name="connsiteX175" fmla="*/ 3259088 w 12192000"/>
              <a:gd name="connsiteY175" fmla="*/ 5096363 h 5096785"/>
              <a:gd name="connsiteX176" fmla="*/ 3253104 w 12192000"/>
              <a:gd name="connsiteY176" fmla="*/ 5096785 h 5096785"/>
              <a:gd name="connsiteX177" fmla="*/ 3238751 w 12192000"/>
              <a:gd name="connsiteY177" fmla="*/ 5092996 h 5096785"/>
              <a:gd name="connsiteX178" fmla="*/ 3233681 w 12192000"/>
              <a:gd name="connsiteY178" fmla="*/ 5090758 h 5096785"/>
              <a:gd name="connsiteX179" fmla="*/ 3225562 w 12192000"/>
              <a:gd name="connsiteY179" fmla="*/ 5089215 h 5096785"/>
              <a:gd name="connsiteX180" fmla="*/ 3225260 w 12192000"/>
              <a:gd name="connsiteY180" fmla="*/ 5089437 h 5096785"/>
              <a:gd name="connsiteX181" fmla="*/ 3217859 w 12192000"/>
              <a:gd name="connsiteY181" fmla="*/ 5087484 h 5096785"/>
              <a:gd name="connsiteX182" fmla="*/ 3182980 w 12192000"/>
              <a:gd name="connsiteY182" fmla="*/ 5074650 h 5096785"/>
              <a:gd name="connsiteX183" fmla="*/ 3123938 w 12192000"/>
              <a:gd name="connsiteY183" fmla="*/ 5089912 h 5096785"/>
              <a:gd name="connsiteX184" fmla="*/ 3101912 w 12192000"/>
              <a:gd name="connsiteY184" fmla="*/ 5090281 h 5096785"/>
              <a:gd name="connsiteX185" fmla="*/ 3089591 w 12192000"/>
              <a:gd name="connsiteY185" fmla="*/ 5091865 h 5096785"/>
              <a:gd name="connsiteX186" fmla="*/ 3088465 w 12192000"/>
              <a:gd name="connsiteY186" fmla="*/ 5092858 h 5096785"/>
              <a:gd name="connsiteX187" fmla="*/ 3055081 w 12192000"/>
              <a:gd name="connsiteY187" fmla="*/ 5080424 h 5096785"/>
              <a:gd name="connsiteX188" fmla="*/ 3049807 w 12192000"/>
              <a:gd name="connsiteY188" fmla="*/ 5080860 h 5096785"/>
              <a:gd name="connsiteX189" fmla="*/ 3029122 w 12192000"/>
              <a:gd name="connsiteY189" fmla="*/ 5070085 h 5096785"/>
              <a:gd name="connsiteX190" fmla="*/ 3017862 w 12192000"/>
              <a:gd name="connsiteY190" fmla="*/ 5065942 h 5096785"/>
              <a:gd name="connsiteX191" fmla="*/ 3015868 w 12192000"/>
              <a:gd name="connsiteY191" fmla="*/ 5061832 h 5096785"/>
              <a:gd name="connsiteX192" fmla="*/ 2998644 w 12192000"/>
              <a:gd name="connsiteY192" fmla="*/ 5057210 h 5096785"/>
              <a:gd name="connsiteX193" fmla="*/ 2996219 w 12192000"/>
              <a:gd name="connsiteY193" fmla="*/ 5057788 h 5096785"/>
              <a:gd name="connsiteX194" fmla="*/ 2983676 w 12192000"/>
              <a:gd name="connsiteY194" fmla="*/ 5049852 h 5096785"/>
              <a:gd name="connsiteX195" fmla="*/ 2903609 w 12192000"/>
              <a:gd name="connsiteY195" fmla="*/ 4998457 h 5096785"/>
              <a:gd name="connsiteX196" fmla="*/ 2758830 w 12192000"/>
              <a:gd name="connsiteY196" fmla="*/ 4974760 h 5096785"/>
              <a:gd name="connsiteX197" fmla="*/ 2532669 w 12192000"/>
              <a:gd name="connsiteY197" fmla="*/ 4940573 h 5096785"/>
              <a:gd name="connsiteX198" fmla="*/ 2389931 w 12192000"/>
              <a:gd name="connsiteY198" fmla="*/ 4905785 h 5096785"/>
              <a:gd name="connsiteX199" fmla="*/ 2335186 w 12192000"/>
              <a:gd name="connsiteY199" fmla="*/ 4902957 h 5096785"/>
              <a:gd name="connsiteX200" fmla="*/ 2295307 w 12192000"/>
              <a:gd name="connsiteY200" fmla="*/ 4879800 h 5096785"/>
              <a:gd name="connsiteX201" fmla="*/ 2273393 w 12192000"/>
              <a:gd name="connsiteY201" fmla="*/ 4883565 h 5096785"/>
              <a:gd name="connsiteX202" fmla="*/ 2269523 w 12192000"/>
              <a:gd name="connsiteY202" fmla="*/ 4884442 h 5096785"/>
              <a:gd name="connsiteX203" fmla="*/ 2256015 w 12192000"/>
              <a:gd name="connsiteY203" fmla="*/ 4883014 h 5096785"/>
              <a:gd name="connsiteX204" fmla="*/ 2249731 w 12192000"/>
              <a:gd name="connsiteY204" fmla="*/ 4888778 h 5096785"/>
              <a:gd name="connsiteX205" fmla="*/ 2227629 w 12192000"/>
              <a:gd name="connsiteY205" fmla="*/ 4891047 h 5096785"/>
              <a:gd name="connsiteX206" fmla="*/ 2203460 w 12192000"/>
              <a:gd name="connsiteY206" fmla="*/ 4886696 h 5096785"/>
              <a:gd name="connsiteX207" fmla="*/ 2091528 w 12192000"/>
              <a:gd name="connsiteY207" fmla="*/ 4859155 h 5096785"/>
              <a:gd name="connsiteX208" fmla="*/ 2022901 w 12192000"/>
              <a:gd name="connsiteY208" fmla="*/ 4846594 h 5096785"/>
              <a:gd name="connsiteX209" fmla="*/ 1994227 w 12192000"/>
              <a:gd name="connsiteY209" fmla="*/ 4847973 h 5096785"/>
              <a:gd name="connsiteX210" fmla="*/ 1955936 w 12192000"/>
              <a:gd name="connsiteY210" fmla="*/ 4845765 h 5096785"/>
              <a:gd name="connsiteX211" fmla="*/ 1741924 w 12192000"/>
              <a:gd name="connsiteY211" fmla="*/ 4808054 h 5096785"/>
              <a:gd name="connsiteX212" fmla="*/ 1734410 w 12192000"/>
              <a:gd name="connsiteY212" fmla="*/ 4811675 h 5096785"/>
              <a:gd name="connsiteX213" fmla="*/ 1691423 w 12192000"/>
              <a:gd name="connsiteY213" fmla="*/ 4802777 h 5096785"/>
              <a:gd name="connsiteX214" fmla="*/ 1554504 w 12192000"/>
              <a:gd name="connsiteY214" fmla="*/ 4739985 h 5096785"/>
              <a:gd name="connsiteX215" fmla="*/ 1470119 w 12192000"/>
              <a:gd name="connsiteY215" fmla="*/ 4723470 h 5096785"/>
              <a:gd name="connsiteX216" fmla="*/ 1437967 w 12192000"/>
              <a:gd name="connsiteY216" fmla="*/ 4722710 h 5096785"/>
              <a:gd name="connsiteX217" fmla="*/ 1384234 w 12192000"/>
              <a:gd name="connsiteY217" fmla="*/ 4721117 h 5096785"/>
              <a:gd name="connsiteX218" fmla="*/ 1338647 w 12192000"/>
              <a:gd name="connsiteY218" fmla="*/ 4732483 h 5096785"/>
              <a:gd name="connsiteX219" fmla="*/ 1295869 w 12192000"/>
              <a:gd name="connsiteY219" fmla="*/ 4726175 h 5096785"/>
              <a:gd name="connsiteX220" fmla="*/ 1292949 w 12192000"/>
              <a:gd name="connsiteY220" fmla="*/ 4708469 h 5096785"/>
              <a:gd name="connsiteX221" fmla="*/ 1244908 w 12192000"/>
              <a:gd name="connsiteY221" fmla="*/ 4706993 h 5096785"/>
              <a:gd name="connsiteX222" fmla="*/ 1171266 w 12192000"/>
              <a:gd name="connsiteY222" fmla="*/ 4706535 h 5096785"/>
              <a:gd name="connsiteX223" fmla="*/ 1160868 w 12192000"/>
              <a:gd name="connsiteY223" fmla="*/ 4701936 h 5096785"/>
              <a:gd name="connsiteX224" fmla="*/ 1147599 w 12192000"/>
              <a:gd name="connsiteY224" fmla="*/ 4714833 h 5096785"/>
              <a:gd name="connsiteX225" fmla="*/ 1119603 w 12192000"/>
              <a:gd name="connsiteY225" fmla="*/ 4721303 h 5096785"/>
              <a:gd name="connsiteX226" fmla="*/ 997851 w 12192000"/>
              <a:gd name="connsiteY226" fmla="*/ 4722336 h 5096785"/>
              <a:gd name="connsiteX227" fmla="*/ 976455 w 12192000"/>
              <a:gd name="connsiteY227" fmla="*/ 4726407 h 5096785"/>
              <a:gd name="connsiteX228" fmla="*/ 949939 w 12192000"/>
              <a:gd name="connsiteY228" fmla="*/ 4719699 h 5096785"/>
              <a:gd name="connsiteX229" fmla="*/ 894148 w 12192000"/>
              <a:gd name="connsiteY229" fmla="*/ 4710406 h 5096785"/>
              <a:gd name="connsiteX230" fmla="*/ 857990 w 12192000"/>
              <a:gd name="connsiteY230" fmla="*/ 4696844 h 5096785"/>
              <a:gd name="connsiteX231" fmla="*/ 848649 w 12192000"/>
              <a:gd name="connsiteY231" fmla="*/ 4704021 h 5096785"/>
              <a:gd name="connsiteX232" fmla="*/ 826436 w 12192000"/>
              <a:gd name="connsiteY232" fmla="*/ 4707421 h 5096785"/>
              <a:gd name="connsiteX233" fmla="*/ 733052 w 12192000"/>
              <a:gd name="connsiteY233" fmla="*/ 4701884 h 5096785"/>
              <a:gd name="connsiteX234" fmla="*/ 716185 w 12192000"/>
              <a:gd name="connsiteY234" fmla="*/ 4703827 h 5096785"/>
              <a:gd name="connsiteX235" fmla="*/ 696663 w 12192000"/>
              <a:gd name="connsiteY235" fmla="*/ 4697420 h 5096785"/>
              <a:gd name="connsiteX236" fmla="*/ 582722 w 12192000"/>
              <a:gd name="connsiteY236" fmla="*/ 4658637 h 5096785"/>
              <a:gd name="connsiteX237" fmla="*/ 581118 w 12192000"/>
              <a:gd name="connsiteY237" fmla="*/ 4654120 h 5096785"/>
              <a:gd name="connsiteX238" fmla="*/ 546453 w 12192000"/>
              <a:gd name="connsiteY238" fmla="*/ 4652542 h 5096785"/>
              <a:gd name="connsiteX239" fmla="*/ 536773 w 12192000"/>
              <a:gd name="connsiteY239" fmla="*/ 4644609 h 5096785"/>
              <a:gd name="connsiteX240" fmla="*/ 518899 w 12192000"/>
              <a:gd name="connsiteY240" fmla="*/ 4642839 h 5096785"/>
              <a:gd name="connsiteX241" fmla="*/ 388896 w 12192000"/>
              <a:gd name="connsiteY241" fmla="*/ 4619173 h 5096785"/>
              <a:gd name="connsiteX242" fmla="*/ 366479 w 12192000"/>
              <a:gd name="connsiteY242" fmla="*/ 4618896 h 5096785"/>
              <a:gd name="connsiteX243" fmla="*/ 342781 w 12192000"/>
              <a:gd name="connsiteY243" fmla="*/ 4601239 h 5096785"/>
              <a:gd name="connsiteX244" fmla="*/ 255925 w 12192000"/>
              <a:gd name="connsiteY244" fmla="*/ 4598685 h 5096785"/>
              <a:gd name="connsiteX245" fmla="*/ 226919 w 12192000"/>
              <a:gd name="connsiteY245" fmla="*/ 4598460 h 5096785"/>
              <a:gd name="connsiteX246" fmla="*/ 213925 w 12192000"/>
              <a:gd name="connsiteY246" fmla="*/ 4597783 h 5096785"/>
              <a:gd name="connsiteX247" fmla="*/ 215196 w 12192000"/>
              <a:gd name="connsiteY247" fmla="*/ 4588576 h 5096785"/>
              <a:gd name="connsiteX248" fmla="*/ 180214 w 12192000"/>
              <a:gd name="connsiteY248" fmla="*/ 4583701 h 5096785"/>
              <a:gd name="connsiteX249" fmla="*/ 83203 w 12192000"/>
              <a:gd name="connsiteY249" fmla="*/ 4531664 h 5096785"/>
              <a:gd name="connsiteX250" fmla="*/ 4106 w 12192000"/>
              <a:gd name="connsiteY250" fmla="*/ 4517202 h 5096785"/>
              <a:gd name="connsiteX251" fmla="*/ 0 w 12192000"/>
              <a:gd name="connsiteY251" fmla="*/ 4516084 h 5096785"/>
              <a:gd name="connsiteX252" fmla="*/ 0 w 12192000"/>
              <a:gd name="connsiteY252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4285 w 12192000"/>
              <a:gd name="connsiteY15" fmla="*/ 4246460 h 5096785"/>
              <a:gd name="connsiteX16" fmla="*/ 9720786 w 12192000"/>
              <a:gd name="connsiteY16" fmla="*/ 4265611 h 5096785"/>
              <a:gd name="connsiteX17" fmla="*/ 9652162 w 12192000"/>
              <a:gd name="connsiteY17" fmla="*/ 4252712 h 5096785"/>
              <a:gd name="connsiteX18" fmla="*/ 9543973 w 12192000"/>
              <a:gd name="connsiteY18" fmla="*/ 4245802 h 5096785"/>
              <a:gd name="connsiteX19" fmla="*/ 9528747 w 12192000"/>
              <a:gd name="connsiteY19" fmla="*/ 4251724 h 5096785"/>
              <a:gd name="connsiteX20" fmla="*/ 9436976 w 12192000"/>
              <a:gd name="connsiteY20" fmla="*/ 4269351 h 5096785"/>
              <a:gd name="connsiteX21" fmla="*/ 9371827 w 12192000"/>
              <a:gd name="connsiteY21" fmla="*/ 4303912 h 5096785"/>
              <a:gd name="connsiteX22" fmla="*/ 9260304 w 12192000"/>
              <a:gd name="connsiteY22" fmla="*/ 4328021 h 5096785"/>
              <a:gd name="connsiteX23" fmla="*/ 9148799 w 12192000"/>
              <a:gd name="connsiteY23" fmla="*/ 4348506 h 5096785"/>
              <a:gd name="connsiteX24" fmla="*/ 9107898 w 12192000"/>
              <a:gd name="connsiteY24" fmla="*/ 4354282 h 5096785"/>
              <a:gd name="connsiteX25" fmla="*/ 9037321 w 12192000"/>
              <a:gd name="connsiteY25" fmla="*/ 4371817 h 5096785"/>
              <a:gd name="connsiteX26" fmla="*/ 8990743 w 12192000"/>
              <a:gd name="connsiteY26" fmla="*/ 4382161 h 5096785"/>
              <a:gd name="connsiteX27" fmla="*/ 8979819 w 12192000"/>
              <a:gd name="connsiteY27" fmla="*/ 4366419 h 5096785"/>
              <a:gd name="connsiteX28" fmla="*/ 8936044 w 12192000"/>
              <a:gd name="connsiteY28" fmla="*/ 4370992 h 5096785"/>
              <a:gd name="connsiteX29" fmla="*/ 8897707 w 12192000"/>
              <a:gd name="connsiteY29" fmla="*/ 4392673 h 5096785"/>
              <a:gd name="connsiteX30" fmla="*/ 8845635 w 12192000"/>
              <a:gd name="connsiteY30" fmla="*/ 4404300 h 5096785"/>
              <a:gd name="connsiteX31" fmla="*/ 8814562 w 12192000"/>
              <a:gd name="connsiteY31" fmla="*/ 4411434 h 5096785"/>
              <a:gd name="connsiteX32" fmla="*/ 8726349 w 12192000"/>
              <a:gd name="connsiteY32" fmla="*/ 4416668 h 5096785"/>
              <a:gd name="connsiteX33" fmla="*/ 8566678 w 12192000"/>
              <a:gd name="connsiteY33" fmla="*/ 4391711 h 5096785"/>
              <a:gd name="connsiteX34" fmla="*/ 8521516 w 12192000"/>
              <a:gd name="connsiteY34" fmla="*/ 4393927 h 5096785"/>
              <a:gd name="connsiteX35" fmla="*/ 8515998 w 12192000"/>
              <a:gd name="connsiteY35" fmla="*/ 4399124 h 5096785"/>
              <a:gd name="connsiteX36" fmla="*/ 8449547 w 12192000"/>
              <a:gd name="connsiteY36" fmla="*/ 4383170 h 5096785"/>
              <a:gd name="connsiteX37" fmla="*/ 8360285 w 12192000"/>
              <a:gd name="connsiteY37" fmla="*/ 4398502 h 5096785"/>
              <a:gd name="connsiteX38" fmla="*/ 8256584 w 12192000"/>
              <a:gd name="connsiteY38" fmla="*/ 4423564 h 5096785"/>
              <a:gd name="connsiteX39" fmla="*/ 8229821 w 12192000"/>
              <a:gd name="connsiteY39" fmla="*/ 4431840 h 5096785"/>
              <a:gd name="connsiteX40" fmla="*/ 8158476 w 12192000"/>
              <a:gd name="connsiteY40" fmla="*/ 4436904 h 5096785"/>
              <a:gd name="connsiteX41" fmla="*/ 7993707 w 12192000"/>
              <a:gd name="connsiteY41" fmla="*/ 4447962 h 5096785"/>
              <a:gd name="connsiteX42" fmla="*/ 7990346 w 12192000"/>
              <a:gd name="connsiteY42" fmla="*/ 4454853 h 5096785"/>
              <a:gd name="connsiteX43" fmla="*/ 7976786 w 12192000"/>
              <a:gd name="connsiteY43" fmla="*/ 4456820 h 5096785"/>
              <a:gd name="connsiteX44" fmla="*/ 7973491 w 12192000"/>
              <a:gd name="connsiteY44" fmla="*/ 4458577 h 5096785"/>
              <a:gd name="connsiteX45" fmla="*/ 7954281 w 12192000"/>
              <a:gd name="connsiteY45" fmla="*/ 4467421 h 5096785"/>
              <a:gd name="connsiteX46" fmla="*/ 7905540 w 12192000"/>
              <a:gd name="connsiteY46" fmla="*/ 4455628 h 5096785"/>
              <a:gd name="connsiteX47" fmla="*/ 7851932 w 12192000"/>
              <a:gd name="connsiteY47" fmla="*/ 4466353 h 5096785"/>
              <a:gd name="connsiteX48" fmla="*/ 7639078 w 12192000"/>
              <a:gd name="connsiteY48" fmla="*/ 4467635 h 5096785"/>
              <a:gd name="connsiteX49" fmla="*/ 7612359 w 12192000"/>
              <a:gd name="connsiteY49" fmla="*/ 4492789 h 5096785"/>
              <a:gd name="connsiteX50" fmla="*/ 7527328 w 12192000"/>
              <a:gd name="connsiteY50" fmla="*/ 4502199 h 5096785"/>
              <a:gd name="connsiteX51" fmla="*/ 7388717 w 12192000"/>
              <a:gd name="connsiteY51" fmla="*/ 4470799 h 5096785"/>
              <a:gd name="connsiteX52" fmla="*/ 7231898 w 12192000"/>
              <a:gd name="connsiteY52" fmla="*/ 4486028 h 5096785"/>
              <a:gd name="connsiteX53" fmla="*/ 7218425 w 12192000"/>
              <a:gd name="connsiteY53" fmla="*/ 4477288 h 5096785"/>
              <a:gd name="connsiteX54" fmla="*/ 7202795 w 12192000"/>
              <a:gd name="connsiteY54" fmla="*/ 4472972 h 5096785"/>
              <a:gd name="connsiteX55" fmla="*/ 7200744 w 12192000"/>
              <a:gd name="connsiteY55" fmla="*/ 4474099 h 5096785"/>
              <a:gd name="connsiteX56" fmla="*/ 7182163 w 12192000"/>
              <a:gd name="connsiteY56" fmla="*/ 4474005 h 5096785"/>
              <a:gd name="connsiteX57" fmla="*/ 7178368 w 12192000"/>
              <a:gd name="connsiteY57" fmla="*/ 4470673 h 5096785"/>
              <a:gd name="connsiteX58" fmla="*/ 7165705 w 12192000"/>
              <a:gd name="connsiteY58" fmla="*/ 4469569 h 5096785"/>
              <a:gd name="connsiteX59" fmla="*/ 7140991 w 12192000"/>
              <a:gd name="connsiteY59" fmla="*/ 4464599 h 5096785"/>
              <a:gd name="connsiteX60" fmla="*/ 7136152 w 12192000"/>
              <a:gd name="connsiteY60" fmla="*/ 4466292 h 5096785"/>
              <a:gd name="connsiteX61" fmla="*/ 7098544 w 12192000"/>
              <a:gd name="connsiteY61" fmla="*/ 4462879 h 5096785"/>
              <a:gd name="connsiteX62" fmla="*/ 7097922 w 12192000"/>
              <a:gd name="connsiteY62" fmla="*/ 4464077 h 5096785"/>
              <a:gd name="connsiteX63" fmla="*/ 7086877 w 12192000"/>
              <a:gd name="connsiteY63" fmla="*/ 4468554 h 5096785"/>
              <a:gd name="connsiteX64" fmla="*/ 7065999 w 12192000"/>
              <a:gd name="connsiteY64" fmla="*/ 4474270 h 5096785"/>
              <a:gd name="connsiteX65" fmla="*/ 7016598 w 12192000"/>
              <a:gd name="connsiteY65" fmla="*/ 4502855 h 5096785"/>
              <a:gd name="connsiteX66" fmla="*/ 6977375 w 12192000"/>
              <a:gd name="connsiteY66" fmla="*/ 4499434 h 5096785"/>
              <a:gd name="connsiteX67" fmla="*/ 6969409 w 12192000"/>
              <a:gd name="connsiteY67" fmla="*/ 4499424 h 5096785"/>
              <a:gd name="connsiteX68" fmla="*/ 6969218 w 12192000"/>
              <a:gd name="connsiteY68" fmla="*/ 4499704 h 5096785"/>
              <a:gd name="connsiteX69" fmla="*/ 6960755 w 12192000"/>
              <a:gd name="connsiteY69" fmla="*/ 4500249 h 5096785"/>
              <a:gd name="connsiteX70" fmla="*/ 6954882 w 12192000"/>
              <a:gd name="connsiteY70" fmla="*/ 4499405 h 5096785"/>
              <a:gd name="connsiteX71" fmla="*/ 6939428 w 12192000"/>
              <a:gd name="connsiteY71" fmla="*/ 4499385 h 5096785"/>
              <a:gd name="connsiteX72" fmla="*/ 6933902 w 12192000"/>
              <a:gd name="connsiteY72" fmla="*/ 4501239 h 5096785"/>
              <a:gd name="connsiteX73" fmla="*/ 6891244 w 12192000"/>
              <a:gd name="connsiteY73" fmla="*/ 4536371 h 5096785"/>
              <a:gd name="connsiteX74" fmla="*/ 6794496 w 12192000"/>
              <a:gd name="connsiteY74" fmla="*/ 4567924 h 5096785"/>
              <a:gd name="connsiteX75" fmla="*/ 6697102 w 12192000"/>
              <a:gd name="connsiteY75" fmla="*/ 4595916 h 5096785"/>
              <a:gd name="connsiteX76" fmla="*/ 6661063 w 12192000"/>
              <a:gd name="connsiteY76" fmla="*/ 4604476 h 5096785"/>
              <a:gd name="connsiteX77" fmla="*/ 6600252 w 12192000"/>
              <a:gd name="connsiteY77" fmla="*/ 4626681 h 5096785"/>
              <a:gd name="connsiteX78" fmla="*/ 6574528 w 12192000"/>
              <a:gd name="connsiteY78" fmla="*/ 4641155 h 5096785"/>
              <a:gd name="connsiteX79" fmla="*/ 6573036 w 12192000"/>
              <a:gd name="connsiteY79" fmla="*/ 4641049 h 5096785"/>
              <a:gd name="connsiteX80" fmla="*/ 6571920 w 12192000"/>
              <a:gd name="connsiteY80" fmla="*/ 4644739 h 5096785"/>
              <a:gd name="connsiteX81" fmla="*/ 6567212 w 12192000"/>
              <a:gd name="connsiteY81" fmla="*/ 4647518 h 5096785"/>
              <a:gd name="connsiteX82" fmla="*/ 6552021 w 12192000"/>
              <a:gd name="connsiteY82" fmla="*/ 4650379 h 5096785"/>
              <a:gd name="connsiteX83" fmla="*/ 6545925 w 12192000"/>
              <a:gd name="connsiteY83" fmla="*/ 4650675 h 5096785"/>
              <a:gd name="connsiteX84" fmla="*/ 6537822 w 12192000"/>
              <a:gd name="connsiteY84" fmla="*/ 4652769 h 5096785"/>
              <a:gd name="connsiteX85" fmla="*/ 6537743 w 12192000"/>
              <a:gd name="connsiteY85" fmla="*/ 4653068 h 5096785"/>
              <a:gd name="connsiteX86" fmla="*/ 6529914 w 12192000"/>
              <a:gd name="connsiteY86" fmla="*/ 4654543 h 5096785"/>
              <a:gd name="connsiteX87" fmla="*/ 6490057 w 12192000"/>
              <a:gd name="connsiteY87" fmla="*/ 4658624 h 5096785"/>
              <a:gd name="connsiteX88" fmla="*/ 6386800 w 12192000"/>
              <a:gd name="connsiteY88" fmla="*/ 4715431 h 5096785"/>
              <a:gd name="connsiteX89" fmla="*/ 6382703 w 12192000"/>
              <a:gd name="connsiteY89" fmla="*/ 4717930 h 5096785"/>
              <a:gd name="connsiteX90" fmla="*/ 6356495 w 12192000"/>
              <a:gd name="connsiteY90" fmla="*/ 4717843 h 5096785"/>
              <a:gd name="connsiteX91" fmla="*/ 6343628 w 12192000"/>
              <a:gd name="connsiteY91" fmla="*/ 4719161 h 5096785"/>
              <a:gd name="connsiteX92" fmla="*/ 6338605 w 12192000"/>
              <a:gd name="connsiteY92" fmla="*/ 4716723 h 5096785"/>
              <a:gd name="connsiteX93" fmla="*/ 6320318 w 12192000"/>
              <a:gd name="connsiteY93" fmla="*/ 4720095 h 5096785"/>
              <a:gd name="connsiteX94" fmla="*/ 6318742 w 12192000"/>
              <a:gd name="connsiteY94" fmla="*/ 4721541 h 5096785"/>
              <a:gd name="connsiteX95" fmla="*/ 6301708 w 12192000"/>
              <a:gd name="connsiteY95" fmla="*/ 4720380 h 5096785"/>
              <a:gd name="connsiteX96" fmla="*/ 6285082 w 12192000"/>
              <a:gd name="connsiteY96" fmla="*/ 4714639 h 5096785"/>
              <a:gd name="connsiteX97" fmla="*/ 6136936 w 12192000"/>
              <a:gd name="connsiteY97" fmla="*/ 4758246 h 5096785"/>
              <a:gd name="connsiteX98" fmla="*/ 5988578 w 12192000"/>
              <a:gd name="connsiteY98" fmla="*/ 4754427 h 5096785"/>
              <a:gd name="connsiteX99" fmla="*/ 5908701 w 12192000"/>
              <a:gd name="connsiteY99" fmla="*/ 4779160 h 5096785"/>
              <a:gd name="connsiteX100" fmla="*/ 5892219 w 12192000"/>
              <a:gd name="connsiteY100" fmla="*/ 4807892 h 5096785"/>
              <a:gd name="connsiteX101" fmla="*/ 5683612 w 12192000"/>
              <a:gd name="connsiteY101" fmla="*/ 4848770 h 5096785"/>
              <a:gd name="connsiteX102" fmla="*/ 5635111 w 12192000"/>
              <a:gd name="connsiteY102" fmla="*/ 4868888 h 5096785"/>
              <a:gd name="connsiteX103" fmla="*/ 5582652 w 12192000"/>
              <a:gd name="connsiteY103" fmla="*/ 4866836 h 5096785"/>
              <a:gd name="connsiteX104" fmla="*/ 5567213 w 12192000"/>
              <a:gd name="connsiteY104" fmla="*/ 4878769 h 5096785"/>
              <a:gd name="connsiteX105" fmla="*/ 5564659 w 12192000"/>
              <a:gd name="connsiteY105" fmla="*/ 4881042 h 5096785"/>
              <a:gd name="connsiteX106" fmla="*/ 5552102 w 12192000"/>
              <a:gd name="connsiteY106" fmla="*/ 4885426 h 5096785"/>
              <a:gd name="connsiteX107" fmla="*/ 5551475 w 12192000"/>
              <a:gd name="connsiteY107" fmla="*/ 4892560 h 5096785"/>
              <a:gd name="connsiteX108" fmla="*/ 5534664 w 12192000"/>
              <a:gd name="connsiteY108" fmla="*/ 4903385 h 5096785"/>
              <a:gd name="connsiteX109" fmla="*/ 5510737 w 12192000"/>
              <a:gd name="connsiteY109" fmla="*/ 4909807 h 5096785"/>
              <a:gd name="connsiteX110" fmla="*/ 5393901 w 12192000"/>
              <a:gd name="connsiteY110" fmla="*/ 4933709 h 5096785"/>
              <a:gd name="connsiteX111" fmla="*/ 5325782 w 12192000"/>
              <a:gd name="connsiteY111" fmla="*/ 4951789 h 5096785"/>
              <a:gd name="connsiteX112" fmla="*/ 5302703 w 12192000"/>
              <a:gd name="connsiteY112" fmla="*/ 4964590 h 5096785"/>
              <a:gd name="connsiteX113" fmla="*/ 5268591 w 12192000"/>
              <a:gd name="connsiteY113" fmla="*/ 4978479 h 5096785"/>
              <a:gd name="connsiteX114" fmla="*/ 5210559 w 12192000"/>
              <a:gd name="connsiteY114" fmla="*/ 5007585 h 5096785"/>
              <a:gd name="connsiteX115" fmla="*/ 5177597 w 12192000"/>
              <a:gd name="connsiteY115" fmla="*/ 5015926 h 5096785"/>
              <a:gd name="connsiteX116" fmla="*/ 5160569 w 12192000"/>
              <a:gd name="connsiteY116" fmla="*/ 5025681 h 5096785"/>
              <a:gd name="connsiteX117" fmla="*/ 5152748 w 12192000"/>
              <a:gd name="connsiteY117" fmla="*/ 5026569 h 5096785"/>
              <a:gd name="connsiteX118" fmla="*/ 5127678 w 12192000"/>
              <a:gd name="connsiteY118" fmla="*/ 5032947 h 5096785"/>
              <a:gd name="connsiteX119" fmla="*/ 5113147 w 12192000"/>
              <a:gd name="connsiteY119" fmla="*/ 5035818 h 5096785"/>
              <a:gd name="connsiteX120" fmla="*/ 5107301 w 12192000"/>
              <a:gd name="connsiteY120" fmla="*/ 5036672 h 5096785"/>
              <a:gd name="connsiteX121" fmla="*/ 5093215 w 12192000"/>
              <a:gd name="connsiteY121" fmla="*/ 5032880 h 5096785"/>
              <a:gd name="connsiteX122" fmla="*/ 5077058 w 12192000"/>
              <a:gd name="connsiteY122" fmla="*/ 5038681 h 5096785"/>
              <a:gd name="connsiteX123" fmla="*/ 5057349 w 12192000"/>
              <a:gd name="connsiteY123" fmla="*/ 5036015 h 5096785"/>
              <a:gd name="connsiteX124" fmla="*/ 5053945 w 12192000"/>
              <a:gd name="connsiteY124" fmla="*/ 5041952 h 5096785"/>
              <a:gd name="connsiteX125" fmla="*/ 5040021 w 12192000"/>
              <a:gd name="connsiteY125" fmla="*/ 5050052 h 5096785"/>
              <a:gd name="connsiteX126" fmla="*/ 5025913 w 12192000"/>
              <a:gd name="connsiteY126" fmla="*/ 5046535 h 5096785"/>
              <a:gd name="connsiteX127" fmla="*/ 4998218 w 12192000"/>
              <a:gd name="connsiteY127" fmla="*/ 5048065 h 5096785"/>
              <a:gd name="connsiteX128" fmla="*/ 4991008 w 12192000"/>
              <a:gd name="connsiteY128" fmla="*/ 5050439 h 5096785"/>
              <a:gd name="connsiteX129" fmla="*/ 4963503 w 12192000"/>
              <a:gd name="connsiteY129" fmla="*/ 5047575 h 5096785"/>
              <a:gd name="connsiteX130" fmla="*/ 4921053 w 12192000"/>
              <a:gd name="connsiteY130" fmla="*/ 5048925 h 5096785"/>
              <a:gd name="connsiteX131" fmla="*/ 4873420 w 12192000"/>
              <a:gd name="connsiteY131" fmla="*/ 5054929 h 5096785"/>
              <a:gd name="connsiteX132" fmla="*/ 4858825 w 12192000"/>
              <a:gd name="connsiteY132" fmla="*/ 5051329 h 5096785"/>
              <a:gd name="connsiteX133" fmla="*/ 4769340 w 12192000"/>
              <a:gd name="connsiteY133" fmla="*/ 5053090 h 5096785"/>
              <a:gd name="connsiteX134" fmla="*/ 4744152 w 12192000"/>
              <a:gd name="connsiteY134" fmla="*/ 5053391 h 5096785"/>
              <a:gd name="connsiteX135" fmla="*/ 4723556 w 12192000"/>
              <a:gd name="connsiteY135" fmla="*/ 5059633 h 5096785"/>
              <a:gd name="connsiteX136" fmla="*/ 4719699 w 12192000"/>
              <a:gd name="connsiteY136" fmla="*/ 5066298 h 5096785"/>
              <a:gd name="connsiteX137" fmla="*/ 4706016 w 12192000"/>
              <a:gd name="connsiteY137" fmla="*/ 5067422 h 5096785"/>
              <a:gd name="connsiteX138" fmla="*/ 4702593 w 12192000"/>
              <a:gd name="connsiteY138" fmla="*/ 5068973 h 5096785"/>
              <a:gd name="connsiteX139" fmla="*/ 4682766 w 12192000"/>
              <a:gd name="connsiteY139" fmla="*/ 5076609 h 5096785"/>
              <a:gd name="connsiteX140" fmla="*/ 4634960 w 12192000"/>
              <a:gd name="connsiteY140" fmla="*/ 5061852 h 5096785"/>
              <a:gd name="connsiteX141" fmla="*/ 4580645 w 12192000"/>
              <a:gd name="connsiteY141" fmla="*/ 5069246 h 5096785"/>
              <a:gd name="connsiteX142" fmla="*/ 4368005 w 12192000"/>
              <a:gd name="connsiteY142" fmla="*/ 5057426 h 5096785"/>
              <a:gd name="connsiteX143" fmla="*/ 4339489 w 12192000"/>
              <a:gd name="connsiteY143" fmla="*/ 5080858 h 5096785"/>
              <a:gd name="connsiteX144" fmla="*/ 4253895 w 12192000"/>
              <a:gd name="connsiteY144" fmla="*/ 5085008 h 5096785"/>
              <a:gd name="connsiteX145" fmla="*/ 4117780 w 12192000"/>
              <a:gd name="connsiteY145" fmla="*/ 5045175 h 5096785"/>
              <a:gd name="connsiteX146" fmla="*/ 3960074 w 12192000"/>
              <a:gd name="connsiteY146" fmla="*/ 5050708 h 5096785"/>
              <a:gd name="connsiteX147" fmla="*/ 3947260 w 12192000"/>
              <a:gd name="connsiteY147" fmla="*/ 5041167 h 5096785"/>
              <a:gd name="connsiteX148" fmla="*/ 3931969 w 12192000"/>
              <a:gd name="connsiteY148" fmla="*/ 5035902 h 5096785"/>
              <a:gd name="connsiteX149" fmla="*/ 3929836 w 12192000"/>
              <a:gd name="connsiteY149" fmla="*/ 5036901 h 5096785"/>
              <a:gd name="connsiteX150" fmla="*/ 3911296 w 12192000"/>
              <a:gd name="connsiteY150" fmla="*/ 5035663 h 5096785"/>
              <a:gd name="connsiteX151" fmla="*/ 3907746 w 12192000"/>
              <a:gd name="connsiteY151" fmla="*/ 5032107 h 5096785"/>
              <a:gd name="connsiteX152" fmla="*/ 3895182 w 12192000"/>
              <a:gd name="connsiteY152" fmla="*/ 5030229 h 5096785"/>
              <a:gd name="connsiteX153" fmla="*/ 3870866 w 12192000"/>
              <a:gd name="connsiteY153" fmla="*/ 5023753 h 5096785"/>
              <a:gd name="connsiteX154" fmla="*/ 3865913 w 12192000"/>
              <a:gd name="connsiteY154" fmla="*/ 5025143 h 5096785"/>
              <a:gd name="connsiteX155" fmla="*/ 3828606 w 12192000"/>
              <a:gd name="connsiteY155" fmla="*/ 5019426 h 5096785"/>
              <a:gd name="connsiteX156" fmla="*/ 3827901 w 12192000"/>
              <a:gd name="connsiteY156" fmla="*/ 5020583 h 5096785"/>
              <a:gd name="connsiteX157" fmla="*/ 3816543 w 12192000"/>
              <a:gd name="connsiteY157" fmla="*/ 5024366 h 5096785"/>
              <a:gd name="connsiteX158" fmla="*/ 3795278 w 12192000"/>
              <a:gd name="connsiteY158" fmla="*/ 5028779 h 5096785"/>
              <a:gd name="connsiteX159" fmla="*/ 3743858 w 12192000"/>
              <a:gd name="connsiteY159" fmla="*/ 5054237 h 5096785"/>
              <a:gd name="connsiteX160" fmla="*/ 3704945 w 12192000"/>
              <a:gd name="connsiteY160" fmla="*/ 5048413 h 5096785"/>
              <a:gd name="connsiteX161" fmla="*/ 3696992 w 12192000"/>
              <a:gd name="connsiteY161" fmla="*/ 5047914 h 5096785"/>
              <a:gd name="connsiteX162" fmla="*/ 3696780 w 12192000"/>
              <a:gd name="connsiteY162" fmla="*/ 5048181 h 5096785"/>
              <a:gd name="connsiteX163" fmla="*/ 3688290 w 12192000"/>
              <a:gd name="connsiteY163" fmla="*/ 5048204 h 5096785"/>
              <a:gd name="connsiteX164" fmla="*/ 3682486 w 12192000"/>
              <a:gd name="connsiteY164" fmla="*/ 5047000 h 5096785"/>
              <a:gd name="connsiteX165" fmla="*/ 3667056 w 12192000"/>
              <a:gd name="connsiteY165" fmla="*/ 5046030 h 5096785"/>
              <a:gd name="connsiteX166" fmla="*/ 3661403 w 12192000"/>
              <a:gd name="connsiteY166" fmla="*/ 5047537 h 5096785"/>
              <a:gd name="connsiteX167" fmla="*/ 3658673 w 12192000"/>
              <a:gd name="connsiteY167" fmla="*/ 5050790 h 5096785"/>
              <a:gd name="connsiteX168" fmla="*/ 3657333 w 12192000"/>
              <a:gd name="connsiteY168" fmla="*/ 5050325 h 5096785"/>
              <a:gd name="connsiteX169" fmla="*/ 3626778 w 12192000"/>
              <a:gd name="connsiteY169" fmla="*/ 5057882 h 5096785"/>
              <a:gd name="connsiteX170" fmla="*/ 3560067 w 12192000"/>
              <a:gd name="connsiteY170" fmla="*/ 5064266 h 5096785"/>
              <a:gd name="connsiteX171" fmla="*/ 3522641 w 12192000"/>
              <a:gd name="connsiteY171" fmla="*/ 5063654 h 5096785"/>
              <a:gd name="connsiteX172" fmla="*/ 3419275 w 12192000"/>
              <a:gd name="connsiteY172" fmla="*/ 5066646 h 5096785"/>
              <a:gd name="connsiteX173" fmla="*/ 3314869 w 12192000"/>
              <a:gd name="connsiteY173" fmla="*/ 5073197 h 5096785"/>
              <a:gd name="connsiteX174" fmla="*/ 3259088 w 12192000"/>
              <a:gd name="connsiteY174" fmla="*/ 5096363 h 5096785"/>
              <a:gd name="connsiteX175" fmla="*/ 3253104 w 12192000"/>
              <a:gd name="connsiteY175" fmla="*/ 5096785 h 5096785"/>
              <a:gd name="connsiteX176" fmla="*/ 3238751 w 12192000"/>
              <a:gd name="connsiteY176" fmla="*/ 5092996 h 5096785"/>
              <a:gd name="connsiteX177" fmla="*/ 3233681 w 12192000"/>
              <a:gd name="connsiteY177" fmla="*/ 5090758 h 5096785"/>
              <a:gd name="connsiteX178" fmla="*/ 3225562 w 12192000"/>
              <a:gd name="connsiteY178" fmla="*/ 5089215 h 5096785"/>
              <a:gd name="connsiteX179" fmla="*/ 3225260 w 12192000"/>
              <a:gd name="connsiteY179" fmla="*/ 5089437 h 5096785"/>
              <a:gd name="connsiteX180" fmla="*/ 3217859 w 12192000"/>
              <a:gd name="connsiteY180" fmla="*/ 5087484 h 5096785"/>
              <a:gd name="connsiteX181" fmla="*/ 3182980 w 12192000"/>
              <a:gd name="connsiteY181" fmla="*/ 5074650 h 5096785"/>
              <a:gd name="connsiteX182" fmla="*/ 3123938 w 12192000"/>
              <a:gd name="connsiteY182" fmla="*/ 5089912 h 5096785"/>
              <a:gd name="connsiteX183" fmla="*/ 3101912 w 12192000"/>
              <a:gd name="connsiteY183" fmla="*/ 5090281 h 5096785"/>
              <a:gd name="connsiteX184" fmla="*/ 3089591 w 12192000"/>
              <a:gd name="connsiteY184" fmla="*/ 5091865 h 5096785"/>
              <a:gd name="connsiteX185" fmla="*/ 3088465 w 12192000"/>
              <a:gd name="connsiteY185" fmla="*/ 5092858 h 5096785"/>
              <a:gd name="connsiteX186" fmla="*/ 3055081 w 12192000"/>
              <a:gd name="connsiteY186" fmla="*/ 5080424 h 5096785"/>
              <a:gd name="connsiteX187" fmla="*/ 3049807 w 12192000"/>
              <a:gd name="connsiteY187" fmla="*/ 5080860 h 5096785"/>
              <a:gd name="connsiteX188" fmla="*/ 3029122 w 12192000"/>
              <a:gd name="connsiteY188" fmla="*/ 5070085 h 5096785"/>
              <a:gd name="connsiteX189" fmla="*/ 3017862 w 12192000"/>
              <a:gd name="connsiteY189" fmla="*/ 5065942 h 5096785"/>
              <a:gd name="connsiteX190" fmla="*/ 3015868 w 12192000"/>
              <a:gd name="connsiteY190" fmla="*/ 5061832 h 5096785"/>
              <a:gd name="connsiteX191" fmla="*/ 2998644 w 12192000"/>
              <a:gd name="connsiteY191" fmla="*/ 5057210 h 5096785"/>
              <a:gd name="connsiteX192" fmla="*/ 2996219 w 12192000"/>
              <a:gd name="connsiteY192" fmla="*/ 5057788 h 5096785"/>
              <a:gd name="connsiteX193" fmla="*/ 2983676 w 12192000"/>
              <a:gd name="connsiteY193" fmla="*/ 5049852 h 5096785"/>
              <a:gd name="connsiteX194" fmla="*/ 2903609 w 12192000"/>
              <a:gd name="connsiteY194" fmla="*/ 4998457 h 5096785"/>
              <a:gd name="connsiteX195" fmla="*/ 2758830 w 12192000"/>
              <a:gd name="connsiteY195" fmla="*/ 4974760 h 5096785"/>
              <a:gd name="connsiteX196" fmla="*/ 2532669 w 12192000"/>
              <a:gd name="connsiteY196" fmla="*/ 4940573 h 5096785"/>
              <a:gd name="connsiteX197" fmla="*/ 2389931 w 12192000"/>
              <a:gd name="connsiteY197" fmla="*/ 4905785 h 5096785"/>
              <a:gd name="connsiteX198" fmla="*/ 2335186 w 12192000"/>
              <a:gd name="connsiteY198" fmla="*/ 4902957 h 5096785"/>
              <a:gd name="connsiteX199" fmla="*/ 2295307 w 12192000"/>
              <a:gd name="connsiteY199" fmla="*/ 4879800 h 5096785"/>
              <a:gd name="connsiteX200" fmla="*/ 2273393 w 12192000"/>
              <a:gd name="connsiteY200" fmla="*/ 4883565 h 5096785"/>
              <a:gd name="connsiteX201" fmla="*/ 2269523 w 12192000"/>
              <a:gd name="connsiteY201" fmla="*/ 4884442 h 5096785"/>
              <a:gd name="connsiteX202" fmla="*/ 2256015 w 12192000"/>
              <a:gd name="connsiteY202" fmla="*/ 4883014 h 5096785"/>
              <a:gd name="connsiteX203" fmla="*/ 2249731 w 12192000"/>
              <a:gd name="connsiteY203" fmla="*/ 4888778 h 5096785"/>
              <a:gd name="connsiteX204" fmla="*/ 2227629 w 12192000"/>
              <a:gd name="connsiteY204" fmla="*/ 4891047 h 5096785"/>
              <a:gd name="connsiteX205" fmla="*/ 2203460 w 12192000"/>
              <a:gd name="connsiteY205" fmla="*/ 4886696 h 5096785"/>
              <a:gd name="connsiteX206" fmla="*/ 2091528 w 12192000"/>
              <a:gd name="connsiteY206" fmla="*/ 4859155 h 5096785"/>
              <a:gd name="connsiteX207" fmla="*/ 2022901 w 12192000"/>
              <a:gd name="connsiteY207" fmla="*/ 4846594 h 5096785"/>
              <a:gd name="connsiteX208" fmla="*/ 1994227 w 12192000"/>
              <a:gd name="connsiteY208" fmla="*/ 4847973 h 5096785"/>
              <a:gd name="connsiteX209" fmla="*/ 1955936 w 12192000"/>
              <a:gd name="connsiteY209" fmla="*/ 4845765 h 5096785"/>
              <a:gd name="connsiteX210" fmla="*/ 1741924 w 12192000"/>
              <a:gd name="connsiteY210" fmla="*/ 4808054 h 5096785"/>
              <a:gd name="connsiteX211" fmla="*/ 1734410 w 12192000"/>
              <a:gd name="connsiteY211" fmla="*/ 4811675 h 5096785"/>
              <a:gd name="connsiteX212" fmla="*/ 1691423 w 12192000"/>
              <a:gd name="connsiteY212" fmla="*/ 4802777 h 5096785"/>
              <a:gd name="connsiteX213" fmla="*/ 1554504 w 12192000"/>
              <a:gd name="connsiteY213" fmla="*/ 4739985 h 5096785"/>
              <a:gd name="connsiteX214" fmla="*/ 1470119 w 12192000"/>
              <a:gd name="connsiteY214" fmla="*/ 4723470 h 5096785"/>
              <a:gd name="connsiteX215" fmla="*/ 1437967 w 12192000"/>
              <a:gd name="connsiteY215" fmla="*/ 4722710 h 5096785"/>
              <a:gd name="connsiteX216" fmla="*/ 1384234 w 12192000"/>
              <a:gd name="connsiteY216" fmla="*/ 4721117 h 5096785"/>
              <a:gd name="connsiteX217" fmla="*/ 1338647 w 12192000"/>
              <a:gd name="connsiteY217" fmla="*/ 4732483 h 5096785"/>
              <a:gd name="connsiteX218" fmla="*/ 1295869 w 12192000"/>
              <a:gd name="connsiteY218" fmla="*/ 4726175 h 5096785"/>
              <a:gd name="connsiteX219" fmla="*/ 1292949 w 12192000"/>
              <a:gd name="connsiteY219" fmla="*/ 4708469 h 5096785"/>
              <a:gd name="connsiteX220" fmla="*/ 1244908 w 12192000"/>
              <a:gd name="connsiteY220" fmla="*/ 4706993 h 5096785"/>
              <a:gd name="connsiteX221" fmla="*/ 1171266 w 12192000"/>
              <a:gd name="connsiteY221" fmla="*/ 4706535 h 5096785"/>
              <a:gd name="connsiteX222" fmla="*/ 1160868 w 12192000"/>
              <a:gd name="connsiteY222" fmla="*/ 4701936 h 5096785"/>
              <a:gd name="connsiteX223" fmla="*/ 1147599 w 12192000"/>
              <a:gd name="connsiteY223" fmla="*/ 4714833 h 5096785"/>
              <a:gd name="connsiteX224" fmla="*/ 1119603 w 12192000"/>
              <a:gd name="connsiteY224" fmla="*/ 4721303 h 5096785"/>
              <a:gd name="connsiteX225" fmla="*/ 997851 w 12192000"/>
              <a:gd name="connsiteY225" fmla="*/ 4722336 h 5096785"/>
              <a:gd name="connsiteX226" fmla="*/ 976455 w 12192000"/>
              <a:gd name="connsiteY226" fmla="*/ 4726407 h 5096785"/>
              <a:gd name="connsiteX227" fmla="*/ 949939 w 12192000"/>
              <a:gd name="connsiteY227" fmla="*/ 4719699 h 5096785"/>
              <a:gd name="connsiteX228" fmla="*/ 894148 w 12192000"/>
              <a:gd name="connsiteY228" fmla="*/ 4710406 h 5096785"/>
              <a:gd name="connsiteX229" fmla="*/ 857990 w 12192000"/>
              <a:gd name="connsiteY229" fmla="*/ 4696844 h 5096785"/>
              <a:gd name="connsiteX230" fmla="*/ 848649 w 12192000"/>
              <a:gd name="connsiteY230" fmla="*/ 4704021 h 5096785"/>
              <a:gd name="connsiteX231" fmla="*/ 826436 w 12192000"/>
              <a:gd name="connsiteY231" fmla="*/ 4707421 h 5096785"/>
              <a:gd name="connsiteX232" fmla="*/ 733052 w 12192000"/>
              <a:gd name="connsiteY232" fmla="*/ 4701884 h 5096785"/>
              <a:gd name="connsiteX233" fmla="*/ 716185 w 12192000"/>
              <a:gd name="connsiteY233" fmla="*/ 4703827 h 5096785"/>
              <a:gd name="connsiteX234" fmla="*/ 696663 w 12192000"/>
              <a:gd name="connsiteY234" fmla="*/ 4697420 h 5096785"/>
              <a:gd name="connsiteX235" fmla="*/ 582722 w 12192000"/>
              <a:gd name="connsiteY235" fmla="*/ 4658637 h 5096785"/>
              <a:gd name="connsiteX236" fmla="*/ 581118 w 12192000"/>
              <a:gd name="connsiteY236" fmla="*/ 4654120 h 5096785"/>
              <a:gd name="connsiteX237" fmla="*/ 546453 w 12192000"/>
              <a:gd name="connsiteY237" fmla="*/ 4652542 h 5096785"/>
              <a:gd name="connsiteX238" fmla="*/ 536773 w 12192000"/>
              <a:gd name="connsiteY238" fmla="*/ 4644609 h 5096785"/>
              <a:gd name="connsiteX239" fmla="*/ 518899 w 12192000"/>
              <a:gd name="connsiteY239" fmla="*/ 4642839 h 5096785"/>
              <a:gd name="connsiteX240" fmla="*/ 388896 w 12192000"/>
              <a:gd name="connsiteY240" fmla="*/ 4619173 h 5096785"/>
              <a:gd name="connsiteX241" fmla="*/ 366479 w 12192000"/>
              <a:gd name="connsiteY241" fmla="*/ 4618896 h 5096785"/>
              <a:gd name="connsiteX242" fmla="*/ 342781 w 12192000"/>
              <a:gd name="connsiteY242" fmla="*/ 4601239 h 5096785"/>
              <a:gd name="connsiteX243" fmla="*/ 255925 w 12192000"/>
              <a:gd name="connsiteY243" fmla="*/ 4598685 h 5096785"/>
              <a:gd name="connsiteX244" fmla="*/ 226919 w 12192000"/>
              <a:gd name="connsiteY244" fmla="*/ 4598460 h 5096785"/>
              <a:gd name="connsiteX245" fmla="*/ 213925 w 12192000"/>
              <a:gd name="connsiteY245" fmla="*/ 4597783 h 5096785"/>
              <a:gd name="connsiteX246" fmla="*/ 215196 w 12192000"/>
              <a:gd name="connsiteY246" fmla="*/ 4588576 h 5096785"/>
              <a:gd name="connsiteX247" fmla="*/ 180214 w 12192000"/>
              <a:gd name="connsiteY247" fmla="*/ 4583701 h 5096785"/>
              <a:gd name="connsiteX248" fmla="*/ 83203 w 12192000"/>
              <a:gd name="connsiteY248" fmla="*/ 4531664 h 5096785"/>
              <a:gd name="connsiteX249" fmla="*/ 4106 w 12192000"/>
              <a:gd name="connsiteY249" fmla="*/ 4517202 h 5096785"/>
              <a:gd name="connsiteX250" fmla="*/ 0 w 12192000"/>
              <a:gd name="connsiteY250" fmla="*/ 4516084 h 5096785"/>
              <a:gd name="connsiteX251" fmla="*/ 0 w 12192000"/>
              <a:gd name="connsiteY251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4285 w 12192000"/>
              <a:gd name="connsiteY15" fmla="*/ 4246460 h 5096785"/>
              <a:gd name="connsiteX16" fmla="*/ 9720786 w 12192000"/>
              <a:gd name="connsiteY16" fmla="*/ 4265611 h 5096785"/>
              <a:gd name="connsiteX17" fmla="*/ 9652162 w 12192000"/>
              <a:gd name="connsiteY17" fmla="*/ 4252712 h 5096785"/>
              <a:gd name="connsiteX18" fmla="*/ 9543973 w 12192000"/>
              <a:gd name="connsiteY18" fmla="*/ 4245802 h 5096785"/>
              <a:gd name="connsiteX19" fmla="*/ 9528747 w 12192000"/>
              <a:gd name="connsiteY19" fmla="*/ 4251724 h 5096785"/>
              <a:gd name="connsiteX20" fmla="*/ 9436976 w 12192000"/>
              <a:gd name="connsiteY20" fmla="*/ 4269351 h 5096785"/>
              <a:gd name="connsiteX21" fmla="*/ 9371827 w 12192000"/>
              <a:gd name="connsiteY21" fmla="*/ 4303912 h 5096785"/>
              <a:gd name="connsiteX22" fmla="*/ 9260304 w 12192000"/>
              <a:gd name="connsiteY22" fmla="*/ 4328021 h 5096785"/>
              <a:gd name="connsiteX23" fmla="*/ 9148799 w 12192000"/>
              <a:gd name="connsiteY23" fmla="*/ 4348506 h 5096785"/>
              <a:gd name="connsiteX24" fmla="*/ 9107898 w 12192000"/>
              <a:gd name="connsiteY24" fmla="*/ 4354282 h 5096785"/>
              <a:gd name="connsiteX25" fmla="*/ 9037321 w 12192000"/>
              <a:gd name="connsiteY25" fmla="*/ 4371817 h 5096785"/>
              <a:gd name="connsiteX26" fmla="*/ 8990743 w 12192000"/>
              <a:gd name="connsiteY26" fmla="*/ 4382161 h 5096785"/>
              <a:gd name="connsiteX27" fmla="*/ 8979819 w 12192000"/>
              <a:gd name="connsiteY27" fmla="*/ 4366419 h 5096785"/>
              <a:gd name="connsiteX28" fmla="*/ 8936044 w 12192000"/>
              <a:gd name="connsiteY28" fmla="*/ 4370992 h 5096785"/>
              <a:gd name="connsiteX29" fmla="*/ 8897707 w 12192000"/>
              <a:gd name="connsiteY29" fmla="*/ 4392673 h 5096785"/>
              <a:gd name="connsiteX30" fmla="*/ 8845635 w 12192000"/>
              <a:gd name="connsiteY30" fmla="*/ 4404300 h 5096785"/>
              <a:gd name="connsiteX31" fmla="*/ 8814562 w 12192000"/>
              <a:gd name="connsiteY31" fmla="*/ 4411434 h 5096785"/>
              <a:gd name="connsiteX32" fmla="*/ 8726349 w 12192000"/>
              <a:gd name="connsiteY32" fmla="*/ 4416668 h 5096785"/>
              <a:gd name="connsiteX33" fmla="*/ 8566678 w 12192000"/>
              <a:gd name="connsiteY33" fmla="*/ 4391711 h 5096785"/>
              <a:gd name="connsiteX34" fmla="*/ 8521516 w 12192000"/>
              <a:gd name="connsiteY34" fmla="*/ 4393927 h 5096785"/>
              <a:gd name="connsiteX35" fmla="*/ 8515998 w 12192000"/>
              <a:gd name="connsiteY35" fmla="*/ 4399124 h 5096785"/>
              <a:gd name="connsiteX36" fmla="*/ 8449547 w 12192000"/>
              <a:gd name="connsiteY36" fmla="*/ 4383170 h 5096785"/>
              <a:gd name="connsiteX37" fmla="*/ 8360285 w 12192000"/>
              <a:gd name="connsiteY37" fmla="*/ 4398502 h 5096785"/>
              <a:gd name="connsiteX38" fmla="*/ 8256584 w 12192000"/>
              <a:gd name="connsiteY38" fmla="*/ 4423564 h 5096785"/>
              <a:gd name="connsiteX39" fmla="*/ 8229821 w 12192000"/>
              <a:gd name="connsiteY39" fmla="*/ 4431840 h 5096785"/>
              <a:gd name="connsiteX40" fmla="*/ 8158476 w 12192000"/>
              <a:gd name="connsiteY40" fmla="*/ 4436904 h 5096785"/>
              <a:gd name="connsiteX41" fmla="*/ 7993707 w 12192000"/>
              <a:gd name="connsiteY41" fmla="*/ 4447962 h 5096785"/>
              <a:gd name="connsiteX42" fmla="*/ 7990346 w 12192000"/>
              <a:gd name="connsiteY42" fmla="*/ 4454853 h 5096785"/>
              <a:gd name="connsiteX43" fmla="*/ 7976786 w 12192000"/>
              <a:gd name="connsiteY43" fmla="*/ 4456820 h 5096785"/>
              <a:gd name="connsiteX44" fmla="*/ 7973491 w 12192000"/>
              <a:gd name="connsiteY44" fmla="*/ 4458577 h 5096785"/>
              <a:gd name="connsiteX45" fmla="*/ 7954281 w 12192000"/>
              <a:gd name="connsiteY45" fmla="*/ 4467421 h 5096785"/>
              <a:gd name="connsiteX46" fmla="*/ 7905540 w 12192000"/>
              <a:gd name="connsiteY46" fmla="*/ 4455628 h 5096785"/>
              <a:gd name="connsiteX47" fmla="*/ 7851932 w 12192000"/>
              <a:gd name="connsiteY47" fmla="*/ 4466353 h 5096785"/>
              <a:gd name="connsiteX48" fmla="*/ 7639078 w 12192000"/>
              <a:gd name="connsiteY48" fmla="*/ 4467635 h 5096785"/>
              <a:gd name="connsiteX49" fmla="*/ 7612359 w 12192000"/>
              <a:gd name="connsiteY49" fmla="*/ 4492789 h 5096785"/>
              <a:gd name="connsiteX50" fmla="*/ 7527328 w 12192000"/>
              <a:gd name="connsiteY50" fmla="*/ 4502199 h 5096785"/>
              <a:gd name="connsiteX51" fmla="*/ 7388717 w 12192000"/>
              <a:gd name="connsiteY51" fmla="*/ 4470799 h 5096785"/>
              <a:gd name="connsiteX52" fmla="*/ 7231898 w 12192000"/>
              <a:gd name="connsiteY52" fmla="*/ 4486028 h 5096785"/>
              <a:gd name="connsiteX53" fmla="*/ 7218425 w 12192000"/>
              <a:gd name="connsiteY53" fmla="*/ 4477288 h 5096785"/>
              <a:gd name="connsiteX54" fmla="*/ 7202795 w 12192000"/>
              <a:gd name="connsiteY54" fmla="*/ 4472972 h 5096785"/>
              <a:gd name="connsiteX55" fmla="*/ 7200744 w 12192000"/>
              <a:gd name="connsiteY55" fmla="*/ 4474099 h 5096785"/>
              <a:gd name="connsiteX56" fmla="*/ 7182163 w 12192000"/>
              <a:gd name="connsiteY56" fmla="*/ 4474005 h 5096785"/>
              <a:gd name="connsiteX57" fmla="*/ 7178368 w 12192000"/>
              <a:gd name="connsiteY57" fmla="*/ 4470673 h 5096785"/>
              <a:gd name="connsiteX58" fmla="*/ 7165705 w 12192000"/>
              <a:gd name="connsiteY58" fmla="*/ 4469569 h 5096785"/>
              <a:gd name="connsiteX59" fmla="*/ 7140991 w 12192000"/>
              <a:gd name="connsiteY59" fmla="*/ 4464599 h 5096785"/>
              <a:gd name="connsiteX60" fmla="*/ 7136152 w 12192000"/>
              <a:gd name="connsiteY60" fmla="*/ 4466292 h 5096785"/>
              <a:gd name="connsiteX61" fmla="*/ 7098544 w 12192000"/>
              <a:gd name="connsiteY61" fmla="*/ 4462879 h 5096785"/>
              <a:gd name="connsiteX62" fmla="*/ 7097922 w 12192000"/>
              <a:gd name="connsiteY62" fmla="*/ 4464077 h 5096785"/>
              <a:gd name="connsiteX63" fmla="*/ 7086877 w 12192000"/>
              <a:gd name="connsiteY63" fmla="*/ 4468554 h 5096785"/>
              <a:gd name="connsiteX64" fmla="*/ 7065999 w 12192000"/>
              <a:gd name="connsiteY64" fmla="*/ 4474270 h 5096785"/>
              <a:gd name="connsiteX65" fmla="*/ 7016598 w 12192000"/>
              <a:gd name="connsiteY65" fmla="*/ 4502855 h 5096785"/>
              <a:gd name="connsiteX66" fmla="*/ 6977375 w 12192000"/>
              <a:gd name="connsiteY66" fmla="*/ 4499434 h 5096785"/>
              <a:gd name="connsiteX67" fmla="*/ 6969409 w 12192000"/>
              <a:gd name="connsiteY67" fmla="*/ 4499424 h 5096785"/>
              <a:gd name="connsiteX68" fmla="*/ 6969218 w 12192000"/>
              <a:gd name="connsiteY68" fmla="*/ 4499704 h 5096785"/>
              <a:gd name="connsiteX69" fmla="*/ 6960755 w 12192000"/>
              <a:gd name="connsiteY69" fmla="*/ 4500249 h 5096785"/>
              <a:gd name="connsiteX70" fmla="*/ 6954882 w 12192000"/>
              <a:gd name="connsiteY70" fmla="*/ 4499405 h 5096785"/>
              <a:gd name="connsiteX71" fmla="*/ 6939428 w 12192000"/>
              <a:gd name="connsiteY71" fmla="*/ 4499385 h 5096785"/>
              <a:gd name="connsiteX72" fmla="*/ 6933902 w 12192000"/>
              <a:gd name="connsiteY72" fmla="*/ 4501239 h 5096785"/>
              <a:gd name="connsiteX73" fmla="*/ 6891244 w 12192000"/>
              <a:gd name="connsiteY73" fmla="*/ 4536371 h 5096785"/>
              <a:gd name="connsiteX74" fmla="*/ 6794496 w 12192000"/>
              <a:gd name="connsiteY74" fmla="*/ 4567924 h 5096785"/>
              <a:gd name="connsiteX75" fmla="*/ 6697102 w 12192000"/>
              <a:gd name="connsiteY75" fmla="*/ 4595916 h 5096785"/>
              <a:gd name="connsiteX76" fmla="*/ 6661063 w 12192000"/>
              <a:gd name="connsiteY76" fmla="*/ 4604476 h 5096785"/>
              <a:gd name="connsiteX77" fmla="*/ 6600252 w 12192000"/>
              <a:gd name="connsiteY77" fmla="*/ 4626681 h 5096785"/>
              <a:gd name="connsiteX78" fmla="*/ 6574528 w 12192000"/>
              <a:gd name="connsiteY78" fmla="*/ 4641155 h 5096785"/>
              <a:gd name="connsiteX79" fmla="*/ 6573036 w 12192000"/>
              <a:gd name="connsiteY79" fmla="*/ 4641049 h 5096785"/>
              <a:gd name="connsiteX80" fmla="*/ 6571920 w 12192000"/>
              <a:gd name="connsiteY80" fmla="*/ 4644739 h 5096785"/>
              <a:gd name="connsiteX81" fmla="*/ 6567212 w 12192000"/>
              <a:gd name="connsiteY81" fmla="*/ 4647518 h 5096785"/>
              <a:gd name="connsiteX82" fmla="*/ 6552021 w 12192000"/>
              <a:gd name="connsiteY82" fmla="*/ 4650379 h 5096785"/>
              <a:gd name="connsiteX83" fmla="*/ 6545925 w 12192000"/>
              <a:gd name="connsiteY83" fmla="*/ 4650675 h 5096785"/>
              <a:gd name="connsiteX84" fmla="*/ 6537822 w 12192000"/>
              <a:gd name="connsiteY84" fmla="*/ 4652769 h 5096785"/>
              <a:gd name="connsiteX85" fmla="*/ 6537743 w 12192000"/>
              <a:gd name="connsiteY85" fmla="*/ 4653068 h 5096785"/>
              <a:gd name="connsiteX86" fmla="*/ 6490057 w 12192000"/>
              <a:gd name="connsiteY86" fmla="*/ 4658624 h 5096785"/>
              <a:gd name="connsiteX87" fmla="*/ 6386800 w 12192000"/>
              <a:gd name="connsiteY87" fmla="*/ 4715431 h 5096785"/>
              <a:gd name="connsiteX88" fmla="*/ 6382703 w 12192000"/>
              <a:gd name="connsiteY88" fmla="*/ 4717930 h 5096785"/>
              <a:gd name="connsiteX89" fmla="*/ 6356495 w 12192000"/>
              <a:gd name="connsiteY89" fmla="*/ 4717843 h 5096785"/>
              <a:gd name="connsiteX90" fmla="*/ 6343628 w 12192000"/>
              <a:gd name="connsiteY90" fmla="*/ 4719161 h 5096785"/>
              <a:gd name="connsiteX91" fmla="*/ 6338605 w 12192000"/>
              <a:gd name="connsiteY91" fmla="*/ 4716723 h 5096785"/>
              <a:gd name="connsiteX92" fmla="*/ 6320318 w 12192000"/>
              <a:gd name="connsiteY92" fmla="*/ 4720095 h 5096785"/>
              <a:gd name="connsiteX93" fmla="*/ 6318742 w 12192000"/>
              <a:gd name="connsiteY93" fmla="*/ 4721541 h 5096785"/>
              <a:gd name="connsiteX94" fmla="*/ 6301708 w 12192000"/>
              <a:gd name="connsiteY94" fmla="*/ 4720380 h 5096785"/>
              <a:gd name="connsiteX95" fmla="*/ 6285082 w 12192000"/>
              <a:gd name="connsiteY95" fmla="*/ 4714639 h 5096785"/>
              <a:gd name="connsiteX96" fmla="*/ 6136936 w 12192000"/>
              <a:gd name="connsiteY96" fmla="*/ 4758246 h 5096785"/>
              <a:gd name="connsiteX97" fmla="*/ 5988578 w 12192000"/>
              <a:gd name="connsiteY97" fmla="*/ 4754427 h 5096785"/>
              <a:gd name="connsiteX98" fmla="*/ 5908701 w 12192000"/>
              <a:gd name="connsiteY98" fmla="*/ 4779160 h 5096785"/>
              <a:gd name="connsiteX99" fmla="*/ 5892219 w 12192000"/>
              <a:gd name="connsiteY99" fmla="*/ 4807892 h 5096785"/>
              <a:gd name="connsiteX100" fmla="*/ 5683612 w 12192000"/>
              <a:gd name="connsiteY100" fmla="*/ 4848770 h 5096785"/>
              <a:gd name="connsiteX101" fmla="*/ 5635111 w 12192000"/>
              <a:gd name="connsiteY101" fmla="*/ 4868888 h 5096785"/>
              <a:gd name="connsiteX102" fmla="*/ 5582652 w 12192000"/>
              <a:gd name="connsiteY102" fmla="*/ 4866836 h 5096785"/>
              <a:gd name="connsiteX103" fmla="*/ 5567213 w 12192000"/>
              <a:gd name="connsiteY103" fmla="*/ 4878769 h 5096785"/>
              <a:gd name="connsiteX104" fmla="*/ 5564659 w 12192000"/>
              <a:gd name="connsiteY104" fmla="*/ 4881042 h 5096785"/>
              <a:gd name="connsiteX105" fmla="*/ 5552102 w 12192000"/>
              <a:gd name="connsiteY105" fmla="*/ 4885426 h 5096785"/>
              <a:gd name="connsiteX106" fmla="*/ 5551475 w 12192000"/>
              <a:gd name="connsiteY106" fmla="*/ 4892560 h 5096785"/>
              <a:gd name="connsiteX107" fmla="*/ 5534664 w 12192000"/>
              <a:gd name="connsiteY107" fmla="*/ 4903385 h 5096785"/>
              <a:gd name="connsiteX108" fmla="*/ 5510737 w 12192000"/>
              <a:gd name="connsiteY108" fmla="*/ 4909807 h 5096785"/>
              <a:gd name="connsiteX109" fmla="*/ 5393901 w 12192000"/>
              <a:gd name="connsiteY109" fmla="*/ 4933709 h 5096785"/>
              <a:gd name="connsiteX110" fmla="*/ 5325782 w 12192000"/>
              <a:gd name="connsiteY110" fmla="*/ 4951789 h 5096785"/>
              <a:gd name="connsiteX111" fmla="*/ 5302703 w 12192000"/>
              <a:gd name="connsiteY111" fmla="*/ 4964590 h 5096785"/>
              <a:gd name="connsiteX112" fmla="*/ 5268591 w 12192000"/>
              <a:gd name="connsiteY112" fmla="*/ 4978479 h 5096785"/>
              <a:gd name="connsiteX113" fmla="*/ 5210559 w 12192000"/>
              <a:gd name="connsiteY113" fmla="*/ 5007585 h 5096785"/>
              <a:gd name="connsiteX114" fmla="*/ 5177597 w 12192000"/>
              <a:gd name="connsiteY114" fmla="*/ 5015926 h 5096785"/>
              <a:gd name="connsiteX115" fmla="*/ 5160569 w 12192000"/>
              <a:gd name="connsiteY115" fmla="*/ 5025681 h 5096785"/>
              <a:gd name="connsiteX116" fmla="*/ 5152748 w 12192000"/>
              <a:gd name="connsiteY116" fmla="*/ 5026569 h 5096785"/>
              <a:gd name="connsiteX117" fmla="*/ 5127678 w 12192000"/>
              <a:gd name="connsiteY117" fmla="*/ 5032947 h 5096785"/>
              <a:gd name="connsiteX118" fmla="*/ 5113147 w 12192000"/>
              <a:gd name="connsiteY118" fmla="*/ 5035818 h 5096785"/>
              <a:gd name="connsiteX119" fmla="*/ 5107301 w 12192000"/>
              <a:gd name="connsiteY119" fmla="*/ 5036672 h 5096785"/>
              <a:gd name="connsiteX120" fmla="*/ 5093215 w 12192000"/>
              <a:gd name="connsiteY120" fmla="*/ 5032880 h 5096785"/>
              <a:gd name="connsiteX121" fmla="*/ 5077058 w 12192000"/>
              <a:gd name="connsiteY121" fmla="*/ 5038681 h 5096785"/>
              <a:gd name="connsiteX122" fmla="*/ 5057349 w 12192000"/>
              <a:gd name="connsiteY122" fmla="*/ 5036015 h 5096785"/>
              <a:gd name="connsiteX123" fmla="*/ 5053945 w 12192000"/>
              <a:gd name="connsiteY123" fmla="*/ 5041952 h 5096785"/>
              <a:gd name="connsiteX124" fmla="*/ 5040021 w 12192000"/>
              <a:gd name="connsiteY124" fmla="*/ 5050052 h 5096785"/>
              <a:gd name="connsiteX125" fmla="*/ 5025913 w 12192000"/>
              <a:gd name="connsiteY125" fmla="*/ 5046535 h 5096785"/>
              <a:gd name="connsiteX126" fmla="*/ 4998218 w 12192000"/>
              <a:gd name="connsiteY126" fmla="*/ 5048065 h 5096785"/>
              <a:gd name="connsiteX127" fmla="*/ 4991008 w 12192000"/>
              <a:gd name="connsiteY127" fmla="*/ 5050439 h 5096785"/>
              <a:gd name="connsiteX128" fmla="*/ 4963503 w 12192000"/>
              <a:gd name="connsiteY128" fmla="*/ 5047575 h 5096785"/>
              <a:gd name="connsiteX129" fmla="*/ 4921053 w 12192000"/>
              <a:gd name="connsiteY129" fmla="*/ 5048925 h 5096785"/>
              <a:gd name="connsiteX130" fmla="*/ 4873420 w 12192000"/>
              <a:gd name="connsiteY130" fmla="*/ 5054929 h 5096785"/>
              <a:gd name="connsiteX131" fmla="*/ 4858825 w 12192000"/>
              <a:gd name="connsiteY131" fmla="*/ 5051329 h 5096785"/>
              <a:gd name="connsiteX132" fmla="*/ 4769340 w 12192000"/>
              <a:gd name="connsiteY132" fmla="*/ 5053090 h 5096785"/>
              <a:gd name="connsiteX133" fmla="*/ 4744152 w 12192000"/>
              <a:gd name="connsiteY133" fmla="*/ 5053391 h 5096785"/>
              <a:gd name="connsiteX134" fmla="*/ 4723556 w 12192000"/>
              <a:gd name="connsiteY134" fmla="*/ 5059633 h 5096785"/>
              <a:gd name="connsiteX135" fmla="*/ 4719699 w 12192000"/>
              <a:gd name="connsiteY135" fmla="*/ 5066298 h 5096785"/>
              <a:gd name="connsiteX136" fmla="*/ 4706016 w 12192000"/>
              <a:gd name="connsiteY136" fmla="*/ 5067422 h 5096785"/>
              <a:gd name="connsiteX137" fmla="*/ 4702593 w 12192000"/>
              <a:gd name="connsiteY137" fmla="*/ 5068973 h 5096785"/>
              <a:gd name="connsiteX138" fmla="*/ 4682766 w 12192000"/>
              <a:gd name="connsiteY138" fmla="*/ 5076609 h 5096785"/>
              <a:gd name="connsiteX139" fmla="*/ 4634960 w 12192000"/>
              <a:gd name="connsiteY139" fmla="*/ 5061852 h 5096785"/>
              <a:gd name="connsiteX140" fmla="*/ 4580645 w 12192000"/>
              <a:gd name="connsiteY140" fmla="*/ 5069246 h 5096785"/>
              <a:gd name="connsiteX141" fmla="*/ 4368005 w 12192000"/>
              <a:gd name="connsiteY141" fmla="*/ 5057426 h 5096785"/>
              <a:gd name="connsiteX142" fmla="*/ 4339489 w 12192000"/>
              <a:gd name="connsiteY142" fmla="*/ 5080858 h 5096785"/>
              <a:gd name="connsiteX143" fmla="*/ 4253895 w 12192000"/>
              <a:gd name="connsiteY143" fmla="*/ 5085008 h 5096785"/>
              <a:gd name="connsiteX144" fmla="*/ 4117780 w 12192000"/>
              <a:gd name="connsiteY144" fmla="*/ 5045175 h 5096785"/>
              <a:gd name="connsiteX145" fmla="*/ 3960074 w 12192000"/>
              <a:gd name="connsiteY145" fmla="*/ 5050708 h 5096785"/>
              <a:gd name="connsiteX146" fmla="*/ 3947260 w 12192000"/>
              <a:gd name="connsiteY146" fmla="*/ 5041167 h 5096785"/>
              <a:gd name="connsiteX147" fmla="*/ 3931969 w 12192000"/>
              <a:gd name="connsiteY147" fmla="*/ 5035902 h 5096785"/>
              <a:gd name="connsiteX148" fmla="*/ 3929836 w 12192000"/>
              <a:gd name="connsiteY148" fmla="*/ 5036901 h 5096785"/>
              <a:gd name="connsiteX149" fmla="*/ 3911296 w 12192000"/>
              <a:gd name="connsiteY149" fmla="*/ 5035663 h 5096785"/>
              <a:gd name="connsiteX150" fmla="*/ 3907746 w 12192000"/>
              <a:gd name="connsiteY150" fmla="*/ 5032107 h 5096785"/>
              <a:gd name="connsiteX151" fmla="*/ 3895182 w 12192000"/>
              <a:gd name="connsiteY151" fmla="*/ 5030229 h 5096785"/>
              <a:gd name="connsiteX152" fmla="*/ 3870866 w 12192000"/>
              <a:gd name="connsiteY152" fmla="*/ 5023753 h 5096785"/>
              <a:gd name="connsiteX153" fmla="*/ 3865913 w 12192000"/>
              <a:gd name="connsiteY153" fmla="*/ 5025143 h 5096785"/>
              <a:gd name="connsiteX154" fmla="*/ 3828606 w 12192000"/>
              <a:gd name="connsiteY154" fmla="*/ 5019426 h 5096785"/>
              <a:gd name="connsiteX155" fmla="*/ 3827901 w 12192000"/>
              <a:gd name="connsiteY155" fmla="*/ 5020583 h 5096785"/>
              <a:gd name="connsiteX156" fmla="*/ 3816543 w 12192000"/>
              <a:gd name="connsiteY156" fmla="*/ 5024366 h 5096785"/>
              <a:gd name="connsiteX157" fmla="*/ 3795278 w 12192000"/>
              <a:gd name="connsiteY157" fmla="*/ 5028779 h 5096785"/>
              <a:gd name="connsiteX158" fmla="*/ 3743858 w 12192000"/>
              <a:gd name="connsiteY158" fmla="*/ 5054237 h 5096785"/>
              <a:gd name="connsiteX159" fmla="*/ 3704945 w 12192000"/>
              <a:gd name="connsiteY159" fmla="*/ 5048413 h 5096785"/>
              <a:gd name="connsiteX160" fmla="*/ 3696992 w 12192000"/>
              <a:gd name="connsiteY160" fmla="*/ 5047914 h 5096785"/>
              <a:gd name="connsiteX161" fmla="*/ 3696780 w 12192000"/>
              <a:gd name="connsiteY161" fmla="*/ 5048181 h 5096785"/>
              <a:gd name="connsiteX162" fmla="*/ 3688290 w 12192000"/>
              <a:gd name="connsiteY162" fmla="*/ 5048204 h 5096785"/>
              <a:gd name="connsiteX163" fmla="*/ 3682486 w 12192000"/>
              <a:gd name="connsiteY163" fmla="*/ 5047000 h 5096785"/>
              <a:gd name="connsiteX164" fmla="*/ 3667056 w 12192000"/>
              <a:gd name="connsiteY164" fmla="*/ 5046030 h 5096785"/>
              <a:gd name="connsiteX165" fmla="*/ 3661403 w 12192000"/>
              <a:gd name="connsiteY165" fmla="*/ 5047537 h 5096785"/>
              <a:gd name="connsiteX166" fmla="*/ 3658673 w 12192000"/>
              <a:gd name="connsiteY166" fmla="*/ 5050790 h 5096785"/>
              <a:gd name="connsiteX167" fmla="*/ 3657333 w 12192000"/>
              <a:gd name="connsiteY167" fmla="*/ 5050325 h 5096785"/>
              <a:gd name="connsiteX168" fmla="*/ 3626778 w 12192000"/>
              <a:gd name="connsiteY168" fmla="*/ 5057882 h 5096785"/>
              <a:gd name="connsiteX169" fmla="*/ 3560067 w 12192000"/>
              <a:gd name="connsiteY169" fmla="*/ 5064266 h 5096785"/>
              <a:gd name="connsiteX170" fmla="*/ 3522641 w 12192000"/>
              <a:gd name="connsiteY170" fmla="*/ 5063654 h 5096785"/>
              <a:gd name="connsiteX171" fmla="*/ 3419275 w 12192000"/>
              <a:gd name="connsiteY171" fmla="*/ 5066646 h 5096785"/>
              <a:gd name="connsiteX172" fmla="*/ 3314869 w 12192000"/>
              <a:gd name="connsiteY172" fmla="*/ 5073197 h 5096785"/>
              <a:gd name="connsiteX173" fmla="*/ 3259088 w 12192000"/>
              <a:gd name="connsiteY173" fmla="*/ 5096363 h 5096785"/>
              <a:gd name="connsiteX174" fmla="*/ 3253104 w 12192000"/>
              <a:gd name="connsiteY174" fmla="*/ 5096785 h 5096785"/>
              <a:gd name="connsiteX175" fmla="*/ 3238751 w 12192000"/>
              <a:gd name="connsiteY175" fmla="*/ 5092996 h 5096785"/>
              <a:gd name="connsiteX176" fmla="*/ 3233681 w 12192000"/>
              <a:gd name="connsiteY176" fmla="*/ 5090758 h 5096785"/>
              <a:gd name="connsiteX177" fmla="*/ 3225562 w 12192000"/>
              <a:gd name="connsiteY177" fmla="*/ 5089215 h 5096785"/>
              <a:gd name="connsiteX178" fmla="*/ 3225260 w 12192000"/>
              <a:gd name="connsiteY178" fmla="*/ 5089437 h 5096785"/>
              <a:gd name="connsiteX179" fmla="*/ 3217859 w 12192000"/>
              <a:gd name="connsiteY179" fmla="*/ 5087484 h 5096785"/>
              <a:gd name="connsiteX180" fmla="*/ 3182980 w 12192000"/>
              <a:gd name="connsiteY180" fmla="*/ 5074650 h 5096785"/>
              <a:gd name="connsiteX181" fmla="*/ 3123938 w 12192000"/>
              <a:gd name="connsiteY181" fmla="*/ 5089912 h 5096785"/>
              <a:gd name="connsiteX182" fmla="*/ 3101912 w 12192000"/>
              <a:gd name="connsiteY182" fmla="*/ 5090281 h 5096785"/>
              <a:gd name="connsiteX183" fmla="*/ 3089591 w 12192000"/>
              <a:gd name="connsiteY183" fmla="*/ 5091865 h 5096785"/>
              <a:gd name="connsiteX184" fmla="*/ 3088465 w 12192000"/>
              <a:gd name="connsiteY184" fmla="*/ 5092858 h 5096785"/>
              <a:gd name="connsiteX185" fmla="*/ 3055081 w 12192000"/>
              <a:gd name="connsiteY185" fmla="*/ 5080424 h 5096785"/>
              <a:gd name="connsiteX186" fmla="*/ 3049807 w 12192000"/>
              <a:gd name="connsiteY186" fmla="*/ 5080860 h 5096785"/>
              <a:gd name="connsiteX187" fmla="*/ 3029122 w 12192000"/>
              <a:gd name="connsiteY187" fmla="*/ 5070085 h 5096785"/>
              <a:gd name="connsiteX188" fmla="*/ 3017862 w 12192000"/>
              <a:gd name="connsiteY188" fmla="*/ 5065942 h 5096785"/>
              <a:gd name="connsiteX189" fmla="*/ 3015868 w 12192000"/>
              <a:gd name="connsiteY189" fmla="*/ 5061832 h 5096785"/>
              <a:gd name="connsiteX190" fmla="*/ 2998644 w 12192000"/>
              <a:gd name="connsiteY190" fmla="*/ 5057210 h 5096785"/>
              <a:gd name="connsiteX191" fmla="*/ 2996219 w 12192000"/>
              <a:gd name="connsiteY191" fmla="*/ 5057788 h 5096785"/>
              <a:gd name="connsiteX192" fmla="*/ 2983676 w 12192000"/>
              <a:gd name="connsiteY192" fmla="*/ 5049852 h 5096785"/>
              <a:gd name="connsiteX193" fmla="*/ 2903609 w 12192000"/>
              <a:gd name="connsiteY193" fmla="*/ 4998457 h 5096785"/>
              <a:gd name="connsiteX194" fmla="*/ 2758830 w 12192000"/>
              <a:gd name="connsiteY194" fmla="*/ 4974760 h 5096785"/>
              <a:gd name="connsiteX195" fmla="*/ 2532669 w 12192000"/>
              <a:gd name="connsiteY195" fmla="*/ 4940573 h 5096785"/>
              <a:gd name="connsiteX196" fmla="*/ 2389931 w 12192000"/>
              <a:gd name="connsiteY196" fmla="*/ 4905785 h 5096785"/>
              <a:gd name="connsiteX197" fmla="*/ 2335186 w 12192000"/>
              <a:gd name="connsiteY197" fmla="*/ 4902957 h 5096785"/>
              <a:gd name="connsiteX198" fmla="*/ 2295307 w 12192000"/>
              <a:gd name="connsiteY198" fmla="*/ 4879800 h 5096785"/>
              <a:gd name="connsiteX199" fmla="*/ 2273393 w 12192000"/>
              <a:gd name="connsiteY199" fmla="*/ 4883565 h 5096785"/>
              <a:gd name="connsiteX200" fmla="*/ 2269523 w 12192000"/>
              <a:gd name="connsiteY200" fmla="*/ 4884442 h 5096785"/>
              <a:gd name="connsiteX201" fmla="*/ 2256015 w 12192000"/>
              <a:gd name="connsiteY201" fmla="*/ 4883014 h 5096785"/>
              <a:gd name="connsiteX202" fmla="*/ 2249731 w 12192000"/>
              <a:gd name="connsiteY202" fmla="*/ 4888778 h 5096785"/>
              <a:gd name="connsiteX203" fmla="*/ 2227629 w 12192000"/>
              <a:gd name="connsiteY203" fmla="*/ 4891047 h 5096785"/>
              <a:gd name="connsiteX204" fmla="*/ 2203460 w 12192000"/>
              <a:gd name="connsiteY204" fmla="*/ 4886696 h 5096785"/>
              <a:gd name="connsiteX205" fmla="*/ 2091528 w 12192000"/>
              <a:gd name="connsiteY205" fmla="*/ 4859155 h 5096785"/>
              <a:gd name="connsiteX206" fmla="*/ 2022901 w 12192000"/>
              <a:gd name="connsiteY206" fmla="*/ 4846594 h 5096785"/>
              <a:gd name="connsiteX207" fmla="*/ 1994227 w 12192000"/>
              <a:gd name="connsiteY207" fmla="*/ 4847973 h 5096785"/>
              <a:gd name="connsiteX208" fmla="*/ 1955936 w 12192000"/>
              <a:gd name="connsiteY208" fmla="*/ 4845765 h 5096785"/>
              <a:gd name="connsiteX209" fmla="*/ 1741924 w 12192000"/>
              <a:gd name="connsiteY209" fmla="*/ 4808054 h 5096785"/>
              <a:gd name="connsiteX210" fmla="*/ 1734410 w 12192000"/>
              <a:gd name="connsiteY210" fmla="*/ 4811675 h 5096785"/>
              <a:gd name="connsiteX211" fmla="*/ 1691423 w 12192000"/>
              <a:gd name="connsiteY211" fmla="*/ 4802777 h 5096785"/>
              <a:gd name="connsiteX212" fmla="*/ 1554504 w 12192000"/>
              <a:gd name="connsiteY212" fmla="*/ 4739985 h 5096785"/>
              <a:gd name="connsiteX213" fmla="*/ 1470119 w 12192000"/>
              <a:gd name="connsiteY213" fmla="*/ 4723470 h 5096785"/>
              <a:gd name="connsiteX214" fmla="*/ 1437967 w 12192000"/>
              <a:gd name="connsiteY214" fmla="*/ 4722710 h 5096785"/>
              <a:gd name="connsiteX215" fmla="*/ 1384234 w 12192000"/>
              <a:gd name="connsiteY215" fmla="*/ 4721117 h 5096785"/>
              <a:gd name="connsiteX216" fmla="*/ 1338647 w 12192000"/>
              <a:gd name="connsiteY216" fmla="*/ 4732483 h 5096785"/>
              <a:gd name="connsiteX217" fmla="*/ 1295869 w 12192000"/>
              <a:gd name="connsiteY217" fmla="*/ 4726175 h 5096785"/>
              <a:gd name="connsiteX218" fmla="*/ 1292949 w 12192000"/>
              <a:gd name="connsiteY218" fmla="*/ 4708469 h 5096785"/>
              <a:gd name="connsiteX219" fmla="*/ 1244908 w 12192000"/>
              <a:gd name="connsiteY219" fmla="*/ 4706993 h 5096785"/>
              <a:gd name="connsiteX220" fmla="*/ 1171266 w 12192000"/>
              <a:gd name="connsiteY220" fmla="*/ 4706535 h 5096785"/>
              <a:gd name="connsiteX221" fmla="*/ 1160868 w 12192000"/>
              <a:gd name="connsiteY221" fmla="*/ 4701936 h 5096785"/>
              <a:gd name="connsiteX222" fmla="*/ 1147599 w 12192000"/>
              <a:gd name="connsiteY222" fmla="*/ 4714833 h 5096785"/>
              <a:gd name="connsiteX223" fmla="*/ 1119603 w 12192000"/>
              <a:gd name="connsiteY223" fmla="*/ 4721303 h 5096785"/>
              <a:gd name="connsiteX224" fmla="*/ 997851 w 12192000"/>
              <a:gd name="connsiteY224" fmla="*/ 4722336 h 5096785"/>
              <a:gd name="connsiteX225" fmla="*/ 976455 w 12192000"/>
              <a:gd name="connsiteY225" fmla="*/ 4726407 h 5096785"/>
              <a:gd name="connsiteX226" fmla="*/ 949939 w 12192000"/>
              <a:gd name="connsiteY226" fmla="*/ 4719699 h 5096785"/>
              <a:gd name="connsiteX227" fmla="*/ 894148 w 12192000"/>
              <a:gd name="connsiteY227" fmla="*/ 4710406 h 5096785"/>
              <a:gd name="connsiteX228" fmla="*/ 857990 w 12192000"/>
              <a:gd name="connsiteY228" fmla="*/ 4696844 h 5096785"/>
              <a:gd name="connsiteX229" fmla="*/ 848649 w 12192000"/>
              <a:gd name="connsiteY229" fmla="*/ 4704021 h 5096785"/>
              <a:gd name="connsiteX230" fmla="*/ 826436 w 12192000"/>
              <a:gd name="connsiteY230" fmla="*/ 4707421 h 5096785"/>
              <a:gd name="connsiteX231" fmla="*/ 733052 w 12192000"/>
              <a:gd name="connsiteY231" fmla="*/ 4701884 h 5096785"/>
              <a:gd name="connsiteX232" fmla="*/ 716185 w 12192000"/>
              <a:gd name="connsiteY232" fmla="*/ 4703827 h 5096785"/>
              <a:gd name="connsiteX233" fmla="*/ 696663 w 12192000"/>
              <a:gd name="connsiteY233" fmla="*/ 4697420 h 5096785"/>
              <a:gd name="connsiteX234" fmla="*/ 582722 w 12192000"/>
              <a:gd name="connsiteY234" fmla="*/ 4658637 h 5096785"/>
              <a:gd name="connsiteX235" fmla="*/ 581118 w 12192000"/>
              <a:gd name="connsiteY235" fmla="*/ 4654120 h 5096785"/>
              <a:gd name="connsiteX236" fmla="*/ 546453 w 12192000"/>
              <a:gd name="connsiteY236" fmla="*/ 4652542 h 5096785"/>
              <a:gd name="connsiteX237" fmla="*/ 536773 w 12192000"/>
              <a:gd name="connsiteY237" fmla="*/ 4644609 h 5096785"/>
              <a:gd name="connsiteX238" fmla="*/ 518899 w 12192000"/>
              <a:gd name="connsiteY238" fmla="*/ 4642839 h 5096785"/>
              <a:gd name="connsiteX239" fmla="*/ 388896 w 12192000"/>
              <a:gd name="connsiteY239" fmla="*/ 4619173 h 5096785"/>
              <a:gd name="connsiteX240" fmla="*/ 366479 w 12192000"/>
              <a:gd name="connsiteY240" fmla="*/ 4618896 h 5096785"/>
              <a:gd name="connsiteX241" fmla="*/ 342781 w 12192000"/>
              <a:gd name="connsiteY241" fmla="*/ 4601239 h 5096785"/>
              <a:gd name="connsiteX242" fmla="*/ 255925 w 12192000"/>
              <a:gd name="connsiteY242" fmla="*/ 4598685 h 5096785"/>
              <a:gd name="connsiteX243" fmla="*/ 226919 w 12192000"/>
              <a:gd name="connsiteY243" fmla="*/ 4598460 h 5096785"/>
              <a:gd name="connsiteX244" fmla="*/ 213925 w 12192000"/>
              <a:gd name="connsiteY244" fmla="*/ 4597783 h 5096785"/>
              <a:gd name="connsiteX245" fmla="*/ 215196 w 12192000"/>
              <a:gd name="connsiteY245" fmla="*/ 4588576 h 5096785"/>
              <a:gd name="connsiteX246" fmla="*/ 180214 w 12192000"/>
              <a:gd name="connsiteY246" fmla="*/ 4583701 h 5096785"/>
              <a:gd name="connsiteX247" fmla="*/ 83203 w 12192000"/>
              <a:gd name="connsiteY247" fmla="*/ 4531664 h 5096785"/>
              <a:gd name="connsiteX248" fmla="*/ 4106 w 12192000"/>
              <a:gd name="connsiteY248" fmla="*/ 4517202 h 5096785"/>
              <a:gd name="connsiteX249" fmla="*/ 0 w 12192000"/>
              <a:gd name="connsiteY249" fmla="*/ 4516084 h 5096785"/>
              <a:gd name="connsiteX250" fmla="*/ 0 w 12192000"/>
              <a:gd name="connsiteY250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4285 w 12192000"/>
              <a:gd name="connsiteY15" fmla="*/ 4246460 h 5096785"/>
              <a:gd name="connsiteX16" fmla="*/ 9720786 w 12192000"/>
              <a:gd name="connsiteY16" fmla="*/ 4265611 h 5096785"/>
              <a:gd name="connsiteX17" fmla="*/ 9652162 w 12192000"/>
              <a:gd name="connsiteY17" fmla="*/ 4252712 h 5096785"/>
              <a:gd name="connsiteX18" fmla="*/ 9543973 w 12192000"/>
              <a:gd name="connsiteY18" fmla="*/ 4245802 h 5096785"/>
              <a:gd name="connsiteX19" fmla="*/ 9528747 w 12192000"/>
              <a:gd name="connsiteY19" fmla="*/ 4251724 h 5096785"/>
              <a:gd name="connsiteX20" fmla="*/ 9436976 w 12192000"/>
              <a:gd name="connsiteY20" fmla="*/ 4269351 h 5096785"/>
              <a:gd name="connsiteX21" fmla="*/ 9371827 w 12192000"/>
              <a:gd name="connsiteY21" fmla="*/ 4303912 h 5096785"/>
              <a:gd name="connsiteX22" fmla="*/ 9260304 w 12192000"/>
              <a:gd name="connsiteY22" fmla="*/ 4328021 h 5096785"/>
              <a:gd name="connsiteX23" fmla="*/ 9148799 w 12192000"/>
              <a:gd name="connsiteY23" fmla="*/ 4348506 h 5096785"/>
              <a:gd name="connsiteX24" fmla="*/ 9107898 w 12192000"/>
              <a:gd name="connsiteY24" fmla="*/ 4354282 h 5096785"/>
              <a:gd name="connsiteX25" fmla="*/ 9037321 w 12192000"/>
              <a:gd name="connsiteY25" fmla="*/ 4371817 h 5096785"/>
              <a:gd name="connsiteX26" fmla="*/ 8990743 w 12192000"/>
              <a:gd name="connsiteY26" fmla="*/ 4382161 h 5096785"/>
              <a:gd name="connsiteX27" fmla="*/ 8979819 w 12192000"/>
              <a:gd name="connsiteY27" fmla="*/ 4366419 h 5096785"/>
              <a:gd name="connsiteX28" fmla="*/ 8936044 w 12192000"/>
              <a:gd name="connsiteY28" fmla="*/ 4370992 h 5096785"/>
              <a:gd name="connsiteX29" fmla="*/ 8897707 w 12192000"/>
              <a:gd name="connsiteY29" fmla="*/ 4392673 h 5096785"/>
              <a:gd name="connsiteX30" fmla="*/ 8845635 w 12192000"/>
              <a:gd name="connsiteY30" fmla="*/ 4404300 h 5096785"/>
              <a:gd name="connsiteX31" fmla="*/ 8814562 w 12192000"/>
              <a:gd name="connsiteY31" fmla="*/ 4411434 h 5096785"/>
              <a:gd name="connsiteX32" fmla="*/ 8726349 w 12192000"/>
              <a:gd name="connsiteY32" fmla="*/ 4416668 h 5096785"/>
              <a:gd name="connsiteX33" fmla="*/ 8566678 w 12192000"/>
              <a:gd name="connsiteY33" fmla="*/ 4391711 h 5096785"/>
              <a:gd name="connsiteX34" fmla="*/ 8521516 w 12192000"/>
              <a:gd name="connsiteY34" fmla="*/ 4393927 h 5096785"/>
              <a:gd name="connsiteX35" fmla="*/ 8515998 w 12192000"/>
              <a:gd name="connsiteY35" fmla="*/ 4399124 h 5096785"/>
              <a:gd name="connsiteX36" fmla="*/ 8449547 w 12192000"/>
              <a:gd name="connsiteY36" fmla="*/ 4383170 h 5096785"/>
              <a:gd name="connsiteX37" fmla="*/ 8360285 w 12192000"/>
              <a:gd name="connsiteY37" fmla="*/ 4398502 h 5096785"/>
              <a:gd name="connsiteX38" fmla="*/ 8256584 w 12192000"/>
              <a:gd name="connsiteY38" fmla="*/ 4423564 h 5096785"/>
              <a:gd name="connsiteX39" fmla="*/ 8229821 w 12192000"/>
              <a:gd name="connsiteY39" fmla="*/ 4431840 h 5096785"/>
              <a:gd name="connsiteX40" fmla="*/ 8158476 w 12192000"/>
              <a:gd name="connsiteY40" fmla="*/ 4436904 h 5096785"/>
              <a:gd name="connsiteX41" fmla="*/ 7993707 w 12192000"/>
              <a:gd name="connsiteY41" fmla="*/ 4447962 h 5096785"/>
              <a:gd name="connsiteX42" fmla="*/ 7990346 w 12192000"/>
              <a:gd name="connsiteY42" fmla="*/ 4454853 h 5096785"/>
              <a:gd name="connsiteX43" fmla="*/ 7976786 w 12192000"/>
              <a:gd name="connsiteY43" fmla="*/ 4456820 h 5096785"/>
              <a:gd name="connsiteX44" fmla="*/ 7973491 w 12192000"/>
              <a:gd name="connsiteY44" fmla="*/ 4458577 h 5096785"/>
              <a:gd name="connsiteX45" fmla="*/ 7954281 w 12192000"/>
              <a:gd name="connsiteY45" fmla="*/ 4467421 h 5096785"/>
              <a:gd name="connsiteX46" fmla="*/ 7905540 w 12192000"/>
              <a:gd name="connsiteY46" fmla="*/ 4455628 h 5096785"/>
              <a:gd name="connsiteX47" fmla="*/ 7851932 w 12192000"/>
              <a:gd name="connsiteY47" fmla="*/ 4466353 h 5096785"/>
              <a:gd name="connsiteX48" fmla="*/ 7639078 w 12192000"/>
              <a:gd name="connsiteY48" fmla="*/ 4467635 h 5096785"/>
              <a:gd name="connsiteX49" fmla="*/ 7612359 w 12192000"/>
              <a:gd name="connsiteY49" fmla="*/ 4492789 h 5096785"/>
              <a:gd name="connsiteX50" fmla="*/ 7527328 w 12192000"/>
              <a:gd name="connsiteY50" fmla="*/ 4502199 h 5096785"/>
              <a:gd name="connsiteX51" fmla="*/ 7388717 w 12192000"/>
              <a:gd name="connsiteY51" fmla="*/ 4470799 h 5096785"/>
              <a:gd name="connsiteX52" fmla="*/ 7231898 w 12192000"/>
              <a:gd name="connsiteY52" fmla="*/ 4486028 h 5096785"/>
              <a:gd name="connsiteX53" fmla="*/ 7218425 w 12192000"/>
              <a:gd name="connsiteY53" fmla="*/ 4477288 h 5096785"/>
              <a:gd name="connsiteX54" fmla="*/ 7202795 w 12192000"/>
              <a:gd name="connsiteY54" fmla="*/ 4472972 h 5096785"/>
              <a:gd name="connsiteX55" fmla="*/ 7200744 w 12192000"/>
              <a:gd name="connsiteY55" fmla="*/ 4474099 h 5096785"/>
              <a:gd name="connsiteX56" fmla="*/ 7182163 w 12192000"/>
              <a:gd name="connsiteY56" fmla="*/ 4474005 h 5096785"/>
              <a:gd name="connsiteX57" fmla="*/ 7178368 w 12192000"/>
              <a:gd name="connsiteY57" fmla="*/ 4470673 h 5096785"/>
              <a:gd name="connsiteX58" fmla="*/ 7165705 w 12192000"/>
              <a:gd name="connsiteY58" fmla="*/ 4469569 h 5096785"/>
              <a:gd name="connsiteX59" fmla="*/ 7140991 w 12192000"/>
              <a:gd name="connsiteY59" fmla="*/ 4464599 h 5096785"/>
              <a:gd name="connsiteX60" fmla="*/ 7136152 w 12192000"/>
              <a:gd name="connsiteY60" fmla="*/ 4466292 h 5096785"/>
              <a:gd name="connsiteX61" fmla="*/ 7098544 w 12192000"/>
              <a:gd name="connsiteY61" fmla="*/ 4462879 h 5096785"/>
              <a:gd name="connsiteX62" fmla="*/ 7097922 w 12192000"/>
              <a:gd name="connsiteY62" fmla="*/ 4464077 h 5096785"/>
              <a:gd name="connsiteX63" fmla="*/ 7086877 w 12192000"/>
              <a:gd name="connsiteY63" fmla="*/ 4468554 h 5096785"/>
              <a:gd name="connsiteX64" fmla="*/ 7065999 w 12192000"/>
              <a:gd name="connsiteY64" fmla="*/ 4474270 h 5096785"/>
              <a:gd name="connsiteX65" fmla="*/ 7016598 w 12192000"/>
              <a:gd name="connsiteY65" fmla="*/ 4502855 h 5096785"/>
              <a:gd name="connsiteX66" fmla="*/ 6977375 w 12192000"/>
              <a:gd name="connsiteY66" fmla="*/ 4499434 h 5096785"/>
              <a:gd name="connsiteX67" fmla="*/ 6969409 w 12192000"/>
              <a:gd name="connsiteY67" fmla="*/ 4499424 h 5096785"/>
              <a:gd name="connsiteX68" fmla="*/ 6969218 w 12192000"/>
              <a:gd name="connsiteY68" fmla="*/ 4499704 h 5096785"/>
              <a:gd name="connsiteX69" fmla="*/ 6960755 w 12192000"/>
              <a:gd name="connsiteY69" fmla="*/ 4500249 h 5096785"/>
              <a:gd name="connsiteX70" fmla="*/ 6954882 w 12192000"/>
              <a:gd name="connsiteY70" fmla="*/ 4499405 h 5096785"/>
              <a:gd name="connsiteX71" fmla="*/ 6939428 w 12192000"/>
              <a:gd name="connsiteY71" fmla="*/ 4499385 h 5096785"/>
              <a:gd name="connsiteX72" fmla="*/ 6933902 w 12192000"/>
              <a:gd name="connsiteY72" fmla="*/ 4501239 h 5096785"/>
              <a:gd name="connsiteX73" fmla="*/ 6891244 w 12192000"/>
              <a:gd name="connsiteY73" fmla="*/ 4536371 h 5096785"/>
              <a:gd name="connsiteX74" fmla="*/ 6794496 w 12192000"/>
              <a:gd name="connsiteY74" fmla="*/ 4567924 h 5096785"/>
              <a:gd name="connsiteX75" fmla="*/ 6697102 w 12192000"/>
              <a:gd name="connsiteY75" fmla="*/ 4595916 h 5096785"/>
              <a:gd name="connsiteX76" fmla="*/ 6661063 w 12192000"/>
              <a:gd name="connsiteY76" fmla="*/ 4604476 h 5096785"/>
              <a:gd name="connsiteX77" fmla="*/ 6600252 w 12192000"/>
              <a:gd name="connsiteY77" fmla="*/ 4626681 h 5096785"/>
              <a:gd name="connsiteX78" fmla="*/ 6574528 w 12192000"/>
              <a:gd name="connsiteY78" fmla="*/ 4641155 h 5096785"/>
              <a:gd name="connsiteX79" fmla="*/ 6573036 w 12192000"/>
              <a:gd name="connsiteY79" fmla="*/ 4641049 h 5096785"/>
              <a:gd name="connsiteX80" fmla="*/ 6571920 w 12192000"/>
              <a:gd name="connsiteY80" fmla="*/ 4644739 h 5096785"/>
              <a:gd name="connsiteX81" fmla="*/ 6552021 w 12192000"/>
              <a:gd name="connsiteY81" fmla="*/ 4650379 h 5096785"/>
              <a:gd name="connsiteX82" fmla="*/ 6545925 w 12192000"/>
              <a:gd name="connsiteY82" fmla="*/ 4650675 h 5096785"/>
              <a:gd name="connsiteX83" fmla="*/ 6537822 w 12192000"/>
              <a:gd name="connsiteY83" fmla="*/ 4652769 h 5096785"/>
              <a:gd name="connsiteX84" fmla="*/ 6537743 w 12192000"/>
              <a:gd name="connsiteY84" fmla="*/ 4653068 h 5096785"/>
              <a:gd name="connsiteX85" fmla="*/ 6490057 w 12192000"/>
              <a:gd name="connsiteY85" fmla="*/ 4658624 h 5096785"/>
              <a:gd name="connsiteX86" fmla="*/ 6386800 w 12192000"/>
              <a:gd name="connsiteY86" fmla="*/ 4715431 h 5096785"/>
              <a:gd name="connsiteX87" fmla="*/ 6382703 w 12192000"/>
              <a:gd name="connsiteY87" fmla="*/ 4717930 h 5096785"/>
              <a:gd name="connsiteX88" fmla="*/ 6356495 w 12192000"/>
              <a:gd name="connsiteY88" fmla="*/ 4717843 h 5096785"/>
              <a:gd name="connsiteX89" fmla="*/ 6343628 w 12192000"/>
              <a:gd name="connsiteY89" fmla="*/ 4719161 h 5096785"/>
              <a:gd name="connsiteX90" fmla="*/ 6338605 w 12192000"/>
              <a:gd name="connsiteY90" fmla="*/ 4716723 h 5096785"/>
              <a:gd name="connsiteX91" fmla="*/ 6320318 w 12192000"/>
              <a:gd name="connsiteY91" fmla="*/ 4720095 h 5096785"/>
              <a:gd name="connsiteX92" fmla="*/ 6318742 w 12192000"/>
              <a:gd name="connsiteY92" fmla="*/ 4721541 h 5096785"/>
              <a:gd name="connsiteX93" fmla="*/ 6301708 w 12192000"/>
              <a:gd name="connsiteY93" fmla="*/ 4720380 h 5096785"/>
              <a:gd name="connsiteX94" fmla="*/ 6285082 w 12192000"/>
              <a:gd name="connsiteY94" fmla="*/ 4714639 h 5096785"/>
              <a:gd name="connsiteX95" fmla="*/ 6136936 w 12192000"/>
              <a:gd name="connsiteY95" fmla="*/ 4758246 h 5096785"/>
              <a:gd name="connsiteX96" fmla="*/ 5988578 w 12192000"/>
              <a:gd name="connsiteY96" fmla="*/ 4754427 h 5096785"/>
              <a:gd name="connsiteX97" fmla="*/ 5908701 w 12192000"/>
              <a:gd name="connsiteY97" fmla="*/ 4779160 h 5096785"/>
              <a:gd name="connsiteX98" fmla="*/ 5892219 w 12192000"/>
              <a:gd name="connsiteY98" fmla="*/ 4807892 h 5096785"/>
              <a:gd name="connsiteX99" fmla="*/ 5683612 w 12192000"/>
              <a:gd name="connsiteY99" fmla="*/ 4848770 h 5096785"/>
              <a:gd name="connsiteX100" fmla="*/ 5635111 w 12192000"/>
              <a:gd name="connsiteY100" fmla="*/ 4868888 h 5096785"/>
              <a:gd name="connsiteX101" fmla="*/ 5582652 w 12192000"/>
              <a:gd name="connsiteY101" fmla="*/ 4866836 h 5096785"/>
              <a:gd name="connsiteX102" fmla="*/ 5567213 w 12192000"/>
              <a:gd name="connsiteY102" fmla="*/ 4878769 h 5096785"/>
              <a:gd name="connsiteX103" fmla="*/ 5564659 w 12192000"/>
              <a:gd name="connsiteY103" fmla="*/ 4881042 h 5096785"/>
              <a:gd name="connsiteX104" fmla="*/ 5552102 w 12192000"/>
              <a:gd name="connsiteY104" fmla="*/ 4885426 h 5096785"/>
              <a:gd name="connsiteX105" fmla="*/ 5551475 w 12192000"/>
              <a:gd name="connsiteY105" fmla="*/ 4892560 h 5096785"/>
              <a:gd name="connsiteX106" fmla="*/ 5534664 w 12192000"/>
              <a:gd name="connsiteY106" fmla="*/ 4903385 h 5096785"/>
              <a:gd name="connsiteX107" fmla="*/ 5510737 w 12192000"/>
              <a:gd name="connsiteY107" fmla="*/ 4909807 h 5096785"/>
              <a:gd name="connsiteX108" fmla="*/ 5393901 w 12192000"/>
              <a:gd name="connsiteY108" fmla="*/ 4933709 h 5096785"/>
              <a:gd name="connsiteX109" fmla="*/ 5325782 w 12192000"/>
              <a:gd name="connsiteY109" fmla="*/ 4951789 h 5096785"/>
              <a:gd name="connsiteX110" fmla="*/ 5302703 w 12192000"/>
              <a:gd name="connsiteY110" fmla="*/ 4964590 h 5096785"/>
              <a:gd name="connsiteX111" fmla="*/ 5268591 w 12192000"/>
              <a:gd name="connsiteY111" fmla="*/ 4978479 h 5096785"/>
              <a:gd name="connsiteX112" fmla="*/ 5210559 w 12192000"/>
              <a:gd name="connsiteY112" fmla="*/ 5007585 h 5096785"/>
              <a:gd name="connsiteX113" fmla="*/ 5177597 w 12192000"/>
              <a:gd name="connsiteY113" fmla="*/ 5015926 h 5096785"/>
              <a:gd name="connsiteX114" fmla="*/ 5160569 w 12192000"/>
              <a:gd name="connsiteY114" fmla="*/ 5025681 h 5096785"/>
              <a:gd name="connsiteX115" fmla="*/ 5152748 w 12192000"/>
              <a:gd name="connsiteY115" fmla="*/ 5026569 h 5096785"/>
              <a:gd name="connsiteX116" fmla="*/ 5127678 w 12192000"/>
              <a:gd name="connsiteY116" fmla="*/ 5032947 h 5096785"/>
              <a:gd name="connsiteX117" fmla="*/ 5113147 w 12192000"/>
              <a:gd name="connsiteY117" fmla="*/ 5035818 h 5096785"/>
              <a:gd name="connsiteX118" fmla="*/ 5107301 w 12192000"/>
              <a:gd name="connsiteY118" fmla="*/ 5036672 h 5096785"/>
              <a:gd name="connsiteX119" fmla="*/ 5093215 w 12192000"/>
              <a:gd name="connsiteY119" fmla="*/ 5032880 h 5096785"/>
              <a:gd name="connsiteX120" fmla="*/ 5077058 w 12192000"/>
              <a:gd name="connsiteY120" fmla="*/ 5038681 h 5096785"/>
              <a:gd name="connsiteX121" fmla="*/ 5057349 w 12192000"/>
              <a:gd name="connsiteY121" fmla="*/ 5036015 h 5096785"/>
              <a:gd name="connsiteX122" fmla="*/ 5053945 w 12192000"/>
              <a:gd name="connsiteY122" fmla="*/ 5041952 h 5096785"/>
              <a:gd name="connsiteX123" fmla="*/ 5040021 w 12192000"/>
              <a:gd name="connsiteY123" fmla="*/ 5050052 h 5096785"/>
              <a:gd name="connsiteX124" fmla="*/ 5025913 w 12192000"/>
              <a:gd name="connsiteY124" fmla="*/ 5046535 h 5096785"/>
              <a:gd name="connsiteX125" fmla="*/ 4998218 w 12192000"/>
              <a:gd name="connsiteY125" fmla="*/ 5048065 h 5096785"/>
              <a:gd name="connsiteX126" fmla="*/ 4991008 w 12192000"/>
              <a:gd name="connsiteY126" fmla="*/ 5050439 h 5096785"/>
              <a:gd name="connsiteX127" fmla="*/ 4963503 w 12192000"/>
              <a:gd name="connsiteY127" fmla="*/ 5047575 h 5096785"/>
              <a:gd name="connsiteX128" fmla="*/ 4921053 w 12192000"/>
              <a:gd name="connsiteY128" fmla="*/ 5048925 h 5096785"/>
              <a:gd name="connsiteX129" fmla="*/ 4873420 w 12192000"/>
              <a:gd name="connsiteY129" fmla="*/ 5054929 h 5096785"/>
              <a:gd name="connsiteX130" fmla="*/ 4858825 w 12192000"/>
              <a:gd name="connsiteY130" fmla="*/ 5051329 h 5096785"/>
              <a:gd name="connsiteX131" fmla="*/ 4769340 w 12192000"/>
              <a:gd name="connsiteY131" fmla="*/ 5053090 h 5096785"/>
              <a:gd name="connsiteX132" fmla="*/ 4744152 w 12192000"/>
              <a:gd name="connsiteY132" fmla="*/ 5053391 h 5096785"/>
              <a:gd name="connsiteX133" fmla="*/ 4723556 w 12192000"/>
              <a:gd name="connsiteY133" fmla="*/ 5059633 h 5096785"/>
              <a:gd name="connsiteX134" fmla="*/ 4719699 w 12192000"/>
              <a:gd name="connsiteY134" fmla="*/ 5066298 h 5096785"/>
              <a:gd name="connsiteX135" fmla="*/ 4706016 w 12192000"/>
              <a:gd name="connsiteY135" fmla="*/ 5067422 h 5096785"/>
              <a:gd name="connsiteX136" fmla="*/ 4702593 w 12192000"/>
              <a:gd name="connsiteY136" fmla="*/ 5068973 h 5096785"/>
              <a:gd name="connsiteX137" fmla="*/ 4682766 w 12192000"/>
              <a:gd name="connsiteY137" fmla="*/ 5076609 h 5096785"/>
              <a:gd name="connsiteX138" fmla="*/ 4634960 w 12192000"/>
              <a:gd name="connsiteY138" fmla="*/ 5061852 h 5096785"/>
              <a:gd name="connsiteX139" fmla="*/ 4580645 w 12192000"/>
              <a:gd name="connsiteY139" fmla="*/ 5069246 h 5096785"/>
              <a:gd name="connsiteX140" fmla="*/ 4368005 w 12192000"/>
              <a:gd name="connsiteY140" fmla="*/ 5057426 h 5096785"/>
              <a:gd name="connsiteX141" fmla="*/ 4339489 w 12192000"/>
              <a:gd name="connsiteY141" fmla="*/ 5080858 h 5096785"/>
              <a:gd name="connsiteX142" fmla="*/ 4253895 w 12192000"/>
              <a:gd name="connsiteY142" fmla="*/ 5085008 h 5096785"/>
              <a:gd name="connsiteX143" fmla="*/ 4117780 w 12192000"/>
              <a:gd name="connsiteY143" fmla="*/ 5045175 h 5096785"/>
              <a:gd name="connsiteX144" fmla="*/ 3960074 w 12192000"/>
              <a:gd name="connsiteY144" fmla="*/ 5050708 h 5096785"/>
              <a:gd name="connsiteX145" fmla="*/ 3947260 w 12192000"/>
              <a:gd name="connsiteY145" fmla="*/ 5041167 h 5096785"/>
              <a:gd name="connsiteX146" fmla="*/ 3931969 w 12192000"/>
              <a:gd name="connsiteY146" fmla="*/ 5035902 h 5096785"/>
              <a:gd name="connsiteX147" fmla="*/ 3929836 w 12192000"/>
              <a:gd name="connsiteY147" fmla="*/ 5036901 h 5096785"/>
              <a:gd name="connsiteX148" fmla="*/ 3911296 w 12192000"/>
              <a:gd name="connsiteY148" fmla="*/ 5035663 h 5096785"/>
              <a:gd name="connsiteX149" fmla="*/ 3907746 w 12192000"/>
              <a:gd name="connsiteY149" fmla="*/ 5032107 h 5096785"/>
              <a:gd name="connsiteX150" fmla="*/ 3895182 w 12192000"/>
              <a:gd name="connsiteY150" fmla="*/ 5030229 h 5096785"/>
              <a:gd name="connsiteX151" fmla="*/ 3870866 w 12192000"/>
              <a:gd name="connsiteY151" fmla="*/ 5023753 h 5096785"/>
              <a:gd name="connsiteX152" fmla="*/ 3865913 w 12192000"/>
              <a:gd name="connsiteY152" fmla="*/ 5025143 h 5096785"/>
              <a:gd name="connsiteX153" fmla="*/ 3828606 w 12192000"/>
              <a:gd name="connsiteY153" fmla="*/ 5019426 h 5096785"/>
              <a:gd name="connsiteX154" fmla="*/ 3827901 w 12192000"/>
              <a:gd name="connsiteY154" fmla="*/ 5020583 h 5096785"/>
              <a:gd name="connsiteX155" fmla="*/ 3816543 w 12192000"/>
              <a:gd name="connsiteY155" fmla="*/ 5024366 h 5096785"/>
              <a:gd name="connsiteX156" fmla="*/ 3795278 w 12192000"/>
              <a:gd name="connsiteY156" fmla="*/ 5028779 h 5096785"/>
              <a:gd name="connsiteX157" fmla="*/ 3743858 w 12192000"/>
              <a:gd name="connsiteY157" fmla="*/ 5054237 h 5096785"/>
              <a:gd name="connsiteX158" fmla="*/ 3704945 w 12192000"/>
              <a:gd name="connsiteY158" fmla="*/ 5048413 h 5096785"/>
              <a:gd name="connsiteX159" fmla="*/ 3696992 w 12192000"/>
              <a:gd name="connsiteY159" fmla="*/ 5047914 h 5096785"/>
              <a:gd name="connsiteX160" fmla="*/ 3696780 w 12192000"/>
              <a:gd name="connsiteY160" fmla="*/ 5048181 h 5096785"/>
              <a:gd name="connsiteX161" fmla="*/ 3688290 w 12192000"/>
              <a:gd name="connsiteY161" fmla="*/ 5048204 h 5096785"/>
              <a:gd name="connsiteX162" fmla="*/ 3682486 w 12192000"/>
              <a:gd name="connsiteY162" fmla="*/ 5047000 h 5096785"/>
              <a:gd name="connsiteX163" fmla="*/ 3667056 w 12192000"/>
              <a:gd name="connsiteY163" fmla="*/ 5046030 h 5096785"/>
              <a:gd name="connsiteX164" fmla="*/ 3661403 w 12192000"/>
              <a:gd name="connsiteY164" fmla="*/ 5047537 h 5096785"/>
              <a:gd name="connsiteX165" fmla="*/ 3658673 w 12192000"/>
              <a:gd name="connsiteY165" fmla="*/ 5050790 h 5096785"/>
              <a:gd name="connsiteX166" fmla="*/ 3657333 w 12192000"/>
              <a:gd name="connsiteY166" fmla="*/ 5050325 h 5096785"/>
              <a:gd name="connsiteX167" fmla="*/ 3626778 w 12192000"/>
              <a:gd name="connsiteY167" fmla="*/ 5057882 h 5096785"/>
              <a:gd name="connsiteX168" fmla="*/ 3560067 w 12192000"/>
              <a:gd name="connsiteY168" fmla="*/ 5064266 h 5096785"/>
              <a:gd name="connsiteX169" fmla="*/ 3522641 w 12192000"/>
              <a:gd name="connsiteY169" fmla="*/ 5063654 h 5096785"/>
              <a:gd name="connsiteX170" fmla="*/ 3419275 w 12192000"/>
              <a:gd name="connsiteY170" fmla="*/ 5066646 h 5096785"/>
              <a:gd name="connsiteX171" fmla="*/ 3314869 w 12192000"/>
              <a:gd name="connsiteY171" fmla="*/ 5073197 h 5096785"/>
              <a:gd name="connsiteX172" fmla="*/ 3259088 w 12192000"/>
              <a:gd name="connsiteY172" fmla="*/ 5096363 h 5096785"/>
              <a:gd name="connsiteX173" fmla="*/ 3253104 w 12192000"/>
              <a:gd name="connsiteY173" fmla="*/ 5096785 h 5096785"/>
              <a:gd name="connsiteX174" fmla="*/ 3238751 w 12192000"/>
              <a:gd name="connsiteY174" fmla="*/ 5092996 h 5096785"/>
              <a:gd name="connsiteX175" fmla="*/ 3233681 w 12192000"/>
              <a:gd name="connsiteY175" fmla="*/ 5090758 h 5096785"/>
              <a:gd name="connsiteX176" fmla="*/ 3225562 w 12192000"/>
              <a:gd name="connsiteY176" fmla="*/ 5089215 h 5096785"/>
              <a:gd name="connsiteX177" fmla="*/ 3225260 w 12192000"/>
              <a:gd name="connsiteY177" fmla="*/ 5089437 h 5096785"/>
              <a:gd name="connsiteX178" fmla="*/ 3217859 w 12192000"/>
              <a:gd name="connsiteY178" fmla="*/ 5087484 h 5096785"/>
              <a:gd name="connsiteX179" fmla="*/ 3182980 w 12192000"/>
              <a:gd name="connsiteY179" fmla="*/ 5074650 h 5096785"/>
              <a:gd name="connsiteX180" fmla="*/ 3123938 w 12192000"/>
              <a:gd name="connsiteY180" fmla="*/ 5089912 h 5096785"/>
              <a:gd name="connsiteX181" fmla="*/ 3101912 w 12192000"/>
              <a:gd name="connsiteY181" fmla="*/ 5090281 h 5096785"/>
              <a:gd name="connsiteX182" fmla="*/ 3089591 w 12192000"/>
              <a:gd name="connsiteY182" fmla="*/ 5091865 h 5096785"/>
              <a:gd name="connsiteX183" fmla="*/ 3088465 w 12192000"/>
              <a:gd name="connsiteY183" fmla="*/ 5092858 h 5096785"/>
              <a:gd name="connsiteX184" fmla="*/ 3055081 w 12192000"/>
              <a:gd name="connsiteY184" fmla="*/ 5080424 h 5096785"/>
              <a:gd name="connsiteX185" fmla="*/ 3049807 w 12192000"/>
              <a:gd name="connsiteY185" fmla="*/ 5080860 h 5096785"/>
              <a:gd name="connsiteX186" fmla="*/ 3029122 w 12192000"/>
              <a:gd name="connsiteY186" fmla="*/ 5070085 h 5096785"/>
              <a:gd name="connsiteX187" fmla="*/ 3017862 w 12192000"/>
              <a:gd name="connsiteY187" fmla="*/ 5065942 h 5096785"/>
              <a:gd name="connsiteX188" fmla="*/ 3015868 w 12192000"/>
              <a:gd name="connsiteY188" fmla="*/ 5061832 h 5096785"/>
              <a:gd name="connsiteX189" fmla="*/ 2998644 w 12192000"/>
              <a:gd name="connsiteY189" fmla="*/ 5057210 h 5096785"/>
              <a:gd name="connsiteX190" fmla="*/ 2996219 w 12192000"/>
              <a:gd name="connsiteY190" fmla="*/ 5057788 h 5096785"/>
              <a:gd name="connsiteX191" fmla="*/ 2983676 w 12192000"/>
              <a:gd name="connsiteY191" fmla="*/ 5049852 h 5096785"/>
              <a:gd name="connsiteX192" fmla="*/ 2903609 w 12192000"/>
              <a:gd name="connsiteY192" fmla="*/ 4998457 h 5096785"/>
              <a:gd name="connsiteX193" fmla="*/ 2758830 w 12192000"/>
              <a:gd name="connsiteY193" fmla="*/ 4974760 h 5096785"/>
              <a:gd name="connsiteX194" fmla="*/ 2532669 w 12192000"/>
              <a:gd name="connsiteY194" fmla="*/ 4940573 h 5096785"/>
              <a:gd name="connsiteX195" fmla="*/ 2389931 w 12192000"/>
              <a:gd name="connsiteY195" fmla="*/ 4905785 h 5096785"/>
              <a:gd name="connsiteX196" fmla="*/ 2335186 w 12192000"/>
              <a:gd name="connsiteY196" fmla="*/ 4902957 h 5096785"/>
              <a:gd name="connsiteX197" fmla="*/ 2295307 w 12192000"/>
              <a:gd name="connsiteY197" fmla="*/ 4879800 h 5096785"/>
              <a:gd name="connsiteX198" fmla="*/ 2273393 w 12192000"/>
              <a:gd name="connsiteY198" fmla="*/ 4883565 h 5096785"/>
              <a:gd name="connsiteX199" fmla="*/ 2269523 w 12192000"/>
              <a:gd name="connsiteY199" fmla="*/ 4884442 h 5096785"/>
              <a:gd name="connsiteX200" fmla="*/ 2256015 w 12192000"/>
              <a:gd name="connsiteY200" fmla="*/ 4883014 h 5096785"/>
              <a:gd name="connsiteX201" fmla="*/ 2249731 w 12192000"/>
              <a:gd name="connsiteY201" fmla="*/ 4888778 h 5096785"/>
              <a:gd name="connsiteX202" fmla="*/ 2227629 w 12192000"/>
              <a:gd name="connsiteY202" fmla="*/ 4891047 h 5096785"/>
              <a:gd name="connsiteX203" fmla="*/ 2203460 w 12192000"/>
              <a:gd name="connsiteY203" fmla="*/ 4886696 h 5096785"/>
              <a:gd name="connsiteX204" fmla="*/ 2091528 w 12192000"/>
              <a:gd name="connsiteY204" fmla="*/ 4859155 h 5096785"/>
              <a:gd name="connsiteX205" fmla="*/ 2022901 w 12192000"/>
              <a:gd name="connsiteY205" fmla="*/ 4846594 h 5096785"/>
              <a:gd name="connsiteX206" fmla="*/ 1994227 w 12192000"/>
              <a:gd name="connsiteY206" fmla="*/ 4847973 h 5096785"/>
              <a:gd name="connsiteX207" fmla="*/ 1955936 w 12192000"/>
              <a:gd name="connsiteY207" fmla="*/ 4845765 h 5096785"/>
              <a:gd name="connsiteX208" fmla="*/ 1741924 w 12192000"/>
              <a:gd name="connsiteY208" fmla="*/ 4808054 h 5096785"/>
              <a:gd name="connsiteX209" fmla="*/ 1734410 w 12192000"/>
              <a:gd name="connsiteY209" fmla="*/ 4811675 h 5096785"/>
              <a:gd name="connsiteX210" fmla="*/ 1691423 w 12192000"/>
              <a:gd name="connsiteY210" fmla="*/ 4802777 h 5096785"/>
              <a:gd name="connsiteX211" fmla="*/ 1554504 w 12192000"/>
              <a:gd name="connsiteY211" fmla="*/ 4739985 h 5096785"/>
              <a:gd name="connsiteX212" fmla="*/ 1470119 w 12192000"/>
              <a:gd name="connsiteY212" fmla="*/ 4723470 h 5096785"/>
              <a:gd name="connsiteX213" fmla="*/ 1437967 w 12192000"/>
              <a:gd name="connsiteY213" fmla="*/ 4722710 h 5096785"/>
              <a:gd name="connsiteX214" fmla="*/ 1384234 w 12192000"/>
              <a:gd name="connsiteY214" fmla="*/ 4721117 h 5096785"/>
              <a:gd name="connsiteX215" fmla="*/ 1338647 w 12192000"/>
              <a:gd name="connsiteY215" fmla="*/ 4732483 h 5096785"/>
              <a:gd name="connsiteX216" fmla="*/ 1295869 w 12192000"/>
              <a:gd name="connsiteY216" fmla="*/ 4726175 h 5096785"/>
              <a:gd name="connsiteX217" fmla="*/ 1292949 w 12192000"/>
              <a:gd name="connsiteY217" fmla="*/ 4708469 h 5096785"/>
              <a:gd name="connsiteX218" fmla="*/ 1244908 w 12192000"/>
              <a:gd name="connsiteY218" fmla="*/ 4706993 h 5096785"/>
              <a:gd name="connsiteX219" fmla="*/ 1171266 w 12192000"/>
              <a:gd name="connsiteY219" fmla="*/ 4706535 h 5096785"/>
              <a:gd name="connsiteX220" fmla="*/ 1160868 w 12192000"/>
              <a:gd name="connsiteY220" fmla="*/ 4701936 h 5096785"/>
              <a:gd name="connsiteX221" fmla="*/ 1147599 w 12192000"/>
              <a:gd name="connsiteY221" fmla="*/ 4714833 h 5096785"/>
              <a:gd name="connsiteX222" fmla="*/ 1119603 w 12192000"/>
              <a:gd name="connsiteY222" fmla="*/ 4721303 h 5096785"/>
              <a:gd name="connsiteX223" fmla="*/ 997851 w 12192000"/>
              <a:gd name="connsiteY223" fmla="*/ 4722336 h 5096785"/>
              <a:gd name="connsiteX224" fmla="*/ 976455 w 12192000"/>
              <a:gd name="connsiteY224" fmla="*/ 4726407 h 5096785"/>
              <a:gd name="connsiteX225" fmla="*/ 949939 w 12192000"/>
              <a:gd name="connsiteY225" fmla="*/ 4719699 h 5096785"/>
              <a:gd name="connsiteX226" fmla="*/ 894148 w 12192000"/>
              <a:gd name="connsiteY226" fmla="*/ 4710406 h 5096785"/>
              <a:gd name="connsiteX227" fmla="*/ 857990 w 12192000"/>
              <a:gd name="connsiteY227" fmla="*/ 4696844 h 5096785"/>
              <a:gd name="connsiteX228" fmla="*/ 848649 w 12192000"/>
              <a:gd name="connsiteY228" fmla="*/ 4704021 h 5096785"/>
              <a:gd name="connsiteX229" fmla="*/ 826436 w 12192000"/>
              <a:gd name="connsiteY229" fmla="*/ 4707421 h 5096785"/>
              <a:gd name="connsiteX230" fmla="*/ 733052 w 12192000"/>
              <a:gd name="connsiteY230" fmla="*/ 4701884 h 5096785"/>
              <a:gd name="connsiteX231" fmla="*/ 716185 w 12192000"/>
              <a:gd name="connsiteY231" fmla="*/ 4703827 h 5096785"/>
              <a:gd name="connsiteX232" fmla="*/ 696663 w 12192000"/>
              <a:gd name="connsiteY232" fmla="*/ 4697420 h 5096785"/>
              <a:gd name="connsiteX233" fmla="*/ 582722 w 12192000"/>
              <a:gd name="connsiteY233" fmla="*/ 4658637 h 5096785"/>
              <a:gd name="connsiteX234" fmla="*/ 581118 w 12192000"/>
              <a:gd name="connsiteY234" fmla="*/ 4654120 h 5096785"/>
              <a:gd name="connsiteX235" fmla="*/ 546453 w 12192000"/>
              <a:gd name="connsiteY235" fmla="*/ 4652542 h 5096785"/>
              <a:gd name="connsiteX236" fmla="*/ 536773 w 12192000"/>
              <a:gd name="connsiteY236" fmla="*/ 4644609 h 5096785"/>
              <a:gd name="connsiteX237" fmla="*/ 518899 w 12192000"/>
              <a:gd name="connsiteY237" fmla="*/ 4642839 h 5096785"/>
              <a:gd name="connsiteX238" fmla="*/ 388896 w 12192000"/>
              <a:gd name="connsiteY238" fmla="*/ 4619173 h 5096785"/>
              <a:gd name="connsiteX239" fmla="*/ 366479 w 12192000"/>
              <a:gd name="connsiteY239" fmla="*/ 4618896 h 5096785"/>
              <a:gd name="connsiteX240" fmla="*/ 342781 w 12192000"/>
              <a:gd name="connsiteY240" fmla="*/ 4601239 h 5096785"/>
              <a:gd name="connsiteX241" fmla="*/ 255925 w 12192000"/>
              <a:gd name="connsiteY241" fmla="*/ 4598685 h 5096785"/>
              <a:gd name="connsiteX242" fmla="*/ 226919 w 12192000"/>
              <a:gd name="connsiteY242" fmla="*/ 4598460 h 5096785"/>
              <a:gd name="connsiteX243" fmla="*/ 213925 w 12192000"/>
              <a:gd name="connsiteY243" fmla="*/ 4597783 h 5096785"/>
              <a:gd name="connsiteX244" fmla="*/ 215196 w 12192000"/>
              <a:gd name="connsiteY244" fmla="*/ 4588576 h 5096785"/>
              <a:gd name="connsiteX245" fmla="*/ 180214 w 12192000"/>
              <a:gd name="connsiteY245" fmla="*/ 4583701 h 5096785"/>
              <a:gd name="connsiteX246" fmla="*/ 83203 w 12192000"/>
              <a:gd name="connsiteY246" fmla="*/ 4531664 h 5096785"/>
              <a:gd name="connsiteX247" fmla="*/ 4106 w 12192000"/>
              <a:gd name="connsiteY247" fmla="*/ 4517202 h 5096785"/>
              <a:gd name="connsiteX248" fmla="*/ 0 w 12192000"/>
              <a:gd name="connsiteY248" fmla="*/ 4516084 h 5096785"/>
              <a:gd name="connsiteX249" fmla="*/ 0 w 12192000"/>
              <a:gd name="connsiteY249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4285 w 12192000"/>
              <a:gd name="connsiteY15" fmla="*/ 4246460 h 5096785"/>
              <a:gd name="connsiteX16" fmla="*/ 9720786 w 12192000"/>
              <a:gd name="connsiteY16" fmla="*/ 4265611 h 5096785"/>
              <a:gd name="connsiteX17" fmla="*/ 9652162 w 12192000"/>
              <a:gd name="connsiteY17" fmla="*/ 4252712 h 5096785"/>
              <a:gd name="connsiteX18" fmla="*/ 9543973 w 12192000"/>
              <a:gd name="connsiteY18" fmla="*/ 4245802 h 5096785"/>
              <a:gd name="connsiteX19" fmla="*/ 9528747 w 12192000"/>
              <a:gd name="connsiteY19" fmla="*/ 4251724 h 5096785"/>
              <a:gd name="connsiteX20" fmla="*/ 9436976 w 12192000"/>
              <a:gd name="connsiteY20" fmla="*/ 4269351 h 5096785"/>
              <a:gd name="connsiteX21" fmla="*/ 9371827 w 12192000"/>
              <a:gd name="connsiteY21" fmla="*/ 4303912 h 5096785"/>
              <a:gd name="connsiteX22" fmla="*/ 9260304 w 12192000"/>
              <a:gd name="connsiteY22" fmla="*/ 4328021 h 5096785"/>
              <a:gd name="connsiteX23" fmla="*/ 9148799 w 12192000"/>
              <a:gd name="connsiteY23" fmla="*/ 4348506 h 5096785"/>
              <a:gd name="connsiteX24" fmla="*/ 9107898 w 12192000"/>
              <a:gd name="connsiteY24" fmla="*/ 4354282 h 5096785"/>
              <a:gd name="connsiteX25" fmla="*/ 9037321 w 12192000"/>
              <a:gd name="connsiteY25" fmla="*/ 4371817 h 5096785"/>
              <a:gd name="connsiteX26" fmla="*/ 8990743 w 12192000"/>
              <a:gd name="connsiteY26" fmla="*/ 4382161 h 5096785"/>
              <a:gd name="connsiteX27" fmla="*/ 8979819 w 12192000"/>
              <a:gd name="connsiteY27" fmla="*/ 4366419 h 5096785"/>
              <a:gd name="connsiteX28" fmla="*/ 8936044 w 12192000"/>
              <a:gd name="connsiteY28" fmla="*/ 4370992 h 5096785"/>
              <a:gd name="connsiteX29" fmla="*/ 8897707 w 12192000"/>
              <a:gd name="connsiteY29" fmla="*/ 4392673 h 5096785"/>
              <a:gd name="connsiteX30" fmla="*/ 8845635 w 12192000"/>
              <a:gd name="connsiteY30" fmla="*/ 4404300 h 5096785"/>
              <a:gd name="connsiteX31" fmla="*/ 8814562 w 12192000"/>
              <a:gd name="connsiteY31" fmla="*/ 4411434 h 5096785"/>
              <a:gd name="connsiteX32" fmla="*/ 8726349 w 12192000"/>
              <a:gd name="connsiteY32" fmla="*/ 4416668 h 5096785"/>
              <a:gd name="connsiteX33" fmla="*/ 8566678 w 12192000"/>
              <a:gd name="connsiteY33" fmla="*/ 4391711 h 5096785"/>
              <a:gd name="connsiteX34" fmla="*/ 8521516 w 12192000"/>
              <a:gd name="connsiteY34" fmla="*/ 4393927 h 5096785"/>
              <a:gd name="connsiteX35" fmla="*/ 8515998 w 12192000"/>
              <a:gd name="connsiteY35" fmla="*/ 4399124 h 5096785"/>
              <a:gd name="connsiteX36" fmla="*/ 8449547 w 12192000"/>
              <a:gd name="connsiteY36" fmla="*/ 4383170 h 5096785"/>
              <a:gd name="connsiteX37" fmla="*/ 8360285 w 12192000"/>
              <a:gd name="connsiteY37" fmla="*/ 4398502 h 5096785"/>
              <a:gd name="connsiteX38" fmla="*/ 8256584 w 12192000"/>
              <a:gd name="connsiteY38" fmla="*/ 4423564 h 5096785"/>
              <a:gd name="connsiteX39" fmla="*/ 8229821 w 12192000"/>
              <a:gd name="connsiteY39" fmla="*/ 4431840 h 5096785"/>
              <a:gd name="connsiteX40" fmla="*/ 8158476 w 12192000"/>
              <a:gd name="connsiteY40" fmla="*/ 4436904 h 5096785"/>
              <a:gd name="connsiteX41" fmla="*/ 7993707 w 12192000"/>
              <a:gd name="connsiteY41" fmla="*/ 4447962 h 5096785"/>
              <a:gd name="connsiteX42" fmla="*/ 7990346 w 12192000"/>
              <a:gd name="connsiteY42" fmla="*/ 4454853 h 5096785"/>
              <a:gd name="connsiteX43" fmla="*/ 7976786 w 12192000"/>
              <a:gd name="connsiteY43" fmla="*/ 4456820 h 5096785"/>
              <a:gd name="connsiteX44" fmla="*/ 7973491 w 12192000"/>
              <a:gd name="connsiteY44" fmla="*/ 4458577 h 5096785"/>
              <a:gd name="connsiteX45" fmla="*/ 7954281 w 12192000"/>
              <a:gd name="connsiteY45" fmla="*/ 4467421 h 5096785"/>
              <a:gd name="connsiteX46" fmla="*/ 7905540 w 12192000"/>
              <a:gd name="connsiteY46" fmla="*/ 4455628 h 5096785"/>
              <a:gd name="connsiteX47" fmla="*/ 7851932 w 12192000"/>
              <a:gd name="connsiteY47" fmla="*/ 4466353 h 5096785"/>
              <a:gd name="connsiteX48" fmla="*/ 7639078 w 12192000"/>
              <a:gd name="connsiteY48" fmla="*/ 4467635 h 5096785"/>
              <a:gd name="connsiteX49" fmla="*/ 7612359 w 12192000"/>
              <a:gd name="connsiteY49" fmla="*/ 4492789 h 5096785"/>
              <a:gd name="connsiteX50" fmla="*/ 7527328 w 12192000"/>
              <a:gd name="connsiteY50" fmla="*/ 4502199 h 5096785"/>
              <a:gd name="connsiteX51" fmla="*/ 7388717 w 12192000"/>
              <a:gd name="connsiteY51" fmla="*/ 4470799 h 5096785"/>
              <a:gd name="connsiteX52" fmla="*/ 7231898 w 12192000"/>
              <a:gd name="connsiteY52" fmla="*/ 4486028 h 5096785"/>
              <a:gd name="connsiteX53" fmla="*/ 7218425 w 12192000"/>
              <a:gd name="connsiteY53" fmla="*/ 4477288 h 5096785"/>
              <a:gd name="connsiteX54" fmla="*/ 7202795 w 12192000"/>
              <a:gd name="connsiteY54" fmla="*/ 4472972 h 5096785"/>
              <a:gd name="connsiteX55" fmla="*/ 7200744 w 12192000"/>
              <a:gd name="connsiteY55" fmla="*/ 4474099 h 5096785"/>
              <a:gd name="connsiteX56" fmla="*/ 7182163 w 12192000"/>
              <a:gd name="connsiteY56" fmla="*/ 4474005 h 5096785"/>
              <a:gd name="connsiteX57" fmla="*/ 7178368 w 12192000"/>
              <a:gd name="connsiteY57" fmla="*/ 4470673 h 5096785"/>
              <a:gd name="connsiteX58" fmla="*/ 7165705 w 12192000"/>
              <a:gd name="connsiteY58" fmla="*/ 4469569 h 5096785"/>
              <a:gd name="connsiteX59" fmla="*/ 7140991 w 12192000"/>
              <a:gd name="connsiteY59" fmla="*/ 4464599 h 5096785"/>
              <a:gd name="connsiteX60" fmla="*/ 7136152 w 12192000"/>
              <a:gd name="connsiteY60" fmla="*/ 4466292 h 5096785"/>
              <a:gd name="connsiteX61" fmla="*/ 7098544 w 12192000"/>
              <a:gd name="connsiteY61" fmla="*/ 4462879 h 5096785"/>
              <a:gd name="connsiteX62" fmla="*/ 7097922 w 12192000"/>
              <a:gd name="connsiteY62" fmla="*/ 4464077 h 5096785"/>
              <a:gd name="connsiteX63" fmla="*/ 7086877 w 12192000"/>
              <a:gd name="connsiteY63" fmla="*/ 4468554 h 5096785"/>
              <a:gd name="connsiteX64" fmla="*/ 7065999 w 12192000"/>
              <a:gd name="connsiteY64" fmla="*/ 4474270 h 5096785"/>
              <a:gd name="connsiteX65" fmla="*/ 7016598 w 12192000"/>
              <a:gd name="connsiteY65" fmla="*/ 4502855 h 5096785"/>
              <a:gd name="connsiteX66" fmla="*/ 6977375 w 12192000"/>
              <a:gd name="connsiteY66" fmla="*/ 4499434 h 5096785"/>
              <a:gd name="connsiteX67" fmla="*/ 6969409 w 12192000"/>
              <a:gd name="connsiteY67" fmla="*/ 4499424 h 5096785"/>
              <a:gd name="connsiteX68" fmla="*/ 6969218 w 12192000"/>
              <a:gd name="connsiteY68" fmla="*/ 4499704 h 5096785"/>
              <a:gd name="connsiteX69" fmla="*/ 6960755 w 12192000"/>
              <a:gd name="connsiteY69" fmla="*/ 4500249 h 5096785"/>
              <a:gd name="connsiteX70" fmla="*/ 6954882 w 12192000"/>
              <a:gd name="connsiteY70" fmla="*/ 4499405 h 5096785"/>
              <a:gd name="connsiteX71" fmla="*/ 6939428 w 12192000"/>
              <a:gd name="connsiteY71" fmla="*/ 4499385 h 5096785"/>
              <a:gd name="connsiteX72" fmla="*/ 6933902 w 12192000"/>
              <a:gd name="connsiteY72" fmla="*/ 4501239 h 5096785"/>
              <a:gd name="connsiteX73" fmla="*/ 6891244 w 12192000"/>
              <a:gd name="connsiteY73" fmla="*/ 4536371 h 5096785"/>
              <a:gd name="connsiteX74" fmla="*/ 6794496 w 12192000"/>
              <a:gd name="connsiteY74" fmla="*/ 4567924 h 5096785"/>
              <a:gd name="connsiteX75" fmla="*/ 6697102 w 12192000"/>
              <a:gd name="connsiteY75" fmla="*/ 4595916 h 5096785"/>
              <a:gd name="connsiteX76" fmla="*/ 6661063 w 12192000"/>
              <a:gd name="connsiteY76" fmla="*/ 4604476 h 5096785"/>
              <a:gd name="connsiteX77" fmla="*/ 6574528 w 12192000"/>
              <a:gd name="connsiteY77" fmla="*/ 4641155 h 5096785"/>
              <a:gd name="connsiteX78" fmla="*/ 6573036 w 12192000"/>
              <a:gd name="connsiteY78" fmla="*/ 4641049 h 5096785"/>
              <a:gd name="connsiteX79" fmla="*/ 6571920 w 12192000"/>
              <a:gd name="connsiteY79" fmla="*/ 4644739 h 5096785"/>
              <a:gd name="connsiteX80" fmla="*/ 6552021 w 12192000"/>
              <a:gd name="connsiteY80" fmla="*/ 4650379 h 5096785"/>
              <a:gd name="connsiteX81" fmla="*/ 6545925 w 12192000"/>
              <a:gd name="connsiteY81" fmla="*/ 4650675 h 5096785"/>
              <a:gd name="connsiteX82" fmla="*/ 6537822 w 12192000"/>
              <a:gd name="connsiteY82" fmla="*/ 4652769 h 5096785"/>
              <a:gd name="connsiteX83" fmla="*/ 6537743 w 12192000"/>
              <a:gd name="connsiteY83" fmla="*/ 4653068 h 5096785"/>
              <a:gd name="connsiteX84" fmla="*/ 6490057 w 12192000"/>
              <a:gd name="connsiteY84" fmla="*/ 4658624 h 5096785"/>
              <a:gd name="connsiteX85" fmla="*/ 6386800 w 12192000"/>
              <a:gd name="connsiteY85" fmla="*/ 4715431 h 5096785"/>
              <a:gd name="connsiteX86" fmla="*/ 6382703 w 12192000"/>
              <a:gd name="connsiteY86" fmla="*/ 4717930 h 5096785"/>
              <a:gd name="connsiteX87" fmla="*/ 6356495 w 12192000"/>
              <a:gd name="connsiteY87" fmla="*/ 4717843 h 5096785"/>
              <a:gd name="connsiteX88" fmla="*/ 6343628 w 12192000"/>
              <a:gd name="connsiteY88" fmla="*/ 4719161 h 5096785"/>
              <a:gd name="connsiteX89" fmla="*/ 6338605 w 12192000"/>
              <a:gd name="connsiteY89" fmla="*/ 4716723 h 5096785"/>
              <a:gd name="connsiteX90" fmla="*/ 6320318 w 12192000"/>
              <a:gd name="connsiteY90" fmla="*/ 4720095 h 5096785"/>
              <a:gd name="connsiteX91" fmla="*/ 6318742 w 12192000"/>
              <a:gd name="connsiteY91" fmla="*/ 4721541 h 5096785"/>
              <a:gd name="connsiteX92" fmla="*/ 6301708 w 12192000"/>
              <a:gd name="connsiteY92" fmla="*/ 4720380 h 5096785"/>
              <a:gd name="connsiteX93" fmla="*/ 6285082 w 12192000"/>
              <a:gd name="connsiteY93" fmla="*/ 4714639 h 5096785"/>
              <a:gd name="connsiteX94" fmla="*/ 6136936 w 12192000"/>
              <a:gd name="connsiteY94" fmla="*/ 4758246 h 5096785"/>
              <a:gd name="connsiteX95" fmla="*/ 5988578 w 12192000"/>
              <a:gd name="connsiteY95" fmla="*/ 4754427 h 5096785"/>
              <a:gd name="connsiteX96" fmla="*/ 5908701 w 12192000"/>
              <a:gd name="connsiteY96" fmla="*/ 4779160 h 5096785"/>
              <a:gd name="connsiteX97" fmla="*/ 5892219 w 12192000"/>
              <a:gd name="connsiteY97" fmla="*/ 4807892 h 5096785"/>
              <a:gd name="connsiteX98" fmla="*/ 5683612 w 12192000"/>
              <a:gd name="connsiteY98" fmla="*/ 4848770 h 5096785"/>
              <a:gd name="connsiteX99" fmla="*/ 5635111 w 12192000"/>
              <a:gd name="connsiteY99" fmla="*/ 4868888 h 5096785"/>
              <a:gd name="connsiteX100" fmla="*/ 5582652 w 12192000"/>
              <a:gd name="connsiteY100" fmla="*/ 4866836 h 5096785"/>
              <a:gd name="connsiteX101" fmla="*/ 5567213 w 12192000"/>
              <a:gd name="connsiteY101" fmla="*/ 4878769 h 5096785"/>
              <a:gd name="connsiteX102" fmla="*/ 5564659 w 12192000"/>
              <a:gd name="connsiteY102" fmla="*/ 4881042 h 5096785"/>
              <a:gd name="connsiteX103" fmla="*/ 5552102 w 12192000"/>
              <a:gd name="connsiteY103" fmla="*/ 4885426 h 5096785"/>
              <a:gd name="connsiteX104" fmla="*/ 5551475 w 12192000"/>
              <a:gd name="connsiteY104" fmla="*/ 4892560 h 5096785"/>
              <a:gd name="connsiteX105" fmla="*/ 5534664 w 12192000"/>
              <a:gd name="connsiteY105" fmla="*/ 4903385 h 5096785"/>
              <a:gd name="connsiteX106" fmla="*/ 5510737 w 12192000"/>
              <a:gd name="connsiteY106" fmla="*/ 4909807 h 5096785"/>
              <a:gd name="connsiteX107" fmla="*/ 5393901 w 12192000"/>
              <a:gd name="connsiteY107" fmla="*/ 4933709 h 5096785"/>
              <a:gd name="connsiteX108" fmla="*/ 5325782 w 12192000"/>
              <a:gd name="connsiteY108" fmla="*/ 4951789 h 5096785"/>
              <a:gd name="connsiteX109" fmla="*/ 5302703 w 12192000"/>
              <a:gd name="connsiteY109" fmla="*/ 4964590 h 5096785"/>
              <a:gd name="connsiteX110" fmla="*/ 5268591 w 12192000"/>
              <a:gd name="connsiteY110" fmla="*/ 4978479 h 5096785"/>
              <a:gd name="connsiteX111" fmla="*/ 5210559 w 12192000"/>
              <a:gd name="connsiteY111" fmla="*/ 5007585 h 5096785"/>
              <a:gd name="connsiteX112" fmla="*/ 5177597 w 12192000"/>
              <a:gd name="connsiteY112" fmla="*/ 5015926 h 5096785"/>
              <a:gd name="connsiteX113" fmla="*/ 5160569 w 12192000"/>
              <a:gd name="connsiteY113" fmla="*/ 5025681 h 5096785"/>
              <a:gd name="connsiteX114" fmla="*/ 5152748 w 12192000"/>
              <a:gd name="connsiteY114" fmla="*/ 5026569 h 5096785"/>
              <a:gd name="connsiteX115" fmla="*/ 5127678 w 12192000"/>
              <a:gd name="connsiteY115" fmla="*/ 5032947 h 5096785"/>
              <a:gd name="connsiteX116" fmla="*/ 5113147 w 12192000"/>
              <a:gd name="connsiteY116" fmla="*/ 5035818 h 5096785"/>
              <a:gd name="connsiteX117" fmla="*/ 5107301 w 12192000"/>
              <a:gd name="connsiteY117" fmla="*/ 5036672 h 5096785"/>
              <a:gd name="connsiteX118" fmla="*/ 5093215 w 12192000"/>
              <a:gd name="connsiteY118" fmla="*/ 5032880 h 5096785"/>
              <a:gd name="connsiteX119" fmla="*/ 5077058 w 12192000"/>
              <a:gd name="connsiteY119" fmla="*/ 5038681 h 5096785"/>
              <a:gd name="connsiteX120" fmla="*/ 5057349 w 12192000"/>
              <a:gd name="connsiteY120" fmla="*/ 5036015 h 5096785"/>
              <a:gd name="connsiteX121" fmla="*/ 5053945 w 12192000"/>
              <a:gd name="connsiteY121" fmla="*/ 5041952 h 5096785"/>
              <a:gd name="connsiteX122" fmla="*/ 5040021 w 12192000"/>
              <a:gd name="connsiteY122" fmla="*/ 5050052 h 5096785"/>
              <a:gd name="connsiteX123" fmla="*/ 5025913 w 12192000"/>
              <a:gd name="connsiteY123" fmla="*/ 5046535 h 5096785"/>
              <a:gd name="connsiteX124" fmla="*/ 4998218 w 12192000"/>
              <a:gd name="connsiteY124" fmla="*/ 5048065 h 5096785"/>
              <a:gd name="connsiteX125" fmla="*/ 4991008 w 12192000"/>
              <a:gd name="connsiteY125" fmla="*/ 5050439 h 5096785"/>
              <a:gd name="connsiteX126" fmla="*/ 4963503 w 12192000"/>
              <a:gd name="connsiteY126" fmla="*/ 5047575 h 5096785"/>
              <a:gd name="connsiteX127" fmla="*/ 4921053 w 12192000"/>
              <a:gd name="connsiteY127" fmla="*/ 5048925 h 5096785"/>
              <a:gd name="connsiteX128" fmla="*/ 4873420 w 12192000"/>
              <a:gd name="connsiteY128" fmla="*/ 5054929 h 5096785"/>
              <a:gd name="connsiteX129" fmla="*/ 4858825 w 12192000"/>
              <a:gd name="connsiteY129" fmla="*/ 5051329 h 5096785"/>
              <a:gd name="connsiteX130" fmla="*/ 4769340 w 12192000"/>
              <a:gd name="connsiteY130" fmla="*/ 5053090 h 5096785"/>
              <a:gd name="connsiteX131" fmla="*/ 4744152 w 12192000"/>
              <a:gd name="connsiteY131" fmla="*/ 5053391 h 5096785"/>
              <a:gd name="connsiteX132" fmla="*/ 4723556 w 12192000"/>
              <a:gd name="connsiteY132" fmla="*/ 5059633 h 5096785"/>
              <a:gd name="connsiteX133" fmla="*/ 4719699 w 12192000"/>
              <a:gd name="connsiteY133" fmla="*/ 5066298 h 5096785"/>
              <a:gd name="connsiteX134" fmla="*/ 4706016 w 12192000"/>
              <a:gd name="connsiteY134" fmla="*/ 5067422 h 5096785"/>
              <a:gd name="connsiteX135" fmla="*/ 4702593 w 12192000"/>
              <a:gd name="connsiteY135" fmla="*/ 5068973 h 5096785"/>
              <a:gd name="connsiteX136" fmla="*/ 4682766 w 12192000"/>
              <a:gd name="connsiteY136" fmla="*/ 5076609 h 5096785"/>
              <a:gd name="connsiteX137" fmla="*/ 4634960 w 12192000"/>
              <a:gd name="connsiteY137" fmla="*/ 5061852 h 5096785"/>
              <a:gd name="connsiteX138" fmla="*/ 4580645 w 12192000"/>
              <a:gd name="connsiteY138" fmla="*/ 5069246 h 5096785"/>
              <a:gd name="connsiteX139" fmla="*/ 4368005 w 12192000"/>
              <a:gd name="connsiteY139" fmla="*/ 5057426 h 5096785"/>
              <a:gd name="connsiteX140" fmla="*/ 4339489 w 12192000"/>
              <a:gd name="connsiteY140" fmla="*/ 5080858 h 5096785"/>
              <a:gd name="connsiteX141" fmla="*/ 4253895 w 12192000"/>
              <a:gd name="connsiteY141" fmla="*/ 5085008 h 5096785"/>
              <a:gd name="connsiteX142" fmla="*/ 4117780 w 12192000"/>
              <a:gd name="connsiteY142" fmla="*/ 5045175 h 5096785"/>
              <a:gd name="connsiteX143" fmla="*/ 3960074 w 12192000"/>
              <a:gd name="connsiteY143" fmla="*/ 5050708 h 5096785"/>
              <a:gd name="connsiteX144" fmla="*/ 3947260 w 12192000"/>
              <a:gd name="connsiteY144" fmla="*/ 5041167 h 5096785"/>
              <a:gd name="connsiteX145" fmla="*/ 3931969 w 12192000"/>
              <a:gd name="connsiteY145" fmla="*/ 5035902 h 5096785"/>
              <a:gd name="connsiteX146" fmla="*/ 3929836 w 12192000"/>
              <a:gd name="connsiteY146" fmla="*/ 5036901 h 5096785"/>
              <a:gd name="connsiteX147" fmla="*/ 3911296 w 12192000"/>
              <a:gd name="connsiteY147" fmla="*/ 5035663 h 5096785"/>
              <a:gd name="connsiteX148" fmla="*/ 3907746 w 12192000"/>
              <a:gd name="connsiteY148" fmla="*/ 5032107 h 5096785"/>
              <a:gd name="connsiteX149" fmla="*/ 3895182 w 12192000"/>
              <a:gd name="connsiteY149" fmla="*/ 5030229 h 5096785"/>
              <a:gd name="connsiteX150" fmla="*/ 3870866 w 12192000"/>
              <a:gd name="connsiteY150" fmla="*/ 5023753 h 5096785"/>
              <a:gd name="connsiteX151" fmla="*/ 3865913 w 12192000"/>
              <a:gd name="connsiteY151" fmla="*/ 5025143 h 5096785"/>
              <a:gd name="connsiteX152" fmla="*/ 3828606 w 12192000"/>
              <a:gd name="connsiteY152" fmla="*/ 5019426 h 5096785"/>
              <a:gd name="connsiteX153" fmla="*/ 3827901 w 12192000"/>
              <a:gd name="connsiteY153" fmla="*/ 5020583 h 5096785"/>
              <a:gd name="connsiteX154" fmla="*/ 3816543 w 12192000"/>
              <a:gd name="connsiteY154" fmla="*/ 5024366 h 5096785"/>
              <a:gd name="connsiteX155" fmla="*/ 3795278 w 12192000"/>
              <a:gd name="connsiteY155" fmla="*/ 5028779 h 5096785"/>
              <a:gd name="connsiteX156" fmla="*/ 3743858 w 12192000"/>
              <a:gd name="connsiteY156" fmla="*/ 5054237 h 5096785"/>
              <a:gd name="connsiteX157" fmla="*/ 3704945 w 12192000"/>
              <a:gd name="connsiteY157" fmla="*/ 5048413 h 5096785"/>
              <a:gd name="connsiteX158" fmla="*/ 3696992 w 12192000"/>
              <a:gd name="connsiteY158" fmla="*/ 5047914 h 5096785"/>
              <a:gd name="connsiteX159" fmla="*/ 3696780 w 12192000"/>
              <a:gd name="connsiteY159" fmla="*/ 5048181 h 5096785"/>
              <a:gd name="connsiteX160" fmla="*/ 3688290 w 12192000"/>
              <a:gd name="connsiteY160" fmla="*/ 5048204 h 5096785"/>
              <a:gd name="connsiteX161" fmla="*/ 3682486 w 12192000"/>
              <a:gd name="connsiteY161" fmla="*/ 5047000 h 5096785"/>
              <a:gd name="connsiteX162" fmla="*/ 3667056 w 12192000"/>
              <a:gd name="connsiteY162" fmla="*/ 5046030 h 5096785"/>
              <a:gd name="connsiteX163" fmla="*/ 3661403 w 12192000"/>
              <a:gd name="connsiteY163" fmla="*/ 5047537 h 5096785"/>
              <a:gd name="connsiteX164" fmla="*/ 3658673 w 12192000"/>
              <a:gd name="connsiteY164" fmla="*/ 5050790 h 5096785"/>
              <a:gd name="connsiteX165" fmla="*/ 3657333 w 12192000"/>
              <a:gd name="connsiteY165" fmla="*/ 5050325 h 5096785"/>
              <a:gd name="connsiteX166" fmla="*/ 3626778 w 12192000"/>
              <a:gd name="connsiteY166" fmla="*/ 5057882 h 5096785"/>
              <a:gd name="connsiteX167" fmla="*/ 3560067 w 12192000"/>
              <a:gd name="connsiteY167" fmla="*/ 5064266 h 5096785"/>
              <a:gd name="connsiteX168" fmla="*/ 3522641 w 12192000"/>
              <a:gd name="connsiteY168" fmla="*/ 5063654 h 5096785"/>
              <a:gd name="connsiteX169" fmla="*/ 3419275 w 12192000"/>
              <a:gd name="connsiteY169" fmla="*/ 5066646 h 5096785"/>
              <a:gd name="connsiteX170" fmla="*/ 3314869 w 12192000"/>
              <a:gd name="connsiteY170" fmla="*/ 5073197 h 5096785"/>
              <a:gd name="connsiteX171" fmla="*/ 3259088 w 12192000"/>
              <a:gd name="connsiteY171" fmla="*/ 5096363 h 5096785"/>
              <a:gd name="connsiteX172" fmla="*/ 3253104 w 12192000"/>
              <a:gd name="connsiteY172" fmla="*/ 5096785 h 5096785"/>
              <a:gd name="connsiteX173" fmla="*/ 3238751 w 12192000"/>
              <a:gd name="connsiteY173" fmla="*/ 5092996 h 5096785"/>
              <a:gd name="connsiteX174" fmla="*/ 3233681 w 12192000"/>
              <a:gd name="connsiteY174" fmla="*/ 5090758 h 5096785"/>
              <a:gd name="connsiteX175" fmla="*/ 3225562 w 12192000"/>
              <a:gd name="connsiteY175" fmla="*/ 5089215 h 5096785"/>
              <a:gd name="connsiteX176" fmla="*/ 3225260 w 12192000"/>
              <a:gd name="connsiteY176" fmla="*/ 5089437 h 5096785"/>
              <a:gd name="connsiteX177" fmla="*/ 3217859 w 12192000"/>
              <a:gd name="connsiteY177" fmla="*/ 5087484 h 5096785"/>
              <a:gd name="connsiteX178" fmla="*/ 3182980 w 12192000"/>
              <a:gd name="connsiteY178" fmla="*/ 5074650 h 5096785"/>
              <a:gd name="connsiteX179" fmla="*/ 3123938 w 12192000"/>
              <a:gd name="connsiteY179" fmla="*/ 5089912 h 5096785"/>
              <a:gd name="connsiteX180" fmla="*/ 3101912 w 12192000"/>
              <a:gd name="connsiteY180" fmla="*/ 5090281 h 5096785"/>
              <a:gd name="connsiteX181" fmla="*/ 3089591 w 12192000"/>
              <a:gd name="connsiteY181" fmla="*/ 5091865 h 5096785"/>
              <a:gd name="connsiteX182" fmla="*/ 3088465 w 12192000"/>
              <a:gd name="connsiteY182" fmla="*/ 5092858 h 5096785"/>
              <a:gd name="connsiteX183" fmla="*/ 3055081 w 12192000"/>
              <a:gd name="connsiteY183" fmla="*/ 5080424 h 5096785"/>
              <a:gd name="connsiteX184" fmla="*/ 3049807 w 12192000"/>
              <a:gd name="connsiteY184" fmla="*/ 5080860 h 5096785"/>
              <a:gd name="connsiteX185" fmla="*/ 3029122 w 12192000"/>
              <a:gd name="connsiteY185" fmla="*/ 5070085 h 5096785"/>
              <a:gd name="connsiteX186" fmla="*/ 3017862 w 12192000"/>
              <a:gd name="connsiteY186" fmla="*/ 5065942 h 5096785"/>
              <a:gd name="connsiteX187" fmla="*/ 3015868 w 12192000"/>
              <a:gd name="connsiteY187" fmla="*/ 5061832 h 5096785"/>
              <a:gd name="connsiteX188" fmla="*/ 2998644 w 12192000"/>
              <a:gd name="connsiteY188" fmla="*/ 5057210 h 5096785"/>
              <a:gd name="connsiteX189" fmla="*/ 2996219 w 12192000"/>
              <a:gd name="connsiteY189" fmla="*/ 5057788 h 5096785"/>
              <a:gd name="connsiteX190" fmla="*/ 2983676 w 12192000"/>
              <a:gd name="connsiteY190" fmla="*/ 5049852 h 5096785"/>
              <a:gd name="connsiteX191" fmla="*/ 2903609 w 12192000"/>
              <a:gd name="connsiteY191" fmla="*/ 4998457 h 5096785"/>
              <a:gd name="connsiteX192" fmla="*/ 2758830 w 12192000"/>
              <a:gd name="connsiteY192" fmla="*/ 4974760 h 5096785"/>
              <a:gd name="connsiteX193" fmla="*/ 2532669 w 12192000"/>
              <a:gd name="connsiteY193" fmla="*/ 4940573 h 5096785"/>
              <a:gd name="connsiteX194" fmla="*/ 2389931 w 12192000"/>
              <a:gd name="connsiteY194" fmla="*/ 4905785 h 5096785"/>
              <a:gd name="connsiteX195" fmla="*/ 2335186 w 12192000"/>
              <a:gd name="connsiteY195" fmla="*/ 4902957 h 5096785"/>
              <a:gd name="connsiteX196" fmla="*/ 2295307 w 12192000"/>
              <a:gd name="connsiteY196" fmla="*/ 4879800 h 5096785"/>
              <a:gd name="connsiteX197" fmla="*/ 2273393 w 12192000"/>
              <a:gd name="connsiteY197" fmla="*/ 4883565 h 5096785"/>
              <a:gd name="connsiteX198" fmla="*/ 2269523 w 12192000"/>
              <a:gd name="connsiteY198" fmla="*/ 4884442 h 5096785"/>
              <a:gd name="connsiteX199" fmla="*/ 2256015 w 12192000"/>
              <a:gd name="connsiteY199" fmla="*/ 4883014 h 5096785"/>
              <a:gd name="connsiteX200" fmla="*/ 2249731 w 12192000"/>
              <a:gd name="connsiteY200" fmla="*/ 4888778 h 5096785"/>
              <a:gd name="connsiteX201" fmla="*/ 2227629 w 12192000"/>
              <a:gd name="connsiteY201" fmla="*/ 4891047 h 5096785"/>
              <a:gd name="connsiteX202" fmla="*/ 2203460 w 12192000"/>
              <a:gd name="connsiteY202" fmla="*/ 4886696 h 5096785"/>
              <a:gd name="connsiteX203" fmla="*/ 2091528 w 12192000"/>
              <a:gd name="connsiteY203" fmla="*/ 4859155 h 5096785"/>
              <a:gd name="connsiteX204" fmla="*/ 2022901 w 12192000"/>
              <a:gd name="connsiteY204" fmla="*/ 4846594 h 5096785"/>
              <a:gd name="connsiteX205" fmla="*/ 1994227 w 12192000"/>
              <a:gd name="connsiteY205" fmla="*/ 4847973 h 5096785"/>
              <a:gd name="connsiteX206" fmla="*/ 1955936 w 12192000"/>
              <a:gd name="connsiteY206" fmla="*/ 4845765 h 5096785"/>
              <a:gd name="connsiteX207" fmla="*/ 1741924 w 12192000"/>
              <a:gd name="connsiteY207" fmla="*/ 4808054 h 5096785"/>
              <a:gd name="connsiteX208" fmla="*/ 1734410 w 12192000"/>
              <a:gd name="connsiteY208" fmla="*/ 4811675 h 5096785"/>
              <a:gd name="connsiteX209" fmla="*/ 1691423 w 12192000"/>
              <a:gd name="connsiteY209" fmla="*/ 4802777 h 5096785"/>
              <a:gd name="connsiteX210" fmla="*/ 1554504 w 12192000"/>
              <a:gd name="connsiteY210" fmla="*/ 4739985 h 5096785"/>
              <a:gd name="connsiteX211" fmla="*/ 1470119 w 12192000"/>
              <a:gd name="connsiteY211" fmla="*/ 4723470 h 5096785"/>
              <a:gd name="connsiteX212" fmla="*/ 1437967 w 12192000"/>
              <a:gd name="connsiteY212" fmla="*/ 4722710 h 5096785"/>
              <a:gd name="connsiteX213" fmla="*/ 1384234 w 12192000"/>
              <a:gd name="connsiteY213" fmla="*/ 4721117 h 5096785"/>
              <a:gd name="connsiteX214" fmla="*/ 1338647 w 12192000"/>
              <a:gd name="connsiteY214" fmla="*/ 4732483 h 5096785"/>
              <a:gd name="connsiteX215" fmla="*/ 1295869 w 12192000"/>
              <a:gd name="connsiteY215" fmla="*/ 4726175 h 5096785"/>
              <a:gd name="connsiteX216" fmla="*/ 1292949 w 12192000"/>
              <a:gd name="connsiteY216" fmla="*/ 4708469 h 5096785"/>
              <a:gd name="connsiteX217" fmla="*/ 1244908 w 12192000"/>
              <a:gd name="connsiteY217" fmla="*/ 4706993 h 5096785"/>
              <a:gd name="connsiteX218" fmla="*/ 1171266 w 12192000"/>
              <a:gd name="connsiteY218" fmla="*/ 4706535 h 5096785"/>
              <a:gd name="connsiteX219" fmla="*/ 1160868 w 12192000"/>
              <a:gd name="connsiteY219" fmla="*/ 4701936 h 5096785"/>
              <a:gd name="connsiteX220" fmla="*/ 1147599 w 12192000"/>
              <a:gd name="connsiteY220" fmla="*/ 4714833 h 5096785"/>
              <a:gd name="connsiteX221" fmla="*/ 1119603 w 12192000"/>
              <a:gd name="connsiteY221" fmla="*/ 4721303 h 5096785"/>
              <a:gd name="connsiteX222" fmla="*/ 997851 w 12192000"/>
              <a:gd name="connsiteY222" fmla="*/ 4722336 h 5096785"/>
              <a:gd name="connsiteX223" fmla="*/ 976455 w 12192000"/>
              <a:gd name="connsiteY223" fmla="*/ 4726407 h 5096785"/>
              <a:gd name="connsiteX224" fmla="*/ 949939 w 12192000"/>
              <a:gd name="connsiteY224" fmla="*/ 4719699 h 5096785"/>
              <a:gd name="connsiteX225" fmla="*/ 894148 w 12192000"/>
              <a:gd name="connsiteY225" fmla="*/ 4710406 h 5096785"/>
              <a:gd name="connsiteX226" fmla="*/ 857990 w 12192000"/>
              <a:gd name="connsiteY226" fmla="*/ 4696844 h 5096785"/>
              <a:gd name="connsiteX227" fmla="*/ 848649 w 12192000"/>
              <a:gd name="connsiteY227" fmla="*/ 4704021 h 5096785"/>
              <a:gd name="connsiteX228" fmla="*/ 826436 w 12192000"/>
              <a:gd name="connsiteY228" fmla="*/ 4707421 h 5096785"/>
              <a:gd name="connsiteX229" fmla="*/ 733052 w 12192000"/>
              <a:gd name="connsiteY229" fmla="*/ 4701884 h 5096785"/>
              <a:gd name="connsiteX230" fmla="*/ 716185 w 12192000"/>
              <a:gd name="connsiteY230" fmla="*/ 4703827 h 5096785"/>
              <a:gd name="connsiteX231" fmla="*/ 696663 w 12192000"/>
              <a:gd name="connsiteY231" fmla="*/ 4697420 h 5096785"/>
              <a:gd name="connsiteX232" fmla="*/ 582722 w 12192000"/>
              <a:gd name="connsiteY232" fmla="*/ 4658637 h 5096785"/>
              <a:gd name="connsiteX233" fmla="*/ 581118 w 12192000"/>
              <a:gd name="connsiteY233" fmla="*/ 4654120 h 5096785"/>
              <a:gd name="connsiteX234" fmla="*/ 546453 w 12192000"/>
              <a:gd name="connsiteY234" fmla="*/ 4652542 h 5096785"/>
              <a:gd name="connsiteX235" fmla="*/ 536773 w 12192000"/>
              <a:gd name="connsiteY235" fmla="*/ 4644609 h 5096785"/>
              <a:gd name="connsiteX236" fmla="*/ 518899 w 12192000"/>
              <a:gd name="connsiteY236" fmla="*/ 4642839 h 5096785"/>
              <a:gd name="connsiteX237" fmla="*/ 388896 w 12192000"/>
              <a:gd name="connsiteY237" fmla="*/ 4619173 h 5096785"/>
              <a:gd name="connsiteX238" fmla="*/ 366479 w 12192000"/>
              <a:gd name="connsiteY238" fmla="*/ 4618896 h 5096785"/>
              <a:gd name="connsiteX239" fmla="*/ 342781 w 12192000"/>
              <a:gd name="connsiteY239" fmla="*/ 4601239 h 5096785"/>
              <a:gd name="connsiteX240" fmla="*/ 255925 w 12192000"/>
              <a:gd name="connsiteY240" fmla="*/ 4598685 h 5096785"/>
              <a:gd name="connsiteX241" fmla="*/ 226919 w 12192000"/>
              <a:gd name="connsiteY241" fmla="*/ 4598460 h 5096785"/>
              <a:gd name="connsiteX242" fmla="*/ 213925 w 12192000"/>
              <a:gd name="connsiteY242" fmla="*/ 4597783 h 5096785"/>
              <a:gd name="connsiteX243" fmla="*/ 215196 w 12192000"/>
              <a:gd name="connsiteY243" fmla="*/ 4588576 h 5096785"/>
              <a:gd name="connsiteX244" fmla="*/ 180214 w 12192000"/>
              <a:gd name="connsiteY244" fmla="*/ 4583701 h 5096785"/>
              <a:gd name="connsiteX245" fmla="*/ 83203 w 12192000"/>
              <a:gd name="connsiteY245" fmla="*/ 4531664 h 5096785"/>
              <a:gd name="connsiteX246" fmla="*/ 4106 w 12192000"/>
              <a:gd name="connsiteY246" fmla="*/ 4517202 h 5096785"/>
              <a:gd name="connsiteX247" fmla="*/ 0 w 12192000"/>
              <a:gd name="connsiteY247" fmla="*/ 4516084 h 5096785"/>
              <a:gd name="connsiteX248" fmla="*/ 0 w 12192000"/>
              <a:gd name="connsiteY248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4285 w 12192000"/>
              <a:gd name="connsiteY15" fmla="*/ 4246460 h 5096785"/>
              <a:gd name="connsiteX16" fmla="*/ 9720786 w 12192000"/>
              <a:gd name="connsiteY16" fmla="*/ 4265611 h 5096785"/>
              <a:gd name="connsiteX17" fmla="*/ 9652162 w 12192000"/>
              <a:gd name="connsiteY17" fmla="*/ 4252712 h 5096785"/>
              <a:gd name="connsiteX18" fmla="*/ 9543973 w 12192000"/>
              <a:gd name="connsiteY18" fmla="*/ 4245802 h 5096785"/>
              <a:gd name="connsiteX19" fmla="*/ 9528747 w 12192000"/>
              <a:gd name="connsiteY19" fmla="*/ 4251724 h 5096785"/>
              <a:gd name="connsiteX20" fmla="*/ 9436976 w 12192000"/>
              <a:gd name="connsiteY20" fmla="*/ 4269351 h 5096785"/>
              <a:gd name="connsiteX21" fmla="*/ 9371827 w 12192000"/>
              <a:gd name="connsiteY21" fmla="*/ 4303912 h 5096785"/>
              <a:gd name="connsiteX22" fmla="*/ 9260304 w 12192000"/>
              <a:gd name="connsiteY22" fmla="*/ 4328021 h 5096785"/>
              <a:gd name="connsiteX23" fmla="*/ 9148799 w 12192000"/>
              <a:gd name="connsiteY23" fmla="*/ 4348506 h 5096785"/>
              <a:gd name="connsiteX24" fmla="*/ 9107898 w 12192000"/>
              <a:gd name="connsiteY24" fmla="*/ 4354282 h 5096785"/>
              <a:gd name="connsiteX25" fmla="*/ 9037321 w 12192000"/>
              <a:gd name="connsiteY25" fmla="*/ 4371817 h 5096785"/>
              <a:gd name="connsiteX26" fmla="*/ 8990743 w 12192000"/>
              <a:gd name="connsiteY26" fmla="*/ 4382161 h 5096785"/>
              <a:gd name="connsiteX27" fmla="*/ 8979819 w 12192000"/>
              <a:gd name="connsiteY27" fmla="*/ 4366419 h 5096785"/>
              <a:gd name="connsiteX28" fmla="*/ 8936044 w 12192000"/>
              <a:gd name="connsiteY28" fmla="*/ 4370992 h 5096785"/>
              <a:gd name="connsiteX29" fmla="*/ 8897707 w 12192000"/>
              <a:gd name="connsiteY29" fmla="*/ 4392673 h 5096785"/>
              <a:gd name="connsiteX30" fmla="*/ 8845635 w 12192000"/>
              <a:gd name="connsiteY30" fmla="*/ 4404300 h 5096785"/>
              <a:gd name="connsiteX31" fmla="*/ 8814562 w 12192000"/>
              <a:gd name="connsiteY31" fmla="*/ 4411434 h 5096785"/>
              <a:gd name="connsiteX32" fmla="*/ 8726349 w 12192000"/>
              <a:gd name="connsiteY32" fmla="*/ 4416668 h 5096785"/>
              <a:gd name="connsiteX33" fmla="*/ 8566678 w 12192000"/>
              <a:gd name="connsiteY33" fmla="*/ 4391711 h 5096785"/>
              <a:gd name="connsiteX34" fmla="*/ 8521516 w 12192000"/>
              <a:gd name="connsiteY34" fmla="*/ 4393927 h 5096785"/>
              <a:gd name="connsiteX35" fmla="*/ 8515998 w 12192000"/>
              <a:gd name="connsiteY35" fmla="*/ 4399124 h 5096785"/>
              <a:gd name="connsiteX36" fmla="*/ 8449547 w 12192000"/>
              <a:gd name="connsiteY36" fmla="*/ 4383170 h 5096785"/>
              <a:gd name="connsiteX37" fmla="*/ 8360285 w 12192000"/>
              <a:gd name="connsiteY37" fmla="*/ 4398502 h 5096785"/>
              <a:gd name="connsiteX38" fmla="*/ 8256584 w 12192000"/>
              <a:gd name="connsiteY38" fmla="*/ 4423564 h 5096785"/>
              <a:gd name="connsiteX39" fmla="*/ 8229821 w 12192000"/>
              <a:gd name="connsiteY39" fmla="*/ 4431840 h 5096785"/>
              <a:gd name="connsiteX40" fmla="*/ 8158476 w 12192000"/>
              <a:gd name="connsiteY40" fmla="*/ 4436904 h 5096785"/>
              <a:gd name="connsiteX41" fmla="*/ 7993707 w 12192000"/>
              <a:gd name="connsiteY41" fmla="*/ 4447962 h 5096785"/>
              <a:gd name="connsiteX42" fmla="*/ 7990346 w 12192000"/>
              <a:gd name="connsiteY42" fmla="*/ 4454853 h 5096785"/>
              <a:gd name="connsiteX43" fmla="*/ 7976786 w 12192000"/>
              <a:gd name="connsiteY43" fmla="*/ 4456820 h 5096785"/>
              <a:gd name="connsiteX44" fmla="*/ 7973491 w 12192000"/>
              <a:gd name="connsiteY44" fmla="*/ 4458577 h 5096785"/>
              <a:gd name="connsiteX45" fmla="*/ 7954281 w 12192000"/>
              <a:gd name="connsiteY45" fmla="*/ 4467421 h 5096785"/>
              <a:gd name="connsiteX46" fmla="*/ 7905540 w 12192000"/>
              <a:gd name="connsiteY46" fmla="*/ 4455628 h 5096785"/>
              <a:gd name="connsiteX47" fmla="*/ 7851932 w 12192000"/>
              <a:gd name="connsiteY47" fmla="*/ 4466353 h 5096785"/>
              <a:gd name="connsiteX48" fmla="*/ 7639078 w 12192000"/>
              <a:gd name="connsiteY48" fmla="*/ 4467635 h 5096785"/>
              <a:gd name="connsiteX49" fmla="*/ 7612359 w 12192000"/>
              <a:gd name="connsiteY49" fmla="*/ 4492789 h 5096785"/>
              <a:gd name="connsiteX50" fmla="*/ 7527328 w 12192000"/>
              <a:gd name="connsiteY50" fmla="*/ 4502199 h 5096785"/>
              <a:gd name="connsiteX51" fmla="*/ 7388717 w 12192000"/>
              <a:gd name="connsiteY51" fmla="*/ 4470799 h 5096785"/>
              <a:gd name="connsiteX52" fmla="*/ 7231898 w 12192000"/>
              <a:gd name="connsiteY52" fmla="*/ 4486028 h 5096785"/>
              <a:gd name="connsiteX53" fmla="*/ 7218425 w 12192000"/>
              <a:gd name="connsiteY53" fmla="*/ 4477288 h 5096785"/>
              <a:gd name="connsiteX54" fmla="*/ 7202795 w 12192000"/>
              <a:gd name="connsiteY54" fmla="*/ 4472972 h 5096785"/>
              <a:gd name="connsiteX55" fmla="*/ 7200744 w 12192000"/>
              <a:gd name="connsiteY55" fmla="*/ 4474099 h 5096785"/>
              <a:gd name="connsiteX56" fmla="*/ 7182163 w 12192000"/>
              <a:gd name="connsiteY56" fmla="*/ 4474005 h 5096785"/>
              <a:gd name="connsiteX57" fmla="*/ 7178368 w 12192000"/>
              <a:gd name="connsiteY57" fmla="*/ 4470673 h 5096785"/>
              <a:gd name="connsiteX58" fmla="*/ 7165705 w 12192000"/>
              <a:gd name="connsiteY58" fmla="*/ 4469569 h 5096785"/>
              <a:gd name="connsiteX59" fmla="*/ 7140991 w 12192000"/>
              <a:gd name="connsiteY59" fmla="*/ 4464599 h 5096785"/>
              <a:gd name="connsiteX60" fmla="*/ 7136152 w 12192000"/>
              <a:gd name="connsiteY60" fmla="*/ 4466292 h 5096785"/>
              <a:gd name="connsiteX61" fmla="*/ 7098544 w 12192000"/>
              <a:gd name="connsiteY61" fmla="*/ 4462879 h 5096785"/>
              <a:gd name="connsiteX62" fmla="*/ 7097922 w 12192000"/>
              <a:gd name="connsiteY62" fmla="*/ 4464077 h 5096785"/>
              <a:gd name="connsiteX63" fmla="*/ 7086877 w 12192000"/>
              <a:gd name="connsiteY63" fmla="*/ 4468554 h 5096785"/>
              <a:gd name="connsiteX64" fmla="*/ 7065999 w 12192000"/>
              <a:gd name="connsiteY64" fmla="*/ 4474270 h 5096785"/>
              <a:gd name="connsiteX65" fmla="*/ 7016598 w 12192000"/>
              <a:gd name="connsiteY65" fmla="*/ 4502855 h 5096785"/>
              <a:gd name="connsiteX66" fmla="*/ 6977375 w 12192000"/>
              <a:gd name="connsiteY66" fmla="*/ 4499434 h 5096785"/>
              <a:gd name="connsiteX67" fmla="*/ 6969409 w 12192000"/>
              <a:gd name="connsiteY67" fmla="*/ 4499424 h 5096785"/>
              <a:gd name="connsiteX68" fmla="*/ 6969218 w 12192000"/>
              <a:gd name="connsiteY68" fmla="*/ 4499704 h 5096785"/>
              <a:gd name="connsiteX69" fmla="*/ 6960755 w 12192000"/>
              <a:gd name="connsiteY69" fmla="*/ 4500249 h 5096785"/>
              <a:gd name="connsiteX70" fmla="*/ 6954882 w 12192000"/>
              <a:gd name="connsiteY70" fmla="*/ 4499405 h 5096785"/>
              <a:gd name="connsiteX71" fmla="*/ 6939428 w 12192000"/>
              <a:gd name="connsiteY71" fmla="*/ 4499385 h 5096785"/>
              <a:gd name="connsiteX72" fmla="*/ 6933902 w 12192000"/>
              <a:gd name="connsiteY72" fmla="*/ 4501239 h 5096785"/>
              <a:gd name="connsiteX73" fmla="*/ 6891244 w 12192000"/>
              <a:gd name="connsiteY73" fmla="*/ 4536371 h 5096785"/>
              <a:gd name="connsiteX74" fmla="*/ 6794496 w 12192000"/>
              <a:gd name="connsiteY74" fmla="*/ 4567924 h 5096785"/>
              <a:gd name="connsiteX75" fmla="*/ 6697102 w 12192000"/>
              <a:gd name="connsiteY75" fmla="*/ 4595916 h 5096785"/>
              <a:gd name="connsiteX76" fmla="*/ 6574528 w 12192000"/>
              <a:gd name="connsiteY76" fmla="*/ 4641155 h 5096785"/>
              <a:gd name="connsiteX77" fmla="*/ 6573036 w 12192000"/>
              <a:gd name="connsiteY77" fmla="*/ 4641049 h 5096785"/>
              <a:gd name="connsiteX78" fmla="*/ 6571920 w 12192000"/>
              <a:gd name="connsiteY78" fmla="*/ 4644739 h 5096785"/>
              <a:gd name="connsiteX79" fmla="*/ 6552021 w 12192000"/>
              <a:gd name="connsiteY79" fmla="*/ 4650379 h 5096785"/>
              <a:gd name="connsiteX80" fmla="*/ 6545925 w 12192000"/>
              <a:gd name="connsiteY80" fmla="*/ 4650675 h 5096785"/>
              <a:gd name="connsiteX81" fmla="*/ 6537822 w 12192000"/>
              <a:gd name="connsiteY81" fmla="*/ 4652769 h 5096785"/>
              <a:gd name="connsiteX82" fmla="*/ 6537743 w 12192000"/>
              <a:gd name="connsiteY82" fmla="*/ 4653068 h 5096785"/>
              <a:gd name="connsiteX83" fmla="*/ 6490057 w 12192000"/>
              <a:gd name="connsiteY83" fmla="*/ 4658624 h 5096785"/>
              <a:gd name="connsiteX84" fmla="*/ 6386800 w 12192000"/>
              <a:gd name="connsiteY84" fmla="*/ 4715431 h 5096785"/>
              <a:gd name="connsiteX85" fmla="*/ 6382703 w 12192000"/>
              <a:gd name="connsiteY85" fmla="*/ 4717930 h 5096785"/>
              <a:gd name="connsiteX86" fmla="*/ 6356495 w 12192000"/>
              <a:gd name="connsiteY86" fmla="*/ 4717843 h 5096785"/>
              <a:gd name="connsiteX87" fmla="*/ 6343628 w 12192000"/>
              <a:gd name="connsiteY87" fmla="*/ 4719161 h 5096785"/>
              <a:gd name="connsiteX88" fmla="*/ 6338605 w 12192000"/>
              <a:gd name="connsiteY88" fmla="*/ 4716723 h 5096785"/>
              <a:gd name="connsiteX89" fmla="*/ 6320318 w 12192000"/>
              <a:gd name="connsiteY89" fmla="*/ 4720095 h 5096785"/>
              <a:gd name="connsiteX90" fmla="*/ 6318742 w 12192000"/>
              <a:gd name="connsiteY90" fmla="*/ 4721541 h 5096785"/>
              <a:gd name="connsiteX91" fmla="*/ 6301708 w 12192000"/>
              <a:gd name="connsiteY91" fmla="*/ 4720380 h 5096785"/>
              <a:gd name="connsiteX92" fmla="*/ 6285082 w 12192000"/>
              <a:gd name="connsiteY92" fmla="*/ 4714639 h 5096785"/>
              <a:gd name="connsiteX93" fmla="*/ 6136936 w 12192000"/>
              <a:gd name="connsiteY93" fmla="*/ 4758246 h 5096785"/>
              <a:gd name="connsiteX94" fmla="*/ 5988578 w 12192000"/>
              <a:gd name="connsiteY94" fmla="*/ 4754427 h 5096785"/>
              <a:gd name="connsiteX95" fmla="*/ 5908701 w 12192000"/>
              <a:gd name="connsiteY95" fmla="*/ 4779160 h 5096785"/>
              <a:gd name="connsiteX96" fmla="*/ 5892219 w 12192000"/>
              <a:gd name="connsiteY96" fmla="*/ 4807892 h 5096785"/>
              <a:gd name="connsiteX97" fmla="*/ 5683612 w 12192000"/>
              <a:gd name="connsiteY97" fmla="*/ 4848770 h 5096785"/>
              <a:gd name="connsiteX98" fmla="*/ 5635111 w 12192000"/>
              <a:gd name="connsiteY98" fmla="*/ 4868888 h 5096785"/>
              <a:gd name="connsiteX99" fmla="*/ 5582652 w 12192000"/>
              <a:gd name="connsiteY99" fmla="*/ 4866836 h 5096785"/>
              <a:gd name="connsiteX100" fmla="*/ 5567213 w 12192000"/>
              <a:gd name="connsiteY100" fmla="*/ 4878769 h 5096785"/>
              <a:gd name="connsiteX101" fmla="*/ 5564659 w 12192000"/>
              <a:gd name="connsiteY101" fmla="*/ 4881042 h 5096785"/>
              <a:gd name="connsiteX102" fmla="*/ 5552102 w 12192000"/>
              <a:gd name="connsiteY102" fmla="*/ 4885426 h 5096785"/>
              <a:gd name="connsiteX103" fmla="*/ 5551475 w 12192000"/>
              <a:gd name="connsiteY103" fmla="*/ 4892560 h 5096785"/>
              <a:gd name="connsiteX104" fmla="*/ 5534664 w 12192000"/>
              <a:gd name="connsiteY104" fmla="*/ 4903385 h 5096785"/>
              <a:gd name="connsiteX105" fmla="*/ 5510737 w 12192000"/>
              <a:gd name="connsiteY105" fmla="*/ 4909807 h 5096785"/>
              <a:gd name="connsiteX106" fmla="*/ 5393901 w 12192000"/>
              <a:gd name="connsiteY106" fmla="*/ 4933709 h 5096785"/>
              <a:gd name="connsiteX107" fmla="*/ 5325782 w 12192000"/>
              <a:gd name="connsiteY107" fmla="*/ 4951789 h 5096785"/>
              <a:gd name="connsiteX108" fmla="*/ 5302703 w 12192000"/>
              <a:gd name="connsiteY108" fmla="*/ 4964590 h 5096785"/>
              <a:gd name="connsiteX109" fmla="*/ 5268591 w 12192000"/>
              <a:gd name="connsiteY109" fmla="*/ 4978479 h 5096785"/>
              <a:gd name="connsiteX110" fmla="*/ 5210559 w 12192000"/>
              <a:gd name="connsiteY110" fmla="*/ 5007585 h 5096785"/>
              <a:gd name="connsiteX111" fmla="*/ 5177597 w 12192000"/>
              <a:gd name="connsiteY111" fmla="*/ 5015926 h 5096785"/>
              <a:gd name="connsiteX112" fmla="*/ 5160569 w 12192000"/>
              <a:gd name="connsiteY112" fmla="*/ 5025681 h 5096785"/>
              <a:gd name="connsiteX113" fmla="*/ 5152748 w 12192000"/>
              <a:gd name="connsiteY113" fmla="*/ 5026569 h 5096785"/>
              <a:gd name="connsiteX114" fmla="*/ 5127678 w 12192000"/>
              <a:gd name="connsiteY114" fmla="*/ 5032947 h 5096785"/>
              <a:gd name="connsiteX115" fmla="*/ 5113147 w 12192000"/>
              <a:gd name="connsiteY115" fmla="*/ 5035818 h 5096785"/>
              <a:gd name="connsiteX116" fmla="*/ 5107301 w 12192000"/>
              <a:gd name="connsiteY116" fmla="*/ 5036672 h 5096785"/>
              <a:gd name="connsiteX117" fmla="*/ 5093215 w 12192000"/>
              <a:gd name="connsiteY117" fmla="*/ 5032880 h 5096785"/>
              <a:gd name="connsiteX118" fmla="*/ 5077058 w 12192000"/>
              <a:gd name="connsiteY118" fmla="*/ 5038681 h 5096785"/>
              <a:gd name="connsiteX119" fmla="*/ 5057349 w 12192000"/>
              <a:gd name="connsiteY119" fmla="*/ 5036015 h 5096785"/>
              <a:gd name="connsiteX120" fmla="*/ 5053945 w 12192000"/>
              <a:gd name="connsiteY120" fmla="*/ 5041952 h 5096785"/>
              <a:gd name="connsiteX121" fmla="*/ 5040021 w 12192000"/>
              <a:gd name="connsiteY121" fmla="*/ 5050052 h 5096785"/>
              <a:gd name="connsiteX122" fmla="*/ 5025913 w 12192000"/>
              <a:gd name="connsiteY122" fmla="*/ 5046535 h 5096785"/>
              <a:gd name="connsiteX123" fmla="*/ 4998218 w 12192000"/>
              <a:gd name="connsiteY123" fmla="*/ 5048065 h 5096785"/>
              <a:gd name="connsiteX124" fmla="*/ 4991008 w 12192000"/>
              <a:gd name="connsiteY124" fmla="*/ 5050439 h 5096785"/>
              <a:gd name="connsiteX125" fmla="*/ 4963503 w 12192000"/>
              <a:gd name="connsiteY125" fmla="*/ 5047575 h 5096785"/>
              <a:gd name="connsiteX126" fmla="*/ 4921053 w 12192000"/>
              <a:gd name="connsiteY126" fmla="*/ 5048925 h 5096785"/>
              <a:gd name="connsiteX127" fmla="*/ 4873420 w 12192000"/>
              <a:gd name="connsiteY127" fmla="*/ 5054929 h 5096785"/>
              <a:gd name="connsiteX128" fmla="*/ 4858825 w 12192000"/>
              <a:gd name="connsiteY128" fmla="*/ 5051329 h 5096785"/>
              <a:gd name="connsiteX129" fmla="*/ 4769340 w 12192000"/>
              <a:gd name="connsiteY129" fmla="*/ 5053090 h 5096785"/>
              <a:gd name="connsiteX130" fmla="*/ 4744152 w 12192000"/>
              <a:gd name="connsiteY130" fmla="*/ 5053391 h 5096785"/>
              <a:gd name="connsiteX131" fmla="*/ 4723556 w 12192000"/>
              <a:gd name="connsiteY131" fmla="*/ 5059633 h 5096785"/>
              <a:gd name="connsiteX132" fmla="*/ 4719699 w 12192000"/>
              <a:gd name="connsiteY132" fmla="*/ 5066298 h 5096785"/>
              <a:gd name="connsiteX133" fmla="*/ 4706016 w 12192000"/>
              <a:gd name="connsiteY133" fmla="*/ 5067422 h 5096785"/>
              <a:gd name="connsiteX134" fmla="*/ 4702593 w 12192000"/>
              <a:gd name="connsiteY134" fmla="*/ 5068973 h 5096785"/>
              <a:gd name="connsiteX135" fmla="*/ 4682766 w 12192000"/>
              <a:gd name="connsiteY135" fmla="*/ 5076609 h 5096785"/>
              <a:gd name="connsiteX136" fmla="*/ 4634960 w 12192000"/>
              <a:gd name="connsiteY136" fmla="*/ 5061852 h 5096785"/>
              <a:gd name="connsiteX137" fmla="*/ 4580645 w 12192000"/>
              <a:gd name="connsiteY137" fmla="*/ 5069246 h 5096785"/>
              <a:gd name="connsiteX138" fmla="*/ 4368005 w 12192000"/>
              <a:gd name="connsiteY138" fmla="*/ 5057426 h 5096785"/>
              <a:gd name="connsiteX139" fmla="*/ 4339489 w 12192000"/>
              <a:gd name="connsiteY139" fmla="*/ 5080858 h 5096785"/>
              <a:gd name="connsiteX140" fmla="*/ 4253895 w 12192000"/>
              <a:gd name="connsiteY140" fmla="*/ 5085008 h 5096785"/>
              <a:gd name="connsiteX141" fmla="*/ 4117780 w 12192000"/>
              <a:gd name="connsiteY141" fmla="*/ 5045175 h 5096785"/>
              <a:gd name="connsiteX142" fmla="*/ 3960074 w 12192000"/>
              <a:gd name="connsiteY142" fmla="*/ 5050708 h 5096785"/>
              <a:gd name="connsiteX143" fmla="*/ 3947260 w 12192000"/>
              <a:gd name="connsiteY143" fmla="*/ 5041167 h 5096785"/>
              <a:gd name="connsiteX144" fmla="*/ 3931969 w 12192000"/>
              <a:gd name="connsiteY144" fmla="*/ 5035902 h 5096785"/>
              <a:gd name="connsiteX145" fmla="*/ 3929836 w 12192000"/>
              <a:gd name="connsiteY145" fmla="*/ 5036901 h 5096785"/>
              <a:gd name="connsiteX146" fmla="*/ 3911296 w 12192000"/>
              <a:gd name="connsiteY146" fmla="*/ 5035663 h 5096785"/>
              <a:gd name="connsiteX147" fmla="*/ 3907746 w 12192000"/>
              <a:gd name="connsiteY147" fmla="*/ 5032107 h 5096785"/>
              <a:gd name="connsiteX148" fmla="*/ 3895182 w 12192000"/>
              <a:gd name="connsiteY148" fmla="*/ 5030229 h 5096785"/>
              <a:gd name="connsiteX149" fmla="*/ 3870866 w 12192000"/>
              <a:gd name="connsiteY149" fmla="*/ 5023753 h 5096785"/>
              <a:gd name="connsiteX150" fmla="*/ 3865913 w 12192000"/>
              <a:gd name="connsiteY150" fmla="*/ 5025143 h 5096785"/>
              <a:gd name="connsiteX151" fmla="*/ 3828606 w 12192000"/>
              <a:gd name="connsiteY151" fmla="*/ 5019426 h 5096785"/>
              <a:gd name="connsiteX152" fmla="*/ 3827901 w 12192000"/>
              <a:gd name="connsiteY152" fmla="*/ 5020583 h 5096785"/>
              <a:gd name="connsiteX153" fmla="*/ 3816543 w 12192000"/>
              <a:gd name="connsiteY153" fmla="*/ 5024366 h 5096785"/>
              <a:gd name="connsiteX154" fmla="*/ 3795278 w 12192000"/>
              <a:gd name="connsiteY154" fmla="*/ 5028779 h 5096785"/>
              <a:gd name="connsiteX155" fmla="*/ 3743858 w 12192000"/>
              <a:gd name="connsiteY155" fmla="*/ 5054237 h 5096785"/>
              <a:gd name="connsiteX156" fmla="*/ 3704945 w 12192000"/>
              <a:gd name="connsiteY156" fmla="*/ 5048413 h 5096785"/>
              <a:gd name="connsiteX157" fmla="*/ 3696992 w 12192000"/>
              <a:gd name="connsiteY157" fmla="*/ 5047914 h 5096785"/>
              <a:gd name="connsiteX158" fmla="*/ 3696780 w 12192000"/>
              <a:gd name="connsiteY158" fmla="*/ 5048181 h 5096785"/>
              <a:gd name="connsiteX159" fmla="*/ 3688290 w 12192000"/>
              <a:gd name="connsiteY159" fmla="*/ 5048204 h 5096785"/>
              <a:gd name="connsiteX160" fmla="*/ 3682486 w 12192000"/>
              <a:gd name="connsiteY160" fmla="*/ 5047000 h 5096785"/>
              <a:gd name="connsiteX161" fmla="*/ 3667056 w 12192000"/>
              <a:gd name="connsiteY161" fmla="*/ 5046030 h 5096785"/>
              <a:gd name="connsiteX162" fmla="*/ 3661403 w 12192000"/>
              <a:gd name="connsiteY162" fmla="*/ 5047537 h 5096785"/>
              <a:gd name="connsiteX163" fmla="*/ 3658673 w 12192000"/>
              <a:gd name="connsiteY163" fmla="*/ 5050790 h 5096785"/>
              <a:gd name="connsiteX164" fmla="*/ 3657333 w 12192000"/>
              <a:gd name="connsiteY164" fmla="*/ 5050325 h 5096785"/>
              <a:gd name="connsiteX165" fmla="*/ 3626778 w 12192000"/>
              <a:gd name="connsiteY165" fmla="*/ 5057882 h 5096785"/>
              <a:gd name="connsiteX166" fmla="*/ 3560067 w 12192000"/>
              <a:gd name="connsiteY166" fmla="*/ 5064266 h 5096785"/>
              <a:gd name="connsiteX167" fmla="*/ 3522641 w 12192000"/>
              <a:gd name="connsiteY167" fmla="*/ 5063654 h 5096785"/>
              <a:gd name="connsiteX168" fmla="*/ 3419275 w 12192000"/>
              <a:gd name="connsiteY168" fmla="*/ 5066646 h 5096785"/>
              <a:gd name="connsiteX169" fmla="*/ 3314869 w 12192000"/>
              <a:gd name="connsiteY169" fmla="*/ 5073197 h 5096785"/>
              <a:gd name="connsiteX170" fmla="*/ 3259088 w 12192000"/>
              <a:gd name="connsiteY170" fmla="*/ 5096363 h 5096785"/>
              <a:gd name="connsiteX171" fmla="*/ 3253104 w 12192000"/>
              <a:gd name="connsiteY171" fmla="*/ 5096785 h 5096785"/>
              <a:gd name="connsiteX172" fmla="*/ 3238751 w 12192000"/>
              <a:gd name="connsiteY172" fmla="*/ 5092996 h 5096785"/>
              <a:gd name="connsiteX173" fmla="*/ 3233681 w 12192000"/>
              <a:gd name="connsiteY173" fmla="*/ 5090758 h 5096785"/>
              <a:gd name="connsiteX174" fmla="*/ 3225562 w 12192000"/>
              <a:gd name="connsiteY174" fmla="*/ 5089215 h 5096785"/>
              <a:gd name="connsiteX175" fmla="*/ 3225260 w 12192000"/>
              <a:gd name="connsiteY175" fmla="*/ 5089437 h 5096785"/>
              <a:gd name="connsiteX176" fmla="*/ 3217859 w 12192000"/>
              <a:gd name="connsiteY176" fmla="*/ 5087484 h 5096785"/>
              <a:gd name="connsiteX177" fmla="*/ 3182980 w 12192000"/>
              <a:gd name="connsiteY177" fmla="*/ 5074650 h 5096785"/>
              <a:gd name="connsiteX178" fmla="*/ 3123938 w 12192000"/>
              <a:gd name="connsiteY178" fmla="*/ 5089912 h 5096785"/>
              <a:gd name="connsiteX179" fmla="*/ 3101912 w 12192000"/>
              <a:gd name="connsiteY179" fmla="*/ 5090281 h 5096785"/>
              <a:gd name="connsiteX180" fmla="*/ 3089591 w 12192000"/>
              <a:gd name="connsiteY180" fmla="*/ 5091865 h 5096785"/>
              <a:gd name="connsiteX181" fmla="*/ 3088465 w 12192000"/>
              <a:gd name="connsiteY181" fmla="*/ 5092858 h 5096785"/>
              <a:gd name="connsiteX182" fmla="*/ 3055081 w 12192000"/>
              <a:gd name="connsiteY182" fmla="*/ 5080424 h 5096785"/>
              <a:gd name="connsiteX183" fmla="*/ 3049807 w 12192000"/>
              <a:gd name="connsiteY183" fmla="*/ 5080860 h 5096785"/>
              <a:gd name="connsiteX184" fmla="*/ 3029122 w 12192000"/>
              <a:gd name="connsiteY184" fmla="*/ 5070085 h 5096785"/>
              <a:gd name="connsiteX185" fmla="*/ 3017862 w 12192000"/>
              <a:gd name="connsiteY185" fmla="*/ 5065942 h 5096785"/>
              <a:gd name="connsiteX186" fmla="*/ 3015868 w 12192000"/>
              <a:gd name="connsiteY186" fmla="*/ 5061832 h 5096785"/>
              <a:gd name="connsiteX187" fmla="*/ 2998644 w 12192000"/>
              <a:gd name="connsiteY187" fmla="*/ 5057210 h 5096785"/>
              <a:gd name="connsiteX188" fmla="*/ 2996219 w 12192000"/>
              <a:gd name="connsiteY188" fmla="*/ 5057788 h 5096785"/>
              <a:gd name="connsiteX189" fmla="*/ 2983676 w 12192000"/>
              <a:gd name="connsiteY189" fmla="*/ 5049852 h 5096785"/>
              <a:gd name="connsiteX190" fmla="*/ 2903609 w 12192000"/>
              <a:gd name="connsiteY190" fmla="*/ 4998457 h 5096785"/>
              <a:gd name="connsiteX191" fmla="*/ 2758830 w 12192000"/>
              <a:gd name="connsiteY191" fmla="*/ 4974760 h 5096785"/>
              <a:gd name="connsiteX192" fmla="*/ 2532669 w 12192000"/>
              <a:gd name="connsiteY192" fmla="*/ 4940573 h 5096785"/>
              <a:gd name="connsiteX193" fmla="*/ 2389931 w 12192000"/>
              <a:gd name="connsiteY193" fmla="*/ 4905785 h 5096785"/>
              <a:gd name="connsiteX194" fmla="*/ 2335186 w 12192000"/>
              <a:gd name="connsiteY194" fmla="*/ 4902957 h 5096785"/>
              <a:gd name="connsiteX195" fmla="*/ 2295307 w 12192000"/>
              <a:gd name="connsiteY195" fmla="*/ 4879800 h 5096785"/>
              <a:gd name="connsiteX196" fmla="*/ 2273393 w 12192000"/>
              <a:gd name="connsiteY196" fmla="*/ 4883565 h 5096785"/>
              <a:gd name="connsiteX197" fmla="*/ 2269523 w 12192000"/>
              <a:gd name="connsiteY197" fmla="*/ 4884442 h 5096785"/>
              <a:gd name="connsiteX198" fmla="*/ 2256015 w 12192000"/>
              <a:gd name="connsiteY198" fmla="*/ 4883014 h 5096785"/>
              <a:gd name="connsiteX199" fmla="*/ 2249731 w 12192000"/>
              <a:gd name="connsiteY199" fmla="*/ 4888778 h 5096785"/>
              <a:gd name="connsiteX200" fmla="*/ 2227629 w 12192000"/>
              <a:gd name="connsiteY200" fmla="*/ 4891047 h 5096785"/>
              <a:gd name="connsiteX201" fmla="*/ 2203460 w 12192000"/>
              <a:gd name="connsiteY201" fmla="*/ 4886696 h 5096785"/>
              <a:gd name="connsiteX202" fmla="*/ 2091528 w 12192000"/>
              <a:gd name="connsiteY202" fmla="*/ 4859155 h 5096785"/>
              <a:gd name="connsiteX203" fmla="*/ 2022901 w 12192000"/>
              <a:gd name="connsiteY203" fmla="*/ 4846594 h 5096785"/>
              <a:gd name="connsiteX204" fmla="*/ 1994227 w 12192000"/>
              <a:gd name="connsiteY204" fmla="*/ 4847973 h 5096785"/>
              <a:gd name="connsiteX205" fmla="*/ 1955936 w 12192000"/>
              <a:gd name="connsiteY205" fmla="*/ 4845765 h 5096785"/>
              <a:gd name="connsiteX206" fmla="*/ 1741924 w 12192000"/>
              <a:gd name="connsiteY206" fmla="*/ 4808054 h 5096785"/>
              <a:gd name="connsiteX207" fmla="*/ 1734410 w 12192000"/>
              <a:gd name="connsiteY207" fmla="*/ 4811675 h 5096785"/>
              <a:gd name="connsiteX208" fmla="*/ 1691423 w 12192000"/>
              <a:gd name="connsiteY208" fmla="*/ 4802777 h 5096785"/>
              <a:gd name="connsiteX209" fmla="*/ 1554504 w 12192000"/>
              <a:gd name="connsiteY209" fmla="*/ 4739985 h 5096785"/>
              <a:gd name="connsiteX210" fmla="*/ 1470119 w 12192000"/>
              <a:gd name="connsiteY210" fmla="*/ 4723470 h 5096785"/>
              <a:gd name="connsiteX211" fmla="*/ 1437967 w 12192000"/>
              <a:gd name="connsiteY211" fmla="*/ 4722710 h 5096785"/>
              <a:gd name="connsiteX212" fmla="*/ 1384234 w 12192000"/>
              <a:gd name="connsiteY212" fmla="*/ 4721117 h 5096785"/>
              <a:gd name="connsiteX213" fmla="*/ 1338647 w 12192000"/>
              <a:gd name="connsiteY213" fmla="*/ 4732483 h 5096785"/>
              <a:gd name="connsiteX214" fmla="*/ 1295869 w 12192000"/>
              <a:gd name="connsiteY214" fmla="*/ 4726175 h 5096785"/>
              <a:gd name="connsiteX215" fmla="*/ 1292949 w 12192000"/>
              <a:gd name="connsiteY215" fmla="*/ 4708469 h 5096785"/>
              <a:gd name="connsiteX216" fmla="*/ 1244908 w 12192000"/>
              <a:gd name="connsiteY216" fmla="*/ 4706993 h 5096785"/>
              <a:gd name="connsiteX217" fmla="*/ 1171266 w 12192000"/>
              <a:gd name="connsiteY217" fmla="*/ 4706535 h 5096785"/>
              <a:gd name="connsiteX218" fmla="*/ 1160868 w 12192000"/>
              <a:gd name="connsiteY218" fmla="*/ 4701936 h 5096785"/>
              <a:gd name="connsiteX219" fmla="*/ 1147599 w 12192000"/>
              <a:gd name="connsiteY219" fmla="*/ 4714833 h 5096785"/>
              <a:gd name="connsiteX220" fmla="*/ 1119603 w 12192000"/>
              <a:gd name="connsiteY220" fmla="*/ 4721303 h 5096785"/>
              <a:gd name="connsiteX221" fmla="*/ 997851 w 12192000"/>
              <a:gd name="connsiteY221" fmla="*/ 4722336 h 5096785"/>
              <a:gd name="connsiteX222" fmla="*/ 976455 w 12192000"/>
              <a:gd name="connsiteY222" fmla="*/ 4726407 h 5096785"/>
              <a:gd name="connsiteX223" fmla="*/ 949939 w 12192000"/>
              <a:gd name="connsiteY223" fmla="*/ 4719699 h 5096785"/>
              <a:gd name="connsiteX224" fmla="*/ 894148 w 12192000"/>
              <a:gd name="connsiteY224" fmla="*/ 4710406 h 5096785"/>
              <a:gd name="connsiteX225" fmla="*/ 857990 w 12192000"/>
              <a:gd name="connsiteY225" fmla="*/ 4696844 h 5096785"/>
              <a:gd name="connsiteX226" fmla="*/ 848649 w 12192000"/>
              <a:gd name="connsiteY226" fmla="*/ 4704021 h 5096785"/>
              <a:gd name="connsiteX227" fmla="*/ 826436 w 12192000"/>
              <a:gd name="connsiteY227" fmla="*/ 4707421 h 5096785"/>
              <a:gd name="connsiteX228" fmla="*/ 733052 w 12192000"/>
              <a:gd name="connsiteY228" fmla="*/ 4701884 h 5096785"/>
              <a:gd name="connsiteX229" fmla="*/ 716185 w 12192000"/>
              <a:gd name="connsiteY229" fmla="*/ 4703827 h 5096785"/>
              <a:gd name="connsiteX230" fmla="*/ 696663 w 12192000"/>
              <a:gd name="connsiteY230" fmla="*/ 4697420 h 5096785"/>
              <a:gd name="connsiteX231" fmla="*/ 582722 w 12192000"/>
              <a:gd name="connsiteY231" fmla="*/ 4658637 h 5096785"/>
              <a:gd name="connsiteX232" fmla="*/ 581118 w 12192000"/>
              <a:gd name="connsiteY232" fmla="*/ 4654120 h 5096785"/>
              <a:gd name="connsiteX233" fmla="*/ 546453 w 12192000"/>
              <a:gd name="connsiteY233" fmla="*/ 4652542 h 5096785"/>
              <a:gd name="connsiteX234" fmla="*/ 536773 w 12192000"/>
              <a:gd name="connsiteY234" fmla="*/ 4644609 h 5096785"/>
              <a:gd name="connsiteX235" fmla="*/ 518899 w 12192000"/>
              <a:gd name="connsiteY235" fmla="*/ 4642839 h 5096785"/>
              <a:gd name="connsiteX236" fmla="*/ 388896 w 12192000"/>
              <a:gd name="connsiteY236" fmla="*/ 4619173 h 5096785"/>
              <a:gd name="connsiteX237" fmla="*/ 366479 w 12192000"/>
              <a:gd name="connsiteY237" fmla="*/ 4618896 h 5096785"/>
              <a:gd name="connsiteX238" fmla="*/ 342781 w 12192000"/>
              <a:gd name="connsiteY238" fmla="*/ 4601239 h 5096785"/>
              <a:gd name="connsiteX239" fmla="*/ 255925 w 12192000"/>
              <a:gd name="connsiteY239" fmla="*/ 4598685 h 5096785"/>
              <a:gd name="connsiteX240" fmla="*/ 226919 w 12192000"/>
              <a:gd name="connsiteY240" fmla="*/ 4598460 h 5096785"/>
              <a:gd name="connsiteX241" fmla="*/ 213925 w 12192000"/>
              <a:gd name="connsiteY241" fmla="*/ 4597783 h 5096785"/>
              <a:gd name="connsiteX242" fmla="*/ 215196 w 12192000"/>
              <a:gd name="connsiteY242" fmla="*/ 4588576 h 5096785"/>
              <a:gd name="connsiteX243" fmla="*/ 180214 w 12192000"/>
              <a:gd name="connsiteY243" fmla="*/ 4583701 h 5096785"/>
              <a:gd name="connsiteX244" fmla="*/ 83203 w 12192000"/>
              <a:gd name="connsiteY244" fmla="*/ 4531664 h 5096785"/>
              <a:gd name="connsiteX245" fmla="*/ 4106 w 12192000"/>
              <a:gd name="connsiteY245" fmla="*/ 4517202 h 5096785"/>
              <a:gd name="connsiteX246" fmla="*/ 0 w 12192000"/>
              <a:gd name="connsiteY246" fmla="*/ 4516084 h 5096785"/>
              <a:gd name="connsiteX247" fmla="*/ 0 w 12192000"/>
              <a:gd name="connsiteY247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4285 w 12192000"/>
              <a:gd name="connsiteY15" fmla="*/ 4246460 h 5096785"/>
              <a:gd name="connsiteX16" fmla="*/ 9720786 w 12192000"/>
              <a:gd name="connsiteY16" fmla="*/ 4265611 h 5096785"/>
              <a:gd name="connsiteX17" fmla="*/ 9652162 w 12192000"/>
              <a:gd name="connsiteY17" fmla="*/ 4252712 h 5096785"/>
              <a:gd name="connsiteX18" fmla="*/ 9543973 w 12192000"/>
              <a:gd name="connsiteY18" fmla="*/ 4245802 h 5096785"/>
              <a:gd name="connsiteX19" fmla="*/ 9528747 w 12192000"/>
              <a:gd name="connsiteY19" fmla="*/ 4251724 h 5096785"/>
              <a:gd name="connsiteX20" fmla="*/ 9436976 w 12192000"/>
              <a:gd name="connsiteY20" fmla="*/ 4269351 h 5096785"/>
              <a:gd name="connsiteX21" fmla="*/ 9371827 w 12192000"/>
              <a:gd name="connsiteY21" fmla="*/ 4303912 h 5096785"/>
              <a:gd name="connsiteX22" fmla="*/ 9260304 w 12192000"/>
              <a:gd name="connsiteY22" fmla="*/ 4328021 h 5096785"/>
              <a:gd name="connsiteX23" fmla="*/ 9148799 w 12192000"/>
              <a:gd name="connsiteY23" fmla="*/ 4348506 h 5096785"/>
              <a:gd name="connsiteX24" fmla="*/ 9107898 w 12192000"/>
              <a:gd name="connsiteY24" fmla="*/ 4354282 h 5096785"/>
              <a:gd name="connsiteX25" fmla="*/ 9037321 w 12192000"/>
              <a:gd name="connsiteY25" fmla="*/ 4371817 h 5096785"/>
              <a:gd name="connsiteX26" fmla="*/ 8990743 w 12192000"/>
              <a:gd name="connsiteY26" fmla="*/ 4382161 h 5096785"/>
              <a:gd name="connsiteX27" fmla="*/ 8979819 w 12192000"/>
              <a:gd name="connsiteY27" fmla="*/ 4366419 h 5096785"/>
              <a:gd name="connsiteX28" fmla="*/ 8936044 w 12192000"/>
              <a:gd name="connsiteY28" fmla="*/ 4370992 h 5096785"/>
              <a:gd name="connsiteX29" fmla="*/ 8897707 w 12192000"/>
              <a:gd name="connsiteY29" fmla="*/ 4392673 h 5096785"/>
              <a:gd name="connsiteX30" fmla="*/ 8845635 w 12192000"/>
              <a:gd name="connsiteY30" fmla="*/ 4404300 h 5096785"/>
              <a:gd name="connsiteX31" fmla="*/ 8814562 w 12192000"/>
              <a:gd name="connsiteY31" fmla="*/ 4411434 h 5096785"/>
              <a:gd name="connsiteX32" fmla="*/ 8726349 w 12192000"/>
              <a:gd name="connsiteY32" fmla="*/ 4416668 h 5096785"/>
              <a:gd name="connsiteX33" fmla="*/ 8566678 w 12192000"/>
              <a:gd name="connsiteY33" fmla="*/ 4391711 h 5096785"/>
              <a:gd name="connsiteX34" fmla="*/ 8521516 w 12192000"/>
              <a:gd name="connsiteY34" fmla="*/ 4393927 h 5096785"/>
              <a:gd name="connsiteX35" fmla="*/ 8515998 w 12192000"/>
              <a:gd name="connsiteY35" fmla="*/ 4399124 h 5096785"/>
              <a:gd name="connsiteX36" fmla="*/ 8449547 w 12192000"/>
              <a:gd name="connsiteY36" fmla="*/ 4383170 h 5096785"/>
              <a:gd name="connsiteX37" fmla="*/ 8360285 w 12192000"/>
              <a:gd name="connsiteY37" fmla="*/ 4398502 h 5096785"/>
              <a:gd name="connsiteX38" fmla="*/ 8256584 w 12192000"/>
              <a:gd name="connsiteY38" fmla="*/ 4423564 h 5096785"/>
              <a:gd name="connsiteX39" fmla="*/ 8229821 w 12192000"/>
              <a:gd name="connsiteY39" fmla="*/ 4431840 h 5096785"/>
              <a:gd name="connsiteX40" fmla="*/ 8158476 w 12192000"/>
              <a:gd name="connsiteY40" fmla="*/ 4436904 h 5096785"/>
              <a:gd name="connsiteX41" fmla="*/ 7993707 w 12192000"/>
              <a:gd name="connsiteY41" fmla="*/ 4447962 h 5096785"/>
              <a:gd name="connsiteX42" fmla="*/ 7990346 w 12192000"/>
              <a:gd name="connsiteY42" fmla="*/ 4454853 h 5096785"/>
              <a:gd name="connsiteX43" fmla="*/ 7976786 w 12192000"/>
              <a:gd name="connsiteY43" fmla="*/ 4456820 h 5096785"/>
              <a:gd name="connsiteX44" fmla="*/ 7973491 w 12192000"/>
              <a:gd name="connsiteY44" fmla="*/ 4458577 h 5096785"/>
              <a:gd name="connsiteX45" fmla="*/ 7954281 w 12192000"/>
              <a:gd name="connsiteY45" fmla="*/ 4467421 h 5096785"/>
              <a:gd name="connsiteX46" fmla="*/ 7905540 w 12192000"/>
              <a:gd name="connsiteY46" fmla="*/ 4455628 h 5096785"/>
              <a:gd name="connsiteX47" fmla="*/ 7851932 w 12192000"/>
              <a:gd name="connsiteY47" fmla="*/ 4466353 h 5096785"/>
              <a:gd name="connsiteX48" fmla="*/ 7639078 w 12192000"/>
              <a:gd name="connsiteY48" fmla="*/ 4467635 h 5096785"/>
              <a:gd name="connsiteX49" fmla="*/ 7612359 w 12192000"/>
              <a:gd name="connsiteY49" fmla="*/ 4492789 h 5096785"/>
              <a:gd name="connsiteX50" fmla="*/ 7527328 w 12192000"/>
              <a:gd name="connsiteY50" fmla="*/ 4502199 h 5096785"/>
              <a:gd name="connsiteX51" fmla="*/ 7388717 w 12192000"/>
              <a:gd name="connsiteY51" fmla="*/ 4470799 h 5096785"/>
              <a:gd name="connsiteX52" fmla="*/ 7231898 w 12192000"/>
              <a:gd name="connsiteY52" fmla="*/ 4486028 h 5096785"/>
              <a:gd name="connsiteX53" fmla="*/ 7218425 w 12192000"/>
              <a:gd name="connsiteY53" fmla="*/ 4477288 h 5096785"/>
              <a:gd name="connsiteX54" fmla="*/ 7202795 w 12192000"/>
              <a:gd name="connsiteY54" fmla="*/ 4472972 h 5096785"/>
              <a:gd name="connsiteX55" fmla="*/ 7200744 w 12192000"/>
              <a:gd name="connsiteY55" fmla="*/ 4474099 h 5096785"/>
              <a:gd name="connsiteX56" fmla="*/ 7182163 w 12192000"/>
              <a:gd name="connsiteY56" fmla="*/ 4474005 h 5096785"/>
              <a:gd name="connsiteX57" fmla="*/ 7178368 w 12192000"/>
              <a:gd name="connsiteY57" fmla="*/ 4470673 h 5096785"/>
              <a:gd name="connsiteX58" fmla="*/ 7165705 w 12192000"/>
              <a:gd name="connsiteY58" fmla="*/ 4469569 h 5096785"/>
              <a:gd name="connsiteX59" fmla="*/ 7140991 w 12192000"/>
              <a:gd name="connsiteY59" fmla="*/ 4464599 h 5096785"/>
              <a:gd name="connsiteX60" fmla="*/ 7136152 w 12192000"/>
              <a:gd name="connsiteY60" fmla="*/ 4466292 h 5096785"/>
              <a:gd name="connsiteX61" fmla="*/ 7098544 w 12192000"/>
              <a:gd name="connsiteY61" fmla="*/ 4462879 h 5096785"/>
              <a:gd name="connsiteX62" fmla="*/ 7097922 w 12192000"/>
              <a:gd name="connsiteY62" fmla="*/ 4464077 h 5096785"/>
              <a:gd name="connsiteX63" fmla="*/ 7086877 w 12192000"/>
              <a:gd name="connsiteY63" fmla="*/ 4468554 h 5096785"/>
              <a:gd name="connsiteX64" fmla="*/ 7065999 w 12192000"/>
              <a:gd name="connsiteY64" fmla="*/ 4474270 h 5096785"/>
              <a:gd name="connsiteX65" fmla="*/ 7016598 w 12192000"/>
              <a:gd name="connsiteY65" fmla="*/ 4502855 h 5096785"/>
              <a:gd name="connsiteX66" fmla="*/ 6977375 w 12192000"/>
              <a:gd name="connsiteY66" fmla="*/ 4499434 h 5096785"/>
              <a:gd name="connsiteX67" fmla="*/ 6969409 w 12192000"/>
              <a:gd name="connsiteY67" fmla="*/ 4499424 h 5096785"/>
              <a:gd name="connsiteX68" fmla="*/ 6969218 w 12192000"/>
              <a:gd name="connsiteY68" fmla="*/ 4499704 h 5096785"/>
              <a:gd name="connsiteX69" fmla="*/ 6960755 w 12192000"/>
              <a:gd name="connsiteY69" fmla="*/ 4500249 h 5096785"/>
              <a:gd name="connsiteX70" fmla="*/ 6954882 w 12192000"/>
              <a:gd name="connsiteY70" fmla="*/ 4499405 h 5096785"/>
              <a:gd name="connsiteX71" fmla="*/ 6939428 w 12192000"/>
              <a:gd name="connsiteY71" fmla="*/ 4499385 h 5096785"/>
              <a:gd name="connsiteX72" fmla="*/ 6933902 w 12192000"/>
              <a:gd name="connsiteY72" fmla="*/ 4501239 h 5096785"/>
              <a:gd name="connsiteX73" fmla="*/ 6891244 w 12192000"/>
              <a:gd name="connsiteY73" fmla="*/ 4536371 h 5096785"/>
              <a:gd name="connsiteX74" fmla="*/ 6794496 w 12192000"/>
              <a:gd name="connsiteY74" fmla="*/ 4567924 h 5096785"/>
              <a:gd name="connsiteX75" fmla="*/ 6574528 w 12192000"/>
              <a:gd name="connsiteY75" fmla="*/ 4641155 h 5096785"/>
              <a:gd name="connsiteX76" fmla="*/ 6573036 w 12192000"/>
              <a:gd name="connsiteY76" fmla="*/ 4641049 h 5096785"/>
              <a:gd name="connsiteX77" fmla="*/ 6571920 w 12192000"/>
              <a:gd name="connsiteY77" fmla="*/ 4644739 h 5096785"/>
              <a:gd name="connsiteX78" fmla="*/ 6552021 w 12192000"/>
              <a:gd name="connsiteY78" fmla="*/ 4650379 h 5096785"/>
              <a:gd name="connsiteX79" fmla="*/ 6545925 w 12192000"/>
              <a:gd name="connsiteY79" fmla="*/ 4650675 h 5096785"/>
              <a:gd name="connsiteX80" fmla="*/ 6537822 w 12192000"/>
              <a:gd name="connsiteY80" fmla="*/ 4652769 h 5096785"/>
              <a:gd name="connsiteX81" fmla="*/ 6537743 w 12192000"/>
              <a:gd name="connsiteY81" fmla="*/ 4653068 h 5096785"/>
              <a:gd name="connsiteX82" fmla="*/ 6490057 w 12192000"/>
              <a:gd name="connsiteY82" fmla="*/ 4658624 h 5096785"/>
              <a:gd name="connsiteX83" fmla="*/ 6386800 w 12192000"/>
              <a:gd name="connsiteY83" fmla="*/ 4715431 h 5096785"/>
              <a:gd name="connsiteX84" fmla="*/ 6382703 w 12192000"/>
              <a:gd name="connsiteY84" fmla="*/ 4717930 h 5096785"/>
              <a:gd name="connsiteX85" fmla="*/ 6356495 w 12192000"/>
              <a:gd name="connsiteY85" fmla="*/ 4717843 h 5096785"/>
              <a:gd name="connsiteX86" fmla="*/ 6343628 w 12192000"/>
              <a:gd name="connsiteY86" fmla="*/ 4719161 h 5096785"/>
              <a:gd name="connsiteX87" fmla="*/ 6338605 w 12192000"/>
              <a:gd name="connsiteY87" fmla="*/ 4716723 h 5096785"/>
              <a:gd name="connsiteX88" fmla="*/ 6320318 w 12192000"/>
              <a:gd name="connsiteY88" fmla="*/ 4720095 h 5096785"/>
              <a:gd name="connsiteX89" fmla="*/ 6318742 w 12192000"/>
              <a:gd name="connsiteY89" fmla="*/ 4721541 h 5096785"/>
              <a:gd name="connsiteX90" fmla="*/ 6301708 w 12192000"/>
              <a:gd name="connsiteY90" fmla="*/ 4720380 h 5096785"/>
              <a:gd name="connsiteX91" fmla="*/ 6285082 w 12192000"/>
              <a:gd name="connsiteY91" fmla="*/ 4714639 h 5096785"/>
              <a:gd name="connsiteX92" fmla="*/ 6136936 w 12192000"/>
              <a:gd name="connsiteY92" fmla="*/ 4758246 h 5096785"/>
              <a:gd name="connsiteX93" fmla="*/ 5988578 w 12192000"/>
              <a:gd name="connsiteY93" fmla="*/ 4754427 h 5096785"/>
              <a:gd name="connsiteX94" fmla="*/ 5908701 w 12192000"/>
              <a:gd name="connsiteY94" fmla="*/ 4779160 h 5096785"/>
              <a:gd name="connsiteX95" fmla="*/ 5892219 w 12192000"/>
              <a:gd name="connsiteY95" fmla="*/ 4807892 h 5096785"/>
              <a:gd name="connsiteX96" fmla="*/ 5683612 w 12192000"/>
              <a:gd name="connsiteY96" fmla="*/ 4848770 h 5096785"/>
              <a:gd name="connsiteX97" fmla="*/ 5635111 w 12192000"/>
              <a:gd name="connsiteY97" fmla="*/ 4868888 h 5096785"/>
              <a:gd name="connsiteX98" fmla="*/ 5582652 w 12192000"/>
              <a:gd name="connsiteY98" fmla="*/ 4866836 h 5096785"/>
              <a:gd name="connsiteX99" fmla="*/ 5567213 w 12192000"/>
              <a:gd name="connsiteY99" fmla="*/ 4878769 h 5096785"/>
              <a:gd name="connsiteX100" fmla="*/ 5564659 w 12192000"/>
              <a:gd name="connsiteY100" fmla="*/ 4881042 h 5096785"/>
              <a:gd name="connsiteX101" fmla="*/ 5552102 w 12192000"/>
              <a:gd name="connsiteY101" fmla="*/ 4885426 h 5096785"/>
              <a:gd name="connsiteX102" fmla="*/ 5551475 w 12192000"/>
              <a:gd name="connsiteY102" fmla="*/ 4892560 h 5096785"/>
              <a:gd name="connsiteX103" fmla="*/ 5534664 w 12192000"/>
              <a:gd name="connsiteY103" fmla="*/ 4903385 h 5096785"/>
              <a:gd name="connsiteX104" fmla="*/ 5510737 w 12192000"/>
              <a:gd name="connsiteY104" fmla="*/ 4909807 h 5096785"/>
              <a:gd name="connsiteX105" fmla="*/ 5393901 w 12192000"/>
              <a:gd name="connsiteY105" fmla="*/ 4933709 h 5096785"/>
              <a:gd name="connsiteX106" fmla="*/ 5325782 w 12192000"/>
              <a:gd name="connsiteY106" fmla="*/ 4951789 h 5096785"/>
              <a:gd name="connsiteX107" fmla="*/ 5302703 w 12192000"/>
              <a:gd name="connsiteY107" fmla="*/ 4964590 h 5096785"/>
              <a:gd name="connsiteX108" fmla="*/ 5268591 w 12192000"/>
              <a:gd name="connsiteY108" fmla="*/ 4978479 h 5096785"/>
              <a:gd name="connsiteX109" fmla="*/ 5210559 w 12192000"/>
              <a:gd name="connsiteY109" fmla="*/ 5007585 h 5096785"/>
              <a:gd name="connsiteX110" fmla="*/ 5177597 w 12192000"/>
              <a:gd name="connsiteY110" fmla="*/ 5015926 h 5096785"/>
              <a:gd name="connsiteX111" fmla="*/ 5160569 w 12192000"/>
              <a:gd name="connsiteY111" fmla="*/ 5025681 h 5096785"/>
              <a:gd name="connsiteX112" fmla="*/ 5152748 w 12192000"/>
              <a:gd name="connsiteY112" fmla="*/ 5026569 h 5096785"/>
              <a:gd name="connsiteX113" fmla="*/ 5127678 w 12192000"/>
              <a:gd name="connsiteY113" fmla="*/ 5032947 h 5096785"/>
              <a:gd name="connsiteX114" fmla="*/ 5113147 w 12192000"/>
              <a:gd name="connsiteY114" fmla="*/ 5035818 h 5096785"/>
              <a:gd name="connsiteX115" fmla="*/ 5107301 w 12192000"/>
              <a:gd name="connsiteY115" fmla="*/ 5036672 h 5096785"/>
              <a:gd name="connsiteX116" fmla="*/ 5093215 w 12192000"/>
              <a:gd name="connsiteY116" fmla="*/ 5032880 h 5096785"/>
              <a:gd name="connsiteX117" fmla="*/ 5077058 w 12192000"/>
              <a:gd name="connsiteY117" fmla="*/ 5038681 h 5096785"/>
              <a:gd name="connsiteX118" fmla="*/ 5057349 w 12192000"/>
              <a:gd name="connsiteY118" fmla="*/ 5036015 h 5096785"/>
              <a:gd name="connsiteX119" fmla="*/ 5053945 w 12192000"/>
              <a:gd name="connsiteY119" fmla="*/ 5041952 h 5096785"/>
              <a:gd name="connsiteX120" fmla="*/ 5040021 w 12192000"/>
              <a:gd name="connsiteY120" fmla="*/ 5050052 h 5096785"/>
              <a:gd name="connsiteX121" fmla="*/ 5025913 w 12192000"/>
              <a:gd name="connsiteY121" fmla="*/ 5046535 h 5096785"/>
              <a:gd name="connsiteX122" fmla="*/ 4998218 w 12192000"/>
              <a:gd name="connsiteY122" fmla="*/ 5048065 h 5096785"/>
              <a:gd name="connsiteX123" fmla="*/ 4991008 w 12192000"/>
              <a:gd name="connsiteY123" fmla="*/ 5050439 h 5096785"/>
              <a:gd name="connsiteX124" fmla="*/ 4963503 w 12192000"/>
              <a:gd name="connsiteY124" fmla="*/ 5047575 h 5096785"/>
              <a:gd name="connsiteX125" fmla="*/ 4921053 w 12192000"/>
              <a:gd name="connsiteY125" fmla="*/ 5048925 h 5096785"/>
              <a:gd name="connsiteX126" fmla="*/ 4873420 w 12192000"/>
              <a:gd name="connsiteY126" fmla="*/ 5054929 h 5096785"/>
              <a:gd name="connsiteX127" fmla="*/ 4858825 w 12192000"/>
              <a:gd name="connsiteY127" fmla="*/ 5051329 h 5096785"/>
              <a:gd name="connsiteX128" fmla="*/ 4769340 w 12192000"/>
              <a:gd name="connsiteY128" fmla="*/ 5053090 h 5096785"/>
              <a:gd name="connsiteX129" fmla="*/ 4744152 w 12192000"/>
              <a:gd name="connsiteY129" fmla="*/ 5053391 h 5096785"/>
              <a:gd name="connsiteX130" fmla="*/ 4723556 w 12192000"/>
              <a:gd name="connsiteY130" fmla="*/ 5059633 h 5096785"/>
              <a:gd name="connsiteX131" fmla="*/ 4719699 w 12192000"/>
              <a:gd name="connsiteY131" fmla="*/ 5066298 h 5096785"/>
              <a:gd name="connsiteX132" fmla="*/ 4706016 w 12192000"/>
              <a:gd name="connsiteY132" fmla="*/ 5067422 h 5096785"/>
              <a:gd name="connsiteX133" fmla="*/ 4702593 w 12192000"/>
              <a:gd name="connsiteY133" fmla="*/ 5068973 h 5096785"/>
              <a:gd name="connsiteX134" fmla="*/ 4682766 w 12192000"/>
              <a:gd name="connsiteY134" fmla="*/ 5076609 h 5096785"/>
              <a:gd name="connsiteX135" fmla="*/ 4634960 w 12192000"/>
              <a:gd name="connsiteY135" fmla="*/ 5061852 h 5096785"/>
              <a:gd name="connsiteX136" fmla="*/ 4580645 w 12192000"/>
              <a:gd name="connsiteY136" fmla="*/ 5069246 h 5096785"/>
              <a:gd name="connsiteX137" fmla="*/ 4368005 w 12192000"/>
              <a:gd name="connsiteY137" fmla="*/ 5057426 h 5096785"/>
              <a:gd name="connsiteX138" fmla="*/ 4339489 w 12192000"/>
              <a:gd name="connsiteY138" fmla="*/ 5080858 h 5096785"/>
              <a:gd name="connsiteX139" fmla="*/ 4253895 w 12192000"/>
              <a:gd name="connsiteY139" fmla="*/ 5085008 h 5096785"/>
              <a:gd name="connsiteX140" fmla="*/ 4117780 w 12192000"/>
              <a:gd name="connsiteY140" fmla="*/ 5045175 h 5096785"/>
              <a:gd name="connsiteX141" fmla="*/ 3960074 w 12192000"/>
              <a:gd name="connsiteY141" fmla="*/ 5050708 h 5096785"/>
              <a:gd name="connsiteX142" fmla="*/ 3947260 w 12192000"/>
              <a:gd name="connsiteY142" fmla="*/ 5041167 h 5096785"/>
              <a:gd name="connsiteX143" fmla="*/ 3931969 w 12192000"/>
              <a:gd name="connsiteY143" fmla="*/ 5035902 h 5096785"/>
              <a:gd name="connsiteX144" fmla="*/ 3929836 w 12192000"/>
              <a:gd name="connsiteY144" fmla="*/ 5036901 h 5096785"/>
              <a:gd name="connsiteX145" fmla="*/ 3911296 w 12192000"/>
              <a:gd name="connsiteY145" fmla="*/ 5035663 h 5096785"/>
              <a:gd name="connsiteX146" fmla="*/ 3907746 w 12192000"/>
              <a:gd name="connsiteY146" fmla="*/ 5032107 h 5096785"/>
              <a:gd name="connsiteX147" fmla="*/ 3895182 w 12192000"/>
              <a:gd name="connsiteY147" fmla="*/ 5030229 h 5096785"/>
              <a:gd name="connsiteX148" fmla="*/ 3870866 w 12192000"/>
              <a:gd name="connsiteY148" fmla="*/ 5023753 h 5096785"/>
              <a:gd name="connsiteX149" fmla="*/ 3865913 w 12192000"/>
              <a:gd name="connsiteY149" fmla="*/ 5025143 h 5096785"/>
              <a:gd name="connsiteX150" fmla="*/ 3828606 w 12192000"/>
              <a:gd name="connsiteY150" fmla="*/ 5019426 h 5096785"/>
              <a:gd name="connsiteX151" fmla="*/ 3827901 w 12192000"/>
              <a:gd name="connsiteY151" fmla="*/ 5020583 h 5096785"/>
              <a:gd name="connsiteX152" fmla="*/ 3816543 w 12192000"/>
              <a:gd name="connsiteY152" fmla="*/ 5024366 h 5096785"/>
              <a:gd name="connsiteX153" fmla="*/ 3795278 w 12192000"/>
              <a:gd name="connsiteY153" fmla="*/ 5028779 h 5096785"/>
              <a:gd name="connsiteX154" fmla="*/ 3743858 w 12192000"/>
              <a:gd name="connsiteY154" fmla="*/ 5054237 h 5096785"/>
              <a:gd name="connsiteX155" fmla="*/ 3704945 w 12192000"/>
              <a:gd name="connsiteY155" fmla="*/ 5048413 h 5096785"/>
              <a:gd name="connsiteX156" fmla="*/ 3696992 w 12192000"/>
              <a:gd name="connsiteY156" fmla="*/ 5047914 h 5096785"/>
              <a:gd name="connsiteX157" fmla="*/ 3696780 w 12192000"/>
              <a:gd name="connsiteY157" fmla="*/ 5048181 h 5096785"/>
              <a:gd name="connsiteX158" fmla="*/ 3688290 w 12192000"/>
              <a:gd name="connsiteY158" fmla="*/ 5048204 h 5096785"/>
              <a:gd name="connsiteX159" fmla="*/ 3682486 w 12192000"/>
              <a:gd name="connsiteY159" fmla="*/ 5047000 h 5096785"/>
              <a:gd name="connsiteX160" fmla="*/ 3667056 w 12192000"/>
              <a:gd name="connsiteY160" fmla="*/ 5046030 h 5096785"/>
              <a:gd name="connsiteX161" fmla="*/ 3661403 w 12192000"/>
              <a:gd name="connsiteY161" fmla="*/ 5047537 h 5096785"/>
              <a:gd name="connsiteX162" fmla="*/ 3658673 w 12192000"/>
              <a:gd name="connsiteY162" fmla="*/ 5050790 h 5096785"/>
              <a:gd name="connsiteX163" fmla="*/ 3657333 w 12192000"/>
              <a:gd name="connsiteY163" fmla="*/ 5050325 h 5096785"/>
              <a:gd name="connsiteX164" fmla="*/ 3626778 w 12192000"/>
              <a:gd name="connsiteY164" fmla="*/ 5057882 h 5096785"/>
              <a:gd name="connsiteX165" fmla="*/ 3560067 w 12192000"/>
              <a:gd name="connsiteY165" fmla="*/ 5064266 h 5096785"/>
              <a:gd name="connsiteX166" fmla="*/ 3522641 w 12192000"/>
              <a:gd name="connsiteY166" fmla="*/ 5063654 h 5096785"/>
              <a:gd name="connsiteX167" fmla="*/ 3419275 w 12192000"/>
              <a:gd name="connsiteY167" fmla="*/ 5066646 h 5096785"/>
              <a:gd name="connsiteX168" fmla="*/ 3314869 w 12192000"/>
              <a:gd name="connsiteY168" fmla="*/ 5073197 h 5096785"/>
              <a:gd name="connsiteX169" fmla="*/ 3259088 w 12192000"/>
              <a:gd name="connsiteY169" fmla="*/ 5096363 h 5096785"/>
              <a:gd name="connsiteX170" fmla="*/ 3253104 w 12192000"/>
              <a:gd name="connsiteY170" fmla="*/ 5096785 h 5096785"/>
              <a:gd name="connsiteX171" fmla="*/ 3238751 w 12192000"/>
              <a:gd name="connsiteY171" fmla="*/ 5092996 h 5096785"/>
              <a:gd name="connsiteX172" fmla="*/ 3233681 w 12192000"/>
              <a:gd name="connsiteY172" fmla="*/ 5090758 h 5096785"/>
              <a:gd name="connsiteX173" fmla="*/ 3225562 w 12192000"/>
              <a:gd name="connsiteY173" fmla="*/ 5089215 h 5096785"/>
              <a:gd name="connsiteX174" fmla="*/ 3225260 w 12192000"/>
              <a:gd name="connsiteY174" fmla="*/ 5089437 h 5096785"/>
              <a:gd name="connsiteX175" fmla="*/ 3217859 w 12192000"/>
              <a:gd name="connsiteY175" fmla="*/ 5087484 h 5096785"/>
              <a:gd name="connsiteX176" fmla="*/ 3182980 w 12192000"/>
              <a:gd name="connsiteY176" fmla="*/ 5074650 h 5096785"/>
              <a:gd name="connsiteX177" fmla="*/ 3123938 w 12192000"/>
              <a:gd name="connsiteY177" fmla="*/ 5089912 h 5096785"/>
              <a:gd name="connsiteX178" fmla="*/ 3101912 w 12192000"/>
              <a:gd name="connsiteY178" fmla="*/ 5090281 h 5096785"/>
              <a:gd name="connsiteX179" fmla="*/ 3089591 w 12192000"/>
              <a:gd name="connsiteY179" fmla="*/ 5091865 h 5096785"/>
              <a:gd name="connsiteX180" fmla="*/ 3088465 w 12192000"/>
              <a:gd name="connsiteY180" fmla="*/ 5092858 h 5096785"/>
              <a:gd name="connsiteX181" fmla="*/ 3055081 w 12192000"/>
              <a:gd name="connsiteY181" fmla="*/ 5080424 h 5096785"/>
              <a:gd name="connsiteX182" fmla="*/ 3049807 w 12192000"/>
              <a:gd name="connsiteY182" fmla="*/ 5080860 h 5096785"/>
              <a:gd name="connsiteX183" fmla="*/ 3029122 w 12192000"/>
              <a:gd name="connsiteY183" fmla="*/ 5070085 h 5096785"/>
              <a:gd name="connsiteX184" fmla="*/ 3017862 w 12192000"/>
              <a:gd name="connsiteY184" fmla="*/ 5065942 h 5096785"/>
              <a:gd name="connsiteX185" fmla="*/ 3015868 w 12192000"/>
              <a:gd name="connsiteY185" fmla="*/ 5061832 h 5096785"/>
              <a:gd name="connsiteX186" fmla="*/ 2998644 w 12192000"/>
              <a:gd name="connsiteY186" fmla="*/ 5057210 h 5096785"/>
              <a:gd name="connsiteX187" fmla="*/ 2996219 w 12192000"/>
              <a:gd name="connsiteY187" fmla="*/ 5057788 h 5096785"/>
              <a:gd name="connsiteX188" fmla="*/ 2983676 w 12192000"/>
              <a:gd name="connsiteY188" fmla="*/ 5049852 h 5096785"/>
              <a:gd name="connsiteX189" fmla="*/ 2903609 w 12192000"/>
              <a:gd name="connsiteY189" fmla="*/ 4998457 h 5096785"/>
              <a:gd name="connsiteX190" fmla="*/ 2758830 w 12192000"/>
              <a:gd name="connsiteY190" fmla="*/ 4974760 h 5096785"/>
              <a:gd name="connsiteX191" fmla="*/ 2532669 w 12192000"/>
              <a:gd name="connsiteY191" fmla="*/ 4940573 h 5096785"/>
              <a:gd name="connsiteX192" fmla="*/ 2389931 w 12192000"/>
              <a:gd name="connsiteY192" fmla="*/ 4905785 h 5096785"/>
              <a:gd name="connsiteX193" fmla="*/ 2335186 w 12192000"/>
              <a:gd name="connsiteY193" fmla="*/ 4902957 h 5096785"/>
              <a:gd name="connsiteX194" fmla="*/ 2295307 w 12192000"/>
              <a:gd name="connsiteY194" fmla="*/ 4879800 h 5096785"/>
              <a:gd name="connsiteX195" fmla="*/ 2273393 w 12192000"/>
              <a:gd name="connsiteY195" fmla="*/ 4883565 h 5096785"/>
              <a:gd name="connsiteX196" fmla="*/ 2269523 w 12192000"/>
              <a:gd name="connsiteY196" fmla="*/ 4884442 h 5096785"/>
              <a:gd name="connsiteX197" fmla="*/ 2256015 w 12192000"/>
              <a:gd name="connsiteY197" fmla="*/ 4883014 h 5096785"/>
              <a:gd name="connsiteX198" fmla="*/ 2249731 w 12192000"/>
              <a:gd name="connsiteY198" fmla="*/ 4888778 h 5096785"/>
              <a:gd name="connsiteX199" fmla="*/ 2227629 w 12192000"/>
              <a:gd name="connsiteY199" fmla="*/ 4891047 h 5096785"/>
              <a:gd name="connsiteX200" fmla="*/ 2203460 w 12192000"/>
              <a:gd name="connsiteY200" fmla="*/ 4886696 h 5096785"/>
              <a:gd name="connsiteX201" fmla="*/ 2091528 w 12192000"/>
              <a:gd name="connsiteY201" fmla="*/ 4859155 h 5096785"/>
              <a:gd name="connsiteX202" fmla="*/ 2022901 w 12192000"/>
              <a:gd name="connsiteY202" fmla="*/ 4846594 h 5096785"/>
              <a:gd name="connsiteX203" fmla="*/ 1994227 w 12192000"/>
              <a:gd name="connsiteY203" fmla="*/ 4847973 h 5096785"/>
              <a:gd name="connsiteX204" fmla="*/ 1955936 w 12192000"/>
              <a:gd name="connsiteY204" fmla="*/ 4845765 h 5096785"/>
              <a:gd name="connsiteX205" fmla="*/ 1741924 w 12192000"/>
              <a:gd name="connsiteY205" fmla="*/ 4808054 h 5096785"/>
              <a:gd name="connsiteX206" fmla="*/ 1734410 w 12192000"/>
              <a:gd name="connsiteY206" fmla="*/ 4811675 h 5096785"/>
              <a:gd name="connsiteX207" fmla="*/ 1691423 w 12192000"/>
              <a:gd name="connsiteY207" fmla="*/ 4802777 h 5096785"/>
              <a:gd name="connsiteX208" fmla="*/ 1554504 w 12192000"/>
              <a:gd name="connsiteY208" fmla="*/ 4739985 h 5096785"/>
              <a:gd name="connsiteX209" fmla="*/ 1470119 w 12192000"/>
              <a:gd name="connsiteY209" fmla="*/ 4723470 h 5096785"/>
              <a:gd name="connsiteX210" fmla="*/ 1437967 w 12192000"/>
              <a:gd name="connsiteY210" fmla="*/ 4722710 h 5096785"/>
              <a:gd name="connsiteX211" fmla="*/ 1384234 w 12192000"/>
              <a:gd name="connsiteY211" fmla="*/ 4721117 h 5096785"/>
              <a:gd name="connsiteX212" fmla="*/ 1338647 w 12192000"/>
              <a:gd name="connsiteY212" fmla="*/ 4732483 h 5096785"/>
              <a:gd name="connsiteX213" fmla="*/ 1295869 w 12192000"/>
              <a:gd name="connsiteY213" fmla="*/ 4726175 h 5096785"/>
              <a:gd name="connsiteX214" fmla="*/ 1292949 w 12192000"/>
              <a:gd name="connsiteY214" fmla="*/ 4708469 h 5096785"/>
              <a:gd name="connsiteX215" fmla="*/ 1244908 w 12192000"/>
              <a:gd name="connsiteY215" fmla="*/ 4706993 h 5096785"/>
              <a:gd name="connsiteX216" fmla="*/ 1171266 w 12192000"/>
              <a:gd name="connsiteY216" fmla="*/ 4706535 h 5096785"/>
              <a:gd name="connsiteX217" fmla="*/ 1160868 w 12192000"/>
              <a:gd name="connsiteY217" fmla="*/ 4701936 h 5096785"/>
              <a:gd name="connsiteX218" fmla="*/ 1147599 w 12192000"/>
              <a:gd name="connsiteY218" fmla="*/ 4714833 h 5096785"/>
              <a:gd name="connsiteX219" fmla="*/ 1119603 w 12192000"/>
              <a:gd name="connsiteY219" fmla="*/ 4721303 h 5096785"/>
              <a:gd name="connsiteX220" fmla="*/ 997851 w 12192000"/>
              <a:gd name="connsiteY220" fmla="*/ 4722336 h 5096785"/>
              <a:gd name="connsiteX221" fmla="*/ 976455 w 12192000"/>
              <a:gd name="connsiteY221" fmla="*/ 4726407 h 5096785"/>
              <a:gd name="connsiteX222" fmla="*/ 949939 w 12192000"/>
              <a:gd name="connsiteY222" fmla="*/ 4719699 h 5096785"/>
              <a:gd name="connsiteX223" fmla="*/ 894148 w 12192000"/>
              <a:gd name="connsiteY223" fmla="*/ 4710406 h 5096785"/>
              <a:gd name="connsiteX224" fmla="*/ 857990 w 12192000"/>
              <a:gd name="connsiteY224" fmla="*/ 4696844 h 5096785"/>
              <a:gd name="connsiteX225" fmla="*/ 848649 w 12192000"/>
              <a:gd name="connsiteY225" fmla="*/ 4704021 h 5096785"/>
              <a:gd name="connsiteX226" fmla="*/ 826436 w 12192000"/>
              <a:gd name="connsiteY226" fmla="*/ 4707421 h 5096785"/>
              <a:gd name="connsiteX227" fmla="*/ 733052 w 12192000"/>
              <a:gd name="connsiteY227" fmla="*/ 4701884 h 5096785"/>
              <a:gd name="connsiteX228" fmla="*/ 716185 w 12192000"/>
              <a:gd name="connsiteY228" fmla="*/ 4703827 h 5096785"/>
              <a:gd name="connsiteX229" fmla="*/ 696663 w 12192000"/>
              <a:gd name="connsiteY229" fmla="*/ 4697420 h 5096785"/>
              <a:gd name="connsiteX230" fmla="*/ 582722 w 12192000"/>
              <a:gd name="connsiteY230" fmla="*/ 4658637 h 5096785"/>
              <a:gd name="connsiteX231" fmla="*/ 581118 w 12192000"/>
              <a:gd name="connsiteY231" fmla="*/ 4654120 h 5096785"/>
              <a:gd name="connsiteX232" fmla="*/ 546453 w 12192000"/>
              <a:gd name="connsiteY232" fmla="*/ 4652542 h 5096785"/>
              <a:gd name="connsiteX233" fmla="*/ 536773 w 12192000"/>
              <a:gd name="connsiteY233" fmla="*/ 4644609 h 5096785"/>
              <a:gd name="connsiteX234" fmla="*/ 518899 w 12192000"/>
              <a:gd name="connsiteY234" fmla="*/ 4642839 h 5096785"/>
              <a:gd name="connsiteX235" fmla="*/ 388896 w 12192000"/>
              <a:gd name="connsiteY235" fmla="*/ 4619173 h 5096785"/>
              <a:gd name="connsiteX236" fmla="*/ 366479 w 12192000"/>
              <a:gd name="connsiteY236" fmla="*/ 4618896 h 5096785"/>
              <a:gd name="connsiteX237" fmla="*/ 342781 w 12192000"/>
              <a:gd name="connsiteY237" fmla="*/ 4601239 h 5096785"/>
              <a:gd name="connsiteX238" fmla="*/ 255925 w 12192000"/>
              <a:gd name="connsiteY238" fmla="*/ 4598685 h 5096785"/>
              <a:gd name="connsiteX239" fmla="*/ 226919 w 12192000"/>
              <a:gd name="connsiteY239" fmla="*/ 4598460 h 5096785"/>
              <a:gd name="connsiteX240" fmla="*/ 213925 w 12192000"/>
              <a:gd name="connsiteY240" fmla="*/ 4597783 h 5096785"/>
              <a:gd name="connsiteX241" fmla="*/ 215196 w 12192000"/>
              <a:gd name="connsiteY241" fmla="*/ 4588576 h 5096785"/>
              <a:gd name="connsiteX242" fmla="*/ 180214 w 12192000"/>
              <a:gd name="connsiteY242" fmla="*/ 4583701 h 5096785"/>
              <a:gd name="connsiteX243" fmla="*/ 83203 w 12192000"/>
              <a:gd name="connsiteY243" fmla="*/ 4531664 h 5096785"/>
              <a:gd name="connsiteX244" fmla="*/ 4106 w 12192000"/>
              <a:gd name="connsiteY244" fmla="*/ 4517202 h 5096785"/>
              <a:gd name="connsiteX245" fmla="*/ 0 w 12192000"/>
              <a:gd name="connsiteY245" fmla="*/ 4516084 h 5096785"/>
              <a:gd name="connsiteX246" fmla="*/ 0 w 12192000"/>
              <a:gd name="connsiteY246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720786 w 12192000"/>
              <a:gd name="connsiteY15" fmla="*/ 4265611 h 5096785"/>
              <a:gd name="connsiteX16" fmla="*/ 9652162 w 12192000"/>
              <a:gd name="connsiteY16" fmla="*/ 425271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9037321 w 12192000"/>
              <a:gd name="connsiteY24" fmla="*/ 4371817 h 5096785"/>
              <a:gd name="connsiteX25" fmla="*/ 8990743 w 12192000"/>
              <a:gd name="connsiteY25" fmla="*/ 4382161 h 5096785"/>
              <a:gd name="connsiteX26" fmla="*/ 8979819 w 12192000"/>
              <a:gd name="connsiteY26" fmla="*/ 4366419 h 5096785"/>
              <a:gd name="connsiteX27" fmla="*/ 8936044 w 12192000"/>
              <a:gd name="connsiteY27" fmla="*/ 4370992 h 5096785"/>
              <a:gd name="connsiteX28" fmla="*/ 8897707 w 12192000"/>
              <a:gd name="connsiteY28" fmla="*/ 4392673 h 5096785"/>
              <a:gd name="connsiteX29" fmla="*/ 8845635 w 12192000"/>
              <a:gd name="connsiteY29" fmla="*/ 4404300 h 5096785"/>
              <a:gd name="connsiteX30" fmla="*/ 8814562 w 12192000"/>
              <a:gd name="connsiteY30" fmla="*/ 4411434 h 5096785"/>
              <a:gd name="connsiteX31" fmla="*/ 8726349 w 12192000"/>
              <a:gd name="connsiteY31" fmla="*/ 4416668 h 5096785"/>
              <a:gd name="connsiteX32" fmla="*/ 8566678 w 12192000"/>
              <a:gd name="connsiteY32" fmla="*/ 4391711 h 5096785"/>
              <a:gd name="connsiteX33" fmla="*/ 8521516 w 12192000"/>
              <a:gd name="connsiteY33" fmla="*/ 4393927 h 5096785"/>
              <a:gd name="connsiteX34" fmla="*/ 8515998 w 12192000"/>
              <a:gd name="connsiteY34" fmla="*/ 4399124 h 5096785"/>
              <a:gd name="connsiteX35" fmla="*/ 8449547 w 12192000"/>
              <a:gd name="connsiteY35" fmla="*/ 4383170 h 5096785"/>
              <a:gd name="connsiteX36" fmla="*/ 8360285 w 12192000"/>
              <a:gd name="connsiteY36" fmla="*/ 4398502 h 5096785"/>
              <a:gd name="connsiteX37" fmla="*/ 8256584 w 12192000"/>
              <a:gd name="connsiteY37" fmla="*/ 4423564 h 5096785"/>
              <a:gd name="connsiteX38" fmla="*/ 8229821 w 12192000"/>
              <a:gd name="connsiteY38" fmla="*/ 4431840 h 5096785"/>
              <a:gd name="connsiteX39" fmla="*/ 8158476 w 12192000"/>
              <a:gd name="connsiteY39" fmla="*/ 4436904 h 5096785"/>
              <a:gd name="connsiteX40" fmla="*/ 7993707 w 12192000"/>
              <a:gd name="connsiteY40" fmla="*/ 4447962 h 5096785"/>
              <a:gd name="connsiteX41" fmla="*/ 7990346 w 12192000"/>
              <a:gd name="connsiteY41" fmla="*/ 4454853 h 5096785"/>
              <a:gd name="connsiteX42" fmla="*/ 7976786 w 12192000"/>
              <a:gd name="connsiteY42" fmla="*/ 4456820 h 5096785"/>
              <a:gd name="connsiteX43" fmla="*/ 7973491 w 12192000"/>
              <a:gd name="connsiteY43" fmla="*/ 4458577 h 5096785"/>
              <a:gd name="connsiteX44" fmla="*/ 7954281 w 12192000"/>
              <a:gd name="connsiteY44" fmla="*/ 4467421 h 5096785"/>
              <a:gd name="connsiteX45" fmla="*/ 7905540 w 12192000"/>
              <a:gd name="connsiteY45" fmla="*/ 4455628 h 5096785"/>
              <a:gd name="connsiteX46" fmla="*/ 7851932 w 12192000"/>
              <a:gd name="connsiteY46" fmla="*/ 4466353 h 5096785"/>
              <a:gd name="connsiteX47" fmla="*/ 7639078 w 12192000"/>
              <a:gd name="connsiteY47" fmla="*/ 4467635 h 5096785"/>
              <a:gd name="connsiteX48" fmla="*/ 7612359 w 12192000"/>
              <a:gd name="connsiteY48" fmla="*/ 4492789 h 5096785"/>
              <a:gd name="connsiteX49" fmla="*/ 7527328 w 12192000"/>
              <a:gd name="connsiteY49" fmla="*/ 4502199 h 5096785"/>
              <a:gd name="connsiteX50" fmla="*/ 7388717 w 12192000"/>
              <a:gd name="connsiteY50" fmla="*/ 4470799 h 5096785"/>
              <a:gd name="connsiteX51" fmla="*/ 7231898 w 12192000"/>
              <a:gd name="connsiteY51" fmla="*/ 4486028 h 5096785"/>
              <a:gd name="connsiteX52" fmla="*/ 7218425 w 12192000"/>
              <a:gd name="connsiteY52" fmla="*/ 4477288 h 5096785"/>
              <a:gd name="connsiteX53" fmla="*/ 7202795 w 12192000"/>
              <a:gd name="connsiteY53" fmla="*/ 4472972 h 5096785"/>
              <a:gd name="connsiteX54" fmla="*/ 7200744 w 12192000"/>
              <a:gd name="connsiteY54" fmla="*/ 4474099 h 5096785"/>
              <a:gd name="connsiteX55" fmla="*/ 7182163 w 12192000"/>
              <a:gd name="connsiteY55" fmla="*/ 4474005 h 5096785"/>
              <a:gd name="connsiteX56" fmla="*/ 7178368 w 12192000"/>
              <a:gd name="connsiteY56" fmla="*/ 4470673 h 5096785"/>
              <a:gd name="connsiteX57" fmla="*/ 7165705 w 12192000"/>
              <a:gd name="connsiteY57" fmla="*/ 4469569 h 5096785"/>
              <a:gd name="connsiteX58" fmla="*/ 7140991 w 12192000"/>
              <a:gd name="connsiteY58" fmla="*/ 4464599 h 5096785"/>
              <a:gd name="connsiteX59" fmla="*/ 7136152 w 12192000"/>
              <a:gd name="connsiteY59" fmla="*/ 4466292 h 5096785"/>
              <a:gd name="connsiteX60" fmla="*/ 7098544 w 12192000"/>
              <a:gd name="connsiteY60" fmla="*/ 4462879 h 5096785"/>
              <a:gd name="connsiteX61" fmla="*/ 7097922 w 12192000"/>
              <a:gd name="connsiteY61" fmla="*/ 4464077 h 5096785"/>
              <a:gd name="connsiteX62" fmla="*/ 7086877 w 12192000"/>
              <a:gd name="connsiteY62" fmla="*/ 4468554 h 5096785"/>
              <a:gd name="connsiteX63" fmla="*/ 7065999 w 12192000"/>
              <a:gd name="connsiteY63" fmla="*/ 4474270 h 5096785"/>
              <a:gd name="connsiteX64" fmla="*/ 7016598 w 12192000"/>
              <a:gd name="connsiteY64" fmla="*/ 4502855 h 5096785"/>
              <a:gd name="connsiteX65" fmla="*/ 6977375 w 12192000"/>
              <a:gd name="connsiteY65" fmla="*/ 4499434 h 5096785"/>
              <a:gd name="connsiteX66" fmla="*/ 6969409 w 12192000"/>
              <a:gd name="connsiteY66" fmla="*/ 4499424 h 5096785"/>
              <a:gd name="connsiteX67" fmla="*/ 6969218 w 12192000"/>
              <a:gd name="connsiteY67" fmla="*/ 4499704 h 5096785"/>
              <a:gd name="connsiteX68" fmla="*/ 6960755 w 12192000"/>
              <a:gd name="connsiteY68" fmla="*/ 4500249 h 5096785"/>
              <a:gd name="connsiteX69" fmla="*/ 6954882 w 12192000"/>
              <a:gd name="connsiteY69" fmla="*/ 4499405 h 5096785"/>
              <a:gd name="connsiteX70" fmla="*/ 6939428 w 12192000"/>
              <a:gd name="connsiteY70" fmla="*/ 4499385 h 5096785"/>
              <a:gd name="connsiteX71" fmla="*/ 6933902 w 12192000"/>
              <a:gd name="connsiteY71" fmla="*/ 4501239 h 5096785"/>
              <a:gd name="connsiteX72" fmla="*/ 6891244 w 12192000"/>
              <a:gd name="connsiteY72" fmla="*/ 4536371 h 5096785"/>
              <a:gd name="connsiteX73" fmla="*/ 6794496 w 12192000"/>
              <a:gd name="connsiteY73" fmla="*/ 4567924 h 5096785"/>
              <a:gd name="connsiteX74" fmla="*/ 6574528 w 12192000"/>
              <a:gd name="connsiteY74" fmla="*/ 4641155 h 5096785"/>
              <a:gd name="connsiteX75" fmla="*/ 6573036 w 12192000"/>
              <a:gd name="connsiteY75" fmla="*/ 4641049 h 5096785"/>
              <a:gd name="connsiteX76" fmla="*/ 6571920 w 12192000"/>
              <a:gd name="connsiteY76" fmla="*/ 4644739 h 5096785"/>
              <a:gd name="connsiteX77" fmla="*/ 6552021 w 12192000"/>
              <a:gd name="connsiteY77" fmla="*/ 4650379 h 5096785"/>
              <a:gd name="connsiteX78" fmla="*/ 6545925 w 12192000"/>
              <a:gd name="connsiteY78" fmla="*/ 4650675 h 5096785"/>
              <a:gd name="connsiteX79" fmla="*/ 6537822 w 12192000"/>
              <a:gd name="connsiteY79" fmla="*/ 4652769 h 5096785"/>
              <a:gd name="connsiteX80" fmla="*/ 6537743 w 12192000"/>
              <a:gd name="connsiteY80" fmla="*/ 4653068 h 5096785"/>
              <a:gd name="connsiteX81" fmla="*/ 6490057 w 12192000"/>
              <a:gd name="connsiteY81" fmla="*/ 4658624 h 5096785"/>
              <a:gd name="connsiteX82" fmla="*/ 6386800 w 12192000"/>
              <a:gd name="connsiteY82" fmla="*/ 4715431 h 5096785"/>
              <a:gd name="connsiteX83" fmla="*/ 6382703 w 12192000"/>
              <a:gd name="connsiteY83" fmla="*/ 4717930 h 5096785"/>
              <a:gd name="connsiteX84" fmla="*/ 6356495 w 12192000"/>
              <a:gd name="connsiteY84" fmla="*/ 4717843 h 5096785"/>
              <a:gd name="connsiteX85" fmla="*/ 6343628 w 12192000"/>
              <a:gd name="connsiteY85" fmla="*/ 4719161 h 5096785"/>
              <a:gd name="connsiteX86" fmla="*/ 6338605 w 12192000"/>
              <a:gd name="connsiteY86" fmla="*/ 4716723 h 5096785"/>
              <a:gd name="connsiteX87" fmla="*/ 6320318 w 12192000"/>
              <a:gd name="connsiteY87" fmla="*/ 4720095 h 5096785"/>
              <a:gd name="connsiteX88" fmla="*/ 6318742 w 12192000"/>
              <a:gd name="connsiteY88" fmla="*/ 4721541 h 5096785"/>
              <a:gd name="connsiteX89" fmla="*/ 6301708 w 12192000"/>
              <a:gd name="connsiteY89" fmla="*/ 4720380 h 5096785"/>
              <a:gd name="connsiteX90" fmla="*/ 6285082 w 12192000"/>
              <a:gd name="connsiteY90" fmla="*/ 4714639 h 5096785"/>
              <a:gd name="connsiteX91" fmla="*/ 6136936 w 12192000"/>
              <a:gd name="connsiteY91" fmla="*/ 4758246 h 5096785"/>
              <a:gd name="connsiteX92" fmla="*/ 5988578 w 12192000"/>
              <a:gd name="connsiteY92" fmla="*/ 4754427 h 5096785"/>
              <a:gd name="connsiteX93" fmla="*/ 5908701 w 12192000"/>
              <a:gd name="connsiteY93" fmla="*/ 4779160 h 5096785"/>
              <a:gd name="connsiteX94" fmla="*/ 5892219 w 12192000"/>
              <a:gd name="connsiteY94" fmla="*/ 4807892 h 5096785"/>
              <a:gd name="connsiteX95" fmla="*/ 5683612 w 12192000"/>
              <a:gd name="connsiteY95" fmla="*/ 4848770 h 5096785"/>
              <a:gd name="connsiteX96" fmla="*/ 5635111 w 12192000"/>
              <a:gd name="connsiteY96" fmla="*/ 4868888 h 5096785"/>
              <a:gd name="connsiteX97" fmla="*/ 5582652 w 12192000"/>
              <a:gd name="connsiteY97" fmla="*/ 4866836 h 5096785"/>
              <a:gd name="connsiteX98" fmla="*/ 5567213 w 12192000"/>
              <a:gd name="connsiteY98" fmla="*/ 4878769 h 5096785"/>
              <a:gd name="connsiteX99" fmla="*/ 5564659 w 12192000"/>
              <a:gd name="connsiteY99" fmla="*/ 4881042 h 5096785"/>
              <a:gd name="connsiteX100" fmla="*/ 5552102 w 12192000"/>
              <a:gd name="connsiteY100" fmla="*/ 4885426 h 5096785"/>
              <a:gd name="connsiteX101" fmla="*/ 5551475 w 12192000"/>
              <a:gd name="connsiteY101" fmla="*/ 4892560 h 5096785"/>
              <a:gd name="connsiteX102" fmla="*/ 5534664 w 12192000"/>
              <a:gd name="connsiteY102" fmla="*/ 4903385 h 5096785"/>
              <a:gd name="connsiteX103" fmla="*/ 5510737 w 12192000"/>
              <a:gd name="connsiteY103" fmla="*/ 4909807 h 5096785"/>
              <a:gd name="connsiteX104" fmla="*/ 5393901 w 12192000"/>
              <a:gd name="connsiteY104" fmla="*/ 4933709 h 5096785"/>
              <a:gd name="connsiteX105" fmla="*/ 5325782 w 12192000"/>
              <a:gd name="connsiteY105" fmla="*/ 4951789 h 5096785"/>
              <a:gd name="connsiteX106" fmla="*/ 5302703 w 12192000"/>
              <a:gd name="connsiteY106" fmla="*/ 4964590 h 5096785"/>
              <a:gd name="connsiteX107" fmla="*/ 5268591 w 12192000"/>
              <a:gd name="connsiteY107" fmla="*/ 4978479 h 5096785"/>
              <a:gd name="connsiteX108" fmla="*/ 5210559 w 12192000"/>
              <a:gd name="connsiteY108" fmla="*/ 5007585 h 5096785"/>
              <a:gd name="connsiteX109" fmla="*/ 5177597 w 12192000"/>
              <a:gd name="connsiteY109" fmla="*/ 5015926 h 5096785"/>
              <a:gd name="connsiteX110" fmla="*/ 5160569 w 12192000"/>
              <a:gd name="connsiteY110" fmla="*/ 5025681 h 5096785"/>
              <a:gd name="connsiteX111" fmla="*/ 5152748 w 12192000"/>
              <a:gd name="connsiteY111" fmla="*/ 5026569 h 5096785"/>
              <a:gd name="connsiteX112" fmla="*/ 5127678 w 12192000"/>
              <a:gd name="connsiteY112" fmla="*/ 5032947 h 5096785"/>
              <a:gd name="connsiteX113" fmla="*/ 5113147 w 12192000"/>
              <a:gd name="connsiteY113" fmla="*/ 5035818 h 5096785"/>
              <a:gd name="connsiteX114" fmla="*/ 5107301 w 12192000"/>
              <a:gd name="connsiteY114" fmla="*/ 5036672 h 5096785"/>
              <a:gd name="connsiteX115" fmla="*/ 5093215 w 12192000"/>
              <a:gd name="connsiteY115" fmla="*/ 5032880 h 5096785"/>
              <a:gd name="connsiteX116" fmla="*/ 5077058 w 12192000"/>
              <a:gd name="connsiteY116" fmla="*/ 5038681 h 5096785"/>
              <a:gd name="connsiteX117" fmla="*/ 5057349 w 12192000"/>
              <a:gd name="connsiteY117" fmla="*/ 5036015 h 5096785"/>
              <a:gd name="connsiteX118" fmla="*/ 5053945 w 12192000"/>
              <a:gd name="connsiteY118" fmla="*/ 5041952 h 5096785"/>
              <a:gd name="connsiteX119" fmla="*/ 5040021 w 12192000"/>
              <a:gd name="connsiteY119" fmla="*/ 5050052 h 5096785"/>
              <a:gd name="connsiteX120" fmla="*/ 5025913 w 12192000"/>
              <a:gd name="connsiteY120" fmla="*/ 5046535 h 5096785"/>
              <a:gd name="connsiteX121" fmla="*/ 4998218 w 12192000"/>
              <a:gd name="connsiteY121" fmla="*/ 5048065 h 5096785"/>
              <a:gd name="connsiteX122" fmla="*/ 4991008 w 12192000"/>
              <a:gd name="connsiteY122" fmla="*/ 5050439 h 5096785"/>
              <a:gd name="connsiteX123" fmla="*/ 4963503 w 12192000"/>
              <a:gd name="connsiteY123" fmla="*/ 5047575 h 5096785"/>
              <a:gd name="connsiteX124" fmla="*/ 4921053 w 12192000"/>
              <a:gd name="connsiteY124" fmla="*/ 5048925 h 5096785"/>
              <a:gd name="connsiteX125" fmla="*/ 4873420 w 12192000"/>
              <a:gd name="connsiteY125" fmla="*/ 5054929 h 5096785"/>
              <a:gd name="connsiteX126" fmla="*/ 4858825 w 12192000"/>
              <a:gd name="connsiteY126" fmla="*/ 5051329 h 5096785"/>
              <a:gd name="connsiteX127" fmla="*/ 4769340 w 12192000"/>
              <a:gd name="connsiteY127" fmla="*/ 5053090 h 5096785"/>
              <a:gd name="connsiteX128" fmla="*/ 4744152 w 12192000"/>
              <a:gd name="connsiteY128" fmla="*/ 5053391 h 5096785"/>
              <a:gd name="connsiteX129" fmla="*/ 4723556 w 12192000"/>
              <a:gd name="connsiteY129" fmla="*/ 5059633 h 5096785"/>
              <a:gd name="connsiteX130" fmla="*/ 4719699 w 12192000"/>
              <a:gd name="connsiteY130" fmla="*/ 5066298 h 5096785"/>
              <a:gd name="connsiteX131" fmla="*/ 4706016 w 12192000"/>
              <a:gd name="connsiteY131" fmla="*/ 5067422 h 5096785"/>
              <a:gd name="connsiteX132" fmla="*/ 4702593 w 12192000"/>
              <a:gd name="connsiteY132" fmla="*/ 5068973 h 5096785"/>
              <a:gd name="connsiteX133" fmla="*/ 4682766 w 12192000"/>
              <a:gd name="connsiteY133" fmla="*/ 5076609 h 5096785"/>
              <a:gd name="connsiteX134" fmla="*/ 4634960 w 12192000"/>
              <a:gd name="connsiteY134" fmla="*/ 5061852 h 5096785"/>
              <a:gd name="connsiteX135" fmla="*/ 4580645 w 12192000"/>
              <a:gd name="connsiteY135" fmla="*/ 5069246 h 5096785"/>
              <a:gd name="connsiteX136" fmla="*/ 4368005 w 12192000"/>
              <a:gd name="connsiteY136" fmla="*/ 5057426 h 5096785"/>
              <a:gd name="connsiteX137" fmla="*/ 4339489 w 12192000"/>
              <a:gd name="connsiteY137" fmla="*/ 5080858 h 5096785"/>
              <a:gd name="connsiteX138" fmla="*/ 4253895 w 12192000"/>
              <a:gd name="connsiteY138" fmla="*/ 5085008 h 5096785"/>
              <a:gd name="connsiteX139" fmla="*/ 4117780 w 12192000"/>
              <a:gd name="connsiteY139" fmla="*/ 5045175 h 5096785"/>
              <a:gd name="connsiteX140" fmla="*/ 3960074 w 12192000"/>
              <a:gd name="connsiteY140" fmla="*/ 5050708 h 5096785"/>
              <a:gd name="connsiteX141" fmla="*/ 3947260 w 12192000"/>
              <a:gd name="connsiteY141" fmla="*/ 5041167 h 5096785"/>
              <a:gd name="connsiteX142" fmla="*/ 3931969 w 12192000"/>
              <a:gd name="connsiteY142" fmla="*/ 5035902 h 5096785"/>
              <a:gd name="connsiteX143" fmla="*/ 3929836 w 12192000"/>
              <a:gd name="connsiteY143" fmla="*/ 5036901 h 5096785"/>
              <a:gd name="connsiteX144" fmla="*/ 3911296 w 12192000"/>
              <a:gd name="connsiteY144" fmla="*/ 5035663 h 5096785"/>
              <a:gd name="connsiteX145" fmla="*/ 3907746 w 12192000"/>
              <a:gd name="connsiteY145" fmla="*/ 5032107 h 5096785"/>
              <a:gd name="connsiteX146" fmla="*/ 3895182 w 12192000"/>
              <a:gd name="connsiteY146" fmla="*/ 5030229 h 5096785"/>
              <a:gd name="connsiteX147" fmla="*/ 3870866 w 12192000"/>
              <a:gd name="connsiteY147" fmla="*/ 5023753 h 5096785"/>
              <a:gd name="connsiteX148" fmla="*/ 3865913 w 12192000"/>
              <a:gd name="connsiteY148" fmla="*/ 5025143 h 5096785"/>
              <a:gd name="connsiteX149" fmla="*/ 3828606 w 12192000"/>
              <a:gd name="connsiteY149" fmla="*/ 5019426 h 5096785"/>
              <a:gd name="connsiteX150" fmla="*/ 3827901 w 12192000"/>
              <a:gd name="connsiteY150" fmla="*/ 5020583 h 5096785"/>
              <a:gd name="connsiteX151" fmla="*/ 3816543 w 12192000"/>
              <a:gd name="connsiteY151" fmla="*/ 5024366 h 5096785"/>
              <a:gd name="connsiteX152" fmla="*/ 3795278 w 12192000"/>
              <a:gd name="connsiteY152" fmla="*/ 5028779 h 5096785"/>
              <a:gd name="connsiteX153" fmla="*/ 3743858 w 12192000"/>
              <a:gd name="connsiteY153" fmla="*/ 5054237 h 5096785"/>
              <a:gd name="connsiteX154" fmla="*/ 3704945 w 12192000"/>
              <a:gd name="connsiteY154" fmla="*/ 5048413 h 5096785"/>
              <a:gd name="connsiteX155" fmla="*/ 3696992 w 12192000"/>
              <a:gd name="connsiteY155" fmla="*/ 5047914 h 5096785"/>
              <a:gd name="connsiteX156" fmla="*/ 3696780 w 12192000"/>
              <a:gd name="connsiteY156" fmla="*/ 5048181 h 5096785"/>
              <a:gd name="connsiteX157" fmla="*/ 3688290 w 12192000"/>
              <a:gd name="connsiteY157" fmla="*/ 5048204 h 5096785"/>
              <a:gd name="connsiteX158" fmla="*/ 3682486 w 12192000"/>
              <a:gd name="connsiteY158" fmla="*/ 5047000 h 5096785"/>
              <a:gd name="connsiteX159" fmla="*/ 3667056 w 12192000"/>
              <a:gd name="connsiteY159" fmla="*/ 5046030 h 5096785"/>
              <a:gd name="connsiteX160" fmla="*/ 3661403 w 12192000"/>
              <a:gd name="connsiteY160" fmla="*/ 5047537 h 5096785"/>
              <a:gd name="connsiteX161" fmla="*/ 3658673 w 12192000"/>
              <a:gd name="connsiteY161" fmla="*/ 5050790 h 5096785"/>
              <a:gd name="connsiteX162" fmla="*/ 3657333 w 12192000"/>
              <a:gd name="connsiteY162" fmla="*/ 5050325 h 5096785"/>
              <a:gd name="connsiteX163" fmla="*/ 3626778 w 12192000"/>
              <a:gd name="connsiteY163" fmla="*/ 5057882 h 5096785"/>
              <a:gd name="connsiteX164" fmla="*/ 3560067 w 12192000"/>
              <a:gd name="connsiteY164" fmla="*/ 5064266 h 5096785"/>
              <a:gd name="connsiteX165" fmla="*/ 3522641 w 12192000"/>
              <a:gd name="connsiteY165" fmla="*/ 5063654 h 5096785"/>
              <a:gd name="connsiteX166" fmla="*/ 3419275 w 12192000"/>
              <a:gd name="connsiteY166" fmla="*/ 5066646 h 5096785"/>
              <a:gd name="connsiteX167" fmla="*/ 3314869 w 12192000"/>
              <a:gd name="connsiteY167" fmla="*/ 5073197 h 5096785"/>
              <a:gd name="connsiteX168" fmla="*/ 3259088 w 12192000"/>
              <a:gd name="connsiteY168" fmla="*/ 5096363 h 5096785"/>
              <a:gd name="connsiteX169" fmla="*/ 3253104 w 12192000"/>
              <a:gd name="connsiteY169" fmla="*/ 5096785 h 5096785"/>
              <a:gd name="connsiteX170" fmla="*/ 3238751 w 12192000"/>
              <a:gd name="connsiteY170" fmla="*/ 5092996 h 5096785"/>
              <a:gd name="connsiteX171" fmla="*/ 3233681 w 12192000"/>
              <a:gd name="connsiteY171" fmla="*/ 5090758 h 5096785"/>
              <a:gd name="connsiteX172" fmla="*/ 3225562 w 12192000"/>
              <a:gd name="connsiteY172" fmla="*/ 5089215 h 5096785"/>
              <a:gd name="connsiteX173" fmla="*/ 3225260 w 12192000"/>
              <a:gd name="connsiteY173" fmla="*/ 5089437 h 5096785"/>
              <a:gd name="connsiteX174" fmla="*/ 3217859 w 12192000"/>
              <a:gd name="connsiteY174" fmla="*/ 5087484 h 5096785"/>
              <a:gd name="connsiteX175" fmla="*/ 3182980 w 12192000"/>
              <a:gd name="connsiteY175" fmla="*/ 5074650 h 5096785"/>
              <a:gd name="connsiteX176" fmla="*/ 3123938 w 12192000"/>
              <a:gd name="connsiteY176" fmla="*/ 5089912 h 5096785"/>
              <a:gd name="connsiteX177" fmla="*/ 3101912 w 12192000"/>
              <a:gd name="connsiteY177" fmla="*/ 5090281 h 5096785"/>
              <a:gd name="connsiteX178" fmla="*/ 3089591 w 12192000"/>
              <a:gd name="connsiteY178" fmla="*/ 5091865 h 5096785"/>
              <a:gd name="connsiteX179" fmla="*/ 3088465 w 12192000"/>
              <a:gd name="connsiteY179" fmla="*/ 5092858 h 5096785"/>
              <a:gd name="connsiteX180" fmla="*/ 3055081 w 12192000"/>
              <a:gd name="connsiteY180" fmla="*/ 5080424 h 5096785"/>
              <a:gd name="connsiteX181" fmla="*/ 3049807 w 12192000"/>
              <a:gd name="connsiteY181" fmla="*/ 5080860 h 5096785"/>
              <a:gd name="connsiteX182" fmla="*/ 3029122 w 12192000"/>
              <a:gd name="connsiteY182" fmla="*/ 5070085 h 5096785"/>
              <a:gd name="connsiteX183" fmla="*/ 3017862 w 12192000"/>
              <a:gd name="connsiteY183" fmla="*/ 5065942 h 5096785"/>
              <a:gd name="connsiteX184" fmla="*/ 3015868 w 12192000"/>
              <a:gd name="connsiteY184" fmla="*/ 5061832 h 5096785"/>
              <a:gd name="connsiteX185" fmla="*/ 2998644 w 12192000"/>
              <a:gd name="connsiteY185" fmla="*/ 5057210 h 5096785"/>
              <a:gd name="connsiteX186" fmla="*/ 2996219 w 12192000"/>
              <a:gd name="connsiteY186" fmla="*/ 5057788 h 5096785"/>
              <a:gd name="connsiteX187" fmla="*/ 2983676 w 12192000"/>
              <a:gd name="connsiteY187" fmla="*/ 5049852 h 5096785"/>
              <a:gd name="connsiteX188" fmla="*/ 2903609 w 12192000"/>
              <a:gd name="connsiteY188" fmla="*/ 4998457 h 5096785"/>
              <a:gd name="connsiteX189" fmla="*/ 2758830 w 12192000"/>
              <a:gd name="connsiteY189" fmla="*/ 4974760 h 5096785"/>
              <a:gd name="connsiteX190" fmla="*/ 2532669 w 12192000"/>
              <a:gd name="connsiteY190" fmla="*/ 4940573 h 5096785"/>
              <a:gd name="connsiteX191" fmla="*/ 2389931 w 12192000"/>
              <a:gd name="connsiteY191" fmla="*/ 4905785 h 5096785"/>
              <a:gd name="connsiteX192" fmla="*/ 2335186 w 12192000"/>
              <a:gd name="connsiteY192" fmla="*/ 4902957 h 5096785"/>
              <a:gd name="connsiteX193" fmla="*/ 2295307 w 12192000"/>
              <a:gd name="connsiteY193" fmla="*/ 4879800 h 5096785"/>
              <a:gd name="connsiteX194" fmla="*/ 2273393 w 12192000"/>
              <a:gd name="connsiteY194" fmla="*/ 4883565 h 5096785"/>
              <a:gd name="connsiteX195" fmla="*/ 2269523 w 12192000"/>
              <a:gd name="connsiteY195" fmla="*/ 4884442 h 5096785"/>
              <a:gd name="connsiteX196" fmla="*/ 2256015 w 12192000"/>
              <a:gd name="connsiteY196" fmla="*/ 4883014 h 5096785"/>
              <a:gd name="connsiteX197" fmla="*/ 2249731 w 12192000"/>
              <a:gd name="connsiteY197" fmla="*/ 4888778 h 5096785"/>
              <a:gd name="connsiteX198" fmla="*/ 2227629 w 12192000"/>
              <a:gd name="connsiteY198" fmla="*/ 4891047 h 5096785"/>
              <a:gd name="connsiteX199" fmla="*/ 2203460 w 12192000"/>
              <a:gd name="connsiteY199" fmla="*/ 4886696 h 5096785"/>
              <a:gd name="connsiteX200" fmla="*/ 2091528 w 12192000"/>
              <a:gd name="connsiteY200" fmla="*/ 4859155 h 5096785"/>
              <a:gd name="connsiteX201" fmla="*/ 2022901 w 12192000"/>
              <a:gd name="connsiteY201" fmla="*/ 4846594 h 5096785"/>
              <a:gd name="connsiteX202" fmla="*/ 1994227 w 12192000"/>
              <a:gd name="connsiteY202" fmla="*/ 4847973 h 5096785"/>
              <a:gd name="connsiteX203" fmla="*/ 1955936 w 12192000"/>
              <a:gd name="connsiteY203" fmla="*/ 4845765 h 5096785"/>
              <a:gd name="connsiteX204" fmla="*/ 1741924 w 12192000"/>
              <a:gd name="connsiteY204" fmla="*/ 4808054 h 5096785"/>
              <a:gd name="connsiteX205" fmla="*/ 1734410 w 12192000"/>
              <a:gd name="connsiteY205" fmla="*/ 4811675 h 5096785"/>
              <a:gd name="connsiteX206" fmla="*/ 1691423 w 12192000"/>
              <a:gd name="connsiteY206" fmla="*/ 4802777 h 5096785"/>
              <a:gd name="connsiteX207" fmla="*/ 1554504 w 12192000"/>
              <a:gd name="connsiteY207" fmla="*/ 4739985 h 5096785"/>
              <a:gd name="connsiteX208" fmla="*/ 1470119 w 12192000"/>
              <a:gd name="connsiteY208" fmla="*/ 4723470 h 5096785"/>
              <a:gd name="connsiteX209" fmla="*/ 1437967 w 12192000"/>
              <a:gd name="connsiteY209" fmla="*/ 4722710 h 5096785"/>
              <a:gd name="connsiteX210" fmla="*/ 1384234 w 12192000"/>
              <a:gd name="connsiteY210" fmla="*/ 4721117 h 5096785"/>
              <a:gd name="connsiteX211" fmla="*/ 1338647 w 12192000"/>
              <a:gd name="connsiteY211" fmla="*/ 4732483 h 5096785"/>
              <a:gd name="connsiteX212" fmla="*/ 1295869 w 12192000"/>
              <a:gd name="connsiteY212" fmla="*/ 4726175 h 5096785"/>
              <a:gd name="connsiteX213" fmla="*/ 1292949 w 12192000"/>
              <a:gd name="connsiteY213" fmla="*/ 4708469 h 5096785"/>
              <a:gd name="connsiteX214" fmla="*/ 1244908 w 12192000"/>
              <a:gd name="connsiteY214" fmla="*/ 4706993 h 5096785"/>
              <a:gd name="connsiteX215" fmla="*/ 1171266 w 12192000"/>
              <a:gd name="connsiteY215" fmla="*/ 4706535 h 5096785"/>
              <a:gd name="connsiteX216" fmla="*/ 1160868 w 12192000"/>
              <a:gd name="connsiteY216" fmla="*/ 4701936 h 5096785"/>
              <a:gd name="connsiteX217" fmla="*/ 1147599 w 12192000"/>
              <a:gd name="connsiteY217" fmla="*/ 4714833 h 5096785"/>
              <a:gd name="connsiteX218" fmla="*/ 1119603 w 12192000"/>
              <a:gd name="connsiteY218" fmla="*/ 4721303 h 5096785"/>
              <a:gd name="connsiteX219" fmla="*/ 997851 w 12192000"/>
              <a:gd name="connsiteY219" fmla="*/ 4722336 h 5096785"/>
              <a:gd name="connsiteX220" fmla="*/ 976455 w 12192000"/>
              <a:gd name="connsiteY220" fmla="*/ 4726407 h 5096785"/>
              <a:gd name="connsiteX221" fmla="*/ 949939 w 12192000"/>
              <a:gd name="connsiteY221" fmla="*/ 4719699 h 5096785"/>
              <a:gd name="connsiteX222" fmla="*/ 894148 w 12192000"/>
              <a:gd name="connsiteY222" fmla="*/ 4710406 h 5096785"/>
              <a:gd name="connsiteX223" fmla="*/ 857990 w 12192000"/>
              <a:gd name="connsiteY223" fmla="*/ 4696844 h 5096785"/>
              <a:gd name="connsiteX224" fmla="*/ 848649 w 12192000"/>
              <a:gd name="connsiteY224" fmla="*/ 4704021 h 5096785"/>
              <a:gd name="connsiteX225" fmla="*/ 826436 w 12192000"/>
              <a:gd name="connsiteY225" fmla="*/ 4707421 h 5096785"/>
              <a:gd name="connsiteX226" fmla="*/ 733052 w 12192000"/>
              <a:gd name="connsiteY226" fmla="*/ 4701884 h 5096785"/>
              <a:gd name="connsiteX227" fmla="*/ 716185 w 12192000"/>
              <a:gd name="connsiteY227" fmla="*/ 4703827 h 5096785"/>
              <a:gd name="connsiteX228" fmla="*/ 696663 w 12192000"/>
              <a:gd name="connsiteY228" fmla="*/ 4697420 h 5096785"/>
              <a:gd name="connsiteX229" fmla="*/ 582722 w 12192000"/>
              <a:gd name="connsiteY229" fmla="*/ 4658637 h 5096785"/>
              <a:gd name="connsiteX230" fmla="*/ 581118 w 12192000"/>
              <a:gd name="connsiteY230" fmla="*/ 4654120 h 5096785"/>
              <a:gd name="connsiteX231" fmla="*/ 546453 w 12192000"/>
              <a:gd name="connsiteY231" fmla="*/ 4652542 h 5096785"/>
              <a:gd name="connsiteX232" fmla="*/ 536773 w 12192000"/>
              <a:gd name="connsiteY232" fmla="*/ 4644609 h 5096785"/>
              <a:gd name="connsiteX233" fmla="*/ 518899 w 12192000"/>
              <a:gd name="connsiteY233" fmla="*/ 4642839 h 5096785"/>
              <a:gd name="connsiteX234" fmla="*/ 388896 w 12192000"/>
              <a:gd name="connsiteY234" fmla="*/ 4619173 h 5096785"/>
              <a:gd name="connsiteX235" fmla="*/ 366479 w 12192000"/>
              <a:gd name="connsiteY235" fmla="*/ 4618896 h 5096785"/>
              <a:gd name="connsiteX236" fmla="*/ 342781 w 12192000"/>
              <a:gd name="connsiteY236" fmla="*/ 4601239 h 5096785"/>
              <a:gd name="connsiteX237" fmla="*/ 255925 w 12192000"/>
              <a:gd name="connsiteY237" fmla="*/ 4598685 h 5096785"/>
              <a:gd name="connsiteX238" fmla="*/ 226919 w 12192000"/>
              <a:gd name="connsiteY238" fmla="*/ 4598460 h 5096785"/>
              <a:gd name="connsiteX239" fmla="*/ 213925 w 12192000"/>
              <a:gd name="connsiteY239" fmla="*/ 4597783 h 5096785"/>
              <a:gd name="connsiteX240" fmla="*/ 215196 w 12192000"/>
              <a:gd name="connsiteY240" fmla="*/ 4588576 h 5096785"/>
              <a:gd name="connsiteX241" fmla="*/ 180214 w 12192000"/>
              <a:gd name="connsiteY241" fmla="*/ 4583701 h 5096785"/>
              <a:gd name="connsiteX242" fmla="*/ 83203 w 12192000"/>
              <a:gd name="connsiteY242" fmla="*/ 4531664 h 5096785"/>
              <a:gd name="connsiteX243" fmla="*/ 4106 w 12192000"/>
              <a:gd name="connsiteY243" fmla="*/ 4517202 h 5096785"/>
              <a:gd name="connsiteX244" fmla="*/ 0 w 12192000"/>
              <a:gd name="connsiteY244" fmla="*/ 4516084 h 5096785"/>
              <a:gd name="connsiteX245" fmla="*/ 0 w 12192000"/>
              <a:gd name="connsiteY245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652162 w 12192000"/>
              <a:gd name="connsiteY16" fmla="*/ 425271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9037321 w 12192000"/>
              <a:gd name="connsiteY24" fmla="*/ 4371817 h 5096785"/>
              <a:gd name="connsiteX25" fmla="*/ 8990743 w 12192000"/>
              <a:gd name="connsiteY25" fmla="*/ 4382161 h 5096785"/>
              <a:gd name="connsiteX26" fmla="*/ 8979819 w 12192000"/>
              <a:gd name="connsiteY26" fmla="*/ 4366419 h 5096785"/>
              <a:gd name="connsiteX27" fmla="*/ 8936044 w 12192000"/>
              <a:gd name="connsiteY27" fmla="*/ 4370992 h 5096785"/>
              <a:gd name="connsiteX28" fmla="*/ 8897707 w 12192000"/>
              <a:gd name="connsiteY28" fmla="*/ 4392673 h 5096785"/>
              <a:gd name="connsiteX29" fmla="*/ 8845635 w 12192000"/>
              <a:gd name="connsiteY29" fmla="*/ 4404300 h 5096785"/>
              <a:gd name="connsiteX30" fmla="*/ 8814562 w 12192000"/>
              <a:gd name="connsiteY30" fmla="*/ 4411434 h 5096785"/>
              <a:gd name="connsiteX31" fmla="*/ 8726349 w 12192000"/>
              <a:gd name="connsiteY31" fmla="*/ 4416668 h 5096785"/>
              <a:gd name="connsiteX32" fmla="*/ 8566678 w 12192000"/>
              <a:gd name="connsiteY32" fmla="*/ 4391711 h 5096785"/>
              <a:gd name="connsiteX33" fmla="*/ 8521516 w 12192000"/>
              <a:gd name="connsiteY33" fmla="*/ 4393927 h 5096785"/>
              <a:gd name="connsiteX34" fmla="*/ 8515998 w 12192000"/>
              <a:gd name="connsiteY34" fmla="*/ 4399124 h 5096785"/>
              <a:gd name="connsiteX35" fmla="*/ 8449547 w 12192000"/>
              <a:gd name="connsiteY35" fmla="*/ 4383170 h 5096785"/>
              <a:gd name="connsiteX36" fmla="*/ 8360285 w 12192000"/>
              <a:gd name="connsiteY36" fmla="*/ 4398502 h 5096785"/>
              <a:gd name="connsiteX37" fmla="*/ 8256584 w 12192000"/>
              <a:gd name="connsiteY37" fmla="*/ 4423564 h 5096785"/>
              <a:gd name="connsiteX38" fmla="*/ 8229821 w 12192000"/>
              <a:gd name="connsiteY38" fmla="*/ 4431840 h 5096785"/>
              <a:gd name="connsiteX39" fmla="*/ 8158476 w 12192000"/>
              <a:gd name="connsiteY39" fmla="*/ 4436904 h 5096785"/>
              <a:gd name="connsiteX40" fmla="*/ 7993707 w 12192000"/>
              <a:gd name="connsiteY40" fmla="*/ 4447962 h 5096785"/>
              <a:gd name="connsiteX41" fmla="*/ 7990346 w 12192000"/>
              <a:gd name="connsiteY41" fmla="*/ 4454853 h 5096785"/>
              <a:gd name="connsiteX42" fmla="*/ 7976786 w 12192000"/>
              <a:gd name="connsiteY42" fmla="*/ 4456820 h 5096785"/>
              <a:gd name="connsiteX43" fmla="*/ 7973491 w 12192000"/>
              <a:gd name="connsiteY43" fmla="*/ 4458577 h 5096785"/>
              <a:gd name="connsiteX44" fmla="*/ 7954281 w 12192000"/>
              <a:gd name="connsiteY44" fmla="*/ 4467421 h 5096785"/>
              <a:gd name="connsiteX45" fmla="*/ 7905540 w 12192000"/>
              <a:gd name="connsiteY45" fmla="*/ 4455628 h 5096785"/>
              <a:gd name="connsiteX46" fmla="*/ 7851932 w 12192000"/>
              <a:gd name="connsiteY46" fmla="*/ 4466353 h 5096785"/>
              <a:gd name="connsiteX47" fmla="*/ 7639078 w 12192000"/>
              <a:gd name="connsiteY47" fmla="*/ 4467635 h 5096785"/>
              <a:gd name="connsiteX48" fmla="*/ 7612359 w 12192000"/>
              <a:gd name="connsiteY48" fmla="*/ 4492789 h 5096785"/>
              <a:gd name="connsiteX49" fmla="*/ 7527328 w 12192000"/>
              <a:gd name="connsiteY49" fmla="*/ 4502199 h 5096785"/>
              <a:gd name="connsiteX50" fmla="*/ 7388717 w 12192000"/>
              <a:gd name="connsiteY50" fmla="*/ 4470799 h 5096785"/>
              <a:gd name="connsiteX51" fmla="*/ 7231898 w 12192000"/>
              <a:gd name="connsiteY51" fmla="*/ 4486028 h 5096785"/>
              <a:gd name="connsiteX52" fmla="*/ 7218425 w 12192000"/>
              <a:gd name="connsiteY52" fmla="*/ 4477288 h 5096785"/>
              <a:gd name="connsiteX53" fmla="*/ 7202795 w 12192000"/>
              <a:gd name="connsiteY53" fmla="*/ 4472972 h 5096785"/>
              <a:gd name="connsiteX54" fmla="*/ 7200744 w 12192000"/>
              <a:gd name="connsiteY54" fmla="*/ 4474099 h 5096785"/>
              <a:gd name="connsiteX55" fmla="*/ 7182163 w 12192000"/>
              <a:gd name="connsiteY55" fmla="*/ 4474005 h 5096785"/>
              <a:gd name="connsiteX56" fmla="*/ 7178368 w 12192000"/>
              <a:gd name="connsiteY56" fmla="*/ 4470673 h 5096785"/>
              <a:gd name="connsiteX57" fmla="*/ 7165705 w 12192000"/>
              <a:gd name="connsiteY57" fmla="*/ 4469569 h 5096785"/>
              <a:gd name="connsiteX58" fmla="*/ 7140991 w 12192000"/>
              <a:gd name="connsiteY58" fmla="*/ 4464599 h 5096785"/>
              <a:gd name="connsiteX59" fmla="*/ 7136152 w 12192000"/>
              <a:gd name="connsiteY59" fmla="*/ 4466292 h 5096785"/>
              <a:gd name="connsiteX60" fmla="*/ 7098544 w 12192000"/>
              <a:gd name="connsiteY60" fmla="*/ 4462879 h 5096785"/>
              <a:gd name="connsiteX61" fmla="*/ 7097922 w 12192000"/>
              <a:gd name="connsiteY61" fmla="*/ 4464077 h 5096785"/>
              <a:gd name="connsiteX62" fmla="*/ 7086877 w 12192000"/>
              <a:gd name="connsiteY62" fmla="*/ 4468554 h 5096785"/>
              <a:gd name="connsiteX63" fmla="*/ 7065999 w 12192000"/>
              <a:gd name="connsiteY63" fmla="*/ 4474270 h 5096785"/>
              <a:gd name="connsiteX64" fmla="*/ 7016598 w 12192000"/>
              <a:gd name="connsiteY64" fmla="*/ 4502855 h 5096785"/>
              <a:gd name="connsiteX65" fmla="*/ 6977375 w 12192000"/>
              <a:gd name="connsiteY65" fmla="*/ 4499434 h 5096785"/>
              <a:gd name="connsiteX66" fmla="*/ 6969409 w 12192000"/>
              <a:gd name="connsiteY66" fmla="*/ 4499424 h 5096785"/>
              <a:gd name="connsiteX67" fmla="*/ 6969218 w 12192000"/>
              <a:gd name="connsiteY67" fmla="*/ 4499704 h 5096785"/>
              <a:gd name="connsiteX68" fmla="*/ 6960755 w 12192000"/>
              <a:gd name="connsiteY68" fmla="*/ 4500249 h 5096785"/>
              <a:gd name="connsiteX69" fmla="*/ 6954882 w 12192000"/>
              <a:gd name="connsiteY69" fmla="*/ 4499405 h 5096785"/>
              <a:gd name="connsiteX70" fmla="*/ 6939428 w 12192000"/>
              <a:gd name="connsiteY70" fmla="*/ 4499385 h 5096785"/>
              <a:gd name="connsiteX71" fmla="*/ 6933902 w 12192000"/>
              <a:gd name="connsiteY71" fmla="*/ 4501239 h 5096785"/>
              <a:gd name="connsiteX72" fmla="*/ 6891244 w 12192000"/>
              <a:gd name="connsiteY72" fmla="*/ 4536371 h 5096785"/>
              <a:gd name="connsiteX73" fmla="*/ 6794496 w 12192000"/>
              <a:gd name="connsiteY73" fmla="*/ 4567924 h 5096785"/>
              <a:gd name="connsiteX74" fmla="*/ 6574528 w 12192000"/>
              <a:gd name="connsiteY74" fmla="*/ 4641155 h 5096785"/>
              <a:gd name="connsiteX75" fmla="*/ 6573036 w 12192000"/>
              <a:gd name="connsiteY75" fmla="*/ 4641049 h 5096785"/>
              <a:gd name="connsiteX76" fmla="*/ 6571920 w 12192000"/>
              <a:gd name="connsiteY76" fmla="*/ 4644739 h 5096785"/>
              <a:gd name="connsiteX77" fmla="*/ 6552021 w 12192000"/>
              <a:gd name="connsiteY77" fmla="*/ 4650379 h 5096785"/>
              <a:gd name="connsiteX78" fmla="*/ 6545925 w 12192000"/>
              <a:gd name="connsiteY78" fmla="*/ 4650675 h 5096785"/>
              <a:gd name="connsiteX79" fmla="*/ 6537822 w 12192000"/>
              <a:gd name="connsiteY79" fmla="*/ 4652769 h 5096785"/>
              <a:gd name="connsiteX80" fmla="*/ 6537743 w 12192000"/>
              <a:gd name="connsiteY80" fmla="*/ 4653068 h 5096785"/>
              <a:gd name="connsiteX81" fmla="*/ 6490057 w 12192000"/>
              <a:gd name="connsiteY81" fmla="*/ 4658624 h 5096785"/>
              <a:gd name="connsiteX82" fmla="*/ 6386800 w 12192000"/>
              <a:gd name="connsiteY82" fmla="*/ 4715431 h 5096785"/>
              <a:gd name="connsiteX83" fmla="*/ 6382703 w 12192000"/>
              <a:gd name="connsiteY83" fmla="*/ 4717930 h 5096785"/>
              <a:gd name="connsiteX84" fmla="*/ 6356495 w 12192000"/>
              <a:gd name="connsiteY84" fmla="*/ 4717843 h 5096785"/>
              <a:gd name="connsiteX85" fmla="*/ 6343628 w 12192000"/>
              <a:gd name="connsiteY85" fmla="*/ 4719161 h 5096785"/>
              <a:gd name="connsiteX86" fmla="*/ 6338605 w 12192000"/>
              <a:gd name="connsiteY86" fmla="*/ 4716723 h 5096785"/>
              <a:gd name="connsiteX87" fmla="*/ 6320318 w 12192000"/>
              <a:gd name="connsiteY87" fmla="*/ 4720095 h 5096785"/>
              <a:gd name="connsiteX88" fmla="*/ 6318742 w 12192000"/>
              <a:gd name="connsiteY88" fmla="*/ 4721541 h 5096785"/>
              <a:gd name="connsiteX89" fmla="*/ 6301708 w 12192000"/>
              <a:gd name="connsiteY89" fmla="*/ 4720380 h 5096785"/>
              <a:gd name="connsiteX90" fmla="*/ 6285082 w 12192000"/>
              <a:gd name="connsiteY90" fmla="*/ 4714639 h 5096785"/>
              <a:gd name="connsiteX91" fmla="*/ 6136936 w 12192000"/>
              <a:gd name="connsiteY91" fmla="*/ 4758246 h 5096785"/>
              <a:gd name="connsiteX92" fmla="*/ 5988578 w 12192000"/>
              <a:gd name="connsiteY92" fmla="*/ 4754427 h 5096785"/>
              <a:gd name="connsiteX93" fmla="*/ 5908701 w 12192000"/>
              <a:gd name="connsiteY93" fmla="*/ 4779160 h 5096785"/>
              <a:gd name="connsiteX94" fmla="*/ 5892219 w 12192000"/>
              <a:gd name="connsiteY94" fmla="*/ 4807892 h 5096785"/>
              <a:gd name="connsiteX95" fmla="*/ 5683612 w 12192000"/>
              <a:gd name="connsiteY95" fmla="*/ 4848770 h 5096785"/>
              <a:gd name="connsiteX96" fmla="*/ 5635111 w 12192000"/>
              <a:gd name="connsiteY96" fmla="*/ 4868888 h 5096785"/>
              <a:gd name="connsiteX97" fmla="*/ 5582652 w 12192000"/>
              <a:gd name="connsiteY97" fmla="*/ 4866836 h 5096785"/>
              <a:gd name="connsiteX98" fmla="*/ 5567213 w 12192000"/>
              <a:gd name="connsiteY98" fmla="*/ 4878769 h 5096785"/>
              <a:gd name="connsiteX99" fmla="*/ 5564659 w 12192000"/>
              <a:gd name="connsiteY99" fmla="*/ 4881042 h 5096785"/>
              <a:gd name="connsiteX100" fmla="*/ 5552102 w 12192000"/>
              <a:gd name="connsiteY100" fmla="*/ 4885426 h 5096785"/>
              <a:gd name="connsiteX101" fmla="*/ 5551475 w 12192000"/>
              <a:gd name="connsiteY101" fmla="*/ 4892560 h 5096785"/>
              <a:gd name="connsiteX102" fmla="*/ 5534664 w 12192000"/>
              <a:gd name="connsiteY102" fmla="*/ 4903385 h 5096785"/>
              <a:gd name="connsiteX103" fmla="*/ 5510737 w 12192000"/>
              <a:gd name="connsiteY103" fmla="*/ 4909807 h 5096785"/>
              <a:gd name="connsiteX104" fmla="*/ 5393901 w 12192000"/>
              <a:gd name="connsiteY104" fmla="*/ 4933709 h 5096785"/>
              <a:gd name="connsiteX105" fmla="*/ 5325782 w 12192000"/>
              <a:gd name="connsiteY105" fmla="*/ 4951789 h 5096785"/>
              <a:gd name="connsiteX106" fmla="*/ 5302703 w 12192000"/>
              <a:gd name="connsiteY106" fmla="*/ 4964590 h 5096785"/>
              <a:gd name="connsiteX107" fmla="*/ 5268591 w 12192000"/>
              <a:gd name="connsiteY107" fmla="*/ 4978479 h 5096785"/>
              <a:gd name="connsiteX108" fmla="*/ 5210559 w 12192000"/>
              <a:gd name="connsiteY108" fmla="*/ 5007585 h 5096785"/>
              <a:gd name="connsiteX109" fmla="*/ 5177597 w 12192000"/>
              <a:gd name="connsiteY109" fmla="*/ 5015926 h 5096785"/>
              <a:gd name="connsiteX110" fmla="*/ 5160569 w 12192000"/>
              <a:gd name="connsiteY110" fmla="*/ 5025681 h 5096785"/>
              <a:gd name="connsiteX111" fmla="*/ 5152748 w 12192000"/>
              <a:gd name="connsiteY111" fmla="*/ 5026569 h 5096785"/>
              <a:gd name="connsiteX112" fmla="*/ 5127678 w 12192000"/>
              <a:gd name="connsiteY112" fmla="*/ 5032947 h 5096785"/>
              <a:gd name="connsiteX113" fmla="*/ 5113147 w 12192000"/>
              <a:gd name="connsiteY113" fmla="*/ 5035818 h 5096785"/>
              <a:gd name="connsiteX114" fmla="*/ 5107301 w 12192000"/>
              <a:gd name="connsiteY114" fmla="*/ 5036672 h 5096785"/>
              <a:gd name="connsiteX115" fmla="*/ 5093215 w 12192000"/>
              <a:gd name="connsiteY115" fmla="*/ 5032880 h 5096785"/>
              <a:gd name="connsiteX116" fmla="*/ 5077058 w 12192000"/>
              <a:gd name="connsiteY116" fmla="*/ 5038681 h 5096785"/>
              <a:gd name="connsiteX117" fmla="*/ 5057349 w 12192000"/>
              <a:gd name="connsiteY117" fmla="*/ 5036015 h 5096785"/>
              <a:gd name="connsiteX118" fmla="*/ 5053945 w 12192000"/>
              <a:gd name="connsiteY118" fmla="*/ 5041952 h 5096785"/>
              <a:gd name="connsiteX119" fmla="*/ 5040021 w 12192000"/>
              <a:gd name="connsiteY119" fmla="*/ 5050052 h 5096785"/>
              <a:gd name="connsiteX120" fmla="*/ 5025913 w 12192000"/>
              <a:gd name="connsiteY120" fmla="*/ 5046535 h 5096785"/>
              <a:gd name="connsiteX121" fmla="*/ 4998218 w 12192000"/>
              <a:gd name="connsiteY121" fmla="*/ 5048065 h 5096785"/>
              <a:gd name="connsiteX122" fmla="*/ 4991008 w 12192000"/>
              <a:gd name="connsiteY122" fmla="*/ 5050439 h 5096785"/>
              <a:gd name="connsiteX123" fmla="*/ 4963503 w 12192000"/>
              <a:gd name="connsiteY123" fmla="*/ 5047575 h 5096785"/>
              <a:gd name="connsiteX124" fmla="*/ 4921053 w 12192000"/>
              <a:gd name="connsiteY124" fmla="*/ 5048925 h 5096785"/>
              <a:gd name="connsiteX125" fmla="*/ 4873420 w 12192000"/>
              <a:gd name="connsiteY125" fmla="*/ 5054929 h 5096785"/>
              <a:gd name="connsiteX126" fmla="*/ 4858825 w 12192000"/>
              <a:gd name="connsiteY126" fmla="*/ 5051329 h 5096785"/>
              <a:gd name="connsiteX127" fmla="*/ 4769340 w 12192000"/>
              <a:gd name="connsiteY127" fmla="*/ 5053090 h 5096785"/>
              <a:gd name="connsiteX128" fmla="*/ 4744152 w 12192000"/>
              <a:gd name="connsiteY128" fmla="*/ 5053391 h 5096785"/>
              <a:gd name="connsiteX129" fmla="*/ 4723556 w 12192000"/>
              <a:gd name="connsiteY129" fmla="*/ 5059633 h 5096785"/>
              <a:gd name="connsiteX130" fmla="*/ 4719699 w 12192000"/>
              <a:gd name="connsiteY130" fmla="*/ 5066298 h 5096785"/>
              <a:gd name="connsiteX131" fmla="*/ 4706016 w 12192000"/>
              <a:gd name="connsiteY131" fmla="*/ 5067422 h 5096785"/>
              <a:gd name="connsiteX132" fmla="*/ 4702593 w 12192000"/>
              <a:gd name="connsiteY132" fmla="*/ 5068973 h 5096785"/>
              <a:gd name="connsiteX133" fmla="*/ 4682766 w 12192000"/>
              <a:gd name="connsiteY133" fmla="*/ 5076609 h 5096785"/>
              <a:gd name="connsiteX134" fmla="*/ 4634960 w 12192000"/>
              <a:gd name="connsiteY134" fmla="*/ 5061852 h 5096785"/>
              <a:gd name="connsiteX135" fmla="*/ 4580645 w 12192000"/>
              <a:gd name="connsiteY135" fmla="*/ 5069246 h 5096785"/>
              <a:gd name="connsiteX136" fmla="*/ 4368005 w 12192000"/>
              <a:gd name="connsiteY136" fmla="*/ 5057426 h 5096785"/>
              <a:gd name="connsiteX137" fmla="*/ 4339489 w 12192000"/>
              <a:gd name="connsiteY137" fmla="*/ 5080858 h 5096785"/>
              <a:gd name="connsiteX138" fmla="*/ 4253895 w 12192000"/>
              <a:gd name="connsiteY138" fmla="*/ 5085008 h 5096785"/>
              <a:gd name="connsiteX139" fmla="*/ 4117780 w 12192000"/>
              <a:gd name="connsiteY139" fmla="*/ 5045175 h 5096785"/>
              <a:gd name="connsiteX140" fmla="*/ 3960074 w 12192000"/>
              <a:gd name="connsiteY140" fmla="*/ 5050708 h 5096785"/>
              <a:gd name="connsiteX141" fmla="*/ 3947260 w 12192000"/>
              <a:gd name="connsiteY141" fmla="*/ 5041167 h 5096785"/>
              <a:gd name="connsiteX142" fmla="*/ 3931969 w 12192000"/>
              <a:gd name="connsiteY142" fmla="*/ 5035902 h 5096785"/>
              <a:gd name="connsiteX143" fmla="*/ 3929836 w 12192000"/>
              <a:gd name="connsiteY143" fmla="*/ 5036901 h 5096785"/>
              <a:gd name="connsiteX144" fmla="*/ 3911296 w 12192000"/>
              <a:gd name="connsiteY144" fmla="*/ 5035663 h 5096785"/>
              <a:gd name="connsiteX145" fmla="*/ 3907746 w 12192000"/>
              <a:gd name="connsiteY145" fmla="*/ 5032107 h 5096785"/>
              <a:gd name="connsiteX146" fmla="*/ 3895182 w 12192000"/>
              <a:gd name="connsiteY146" fmla="*/ 5030229 h 5096785"/>
              <a:gd name="connsiteX147" fmla="*/ 3870866 w 12192000"/>
              <a:gd name="connsiteY147" fmla="*/ 5023753 h 5096785"/>
              <a:gd name="connsiteX148" fmla="*/ 3865913 w 12192000"/>
              <a:gd name="connsiteY148" fmla="*/ 5025143 h 5096785"/>
              <a:gd name="connsiteX149" fmla="*/ 3828606 w 12192000"/>
              <a:gd name="connsiteY149" fmla="*/ 5019426 h 5096785"/>
              <a:gd name="connsiteX150" fmla="*/ 3827901 w 12192000"/>
              <a:gd name="connsiteY150" fmla="*/ 5020583 h 5096785"/>
              <a:gd name="connsiteX151" fmla="*/ 3816543 w 12192000"/>
              <a:gd name="connsiteY151" fmla="*/ 5024366 h 5096785"/>
              <a:gd name="connsiteX152" fmla="*/ 3795278 w 12192000"/>
              <a:gd name="connsiteY152" fmla="*/ 5028779 h 5096785"/>
              <a:gd name="connsiteX153" fmla="*/ 3743858 w 12192000"/>
              <a:gd name="connsiteY153" fmla="*/ 5054237 h 5096785"/>
              <a:gd name="connsiteX154" fmla="*/ 3704945 w 12192000"/>
              <a:gd name="connsiteY154" fmla="*/ 5048413 h 5096785"/>
              <a:gd name="connsiteX155" fmla="*/ 3696992 w 12192000"/>
              <a:gd name="connsiteY155" fmla="*/ 5047914 h 5096785"/>
              <a:gd name="connsiteX156" fmla="*/ 3696780 w 12192000"/>
              <a:gd name="connsiteY156" fmla="*/ 5048181 h 5096785"/>
              <a:gd name="connsiteX157" fmla="*/ 3688290 w 12192000"/>
              <a:gd name="connsiteY157" fmla="*/ 5048204 h 5096785"/>
              <a:gd name="connsiteX158" fmla="*/ 3682486 w 12192000"/>
              <a:gd name="connsiteY158" fmla="*/ 5047000 h 5096785"/>
              <a:gd name="connsiteX159" fmla="*/ 3667056 w 12192000"/>
              <a:gd name="connsiteY159" fmla="*/ 5046030 h 5096785"/>
              <a:gd name="connsiteX160" fmla="*/ 3661403 w 12192000"/>
              <a:gd name="connsiteY160" fmla="*/ 5047537 h 5096785"/>
              <a:gd name="connsiteX161" fmla="*/ 3658673 w 12192000"/>
              <a:gd name="connsiteY161" fmla="*/ 5050790 h 5096785"/>
              <a:gd name="connsiteX162" fmla="*/ 3657333 w 12192000"/>
              <a:gd name="connsiteY162" fmla="*/ 5050325 h 5096785"/>
              <a:gd name="connsiteX163" fmla="*/ 3626778 w 12192000"/>
              <a:gd name="connsiteY163" fmla="*/ 5057882 h 5096785"/>
              <a:gd name="connsiteX164" fmla="*/ 3560067 w 12192000"/>
              <a:gd name="connsiteY164" fmla="*/ 5064266 h 5096785"/>
              <a:gd name="connsiteX165" fmla="*/ 3522641 w 12192000"/>
              <a:gd name="connsiteY165" fmla="*/ 5063654 h 5096785"/>
              <a:gd name="connsiteX166" fmla="*/ 3419275 w 12192000"/>
              <a:gd name="connsiteY166" fmla="*/ 5066646 h 5096785"/>
              <a:gd name="connsiteX167" fmla="*/ 3314869 w 12192000"/>
              <a:gd name="connsiteY167" fmla="*/ 5073197 h 5096785"/>
              <a:gd name="connsiteX168" fmla="*/ 3259088 w 12192000"/>
              <a:gd name="connsiteY168" fmla="*/ 5096363 h 5096785"/>
              <a:gd name="connsiteX169" fmla="*/ 3253104 w 12192000"/>
              <a:gd name="connsiteY169" fmla="*/ 5096785 h 5096785"/>
              <a:gd name="connsiteX170" fmla="*/ 3238751 w 12192000"/>
              <a:gd name="connsiteY170" fmla="*/ 5092996 h 5096785"/>
              <a:gd name="connsiteX171" fmla="*/ 3233681 w 12192000"/>
              <a:gd name="connsiteY171" fmla="*/ 5090758 h 5096785"/>
              <a:gd name="connsiteX172" fmla="*/ 3225562 w 12192000"/>
              <a:gd name="connsiteY172" fmla="*/ 5089215 h 5096785"/>
              <a:gd name="connsiteX173" fmla="*/ 3225260 w 12192000"/>
              <a:gd name="connsiteY173" fmla="*/ 5089437 h 5096785"/>
              <a:gd name="connsiteX174" fmla="*/ 3217859 w 12192000"/>
              <a:gd name="connsiteY174" fmla="*/ 5087484 h 5096785"/>
              <a:gd name="connsiteX175" fmla="*/ 3182980 w 12192000"/>
              <a:gd name="connsiteY175" fmla="*/ 5074650 h 5096785"/>
              <a:gd name="connsiteX176" fmla="*/ 3123938 w 12192000"/>
              <a:gd name="connsiteY176" fmla="*/ 5089912 h 5096785"/>
              <a:gd name="connsiteX177" fmla="*/ 3101912 w 12192000"/>
              <a:gd name="connsiteY177" fmla="*/ 5090281 h 5096785"/>
              <a:gd name="connsiteX178" fmla="*/ 3089591 w 12192000"/>
              <a:gd name="connsiteY178" fmla="*/ 5091865 h 5096785"/>
              <a:gd name="connsiteX179" fmla="*/ 3088465 w 12192000"/>
              <a:gd name="connsiteY179" fmla="*/ 5092858 h 5096785"/>
              <a:gd name="connsiteX180" fmla="*/ 3055081 w 12192000"/>
              <a:gd name="connsiteY180" fmla="*/ 5080424 h 5096785"/>
              <a:gd name="connsiteX181" fmla="*/ 3049807 w 12192000"/>
              <a:gd name="connsiteY181" fmla="*/ 5080860 h 5096785"/>
              <a:gd name="connsiteX182" fmla="*/ 3029122 w 12192000"/>
              <a:gd name="connsiteY182" fmla="*/ 5070085 h 5096785"/>
              <a:gd name="connsiteX183" fmla="*/ 3017862 w 12192000"/>
              <a:gd name="connsiteY183" fmla="*/ 5065942 h 5096785"/>
              <a:gd name="connsiteX184" fmla="*/ 3015868 w 12192000"/>
              <a:gd name="connsiteY184" fmla="*/ 5061832 h 5096785"/>
              <a:gd name="connsiteX185" fmla="*/ 2998644 w 12192000"/>
              <a:gd name="connsiteY185" fmla="*/ 5057210 h 5096785"/>
              <a:gd name="connsiteX186" fmla="*/ 2996219 w 12192000"/>
              <a:gd name="connsiteY186" fmla="*/ 5057788 h 5096785"/>
              <a:gd name="connsiteX187" fmla="*/ 2983676 w 12192000"/>
              <a:gd name="connsiteY187" fmla="*/ 5049852 h 5096785"/>
              <a:gd name="connsiteX188" fmla="*/ 2903609 w 12192000"/>
              <a:gd name="connsiteY188" fmla="*/ 4998457 h 5096785"/>
              <a:gd name="connsiteX189" fmla="*/ 2758830 w 12192000"/>
              <a:gd name="connsiteY189" fmla="*/ 4974760 h 5096785"/>
              <a:gd name="connsiteX190" fmla="*/ 2532669 w 12192000"/>
              <a:gd name="connsiteY190" fmla="*/ 4940573 h 5096785"/>
              <a:gd name="connsiteX191" fmla="*/ 2389931 w 12192000"/>
              <a:gd name="connsiteY191" fmla="*/ 4905785 h 5096785"/>
              <a:gd name="connsiteX192" fmla="*/ 2335186 w 12192000"/>
              <a:gd name="connsiteY192" fmla="*/ 4902957 h 5096785"/>
              <a:gd name="connsiteX193" fmla="*/ 2295307 w 12192000"/>
              <a:gd name="connsiteY193" fmla="*/ 4879800 h 5096785"/>
              <a:gd name="connsiteX194" fmla="*/ 2273393 w 12192000"/>
              <a:gd name="connsiteY194" fmla="*/ 4883565 h 5096785"/>
              <a:gd name="connsiteX195" fmla="*/ 2269523 w 12192000"/>
              <a:gd name="connsiteY195" fmla="*/ 4884442 h 5096785"/>
              <a:gd name="connsiteX196" fmla="*/ 2256015 w 12192000"/>
              <a:gd name="connsiteY196" fmla="*/ 4883014 h 5096785"/>
              <a:gd name="connsiteX197" fmla="*/ 2249731 w 12192000"/>
              <a:gd name="connsiteY197" fmla="*/ 4888778 h 5096785"/>
              <a:gd name="connsiteX198" fmla="*/ 2227629 w 12192000"/>
              <a:gd name="connsiteY198" fmla="*/ 4891047 h 5096785"/>
              <a:gd name="connsiteX199" fmla="*/ 2203460 w 12192000"/>
              <a:gd name="connsiteY199" fmla="*/ 4886696 h 5096785"/>
              <a:gd name="connsiteX200" fmla="*/ 2091528 w 12192000"/>
              <a:gd name="connsiteY200" fmla="*/ 4859155 h 5096785"/>
              <a:gd name="connsiteX201" fmla="*/ 2022901 w 12192000"/>
              <a:gd name="connsiteY201" fmla="*/ 4846594 h 5096785"/>
              <a:gd name="connsiteX202" fmla="*/ 1994227 w 12192000"/>
              <a:gd name="connsiteY202" fmla="*/ 4847973 h 5096785"/>
              <a:gd name="connsiteX203" fmla="*/ 1955936 w 12192000"/>
              <a:gd name="connsiteY203" fmla="*/ 4845765 h 5096785"/>
              <a:gd name="connsiteX204" fmla="*/ 1741924 w 12192000"/>
              <a:gd name="connsiteY204" fmla="*/ 4808054 h 5096785"/>
              <a:gd name="connsiteX205" fmla="*/ 1734410 w 12192000"/>
              <a:gd name="connsiteY205" fmla="*/ 4811675 h 5096785"/>
              <a:gd name="connsiteX206" fmla="*/ 1691423 w 12192000"/>
              <a:gd name="connsiteY206" fmla="*/ 4802777 h 5096785"/>
              <a:gd name="connsiteX207" fmla="*/ 1554504 w 12192000"/>
              <a:gd name="connsiteY207" fmla="*/ 4739985 h 5096785"/>
              <a:gd name="connsiteX208" fmla="*/ 1470119 w 12192000"/>
              <a:gd name="connsiteY208" fmla="*/ 4723470 h 5096785"/>
              <a:gd name="connsiteX209" fmla="*/ 1437967 w 12192000"/>
              <a:gd name="connsiteY209" fmla="*/ 4722710 h 5096785"/>
              <a:gd name="connsiteX210" fmla="*/ 1384234 w 12192000"/>
              <a:gd name="connsiteY210" fmla="*/ 4721117 h 5096785"/>
              <a:gd name="connsiteX211" fmla="*/ 1338647 w 12192000"/>
              <a:gd name="connsiteY211" fmla="*/ 4732483 h 5096785"/>
              <a:gd name="connsiteX212" fmla="*/ 1295869 w 12192000"/>
              <a:gd name="connsiteY212" fmla="*/ 4726175 h 5096785"/>
              <a:gd name="connsiteX213" fmla="*/ 1292949 w 12192000"/>
              <a:gd name="connsiteY213" fmla="*/ 4708469 h 5096785"/>
              <a:gd name="connsiteX214" fmla="*/ 1244908 w 12192000"/>
              <a:gd name="connsiteY214" fmla="*/ 4706993 h 5096785"/>
              <a:gd name="connsiteX215" fmla="*/ 1171266 w 12192000"/>
              <a:gd name="connsiteY215" fmla="*/ 4706535 h 5096785"/>
              <a:gd name="connsiteX216" fmla="*/ 1160868 w 12192000"/>
              <a:gd name="connsiteY216" fmla="*/ 4701936 h 5096785"/>
              <a:gd name="connsiteX217" fmla="*/ 1147599 w 12192000"/>
              <a:gd name="connsiteY217" fmla="*/ 4714833 h 5096785"/>
              <a:gd name="connsiteX218" fmla="*/ 1119603 w 12192000"/>
              <a:gd name="connsiteY218" fmla="*/ 4721303 h 5096785"/>
              <a:gd name="connsiteX219" fmla="*/ 997851 w 12192000"/>
              <a:gd name="connsiteY219" fmla="*/ 4722336 h 5096785"/>
              <a:gd name="connsiteX220" fmla="*/ 976455 w 12192000"/>
              <a:gd name="connsiteY220" fmla="*/ 4726407 h 5096785"/>
              <a:gd name="connsiteX221" fmla="*/ 949939 w 12192000"/>
              <a:gd name="connsiteY221" fmla="*/ 4719699 h 5096785"/>
              <a:gd name="connsiteX222" fmla="*/ 894148 w 12192000"/>
              <a:gd name="connsiteY222" fmla="*/ 4710406 h 5096785"/>
              <a:gd name="connsiteX223" fmla="*/ 857990 w 12192000"/>
              <a:gd name="connsiteY223" fmla="*/ 4696844 h 5096785"/>
              <a:gd name="connsiteX224" fmla="*/ 848649 w 12192000"/>
              <a:gd name="connsiteY224" fmla="*/ 4704021 h 5096785"/>
              <a:gd name="connsiteX225" fmla="*/ 826436 w 12192000"/>
              <a:gd name="connsiteY225" fmla="*/ 4707421 h 5096785"/>
              <a:gd name="connsiteX226" fmla="*/ 733052 w 12192000"/>
              <a:gd name="connsiteY226" fmla="*/ 4701884 h 5096785"/>
              <a:gd name="connsiteX227" fmla="*/ 716185 w 12192000"/>
              <a:gd name="connsiteY227" fmla="*/ 4703827 h 5096785"/>
              <a:gd name="connsiteX228" fmla="*/ 696663 w 12192000"/>
              <a:gd name="connsiteY228" fmla="*/ 4697420 h 5096785"/>
              <a:gd name="connsiteX229" fmla="*/ 582722 w 12192000"/>
              <a:gd name="connsiteY229" fmla="*/ 4658637 h 5096785"/>
              <a:gd name="connsiteX230" fmla="*/ 581118 w 12192000"/>
              <a:gd name="connsiteY230" fmla="*/ 4654120 h 5096785"/>
              <a:gd name="connsiteX231" fmla="*/ 546453 w 12192000"/>
              <a:gd name="connsiteY231" fmla="*/ 4652542 h 5096785"/>
              <a:gd name="connsiteX232" fmla="*/ 536773 w 12192000"/>
              <a:gd name="connsiteY232" fmla="*/ 4644609 h 5096785"/>
              <a:gd name="connsiteX233" fmla="*/ 518899 w 12192000"/>
              <a:gd name="connsiteY233" fmla="*/ 4642839 h 5096785"/>
              <a:gd name="connsiteX234" fmla="*/ 388896 w 12192000"/>
              <a:gd name="connsiteY234" fmla="*/ 4619173 h 5096785"/>
              <a:gd name="connsiteX235" fmla="*/ 366479 w 12192000"/>
              <a:gd name="connsiteY235" fmla="*/ 4618896 h 5096785"/>
              <a:gd name="connsiteX236" fmla="*/ 342781 w 12192000"/>
              <a:gd name="connsiteY236" fmla="*/ 4601239 h 5096785"/>
              <a:gd name="connsiteX237" fmla="*/ 255925 w 12192000"/>
              <a:gd name="connsiteY237" fmla="*/ 4598685 h 5096785"/>
              <a:gd name="connsiteX238" fmla="*/ 226919 w 12192000"/>
              <a:gd name="connsiteY238" fmla="*/ 4598460 h 5096785"/>
              <a:gd name="connsiteX239" fmla="*/ 213925 w 12192000"/>
              <a:gd name="connsiteY239" fmla="*/ 4597783 h 5096785"/>
              <a:gd name="connsiteX240" fmla="*/ 215196 w 12192000"/>
              <a:gd name="connsiteY240" fmla="*/ 4588576 h 5096785"/>
              <a:gd name="connsiteX241" fmla="*/ 180214 w 12192000"/>
              <a:gd name="connsiteY241" fmla="*/ 4583701 h 5096785"/>
              <a:gd name="connsiteX242" fmla="*/ 83203 w 12192000"/>
              <a:gd name="connsiteY242" fmla="*/ 4531664 h 5096785"/>
              <a:gd name="connsiteX243" fmla="*/ 4106 w 12192000"/>
              <a:gd name="connsiteY243" fmla="*/ 4517202 h 5096785"/>
              <a:gd name="connsiteX244" fmla="*/ 0 w 12192000"/>
              <a:gd name="connsiteY244" fmla="*/ 4516084 h 5096785"/>
              <a:gd name="connsiteX245" fmla="*/ 0 w 12192000"/>
              <a:gd name="connsiteY245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9037321 w 12192000"/>
              <a:gd name="connsiteY24" fmla="*/ 4371817 h 5096785"/>
              <a:gd name="connsiteX25" fmla="*/ 8990743 w 12192000"/>
              <a:gd name="connsiteY25" fmla="*/ 4382161 h 5096785"/>
              <a:gd name="connsiteX26" fmla="*/ 8979819 w 12192000"/>
              <a:gd name="connsiteY26" fmla="*/ 4366419 h 5096785"/>
              <a:gd name="connsiteX27" fmla="*/ 8936044 w 12192000"/>
              <a:gd name="connsiteY27" fmla="*/ 4370992 h 5096785"/>
              <a:gd name="connsiteX28" fmla="*/ 8897707 w 12192000"/>
              <a:gd name="connsiteY28" fmla="*/ 4392673 h 5096785"/>
              <a:gd name="connsiteX29" fmla="*/ 8845635 w 12192000"/>
              <a:gd name="connsiteY29" fmla="*/ 4404300 h 5096785"/>
              <a:gd name="connsiteX30" fmla="*/ 8814562 w 12192000"/>
              <a:gd name="connsiteY30" fmla="*/ 4411434 h 5096785"/>
              <a:gd name="connsiteX31" fmla="*/ 8726349 w 12192000"/>
              <a:gd name="connsiteY31" fmla="*/ 4416668 h 5096785"/>
              <a:gd name="connsiteX32" fmla="*/ 8566678 w 12192000"/>
              <a:gd name="connsiteY32" fmla="*/ 4391711 h 5096785"/>
              <a:gd name="connsiteX33" fmla="*/ 8521516 w 12192000"/>
              <a:gd name="connsiteY33" fmla="*/ 4393927 h 5096785"/>
              <a:gd name="connsiteX34" fmla="*/ 8515998 w 12192000"/>
              <a:gd name="connsiteY34" fmla="*/ 4399124 h 5096785"/>
              <a:gd name="connsiteX35" fmla="*/ 8449547 w 12192000"/>
              <a:gd name="connsiteY35" fmla="*/ 4383170 h 5096785"/>
              <a:gd name="connsiteX36" fmla="*/ 8360285 w 12192000"/>
              <a:gd name="connsiteY36" fmla="*/ 4398502 h 5096785"/>
              <a:gd name="connsiteX37" fmla="*/ 8256584 w 12192000"/>
              <a:gd name="connsiteY37" fmla="*/ 4423564 h 5096785"/>
              <a:gd name="connsiteX38" fmla="*/ 8229821 w 12192000"/>
              <a:gd name="connsiteY38" fmla="*/ 4431840 h 5096785"/>
              <a:gd name="connsiteX39" fmla="*/ 8158476 w 12192000"/>
              <a:gd name="connsiteY39" fmla="*/ 4436904 h 5096785"/>
              <a:gd name="connsiteX40" fmla="*/ 7993707 w 12192000"/>
              <a:gd name="connsiteY40" fmla="*/ 4447962 h 5096785"/>
              <a:gd name="connsiteX41" fmla="*/ 7990346 w 12192000"/>
              <a:gd name="connsiteY41" fmla="*/ 4454853 h 5096785"/>
              <a:gd name="connsiteX42" fmla="*/ 7976786 w 12192000"/>
              <a:gd name="connsiteY42" fmla="*/ 4456820 h 5096785"/>
              <a:gd name="connsiteX43" fmla="*/ 7973491 w 12192000"/>
              <a:gd name="connsiteY43" fmla="*/ 4458577 h 5096785"/>
              <a:gd name="connsiteX44" fmla="*/ 7954281 w 12192000"/>
              <a:gd name="connsiteY44" fmla="*/ 4467421 h 5096785"/>
              <a:gd name="connsiteX45" fmla="*/ 7905540 w 12192000"/>
              <a:gd name="connsiteY45" fmla="*/ 4455628 h 5096785"/>
              <a:gd name="connsiteX46" fmla="*/ 7851932 w 12192000"/>
              <a:gd name="connsiteY46" fmla="*/ 4466353 h 5096785"/>
              <a:gd name="connsiteX47" fmla="*/ 7639078 w 12192000"/>
              <a:gd name="connsiteY47" fmla="*/ 4467635 h 5096785"/>
              <a:gd name="connsiteX48" fmla="*/ 7612359 w 12192000"/>
              <a:gd name="connsiteY48" fmla="*/ 4492789 h 5096785"/>
              <a:gd name="connsiteX49" fmla="*/ 7527328 w 12192000"/>
              <a:gd name="connsiteY49" fmla="*/ 4502199 h 5096785"/>
              <a:gd name="connsiteX50" fmla="*/ 7388717 w 12192000"/>
              <a:gd name="connsiteY50" fmla="*/ 4470799 h 5096785"/>
              <a:gd name="connsiteX51" fmla="*/ 7231898 w 12192000"/>
              <a:gd name="connsiteY51" fmla="*/ 4486028 h 5096785"/>
              <a:gd name="connsiteX52" fmla="*/ 7218425 w 12192000"/>
              <a:gd name="connsiteY52" fmla="*/ 4477288 h 5096785"/>
              <a:gd name="connsiteX53" fmla="*/ 7202795 w 12192000"/>
              <a:gd name="connsiteY53" fmla="*/ 4472972 h 5096785"/>
              <a:gd name="connsiteX54" fmla="*/ 7200744 w 12192000"/>
              <a:gd name="connsiteY54" fmla="*/ 4474099 h 5096785"/>
              <a:gd name="connsiteX55" fmla="*/ 7182163 w 12192000"/>
              <a:gd name="connsiteY55" fmla="*/ 4474005 h 5096785"/>
              <a:gd name="connsiteX56" fmla="*/ 7178368 w 12192000"/>
              <a:gd name="connsiteY56" fmla="*/ 4470673 h 5096785"/>
              <a:gd name="connsiteX57" fmla="*/ 7165705 w 12192000"/>
              <a:gd name="connsiteY57" fmla="*/ 4469569 h 5096785"/>
              <a:gd name="connsiteX58" fmla="*/ 7140991 w 12192000"/>
              <a:gd name="connsiteY58" fmla="*/ 4464599 h 5096785"/>
              <a:gd name="connsiteX59" fmla="*/ 7136152 w 12192000"/>
              <a:gd name="connsiteY59" fmla="*/ 4466292 h 5096785"/>
              <a:gd name="connsiteX60" fmla="*/ 7098544 w 12192000"/>
              <a:gd name="connsiteY60" fmla="*/ 4462879 h 5096785"/>
              <a:gd name="connsiteX61" fmla="*/ 7097922 w 12192000"/>
              <a:gd name="connsiteY61" fmla="*/ 4464077 h 5096785"/>
              <a:gd name="connsiteX62" fmla="*/ 7086877 w 12192000"/>
              <a:gd name="connsiteY62" fmla="*/ 4468554 h 5096785"/>
              <a:gd name="connsiteX63" fmla="*/ 7065999 w 12192000"/>
              <a:gd name="connsiteY63" fmla="*/ 4474270 h 5096785"/>
              <a:gd name="connsiteX64" fmla="*/ 7016598 w 12192000"/>
              <a:gd name="connsiteY64" fmla="*/ 4502855 h 5096785"/>
              <a:gd name="connsiteX65" fmla="*/ 6977375 w 12192000"/>
              <a:gd name="connsiteY65" fmla="*/ 4499434 h 5096785"/>
              <a:gd name="connsiteX66" fmla="*/ 6969409 w 12192000"/>
              <a:gd name="connsiteY66" fmla="*/ 4499424 h 5096785"/>
              <a:gd name="connsiteX67" fmla="*/ 6969218 w 12192000"/>
              <a:gd name="connsiteY67" fmla="*/ 4499704 h 5096785"/>
              <a:gd name="connsiteX68" fmla="*/ 6960755 w 12192000"/>
              <a:gd name="connsiteY68" fmla="*/ 4500249 h 5096785"/>
              <a:gd name="connsiteX69" fmla="*/ 6954882 w 12192000"/>
              <a:gd name="connsiteY69" fmla="*/ 4499405 h 5096785"/>
              <a:gd name="connsiteX70" fmla="*/ 6939428 w 12192000"/>
              <a:gd name="connsiteY70" fmla="*/ 4499385 h 5096785"/>
              <a:gd name="connsiteX71" fmla="*/ 6933902 w 12192000"/>
              <a:gd name="connsiteY71" fmla="*/ 4501239 h 5096785"/>
              <a:gd name="connsiteX72" fmla="*/ 6891244 w 12192000"/>
              <a:gd name="connsiteY72" fmla="*/ 4536371 h 5096785"/>
              <a:gd name="connsiteX73" fmla="*/ 6794496 w 12192000"/>
              <a:gd name="connsiteY73" fmla="*/ 4567924 h 5096785"/>
              <a:gd name="connsiteX74" fmla="*/ 6574528 w 12192000"/>
              <a:gd name="connsiteY74" fmla="*/ 4641155 h 5096785"/>
              <a:gd name="connsiteX75" fmla="*/ 6573036 w 12192000"/>
              <a:gd name="connsiteY75" fmla="*/ 4641049 h 5096785"/>
              <a:gd name="connsiteX76" fmla="*/ 6571920 w 12192000"/>
              <a:gd name="connsiteY76" fmla="*/ 4644739 h 5096785"/>
              <a:gd name="connsiteX77" fmla="*/ 6552021 w 12192000"/>
              <a:gd name="connsiteY77" fmla="*/ 4650379 h 5096785"/>
              <a:gd name="connsiteX78" fmla="*/ 6545925 w 12192000"/>
              <a:gd name="connsiteY78" fmla="*/ 4650675 h 5096785"/>
              <a:gd name="connsiteX79" fmla="*/ 6537822 w 12192000"/>
              <a:gd name="connsiteY79" fmla="*/ 4652769 h 5096785"/>
              <a:gd name="connsiteX80" fmla="*/ 6537743 w 12192000"/>
              <a:gd name="connsiteY80" fmla="*/ 4653068 h 5096785"/>
              <a:gd name="connsiteX81" fmla="*/ 6490057 w 12192000"/>
              <a:gd name="connsiteY81" fmla="*/ 4658624 h 5096785"/>
              <a:gd name="connsiteX82" fmla="*/ 6386800 w 12192000"/>
              <a:gd name="connsiteY82" fmla="*/ 4715431 h 5096785"/>
              <a:gd name="connsiteX83" fmla="*/ 6382703 w 12192000"/>
              <a:gd name="connsiteY83" fmla="*/ 4717930 h 5096785"/>
              <a:gd name="connsiteX84" fmla="*/ 6356495 w 12192000"/>
              <a:gd name="connsiteY84" fmla="*/ 4717843 h 5096785"/>
              <a:gd name="connsiteX85" fmla="*/ 6343628 w 12192000"/>
              <a:gd name="connsiteY85" fmla="*/ 4719161 h 5096785"/>
              <a:gd name="connsiteX86" fmla="*/ 6338605 w 12192000"/>
              <a:gd name="connsiteY86" fmla="*/ 4716723 h 5096785"/>
              <a:gd name="connsiteX87" fmla="*/ 6320318 w 12192000"/>
              <a:gd name="connsiteY87" fmla="*/ 4720095 h 5096785"/>
              <a:gd name="connsiteX88" fmla="*/ 6318742 w 12192000"/>
              <a:gd name="connsiteY88" fmla="*/ 4721541 h 5096785"/>
              <a:gd name="connsiteX89" fmla="*/ 6301708 w 12192000"/>
              <a:gd name="connsiteY89" fmla="*/ 4720380 h 5096785"/>
              <a:gd name="connsiteX90" fmla="*/ 6285082 w 12192000"/>
              <a:gd name="connsiteY90" fmla="*/ 4714639 h 5096785"/>
              <a:gd name="connsiteX91" fmla="*/ 6136936 w 12192000"/>
              <a:gd name="connsiteY91" fmla="*/ 4758246 h 5096785"/>
              <a:gd name="connsiteX92" fmla="*/ 5988578 w 12192000"/>
              <a:gd name="connsiteY92" fmla="*/ 4754427 h 5096785"/>
              <a:gd name="connsiteX93" fmla="*/ 5908701 w 12192000"/>
              <a:gd name="connsiteY93" fmla="*/ 4779160 h 5096785"/>
              <a:gd name="connsiteX94" fmla="*/ 5892219 w 12192000"/>
              <a:gd name="connsiteY94" fmla="*/ 4807892 h 5096785"/>
              <a:gd name="connsiteX95" fmla="*/ 5683612 w 12192000"/>
              <a:gd name="connsiteY95" fmla="*/ 4848770 h 5096785"/>
              <a:gd name="connsiteX96" fmla="*/ 5635111 w 12192000"/>
              <a:gd name="connsiteY96" fmla="*/ 4868888 h 5096785"/>
              <a:gd name="connsiteX97" fmla="*/ 5582652 w 12192000"/>
              <a:gd name="connsiteY97" fmla="*/ 4866836 h 5096785"/>
              <a:gd name="connsiteX98" fmla="*/ 5567213 w 12192000"/>
              <a:gd name="connsiteY98" fmla="*/ 4878769 h 5096785"/>
              <a:gd name="connsiteX99" fmla="*/ 5564659 w 12192000"/>
              <a:gd name="connsiteY99" fmla="*/ 4881042 h 5096785"/>
              <a:gd name="connsiteX100" fmla="*/ 5552102 w 12192000"/>
              <a:gd name="connsiteY100" fmla="*/ 4885426 h 5096785"/>
              <a:gd name="connsiteX101" fmla="*/ 5551475 w 12192000"/>
              <a:gd name="connsiteY101" fmla="*/ 4892560 h 5096785"/>
              <a:gd name="connsiteX102" fmla="*/ 5534664 w 12192000"/>
              <a:gd name="connsiteY102" fmla="*/ 4903385 h 5096785"/>
              <a:gd name="connsiteX103" fmla="*/ 5510737 w 12192000"/>
              <a:gd name="connsiteY103" fmla="*/ 4909807 h 5096785"/>
              <a:gd name="connsiteX104" fmla="*/ 5393901 w 12192000"/>
              <a:gd name="connsiteY104" fmla="*/ 4933709 h 5096785"/>
              <a:gd name="connsiteX105" fmla="*/ 5325782 w 12192000"/>
              <a:gd name="connsiteY105" fmla="*/ 4951789 h 5096785"/>
              <a:gd name="connsiteX106" fmla="*/ 5302703 w 12192000"/>
              <a:gd name="connsiteY106" fmla="*/ 4964590 h 5096785"/>
              <a:gd name="connsiteX107" fmla="*/ 5268591 w 12192000"/>
              <a:gd name="connsiteY107" fmla="*/ 4978479 h 5096785"/>
              <a:gd name="connsiteX108" fmla="*/ 5210559 w 12192000"/>
              <a:gd name="connsiteY108" fmla="*/ 5007585 h 5096785"/>
              <a:gd name="connsiteX109" fmla="*/ 5177597 w 12192000"/>
              <a:gd name="connsiteY109" fmla="*/ 5015926 h 5096785"/>
              <a:gd name="connsiteX110" fmla="*/ 5160569 w 12192000"/>
              <a:gd name="connsiteY110" fmla="*/ 5025681 h 5096785"/>
              <a:gd name="connsiteX111" fmla="*/ 5152748 w 12192000"/>
              <a:gd name="connsiteY111" fmla="*/ 5026569 h 5096785"/>
              <a:gd name="connsiteX112" fmla="*/ 5127678 w 12192000"/>
              <a:gd name="connsiteY112" fmla="*/ 5032947 h 5096785"/>
              <a:gd name="connsiteX113" fmla="*/ 5113147 w 12192000"/>
              <a:gd name="connsiteY113" fmla="*/ 5035818 h 5096785"/>
              <a:gd name="connsiteX114" fmla="*/ 5107301 w 12192000"/>
              <a:gd name="connsiteY114" fmla="*/ 5036672 h 5096785"/>
              <a:gd name="connsiteX115" fmla="*/ 5093215 w 12192000"/>
              <a:gd name="connsiteY115" fmla="*/ 5032880 h 5096785"/>
              <a:gd name="connsiteX116" fmla="*/ 5077058 w 12192000"/>
              <a:gd name="connsiteY116" fmla="*/ 5038681 h 5096785"/>
              <a:gd name="connsiteX117" fmla="*/ 5057349 w 12192000"/>
              <a:gd name="connsiteY117" fmla="*/ 5036015 h 5096785"/>
              <a:gd name="connsiteX118" fmla="*/ 5053945 w 12192000"/>
              <a:gd name="connsiteY118" fmla="*/ 5041952 h 5096785"/>
              <a:gd name="connsiteX119" fmla="*/ 5040021 w 12192000"/>
              <a:gd name="connsiteY119" fmla="*/ 5050052 h 5096785"/>
              <a:gd name="connsiteX120" fmla="*/ 5025913 w 12192000"/>
              <a:gd name="connsiteY120" fmla="*/ 5046535 h 5096785"/>
              <a:gd name="connsiteX121" fmla="*/ 4998218 w 12192000"/>
              <a:gd name="connsiteY121" fmla="*/ 5048065 h 5096785"/>
              <a:gd name="connsiteX122" fmla="*/ 4991008 w 12192000"/>
              <a:gd name="connsiteY122" fmla="*/ 5050439 h 5096785"/>
              <a:gd name="connsiteX123" fmla="*/ 4963503 w 12192000"/>
              <a:gd name="connsiteY123" fmla="*/ 5047575 h 5096785"/>
              <a:gd name="connsiteX124" fmla="*/ 4921053 w 12192000"/>
              <a:gd name="connsiteY124" fmla="*/ 5048925 h 5096785"/>
              <a:gd name="connsiteX125" fmla="*/ 4873420 w 12192000"/>
              <a:gd name="connsiteY125" fmla="*/ 5054929 h 5096785"/>
              <a:gd name="connsiteX126" fmla="*/ 4858825 w 12192000"/>
              <a:gd name="connsiteY126" fmla="*/ 5051329 h 5096785"/>
              <a:gd name="connsiteX127" fmla="*/ 4769340 w 12192000"/>
              <a:gd name="connsiteY127" fmla="*/ 5053090 h 5096785"/>
              <a:gd name="connsiteX128" fmla="*/ 4744152 w 12192000"/>
              <a:gd name="connsiteY128" fmla="*/ 5053391 h 5096785"/>
              <a:gd name="connsiteX129" fmla="*/ 4723556 w 12192000"/>
              <a:gd name="connsiteY129" fmla="*/ 5059633 h 5096785"/>
              <a:gd name="connsiteX130" fmla="*/ 4719699 w 12192000"/>
              <a:gd name="connsiteY130" fmla="*/ 5066298 h 5096785"/>
              <a:gd name="connsiteX131" fmla="*/ 4706016 w 12192000"/>
              <a:gd name="connsiteY131" fmla="*/ 5067422 h 5096785"/>
              <a:gd name="connsiteX132" fmla="*/ 4702593 w 12192000"/>
              <a:gd name="connsiteY132" fmla="*/ 5068973 h 5096785"/>
              <a:gd name="connsiteX133" fmla="*/ 4682766 w 12192000"/>
              <a:gd name="connsiteY133" fmla="*/ 5076609 h 5096785"/>
              <a:gd name="connsiteX134" fmla="*/ 4634960 w 12192000"/>
              <a:gd name="connsiteY134" fmla="*/ 5061852 h 5096785"/>
              <a:gd name="connsiteX135" fmla="*/ 4580645 w 12192000"/>
              <a:gd name="connsiteY135" fmla="*/ 5069246 h 5096785"/>
              <a:gd name="connsiteX136" fmla="*/ 4368005 w 12192000"/>
              <a:gd name="connsiteY136" fmla="*/ 5057426 h 5096785"/>
              <a:gd name="connsiteX137" fmla="*/ 4339489 w 12192000"/>
              <a:gd name="connsiteY137" fmla="*/ 5080858 h 5096785"/>
              <a:gd name="connsiteX138" fmla="*/ 4253895 w 12192000"/>
              <a:gd name="connsiteY138" fmla="*/ 5085008 h 5096785"/>
              <a:gd name="connsiteX139" fmla="*/ 4117780 w 12192000"/>
              <a:gd name="connsiteY139" fmla="*/ 5045175 h 5096785"/>
              <a:gd name="connsiteX140" fmla="*/ 3960074 w 12192000"/>
              <a:gd name="connsiteY140" fmla="*/ 5050708 h 5096785"/>
              <a:gd name="connsiteX141" fmla="*/ 3947260 w 12192000"/>
              <a:gd name="connsiteY141" fmla="*/ 5041167 h 5096785"/>
              <a:gd name="connsiteX142" fmla="*/ 3931969 w 12192000"/>
              <a:gd name="connsiteY142" fmla="*/ 5035902 h 5096785"/>
              <a:gd name="connsiteX143" fmla="*/ 3929836 w 12192000"/>
              <a:gd name="connsiteY143" fmla="*/ 5036901 h 5096785"/>
              <a:gd name="connsiteX144" fmla="*/ 3911296 w 12192000"/>
              <a:gd name="connsiteY144" fmla="*/ 5035663 h 5096785"/>
              <a:gd name="connsiteX145" fmla="*/ 3907746 w 12192000"/>
              <a:gd name="connsiteY145" fmla="*/ 5032107 h 5096785"/>
              <a:gd name="connsiteX146" fmla="*/ 3895182 w 12192000"/>
              <a:gd name="connsiteY146" fmla="*/ 5030229 h 5096785"/>
              <a:gd name="connsiteX147" fmla="*/ 3870866 w 12192000"/>
              <a:gd name="connsiteY147" fmla="*/ 5023753 h 5096785"/>
              <a:gd name="connsiteX148" fmla="*/ 3865913 w 12192000"/>
              <a:gd name="connsiteY148" fmla="*/ 5025143 h 5096785"/>
              <a:gd name="connsiteX149" fmla="*/ 3828606 w 12192000"/>
              <a:gd name="connsiteY149" fmla="*/ 5019426 h 5096785"/>
              <a:gd name="connsiteX150" fmla="*/ 3827901 w 12192000"/>
              <a:gd name="connsiteY150" fmla="*/ 5020583 h 5096785"/>
              <a:gd name="connsiteX151" fmla="*/ 3816543 w 12192000"/>
              <a:gd name="connsiteY151" fmla="*/ 5024366 h 5096785"/>
              <a:gd name="connsiteX152" fmla="*/ 3795278 w 12192000"/>
              <a:gd name="connsiteY152" fmla="*/ 5028779 h 5096785"/>
              <a:gd name="connsiteX153" fmla="*/ 3743858 w 12192000"/>
              <a:gd name="connsiteY153" fmla="*/ 5054237 h 5096785"/>
              <a:gd name="connsiteX154" fmla="*/ 3704945 w 12192000"/>
              <a:gd name="connsiteY154" fmla="*/ 5048413 h 5096785"/>
              <a:gd name="connsiteX155" fmla="*/ 3696992 w 12192000"/>
              <a:gd name="connsiteY155" fmla="*/ 5047914 h 5096785"/>
              <a:gd name="connsiteX156" fmla="*/ 3696780 w 12192000"/>
              <a:gd name="connsiteY156" fmla="*/ 5048181 h 5096785"/>
              <a:gd name="connsiteX157" fmla="*/ 3688290 w 12192000"/>
              <a:gd name="connsiteY157" fmla="*/ 5048204 h 5096785"/>
              <a:gd name="connsiteX158" fmla="*/ 3682486 w 12192000"/>
              <a:gd name="connsiteY158" fmla="*/ 5047000 h 5096785"/>
              <a:gd name="connsiteX159" fmla="*/ 3667056 w 12192000"/>
              <a:gd name="connsiteY159" fmla="*/ 5046030 h 5096785"/>
              <a:gd name="connsiteX160" fmla="*/ 3661403 w 12192000"/>
              <a:gd name="connsiteY160" fmla="*/ 5047537 h 5096785"/>
              <a:gd name="connsiteX161" fmla="*/ 3658673 w 12192000"/>
              <a:gd name="connsiteY161" fmla="*/ 5050790 h 5096785"/>
              <a:gd name="connsiteX162" fmla="*/ 3657333 w 12192000"/>
              <a:gd name="connsiteY162" fmla="*/ 5050325 h 5096785"/>
              <a:gd name="connsiteX163" fmla="*/ 3626778 w 12192000"/>
              <a:gd name="connsiteY163" fmla="*/ 5057882 h 5096785"/>
              <a:gd name="connsiteX164" fmla="*/ 3560067 w 12192000"/>
              <a:gd name="connsiteY164" fmla="*/ 5064266 h 5096785"/>
              <a:gd name="connsiteX165" fmla="*/ 3522641 w 12192000"/>
              <a:gd name="connsiteY165" fmla="*/ 5063654 h 5096785"/>
              <a:gd name="connsiteX166" fmla="*/ 3419275 w 12192000"/>
              <a:gd name="connsiteY166" fmla="*/ 5066646 h 5096785"/>
              <a:gd name="connsiteX167" fmla="*/ 3314869 w 12192000"/>
              <a:gd name="connsiteY167" fmla="*/ 5073197 h 5096785"/>
              <a:gd name="connsiteX168" fmla="*/ 3259088 w 12192000"/>
              <a:gd name="connsiteY168" fmla="*/ 5096363 h 5096785"/>
              <a:gd name="connsiteX169" fmla="*/ 3253104 w 12192000"/>
              <a:gd name="connsiteY169" fmla="*/ 5096785 h 5096785"/>
              <a:gd name="connsiteX170" fmla="*/ 3238751 w 12192000"/>
              <a:gd name="connsiteY170" fmla="*/ 5092996 h 5096785"/>
              <a:gd name="connsiteX171" fmla="*/ 3233681 w 12192000"/>
              <a:gd name="connsiteY171" fmla="*/ 5090758 h 5096785"/>
              <a:gd name="connsiteX172" fmla="*/ 3225562 w 12192000"/>
              <a:gd name="connsiteY172" fmla="*/ 5089215 h 5096785"/>
              <a:gd name="connsiteX173" fmla="*/ 3225260 w 12192000"/>
              <a:gd name="connsiteY173" fmla="*/ 5089437 h 5096785"/>
              <a:gd name="connsiteX174" fmla="*/ 3217859 w 12192000"/>
              <a:gd name="connsiteY174" fmla="*/ 5087484 h 5096785"/>
              <a:gd name="connsiteX175" fmla="*/ 3182980 w 12192000"/>
              <a:gd name="connsiteY175" fmla="*/ 5074650 h 5096785"/>
              <a:gd name="connsiteX176" fmla="*/ 3123938 w 12192000"/>
              <a:gd name="connsiteY176" fmla="*/ 5089912 h 5096785"/>
              <a:gd name="connsiteX177" fmla="*/ 3101912 w 12192000"/>
              <a:gd name="connsiteY177" fmla="*/ 5090281 h 5096785"/>
              <a:gd name="connsiteX178" fmla="*/ 3089591 w 12192000"/>
              <a:gd name="connsiteY178" fmla="*/ 5091865 h 5096785"/>
              <a:gd name="connsiteX179" fmla="*/ 3088465 w 12192000"/>
              <a:gd name="connsiteY179" fmla="*/ 5092858 h 5096785"/>
              <a:gd name="connsiteX180" fmla="*/ 3055081 w 12192000"/>
              <a:gd name="connsiteY180" fmla="*/ 5080424 h 5096785"/>
              <a:gd name="connsiteX181" fmla="*/ 3049807 w 12192000"/>
              <a:gd name="connsiteY181" fmla="*/ 5080860 h 5096785"/>
              <a:gd name="connsiteX182" fmla="*/ 3029122 w 12192000"/>
              <a:gd name="connsiteY182" fmla="*/ 5070085 h 5096785"/>
              <a:gd name="connsiteX183" fmla="*/ 3017862 w 12192000"/>
              <a:gd name="connsiteY183" fmla="*/ 5065942 h 5096785"/>
              <a:gd name="connsiteX184" fmla="*/ 3015868 w 12192000"/>
              <a:gd name="connsiteY184" fmla="*/ 5061832 h 5096785"/>
              <a:gd name="connsiteX185" fmla="*/ 2998644 w 12192000"/>
              <a:gd name="connsiteY185" fmla="*/ 5057210 h 5096785"/>
              <a:gd name="connsiteX186" fmla="*/ 2996219 w 12192000"/>
              <a:gd name="connsiteY186" fmla="*/ 5057788 h 5096785"/>
              <a:gd name="connsiteX187" fmla="*/ 2983676 w 12192000"/>
              <a:gd name="connsiteY187" fmla="*/ 5049852 h 5096785"/>
              <a:gd name="connsiteX188" fmla="*/ 2903609 w 12192000"/>
              <a:gd name="connsiteY188" fmla="*/ 4998457 h 5096785"/>
              <a:gd name="connsiteX189" fmla="*/ 2758830 w 12192000"/>
              <a:gd name="connsiteY189" fmla="*/ 4974760 h 5096785"/>
              <a:gd name="connsiteX190" fmla="*/ 2532669 w 12192000"/>
              <a:gd name="connsiteY190" fmla="*/ 4940573 h 5096785"/>
              <a:gd name="connsiteX191" fmla="*/ 2389931 w 12192000"/>
              <a:gd name="connsiteY191" fmla="*/ 4905785 h 5096785"/>
              <a:gd name="connsiteX192" fmla="*/ 2335186 w 12192000"/>
              <a:gd name="connsiteY192" fmla="*/ 4902957 h 5096785"/>
              <a:gd name="connsiteX193" fmla="*/ 2295307 w 12192000"/>
              <a:gd name="connsiteY193" fmla="*/ 4879800 h 5096785"/>
              <a:gd name="connsiteX194" fmla="*/ 2273393 w 12192000"/>
              <a:gd name="connsiteY194" fmla="*/ 4883565 h 5096785"/>
              <a:gd name="connsiteX195" fmla="*/ 2269523 w 12192000"/>
              <a:gd name="connsiteY195" fmla="*/ 4884442 h 5096785"/>
              <a:gd name="connsiteX196" fmla="*/ 2256015 w 12192000"/>
              <a:gd name="connsiteY196" fmla="*/ 4883014 h 5096785"/>
              <a:gd name="connsiteX197" fmla="*/ 2249731 w 12192000"/>
              <a:gd name="connsiteY197" fmla="*/ 4888778 h 5096785"/>
              <a:gd name="connsiteX198" fmla="*/ 2227629 w 12192000"/>
              <a:gd name="connsiteY198" fmla="*/ 4891047 h 5096785"/>
              <a:gd name="connsiteX199" fmla="*/ 2203460 w 12192000"/>
              <a:gd name="connsiteY199" fmla="*/ 4886696 h 5096785"/>
              <a:gd name="connsiteX200" fmla="*/ 2091528 w 12192000"/>
              <a:gd name="connsiteY200" fmla="*/ 4859155 h 5096785"/>
              <a:gd name="connsiteX201" fmla="*/ 2022901 w 12192000"/>
              <a:gd name="connsiteY201" fmla="*/ 4846594 h 5096785"/>
              <a:gd name="connsiteX202" fmla="*/ 1994227 w 12192000"/>
              <a:gd name="connsiteY202" fmla="*/ 4847973 h 5096785"/>
              <a:gd name="connsiteX203" fmla="*/ 1955936 w 12192000"/>
              <a:gd name="connsiteY203" fmla="*/ 4845765 h 5096785"/>
              <a:gd name="connsiteX204" fmla="*/ 1741924 w 12192000"/>
              <a:gd name="connsiteY204" fmla="*/ 4808054 h 5096785"/>
              <a:gd name="connsiteX205" fmla="*/ 1734410 w 12192000"/>
              <a:gd name="connsiteY205" fmla="*/ 4811675 h 5096785"/>
              <a:gd name="connsiteX206" fmla="*/ 1691423 w 12192000"/>
              <a:gd name="connsiteY206" fmla="*/ 4802777 h 5096785"/>
              <a:gd name="connsiteX207" fmla="*/ 1554504 w 12192000"/>
              <a:gd name="connsiteY207" fmla="*/ 4739985 h 5096785"/>
              <a:gd name="connsiteX208" fmla="*/ 1470119 w 12192000"/>
              <a:gd name="connsiteY208" fmla="*/ 4723470 h 5096785"/>
              <a:gd name="connsiteX209" fmla="*/ 1437967 w 12192000"/>
              <a:gd name="connsiteY209" fmla="*/ 4722710 h 5096785"/>
              <a:gd name="connsiteX210" fmla="*/ 1384234 w 12192000"/>
              <a:gd name="connsiteY210" fmla="*/ 4721117 h 5096785"/>
              <a:gd name="connsiteX211" fmla="*/ 1338647 w 12192000"/>
              <a:gd name="connsiteY211" fmla="*/ 4732483 h 5096785"/>
              <a:gd name="connsiteX212" fmla="*/ 1295869 w 12192000"/>
              <a:gd name="connsiteY212" fmla="*/ 4726175 h 5096785"/>
              <a:gd name="connsiteX213" fmla="*/ 1292949 w 12192000"/>
              <a:gd name="connsiteY213" fmla="*/ 4708469 h 5096785"/>
              <a:gd name="connsiteX214" fmla="*/ 1244908 w 12192000"/>
              <a:gd name="connsiteY214" fmla="*/ 4706993 h 5096785"/>
              <a:gd name="connsiteX215" fmla="*/ 1171266 w 12192000"/>
              <a:gd name="connsiteY215" fmla="*/ 4706535 h 5096785"/>
              <a:gd name="connsiteX216" fmla="*/ 1160868 w 12192000"/>
              <a:gd name="connsiteY216" fmla="*/ 4701936 h 5096785"/>
              <a:gd name="connsiteX217" fmla="*/ 1147599 w 12192000"/>
              <a:gd name="connsiteY217" fmla="*/ 4714833 h 5096785"/>
              <a:gd name="connsiteX218" fmla="*/ 1119603 w 12192000"/>
              <a:gd name="connsiteY218" fmla="*/ 4721303 h 5096785"/>
              <a:gd name="connsiteX219" fmla="*/ 997851 w 12192000"/>
              <a:gd name="connsiteY219" fmla="*/ 4722336 h 5096785"/>
              <a:gd name="connsiteX220" fmla="*/ 976455 w 12192000"/>
              <a:gd name="connsiteY220" fmla="*/ 4726407 h 5096785"/>
              <a:gd name="connsiteX221" fmla="*/ 949939 w 12192000"/>
              <a:gd name="connsiteY221" fmla="*/ 4719699 h 5096785"/>
              <a:gd name="connsiteX222" fmla="*/ 894148 w 12192000"/>
              <a:gd name="connsiteY222" fmla="*/ 4710406 h 5096785"/>
              <a:gd name="connsiteX223" fmla="*/ 857990 w 12192000"/>
              <a:gd name="connsiteY223" fmla="*/ 4696844 h 5096785"/>
              <a:gd name="connsiteX224" fmla="*/ 848649 w 12192000"/>
              <a:gd name="connsiteY224" fmla="*/ 4704021 h 5096785"/>
              <a:gd name="connsiteX225" fmla="*/ 826436 w 12192000"/>
              <a:gd name="connsiteY225" fmla="*/ 4707421 h 5096785"/>
              <a:gd name="connsiteX226" fmla="*/ 733052 w 12192000"/>
              <a:gd name="connsiteY226" fmla="*/ 4701884 h 5096785"/>
              <a:gd name="connsiteX227" fmla="*/ 716185 w 12192000"/>
              <a:gd name="connsiteY227" fmla="*/ 4703827 h 5096785"/>
              <a:gd name="connsiteX228" fmla="*/ 696663 w 12192000"/>
              <a:gd name="connsiteY228" fmla="*/ 4697420 h 5096785"/>
              <a:gd name="connsiteX229" fmla="*/ 582722 w 12192000"/>
              <a:gd name="connsiteY229" fmla="*/ 4658637 h 5096785"/>
              <a:gd name="connsiteX230" fmla="*/ 581118 w 12192000"/>
              <a:gd name="connsiteY230" fmla="*/ 4654120 h 5096785"/>
              <a:gd name="connsiteX231" fmla="*/ 546453 w 12192000"/>
              <a:gd name="connsiteY231" fmla="*/ 4652542 h 5096785"/>
              <a:gd name="connsiteX232" fmla="*/ 536773 w 12192000"/>
              <a:gd name="connsiteY232" fmla="*/ 4644609 h 5096785"/>
              <a:gd name="connsiteX233" fmla="*/ 518899 w 12192000"/>
              <a:gd name="connsiteY233" fmla="*/ 4642839 h 5096785"/>
              <a:gd name="connsiteX234" fmla="*/ 388896 w 12192000"/>
              <a:gd name="connsiteY234" fmla="*/ 4619173 h 5096785"/>
              <a:gd name="connsiteX235" fmla="*/ 366479 w 12192000"/>
              <a:gd name="connsiteY235" fmla="*/ 4618896 h 5096785"/>
              <a:gd name="connsiteX236" fmla="*/ 342781 w 12192000"/>
              <a:gd name="connsiteY236" fmla="*/ 4601239 h 5096785"/>
              <a:gd name="connsiteX237" fmla="*/ 255925 w 12192000"/>
              <a:gd name="connsiteY237" fmla="*/ 4598685 h 5096785"/>
              <a:gd name="connsiteX238" fmla="*/ 226919 w 12192000"/>
              <a:gd name="connsiteY238" fmla="*/ 4598460 h 5096785"/>
              <a:gd name="connsiteX239" fmla="*/ 213925 w 12192000"/>
              <a:gd name="connsiteY239" fmla="*/ 4597783 h 5096785"/>
              <a:gd name="connsiteX240" fmla="*/ 215196 w 12192000"/>
              <a:gd name="connsiteY240" fmla="*/ 4588576 h 5096785"/>
              <a:gd name="connsiteX241" fmla="*/ 180214 w 12192000"/>
              <a:gd name="connsiteY241" fmla="*/ 4583701 h 5096785"/>
              <a:gd name="connsiteX242" fmla="*/ 83203 w 12192000"/>
              <a:gd name="connsiteY242" fmla="*/ 4531664 h 5096785"/>
              <a:gd name="connsiteX243" fmla="*/ 4106 w 12192000"/>
              <a:gd name="connsiteY243" fmla="*/ 4517202 h 5096785"/>
              <a:gd name="connsiteX244" fmla="*/ 0 w 12192000"/>
              <a:gd name="connsiteY244" fmla="*/ 4516084 h 5096785"/>
              <a:gd name="connsiteX245" fmla="*/ 0 w 12192000"/>
              <a:gd name="connsiteY245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136936 w 12192000"/>
              <a:gd name="connsiteY90" fmla="*/ 4758246 h 5096785"/>
              <a:gd name="connsiteX91" fmla="*/ 5988578 w 12192000"/>
              <a:gd name="connsiteY91" fmla="*/ 4754427 h 5096785"/>
              <a:gd name="connsiteX92" fmla="*/ 5908701 w 12192000"/>
              <a:gd name="connsiteY92" fmla="*/ 4779160 h 5096785"/>
              <a:gd name="connsiteX93" fmla="*/ 5892219 w 12192000"/>
              <a:gd name="connsiteY93" fmla="*/ 4807892 h 5096785"/>
              <a:gd name="connsiteX94" fmla="*/ 5683612 w 12192000"/>
              <a:gd name="connsiteY94" fmla="*/ 4848770 h 5096785"/>
              <a:gd name="connsiteX95" fmla="*/ 5635111 w 12192000"/>
              <a:gd name="connsiteY95" fmla="*/ 4868888 h 5096785"/>
              <a:gd name="connsiteX96" fmla="*/ 5582652 w 12192000"/>
              <a:gd name="connsiteY96" fmla="*/ 4866836 h 5096785"/>
              <a:gd name="connsiteX97" fmla="*/ 5567213 w 12192000"/>
              <a:gd name="connsiteY97" fmla="*/ 4878769 h 5096785"/>
              <a:gd name="connsiteX98" fmla="*/ 5564659 w 12192000"/>
              <a:gd name="connsiteY98" fmla="*/ 4881042 h 5096785"/>
              <a:gd name="connsiteX99" fmla="*/ 5552102 w 12192000"/>
              <a:gd name="connsiteY99" fmla="*/ 4885426 h 5096785"/>
              <a:gd name="connsiteX100" fmla="*/ 5551475 w 12192000"/>
              <a:gd name="connsiteY100" fmla="*/ 4892560 h 5096785"/>
              <a:gd name="connsiteX101" fmla="*/ 5534664 w 12192000"/>
              <a:gd name="connsiteY101" fmla="*/ 4903385 h 5096785"/>
              <a:gd name="connsiteX102" fmla="*/ 5510737 w 12192000"/>
              <a:gd name="connsiteY102" fmla="*/ 4909807 h 5096785"/>
              <a:gd name="connsiteX103" fmla="*/ 5393901 w 12192000"/>
              <a:gd name="connsiteY103" fmla="*/ 4933709 h 5096785"/>
              <a:gd name="connsiteX104" fmla="*/ 5325782 w 12192000"/>
              <a:gd name="connsiteY104" fmla="*/ 4951789 h 5096785"/>
              <a:gd name="connsiteX105" fmla="*/ 5302703 w 12192000"/>
              <a:gd name="connsiteY105" fmla="*/ 4964590 h 5096785"/>
              <a:gd name="connsiteX106" fmla="*/ 5268591 w 12192000"/>
              <a:gd name="connsiteY106" fmla="*/ 4978479 h 5096785"/>
              <a:gd name="connsiteX107" fmla="*/ 5210559 w 12192000"/>
              <a:gd name="connsiteY107" fmla="*/ 5007585 h 5096785"/>
              <a:gd name="connsiteX108" fmla="*/ 5177597 w 12192000"/>
              <a:gd name="connsiteY108" fmla="*/ 5015926 h 5096785"/>
              <a:gd name="connsiteX109" fmla="*/ 5160569 w 12192000"/>
              <a:gd name="connsiteY109" fmla="*/ 5025681 h 5096785"/>
              <a:gd name="connsiteX110" fmla="*/ 5152748 w 12192000"/>
              <a:gd name="connsiteY110" fmla="*/ 5026569 h 5096785"/>
              <a:gd name="connsiteX111" fmla="*/ 5127678 w 12192000"/>
              <a:gd name="connsiteY111" fmla="*/ 5032947 h 5096785"/>
              <a:gd name="connsiteX112" fmla="*/ 5113147 w 12192000"/>
              <a:gd name="connsiteY112" fmla="*/ 5035818 h 5096785"/>
              <a:gd name="connsiteX113" fmla="*/ 5107301 w 12192000"/>
              <a:gd name="connsiteY113" fmla="*/ 5036672 h 5096785"/>
              <a:gd name="connsiteX114" fmla="*/ 5093215 w 12192000"/>
              <a:gd name="connsiteY114" fmla="*/ 5032880 h 5096785"/>
              <a:gd name="connsiteX115" fmla="*/ 5077058 w 12192000"/>
              <a:gd name="connsiteY115" fmla="*/ 5038681 h 5096785"/>
              <a:gd name="connsiteX116" fmla="*/ 5057349 w 12192000"/>
              <a:gd name="connsiteY116" fmla="*/ 5036015 h 5096785"/>
              <a:gd name="connsiteX117" fmla="*/ 5053945 w 12192000"/>
              <a:gd name="connsiteY117" fmla="*/ 5041952 h 5096785"/>
              <a:gd name="connsiteX118" fmla="*/ 5040021 w 12192000"/>
              <a:gd name="connsiteY118" fmla="*/ 5050052 h 5096785"/>
              <a:gd name="connsiteX119" fmla="*/ 5025913 w 12192000"/>
              <a:gd name="connsiteY119" fmla="*/ 5046535 h 5096785"/>
              <a:gd name="connsiteX120" fmla="*/ 4998218 w 12192000"/>
              <a:gd name="connsiteY120" fmla="*/ 5048065 h 5096785"/>
              <a:gd name="connsiteX121" fmla="*/ 4991008 w 12192000"/>
              <a:gd name="connsiteY121" fmla="*/ 5050439 h 5096785"/>
              <a:gd name="connsiteX122" fmla="*/ 4963503 w 12192000"/>
              <a:gd name="connsiteY122" fmla="*/ 5047575 h 5096785"/>
              <a:gd name="connsiteX123" fmla="*/ 4921053 w 12192000"/>
              <a:gd name="connsiteY123" fmla="*/ 5048925 h 5096785"/>
              <a:gd name="connsiteX124" fmla="*/ 4873420 w 12192000"/>
              <a:gd name="connsiteY124" fmla="*/ 5054929 h 5096785"/>
              <a:gd name="connsiteX125" fmla="*/ 4858825 w 12192000"/>
              <a:gd name="connsiteY125" fmla="*/ 5051329 h 5096785"/>
              <a:gd name="connsiteX126" fmla="*/ 4769340 w 12192000"/>
              <a:gd name="connsiteY126" fmla="*/ 5053090 h 5096785"/>
              <a:gd name="connsiteX127" fmla="*/ 4744152 w 12192000"/>
              <a:gd name="connsiteY127" fmla="*/ 5053391 h 5096785"/>
              <a:gd name="connsiteX128" fmla="*/ 4723556 w 12192000"/>
              <a:gd name="connsiteY128" fmla="*/ 5059633 h 5096785"/>
              <a:gd name="connsiteX129" fmla="*/ 4719699 w 12192000"/>
              <a:gd name="connsiteY129" fmla="*/ 5066298 h 5096785"/>
              <a:gd name="connsiteX130" fmla="*/ 4706016 w 12192000"/>
              <a:gd name="connsiteY130" fmla="*/ 5067422 h 5096785"/>
              <a:gd name="connsiteX131" fmla="*/ 4702593 w 12192000"/>
              <a:gd name="connsiteY131" fmla="*/ 5068973 h 5096785"/>
              <a:gd name="connsiteX132" fmla="*/ 4682766 w 12192000"/>
              <a:gd name="connsiteY132" fmla="*/ 5076609 h 5096785"/>
              <a:gd name="connsiteX133" fmla="*/ 4634960 w 12192000"/>
              <a:gd name="connsiteY133" fmla="*/ 5061852 h 5096785"/>
              <a:gd name="connsiteX134" fmla="*/ 4580645 w 12192000"/>
              <a:gd name="connsiteY134" fmla="*/ 5069246 h 5096785"/>
              <a:gd name="connsiteX135" fmla="*/ 4368005 w 12192000"/>
              <a:gd name="connsiteY135" fmla="*/ 5057426 h 5096785"/>
              <a:gd name="connsiteX136" fmla="*/ 4339489 w 12192000"/>
              <a:gd name="connsiteY136" fmla="*/ 5080858 h 5096785"/>
              <a:gd name="connsiteX137" fmla="*/ 4253895 w 12192000"/>
              <a:gd name="connsiteY137" fmla="*/ 5085008 h 5096785"/>
              <a:gd name="connsiteX138" fmla="*/ 4117780 w 12192000"/>
              <a:gd name="connsiteY138" fmla="*/ 5045175 h 5096785"/>
              <a:gd name="connsiteX139" fmla="*/ 3960074 w 12192000"/>
              <a:gd name="connsiteY139" fmla="*/ 5050708 h 5096785"/>
              <a:gd name="connsiteX140" fmla="*/ 3947260 w 12192000"/>
              <a:gd name="connsiteY140" fmla="*/ 5041167 h 5096785"/>
              <a:gd name="connsiteX141" fmla="*/ 3931969 w 12192000"/>
              <a:gd name="connsiteY141" fmla="*/ 5035902 h 5096785"/>
              <a:gd name="connsiteX142" fmla="*/ 3929836 w 12192000"/>
              <a:gd name="connsiteY142" fmla="*/ 5036901 h 5096785"/>
              <a:gd name="connsiteX143" fmla="*/ 3911296 w 12192000"/>
              <a:gd name="connsiteY143" fmla="*/ 5035663 h 5096785"/>
              <a:gd name="connsiteX144" fmla="*/ 3907746 w 12192000"/>
              <a:gd name="connsiteY144" fmla="*/ 5032107 h 5096785"/>
              <a:gd name="connsiteX145" fmla="*/ 3895182 w 12192000"/>
              <a:gd name="connsiteY145" fmla="*/ 5030229 h 5096785"/>
              <a:gd name="connsiteX146" fmla="*/ 3870866 w 12192000"/>
              <a:gd name="connsiteY146" fmla="*/ 5023753 h 5096785"/>
              <a:gd name="connsiteX147" fmla="*/ 3865913 w 12192000"/>
              <a:gd name="connsiteY147" fmla="*/ 5025143 h 5096785"/>
              <a:gd name="connsiteX148" fmla="*/ 3828606 w 12192000"/>
              <a:gd name="connsiteY148" fmla="*/ 5019426 h 5096785"/>
              <a:gd name="connsiteX149" fmla="*/ 3827901 w 12192000"/>
              <a:gd name="connsiteY149" fmla="*/ 5020583 h 5096785"/>
              <a:gd name="connsiteX150" fmla="*/ 3816543 w 12192000"/>
              <a:gd name="connsiteY150" fmla="*/ 5024366 h 5096785"/>
              <a:gd name="connsiteX151" fmla="*/ 3795278 w 12192000"/>
              <a:gd name="connsiteY151" fmla="*/ 5028779 h 5096785"/>
              <a:gd name="connsiteX152" fmla="*/ 3743858 w 12192000"/>
              <a:gd name="connsiteY152" fmla="*/ 5054237 h 5096785"/>
              <a:gd name="connsiteX153" fmla="*/ 3704945 w 12192000"/>
              <a:gd name="connsiteY153" fmla="*/ 5048413 h 5096785"/>
              <a:gd name="connsiteX154" fmla="*/ 3696992 w 12192000"/>
              <a:gd name="connsiteY154" fmla="*/ 5047914 h 5096785"/>
              <a:gd name="connsiteX155" fmla="*/ 3696780 w 12192000"/>
              <a:gd name="connsiteY155" fmla="*/ 5048181 h 5096785"/>
              <a:gd name="connsiteX156" fmla="*/ 3688290 w 12192000"/>
              <a:gd name="connsiteY156" fmla="*/ 5048204 h 5096785"/>
              <a:gd name="connsiteX157" fmla="*/ 3682486 w 12192000"/>
              <a:gd name="connsiteY157" fmla="*/ 5047000 h 5096785"/>
              <a:gd name="connsiteX158" fmla="*/ 3667056 w 12192000"/>
              <a:gd name="connsiteY158" fmla="*/ 5046030 h 5096785"/>
              <a:gd name="connsiteX159" fmla="*/ 3661403 w 12192000"/>
              <a:gd name="connsiteY159" fmla="*/ 5047537 h 5096785"/>
              <a:gd name="connsiteX160" fmla="*/ 3658673 w 12192000"/>
              <a:gd name="connsiteY160" fmla="*/ 5050790 h 5096785"/>
              <a:gd name="connsiteX161" fmla="*/ 3657333 w 12192000"/>
              <a:gd name="connsiteY161" fmla="*/ 5050325 h 5096785"/>
              <a:gd name="connsiteX162" fmla="*/ 3626778 w 12192000"/>
              <a:gd name="connsiteY162" fmla="*/ 5057882 h 5096785"/>
              <a:gd name="connsiteX163" fmla="*/ 3560067 w 12192000"/>
              <a:gd name="connsiteY163" fmla="*/ 5064266 h 5096785"/>
              <a:gd name="connsiteX164" fmla="*/ 3522641 w 12192000"/>
              <a:gd name="connsiteY164" fmla="*/ 5063654 h 5096785"/>
              <a:gd name="connsiteX165" fmla="*/ 3419275 w 12192000"/>
              <a:gd name="connsiteY165" fmla="*/ 5066646 h 5096785"/>
              <a:gd name="connsiteX166" fmla="*/ 3314869 w 12192000"/>
              <a:gd name="connsiteY166" fmla="*/ 5073197 h 5096785"/>
              <a:gd name="connsiteX167" fmla="*/ 3259088 w 12192000"/>
              <a:gd name="connsiteY167" fmla="*/ 5096363 h 5096785"/>
              <a:gd name="connsiteX168" fmla="*/ 3253104 w 12192000"/>
              <a:gd name="connsiteY168" fmla="*/ 5096785 h 5096785"/>
              <a:gd name="connsiteX169" fmla="*/ 3238751 w 12192000"/>
              <a:gd name="connsiteY169" fmla="*/ 5092996 h 5096785"/>
              <a:gd name="connsiteX170" fmla="*/ 3233681 w 12192000"/>
              <a:gd name="connsiteY170" fmla="*/ 5090758 h 5096785"/>
              <a:gd name="connsiteX171" fmla="*/ 3225562 w 12192000"/>
              <a:gd name="connsiteY171" fmla="*/ 5089215 h 5096785"/>
              <a:gd name="connsiteX172" fmla="*/ 3225260 w 12192000"/>
              <a:gd name="connsiteY172" fmla="*/ 5089437 h 5096785"/>
              <a:gd name="connsiteX173" fmla="*/ 3217859 w 12192000"/>
              <a:gd name="connsiteY173" fmla="*/ 5087484 h 5096785"/>
              <a:gd name="connsiteX174" fmla="*/ 3182980 w 12192000"/>
              <a:gd name="connsiteY174" fmla="*/ 5074650 h 5096785"/>
              <a:gd name="connsiteX175" fmla="*/ 3123938 w 12192000"/>
              <a:gd name="connsiteY175" fmla="*/ 5089912 h 5096785"/>
              <a:gd name="connsiteX176" fmla="*/ 3101912 w 12192000"/>
              <a:gd name="connsiteY176" fmla="*/ 5090281 h 5096785"/>
              <a:gd name="connsiteX177" fmla="*/ 3089591 w 12192000"/>
              <a:gd name="connsiteY177" fmla="*/ 5091865 h 5096785"/>
              <a:gd name="connsiteX178" fmla="*/ 3088465 w 12192000"/>
              <a:gd name="connsiteY178" fmla="*/ 5092858 h 5096785"/>
              <a:gd name="connsiteX179" fmla="*/ 3055081 w 12192000"/>
              <a:gd name="connsiteY179" fmla="*/ 5080424 h 5096785"/>
              <a:gd name="connsiteX180" fmla="*/ 3049807 w 12192000"/>
              <a:gd name="connsiteY180" fmla="*/ 5080860 h 5096785"/>
              <a:gd name="connsiteX181" fmla="*/ 3029122 w 12192000"/>
              <a:gd name="connsiteY181" fmla="*/ 5070085 h 5096785"/>
              <a:gd name="connsiteX182" fmla="*/ 3017862 w 12192000"/>
              <a:gd name="connsiteY182" fmla="*/ 5065942 h 5096785"/>
              <a:gd name="connsiteX183" fmla="*/ 3015868 w 12192000"/>
              <a:gd name="connsiteY183" fmla="*/ 5061832 h 5096785"/>
              <a:gd name="connsiteX184" fmla="*/ 2998644 w 12192000"/>
              <a:gd name="connsiteY184" fmla="*/ 5057210 h 5096785"/>
              <a:gd name="connsiteX185" fmla="*/ 2996219 w 12192000"/>
              <a:gd name="connsiteY185" fmla="*/ 5057788 h 5096785"/>
              <a:gd name="connsiteX186" fmla="*/ 2983676 w 12192000"/>
              <a:gd name="connsiteY186" fmla="*/ 5049852 h 5096785"/>
              <a:gd name="connsiteX187" fmla="*/ 2903609 w 12192000"/>
              <a:gd name="connsiteY187" fmla="*/ 4998457 h 5096785"/>
              <a:gd name="connsiteX188" fmla="*/ 2758830 w 12192000"/>
              <a:gd name="connsiteY188" fmla="*/ 4974760 h 5096785"/>
              <a:gd name="connsiteX189" fmla="*/ 2532669 w 12192000"/>
              <a:gd name="connsiteY189" fmla="*/ 4940573 h 5096785"/>
              <a:gd name="connsiteX190" fmla="*/ 2389931 w 12192000"/>
              <a:gd name="connsiteY190" fmla="*/ 4905785 h 5096785"/>
              <a:gd name="connsiteX191" fmla="*/ 2335186 w 12192000"/>
              <a:gd name="connsiteY191" fmla="*/ 4902957 h 5096785"/>
              <a:gd name="connsiteX192" fmla="*/ 2295307 w 12192000"/>
              <a:gd name="connsiteY192" fmla="*/ 4879800 h 5096785"/>
              <a:gd name="connsiteX193" fmla="*/ 2273393 w 12192000"/>
              <a:gd name="connsiteY193" fmla="*/ 4883565 h 5096785"/>
              <a:gd name="connsiteX194" fmla="*/ 2269523 w 12192000"/>
              <a:gd name="connsiteY194" fmla="*/ 4884442 h 5096785"/>
              <a:gd name="connsiteX195" fmla="*/ 2256015 w 12192000"/>
              <a:gd name="connsiteY195" fmla="*/ 4883014 h 5096785"/>
              <a:gd name="connsiteX196" fmla="*/ 2249731 w 12192000"/>
              <a:gd name="connsiteY196" fmla="*/ 4888778 h 5096785"/>
              <a:gd name="connsiteX197" fmla="*/ 2227629 w 12192000"/>
              <a:gd name="connsiteY197" fmla="*/ 4891047 h 5096785"/>
              <a:gd name="connsiteX198" fmla="*/ 2203460 w 12192000"/>
              <a:gd name="connsiteY198" fmla="*/ 4886696 h 5096785"/>
              <a:gd name="connsiteX199" fmla="*/ 2091528 w 12192000"/>
              <a:gd name="connsiteY199" fmla="*/ 4859155 h 5096785"/>
              <a:gd name="connsiteX200" fmla="*/ 2022901 w 12192000"/>
              <a:gd name="connsiteY200" fmla="*/ 4846594 h 5096785"/>
              <a:gd name="connsiteX201" fmla="*/ 1994227 w 12192000"/>
              <a:gd name="connsiteY201" fmla="*/ 4847973 h 5096785"/>
              <a:gd name="connsiteX202" fmla="*/ 1955936 w 12192000"/>
              <a:gd name="connsiteY202" fmla="*/ 4845765 h 5096785"/>
              <a:gd name="connsiteX203" fmla="*/ 1741924 w 12192000"/>
              <a:gd name="connsiteY203" fmla="*/ 4808054 h 5096785"/>
              <a:gd name="connsiteX204" fmla="*/ 1734410 w 12192000"/>
              <a:gd name="connsiteY204" fmla="*/ 4811675 h 5096785"/>
              <a:gd name="connsiteX205" fmla="*/ 1691423 w 12192000"/>
              <a:gd name="connsiteY205" fmla="*/ 4802777 h 5096785"/>
              <a:gd name="connsiteX206" fmla="*/ 1554504 w 12192000"/>
              <a:gd name="connsiteY206" fmla="*/ 4739985 h 5096785"/>
              <a:gd name="connsiteX207" fmla="*/ 1470119 w 12192000"/>
              <a:gd name="connsiteY207" fmla="*/ 4723470 h 5096785"/>
              <a:gd name="connsiteX208" fmla="*/ 1437967 w 12192000"/>
              <a:gd name="connsiteY208" fmla="*/ 4722710 h 5096785"/>
              <a:gd name="connsiteX209" fmla="*/ 1384234 w 12192000"/>
              <a:gd name="connsiteY209" fmla="*/ 4721117 h 5096785"/>
              <a:gd name="connsiteX210" fmla="*/ 1338647 w 12192000"/>
              <a:gd name="connsiteY210" fmla="*/ 4732483 h 5096785"/>
              <a:gd name="connsiteX211" fmla="*/ 1295869 w 12192000"/>
              <a:gd name="connsiteY211" fmla="*/ 4726175 h 5096785"/>
              <a:gd name="connsiteX212" fmla="*/ 1292949 w 12192000"/>
              <a:gd name="connsiteY212" fmla="*/ 4708469 h 5096785"/>
              <a:gd name="connsiteX213" fmla="*/ 1244908 w 12192000"/>
              <a:gd name="connsiteY213" fmla="*/ 4706993 h 5096785"/>
              <a:gd name="connsiteX214" fmla="*/ 1171266 w 12192000"/>
              <a:gd name="connsiteY214" fmla="*/ 4706535 h 5096785"/>
              <a:gd name="connsiteX215" fmla="*/ 1160868 w 12192000"/>
              <a:gd name="connsiteY215" fmla="*/ 4701936 h 5096785"/>
              <a:gd name="connsiteX216" fmla="*/ 1147599 w 12192000"/>
              <a:gd name="connsiteY216" fmla="*/ 4714833 h 5096785"/>
              <a:gd name="connsiteX217" fmla="*/ 1119603 w 12192000"/>
              <a:gd name="connsiteY217" fmla="*/ 4721303 h 5096785"/>
              <a:gd name="connsiteX218" fmla="*/ 997851 w 12192000"/>
              <a:gd name="connsiteY218" fmla="*/ 4722336 h 5096785"/>
              <a:gd name="connsiteX219" fmla="*/ 976455 w 12192000"/>
              <a:gd name="connsiteY219" fmla="*/ 4726407 h 5096785"/>
              <a:gd name="connsiteX220" fmla="*/ 949939 w 12192000"/>
              <a:gd name="connsiteY220" fmla="*/ 4719699 h 5096785"/>
              <a:gd name="connsiteX221" fmla="*/ 894148 w 12192000"/>
              <a:gd name="connsiteY221" fmla="*/ 4710406 h 5096785"/>
              <a:gd name="connsiteX222" fmla="*/ 857990 w 12192000"/>
              <a:gd name="connsiteY222" fmla="*/ 4696844 h 5096785"/>
              <a:gd name="connsiteX223" fmla="*/ 848649 w 12192000"/>
              <a:gd name="connsiteY223" fmla="*/ 4704021 h 5096785"/>
              <a:gd name="connsiteX224" fmla="*/ 826436 w 12192000"/>
              <a:gd name="connsiteY224" fmla="*/ 4707421 h 5096785"/>
              <a:gd name="connsiteX225" fmla="*/ 733052 w 12192000"/>
              <a:gd name="connsiteY225" fmla="*/ 4701884 h 5096785"/>
              <a:gd name="connsiteX226" fmla="*/ 716185 w 12192000"/>
              <a:gd name="connsiteY226" fmla="*/ 4703827 h 5096785"/>
              <a:gd name="connsiteX227" fmla="*/ 696663 w 12192000"/>
              <a:gd name="connsiteY227" fmla="*/ 4697420 h 5096785"/>
              <a:gd name="connsiteX228" fmla="*/ 582722 w 12192000"/>
              <a:gd name="connsiteY228" fmla="*/ 4658637 h 5096785"/>
              <a:gd name="connsiteX229" fmla="*/ 581118 w 12192000"/>
              <a:gd name="connsiteY229" fmla="*/ 4654120 h 5096785"/>
              <a:gd name="connsiteX230" fmla="*/ 546453 w 12192000"/>
              <a:gd name="connsiteY230" fmla="*/ 4652542 h 5096785"/>
              <a:gd name="connsiteX231" fmla="*/ 536773 w 12192000"/>
              <a:gd name="connsiteY231" fmla="*/ 4644609 h 5096785"/>
              <a:gd name="connsiteX232" fmla="*/ 518899 w 12192000"/>
              <a:gd name="connsiteY232" fmla="*/ 4642839 h 5096785"/>
              <a:gd name="connsiteX233" fmla="*/ 388896 w 12192000"/>
              <a:gd name="connsiteY233" fmla="*/ 4619173 h 5096785"/>
              <a:gd name="connsiteX234" fmla="*/ 366479 w 12192000"/>
              <a:gd name="connsiteY234" fmla="*/ 4618896 h 5096785"/>
              <a:gd name="connsiteX235" fmla="*/ 342781 w 12192000"/>
              <a:gd name="connsiteY235" fmla="*/ 4601239 h 5096785"/>
              <a:gd name="connsiteX236" fmla="*/ 255925 w 12192000"/>
              <a:gd name="connsiteY236" fmla="*/ 4598685 h 5096785"/>
              <a:gd name="connsiteX237" fmla="*/ 226919 w 12192000"/>
              <a:gd name="connsiteY237" fmla="*/ 4598460 h 5096785"/>
              <a:gd name="connsiteX238" fmla="*/ 213925 w 12192000"/>
              <a:gd name="connsiteY238" fmla="*/ 4597783 h 5096785"/>
              <a:gd name="connsiteX239" fmla="*/ 215196 w 12192000"/>
              <a:gd name="connsiteY239" fmla="*/ 4588576 h 5096785"/>
              <a:gd name="connsiteX240" fmla="*/ 180214 w 12192000"/>
              <a:gd name="connsiteY240" fmla="*/ 4583701 h 5096785"/>
              <a:gd name="connsiteX241" fmla="*/ 83203 w 12192000"/>
              <a:gd name="connsiteY241" fmla="*/ 4531664 h 5096785"/>
              <a:gd name="connsiteX242" fmla="*/ 4106 w 12192000"/>
              <a:gd name="connsiteY242" fmla="*/ 4517202 h 5096785"/>
              <a:gd name="connsiteX243" fmla="*/ 0 w 12192000"/>
              <a:gd name="connsiteY243" fmla="*/ 4516084 h 5096785"/>
              <a:gd name="connsiteX244" fmla="*/ 0 w 12192000"/>
              <a:gd name="connsiteY244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136936 w 12192000"/>
              <a:gd name="connsiteY90" fmla="*/ 4758246 h 5096785"/>
              <a:gd name="connsiteX91" fmla="*/ 5988578 w 12192000"/>
              <a:gd name="connsiteY91" fmla="*/ 4754427 h 5096785"/>
              <a:gd name="connsiteX92" fmla="*/ 5908701 w 12192000"/>
              <a:gd name="connsiteY92" fmla="*/ 4779160 h 5096785"/>
              <a:gd name="connsiteX93" fmla="*/ 5892219 w 12192000"/>
              <a:gd name="connsiteY93" fmla="*/ 4807892 h 5096785"/>
              <a:gd name="connsiteX94" fmla="*/ 5683612 w 12192000"/>
              <a:gd name="connsiteY94" fmla="*/ 4848770 h 5096785"/>
              <a:gd name="connsiteX95" fmla="*/ 5635111 w 12192000"/>
              <a:gd name="connsiteY95" fmla="*/ 4868888 h 5096785"/>
              <a:gd name="connsiteX96" fmla="*/ 5582652 w 12192000"/>
              <a:gd name="connsiteY96" fmla="*/ 4866836 h 5096785"/>
              <a:gd name="connsiteX97" fmla="*/ 5567213 w 12192000"/>
              <a:gd name="connsiteY97" fmla="*/ 4878769 h 5096785"/>
              <a:gd name="connsiteX98" fmla="*/ 5564659 w 12192000"/>
              <a:gd name="connsiteY98" fmla="*/ 4881042 h 5096785"/>
              <a:gd name="connsiteX99" fmla="*/ 5552102 w 12192000"/>
              <a:gd name="connsiteY99" fmla="*/ 4885426 h 5096785"/>
              <a:gd name="connsiteX100" fmla="*/ 5551475 w 12192000"/>
              <a:gd name="connsiteY100" fmla="*/ 4892560 h 5096785"/>
              <a:gd name="connsiteX101" fmla="*/ 5534664 w 12192000"/>
              <a:gd name="connsiteY101" fmla="*/ 4903385 h 5096785"/>
              <a:gd name="connsiteX102" fmla="*/ 5510737 w 12192000"/>
              <a:gd name="connsiteY102" fmla="*/ 4909807 h 5096785"/>
              <a:gd name="connsiteX103" fmla="*/ 5393901 w 12192000"/>
              <a:gd name="connsiteY103" fmla="*/ 4933709 h 5096785"/>
              <a:gd name="connsiteX104" fmla="*/ 5325782 w 12192000"/>
              <a:gd name="connsiteY104" fmla="*/ 4951789 h 5096785"/>
              <a:gd name="connsiteX105" fmla="*/ 5302703 w 12192000"/>
              <a:gd name="connsiteY105" fmla="*/ 4964590 h 5096785"/>
              <a:gd name="connsiteX106" fmla="*/ 5268591 w 12192000"/>
              <a:gd name="connsiteY106" fmla="*/ 4978479 h 5096785"/>
              <a:gd name="connsiteX107" fmla="*/ 5210559 w 12192000"/>
              <a:gd name="connsiteY107" fmla="*/ 5007585 h 5096785"/>
              <a:gd name="connsiteX108" fmla="*/ 5177597 w 12192000"/>
              <a:gd name="connsiteY108" fmla="*/ 5015926 h 5096785"/>
              <a:gd name="connsiteX109" fmla="*/ 5160569 w 12192000"/>
              <a:gd name="connsiteY109" fmla="*/ 5025681 h 5096785"/>
              <a:gd name="connsiteX110" fmla="*/ 5152748 w 12192000"/>
              <a:gd name="connsiteY110" fmla="*/ 5026569 h 5096785"/>
              <a:gd name="connsiteX111" fmla="*/ 5127678 w 12192000"/>
              <a:gd name="connsiteY111" fmla="*/ 5032947 h 5096785"/>
              <a:gd name="connsiteX112" fmla="*/ 5113147 w 12192000"/>
              <a:gd name="connsiteY112" fmla="*/ 5035818 h 5096785"/>
              <a:gd name="connsiteX113" fmla="*/ 5107301 w 12192000"/>
              <a:gd name="connsiteY113" fmla="*/ 5036672 h 5096785"/>
              <a:gd name="connsiteX114" fmla="*/ 5093215 w 12192000"/>
              <a:gd name="connsiteY114" fmla="*/ 5032880 h 5096785"/>
              <a:gd name="connsiteX115" fmla="*/ 5077058 w 12192000"/>
              <a:gd name="connsiteY115" fmla="*/ 5038681 h 5096785"/>
              <a:gd name="connsiteX116" fmla="*/ 5057349 w 12192000"/>
              <a:gd name="connsiteY116" fmla="*/ 5036015 h 5096785"/>
              <a:gd name="connsiteX117" fmla="*/ 5053945 w 12192000"/>
              <a:gd name="connsiteY117" fmla="*/ 5041952 h 5096785"/>
              <a:gd name="connsiteX118" fmla="*/ 5040021 w 12192000"/>
              <a:gd name="connsiteY118" fmla="*/ 5050052 h 5096785"/>
              <a:gd name="connsiteX119" fmla="*/ 5025913 w 12192000"/>
              <a:gd name="connsiteY119" fmla="*/ 5046535 h 5096785"/>
              <a:gd name="connsiteX120" fmla="*/ 4998218 w 12192000"/>
              <a:gd name="connsiteY120" fmla="*/ 5048065 h 5096785"/>
              <a:gd name="connsiteX121" fmla="*/ 4991008 w 12192000"/>
              <a:gd name="connsiteY121" fmla="*/ 5050439 h 5096785"/>
              <a:gd name="connsiteX122" fmla="*/ 4963503 w 12192000"/>
              <a:gd name="connsiteY122" fmla="*/ 5047575 h 5096785"/>
              <a:gd name="connsiteX123" fmla="*/ 4921053 w 12192000"/>
              <a:gd name="connsiteY123" fmla="*/ 5048925 h 5096785"/>
              <a:gd name="connsiteX124" fmla="*/ 4873420 w 12192000"/>
              <a:gd name="connsiteY124" fmla="*/ 5054929 h 5096785"/>
              <a:gd name="connsiteX125" fmla="*/ 4858825 w 12192000"/>
              <a:gd name="connsiteY125" fmla="*/ 5051329 h 5096785"/>
              <a:gd name="connsiteX126" fmla="*/ 4769340 w 12192000"/>
              <a:gd name="connsiteY126" fmla="*/ 5053090 h 5096785"/>
              <a:gd name="connsiteX127" fmla="*/ 4744152 w 12192000"/>
              <a:gd name="connsiteY127" fmla="*/ 5053391 h 5096785"/>
              <a:gd name="connsiteX128" fmla="*/ 4723556 w 12192000"/>
              <a:gd name="connsiteY128" fmla="*/ 5059633 h 5096785"/>
              <a:gd name="connsiteX129" fmla="*/ 4719699 w 12192000"/>
              <a:gd name="connsiteY129" fmla="*/ 5066298 h 5096785"/>
              <a:gd name="connsiteX130" fmla="*/ 4706016 w 12192000"/>
              <a:gd name="connsiteY130" fmla="*/ 5067422 h 5096785"/>
              <a:gd name="connsiteX131" fmla="*/ 4702593 w 12192000"/>
              <a:gd name="connsiteY131" fmla="*/ 5068973 h 5096785"/>
              <a:gd name="connsiteX132" fmla="*/ 4682766 w 12192000"/>
              <a:gd name="connsiteY132" fmla="*/ 5076609 h 5096785"/>
              <a:gd name="connsiteX133" fmla="*/ 4634960 w 12192000"/>
              <a:gd name="connsiteY133" fmla="*/ 5061852 h 5096785"/>
              <a:gd name="connsiteX134" fmla="*/ 4580645 w 12192000"/>
              <a:gd name="connsiteY134" fmla="*/ 5069246 h 5096785"/>
              <a:gd name="connsiteX135" fmla="*/ 4368005 w 12192000"/>
              <a:gd name="connsiteY135" fmla="*/ 5057426 h 5096785"/>
              <a:gd name="connsiteX136" fmla="*/ 4339489 w 12192000"/>
              <a:gd name="connsiteY136" fmla="*/ 5080858 h 5096785"/>
              <a:gd name="connsiteX137" fmla="*/ 4253895 w 12192000"/>
              <a:gd name="connsiteY137" fmla="*/ 5085008 h 5096785"/>
              <a:gd name="connsiteX138" fmla="*/ 4117780 w 12192000"/>
              <a:gd name="connsiteY138" fmla="*/ 5045175 h 5096785"/>
              <a:gd name="connsiteX139" fmla="*/ 3960074 w 12192000"/>
              <a:gd name="connsiteY139" fmla="*/ 5050708 h 5096785"/>
              <a:gd name="connsiteX140" fmla="*/ 3947260 w 12192000"/>
              <a:gd name="connsiteY140" fmla="*/ 5041167 h 5096785"/>
              <a:gd name="connsiteX141" fmla="*/ 3931969 w 12192000"/>
              <a:gd name="connsiteY141" fmla="*/ 5035902 h 5096785"/>
              <a:gd name="connsiteX142" fmla="*/ 3929836 w 12192000"/>
              <a:gd name="connsiteY142" fmla="*/ 5036901 h 5096785"/>
              <a:gd name="connsiteX143" fmla="*/ 3911296 w 12192000"/>
              <a:gd name="connsiteY143" fmla="*/ 5035663 h 5096785"/>
              <a:gd name="connsiteX144" fmla="*/ 3907746 w 12192000"/>
              <a:gd name="connsiteY144" fmla="*/ 5032107 h 5096785"/>
              <a:gd name="connsiteX145" fmla="*/ 3895182 w 12192000"/>
              <a:gd name="connsiteY145" fmla="*/ 5030229 h 5096785"/>
              <a:gd name="connsiteX146" fmla="*/ 3870866 w 12192000"/>
              <a:gd name="connsiteY146" fmla="*/ 5023753 h 5096785"/>
              <a:gd name="connsiteX147" fmla="*/ 3865913 w 12192000"/>
              <a:gd name="connsiteY147" fmla="*/ 5025143 h 5096785"/>
              <a:gd name="connsiteX148" fmla="*/ 3828606 w 12192000"/>
              <a:gd name="connsiteY148" fmla="*/ 5019426 h 5096785"/>
              <a:gd name="connsiteX149" fmla="*/ 3827901 w 12192000"/>
              <a:gd name="connsiteY149" fmla="*/ 5020583 h 5096785"/>
              <a:gd name="connsiteX150" fmla="*/ 3816543 w 12192000"/>
              <a:gd name="connsiteY150" fmla="*/ 5024366 h 5096785"/>
              <a:gd name="connsiteX151" fmla="*/ 3795278 w 12192000"/>
              <a:gd name="connsiteY151" fmla="*/ 5028779 h 5096785"/>
              <a:gd name="connsiteX152" fmla="*/ 3743858 w 12192000"/>
              <a:gd name="connsiteY152" fmla="*/ 5054237 h 5096785"/>
              <a:gd name="connsiteX153" fmla="*/ 3704945 w 12192000"/>
              <a:gd name="connsiteY153" fmla="*/ 5048413 h 5096785"/>
              <a:gd name="connsiteX154" fmla="*/ 3696992 w 12192000"/>
              <a:gd name="connsiteY154" fmla="*/ 5047914 h 5096785"/>
              <a:gd name="connsiteX155" fmla="*/ 3696780 w 12192000"/>
              <a:gd name="connsiteY155" fmla="*/ 5048181 h 5096785"/>
              <a:gd name="connsiteX156" fmla="*/ 3688290 w 12192000"/>
              <a:gd name="connsiteY156" fmla="*/ 5048204 h 5096785"/>
              <a:gd name="connsiteX157" fmla="*/ 3682486 w 12192000"/>
              <a:gd name="connsiteY157" fmla="*/ 5047000 h 5096785"/>
              <a:gd name="connsiteX158" fmla="*/ 3667056 w 12192000"/>
              <a:gd name="connsiteY158" fmla="*/ 5046030 h 5096785"/>
              <a:gd name="connsiteX159" fmla="*/ 3661403 w 12192000"/>
              <a:gd name="connsiteY159" fmla="*/ 5047537 h 5096785"/>
              <a:gd name="connsiteX160" fmla="*/ 3658673 w 12192000"/>
              <a:gd name="connsiteY160" fmla="*/ 5050790 h 5096785"/>
              <a:gd name="connsiteX161" fmla="*/ 3657333 w 12192000"/>
              <a:gd name="connsiteY161" fmla="*/ 5050325 h 5096785"/>
              <a:gd name="connsiteX162" fmla="*/ 3626778 w 12192000"/>
              <a:gd name="connsiteY162" fmla="*/ 5057882 h 5096785"/>
              <a:gd name="connsiteX163" fmla="*/ 3560067 w 12192000"/>
              <a:gd name="connsiteY163" fmla="*/ 5064266 h 5096785"/>
              <a:gd name="connsiteX164" fmla="*/ 3522641 w 12192000"/>
              <a:gd name="connsiteY164" fmla="*/ 5063654 h 5096785"/>
              <a:gd name="connsiteX165" fmla="*/ 3419275 w 12192000"/>
              <a:gd name="connsiteY165" fmla="*/ 5066646 h 5096785"/>
              <a:gd name="connsiteX166" fmla="*/ 3314869 w 12192000"/>
              <a:gd name="connsiteY166" fmla="*/ 5073197 h 5096785"/>
              <a:gd name="connsiteX167" fmla="*/ 3259088 w 12192000"/>
              <a:gd name="connsiteY167" fmla="*/ 5096363 h 5096785"/>
              <a:gd name="connsiteX168" fmla="*/ 3253104 w 12192000"/>
              <a:gd name="connsiteY168" fmla="*/ 5096785 h 5096785"/>
              <a:gd name="connsiteX169" fmla="*/ 3238751 w 12192000"/>
              <a:gd name="connsiteY169" fmla="*/ 5092996 h 5096785"/>
              <a:gd name="connsiteX170" fmla="*/ 3233681 w 12192000"/>
              <a:gd name="connsiteY170" fmla="*/ 5090758 h 5096785"/>
              <a:gd name="connsiteX171" fmla="*/ 3225562 w 12192000"/>
              <a:gd name="connsiteY171" fmla="*/ 5089215 h 5096785"/>
              <a:gd name="connsiteX172" fmla="*/ 3225260 w 12192000"/>
              <a:gd name="connsiteY172" fmla="*/ 5089437 h 5096785"/>
              <a:gd name="connsiteX173" fmla="*/ 3217859 w 12192000"/>
              <a:gd name="connsiteY173" fmla="*/ 5087484 h 5096785"/>
              <a:gd name="connsiteX174" fmla="*/ 3182980 w 12192000"/>
              <a:gd name="connsiteY174" fmla="*/ 5074650 h 5096785"/>
              <a:gd name="connsiteX175" fmla="*/ 3123938 w 12192000"/>
              <a:gd name="connsiteY175" fmla="*/ 5089912 h 5096785"/>
              <a:gd name="connsiteX176" fmla="*/ 3101912 w 12192000"/>
              <a:gd name="connsiteY176" fmla="*/ 5090281 h 5096785"/>
              <a:gd name="connsiteX177" fmla="*/ 3089591 w 12192000"/>
              <a:gd name="connsiteY177" fmla="*/ 5091865 h 5096785"/>
              <a:gd name="connsiteX178" fmla="*/ 3055081 w 12192000"/>
              <a:gd name="connsiteY178" fmla="*/ 5080424 h 5096785"/>
              <a:gd name="connsiteX179" fmla="*/ 3049807 w 12192000"/>
              <a:gd name="connsiteY179" fmla="*/ 5080860 h 5096785"/>
              <a:gd name="connsiteX180" fmla="*/ 3029122 w 12192000"/>
              <a:gd name="connsiteY180" fmla="*/ 5070085 h 5096785"/>
              <a:gd name="connsiteX181" fmla="*/ 3017862 w 12192000"/>
              <a:gd name="connsiteY181" fmla="*/ 5065942 h 5096785"/>
              <a:gd name="connsiteX182" fmla="*/ 3015868 w 12192000"/>
              <a:gd name="connsiteY182" fmla="*/ 5061832 h 5096785"/>
              <a:gd name="connsiteX183" fmla="*/ 2998644 w 12192000"/>
              <a:gd name="connsiteY183" fmla="*/ 5057210 h 5096785"/>
              <a:gd name="connsiteX184" fmla="*/ 2996219 w 12192000"/>
              <a:gd name="connsiteY184" fmla="*/ 5057788 h 5096785"/>
              <a:gd name="connsiteX185" fmla="*/ 2983676 w 12192000"/>
              <a:gd name="connsiteY185" fmla="*/ 5049852 h 5096785"/>
              <a:gd name="connsiteX186" fmla="*/ 2903609 w 12192000"/>
              <a:gd name="connsiteY186" fmla="*/ 4998457 h 5096785"/>
              <a:gd name="connsiteX187" fmla="*/ 2758830 w 12192000"/>
              <a:gd name="connsiteY187" fmla="*/ 4974760 h 5096785"/>
              <a:gd name="connsiteX188" fmla="*/ 2532669 w 12192000"/>
              <a:gd name="connsiteY188" fmla="*/ 4940573 h 5096785"/>
              <a:gd name="connsiteX189" fmla="*/ 2389931 w 12192000"/>
              <a:gd name="connsiteY189" fmla="*/ 4905785 h 5096785"/>
              <a:gd name="connsiteX190" fmla="*/ 2335186 w 12192000"/>
              <a:gd name="connsiteY190" fmla="*/ 4902957 h 5096785"/>
              <a:gd name="connsiteX191" fmla="*/ 2295307 w 12192000"/>
              <a:gd name="connsiteY191" fmla="*/ 4879800 h 5096785"/>
              <a:gd name="connsiteX192" fmla="*/ 2273393 w 12192000"/>
              <a:gd name="connsiteY192" fmla="*/ 4883565 h 5096785"/>
              <a:gd name="connsiteX193" fmla="*/ 2269523 w 12192000"/>
              <a:gd name="connsiteY193" fmla="*/ 4884442 h 5096785"/>
              <a:gd name="connsiteX194" fmla="*/ 2256015 w 12192000"/>
              <a:gd name="connsiteY194" fmla="*/ 4883014 h 5096785"/>
              <a:gd name="connsiteX195" fmla="*/ 2249731 w 12192000"/>
              <a:gd name="connsiteY195" fmla="*/ 4888778 h 5096785"/>
              <a:gd name="connsiteX196" fmla="*/ 2227629 w 12192000"/>
              <a:gd name="connsiteY196" fmla="*/ 4891047 h 5096785"/>
              <a:gd name="connsiteX197" fmla="*/ 2203460 w 12192000"/>
              <a:gd name="connsiteY197" fmla="*/ 4886696 h 5096785"/>
              <a:gd name="connsiteX198" fmla="*/ 2091528 w 12192000"/>
              <a:gd name="connsiteY198" fmla="*/ 4859155 h 5096785"/>
              <a:gd name="connsiteX199" fmla="*/ 2022901 w 12192000"/>
              <a:gd name="connsiteY199" fmla="*/ 4846594 h 5096785"/>
              <a:gd name="connsiteX200" fmla="*/ 1994227 w 12192000"/>
              <a:gd name="connsiteY200" fmla="*/ 4847973 h 5096785"/>
              <a:gd name="connsiteX201" fmla="*/ 1955936 w 12192000"/>
              <a:gd name="connsiteY201" fmla="*/ 4845765 h 5096785"/>
              <a:gd name="connsiteX202" fmla="*/ 1741924 w 12192000"/>
              <a:gd name="connsiteY202" fmla="*/ 4808054 h 5096785"/>
              <a:gd name="connsiteX203" fmla="*/ 1734410 w 12192000"/>
              <a:gd name="connsiteY203" fmla="*/ 4811675 h 5096785"/>
              <a:gd name="connsiteX204" fmla="*/ 1691423 w 12192000"/>
              <a:gd name="connsiteY204" fmla="*/ 4802777 h 5096785"/>
              <a:gd name="connsiteX205" fmla="*/ 1554504 w 12192000"/>
              <a:gd name="connsiteY205" fmla="*/ 4739985 h 5096785"/>
              <a:gd name="connsiteX206" fmla="*/ 1470119 w 12192000"/>
              <a:gd name="connsiteY206" fmla="*/ 4723470 h 5096785"/>
              <a:gd name="connsiteX207" fmla="*/ 1437967 w 12192000"/>
              <a:gd name="connsiteY207" fmla="*/ 4722710 h 5096785"/>
              <a:gd name="connsiteX208" fmla="*/ 1384234 w 12192000"/>
              <a:gd name="connsiteY208" fmla="*/ 4721117 h 5096785"/>
              <a:gd name="connsiteX209" fmla="*/ 1338647 w 12192000"/>
              <a:gd name="connsiteY209" fmla="*/ 4732483 h 5096785"/>
              <a:gd name="connsiteX210" fmla="*/ 1295869 w 12192000"/>
              <a:gd name="connsiteY210" fmla="*/ 4726175 h 5096785"/>
              <a:gd name="connsiteX211" fmla="*/ 1292949 w 12192000"/>
              <a:gd name="connsiteY211" fmla="*/ 4708469 h 5096785"/>
              <a:gd name="connsiteX212" fmla="*/ 1244908 w 12192000"/>
              <a:gd name="connsiteY212" fmla="*/ 4706993 h 5096785"/>
              <a:gd name="connsiteX213" fmla="*/ 1171266 w 12192000"/>
              <a:gd name="connsiteY213" fmla="*/ 4706535 h 5096785"/>
              <a:gd name="connsiteX214" fmla="*/ 1160868 w 12192000"/>
              <a:gd name="connsiteY214" fmla="*/ 4701936 h 5096785"/>
              <a:gd name="connsiteX215" fmla="*/ 1147599 w 12192000"/>
              <a:gd name="connsiteY215" fmla="*/ 4714833 h 5096785"/>
              <a:gd name="connsiteX216" fmla="*/ 1119603 w 12192000"/>
              <a:gd name="connsiteY216" fmla="*/ 4721303 h 5096785"/>
              <a:gd name="connsiteX217" fmla="*/ 997851 w 12192000"/>
              <a:gd name="connsiteY217" fmla="*/ 4722336 h 5096785"/>
              <a:gd name="connsiteX218" fmla="*/ 976455 w 12192000"/>
              <a:gd name="connsiteY218" fmla="*/ 4726407 h 5096785"/>
              <a:gd name="connsiteX219" fmla="*/ 949939 w 12192000"/>
              <a:gd name="connsiteY219" fmla="*/ 4719699 h 5096785"/>
              <a:gd name="connsiteX220" fmla="*/ 894148 w 12192000"/>
              <a:gd name="connsiteY220" fmla="*/ 4710406 h 5096785"/>
              <a:gd name="connsiteX221" fmla="*/ 857990 w 12192000"/>
              <a:gd name="connsiteY221" fmla="*/ 4696844 h 5096785"/>
              <a:gd name="connsiteX222" fmla="*/ 848649 w 12192000"/>
              <a:gd name="connsiteY222" fmla="*/ 4704021 h 5096785"/>
              <a:gd name="connsiteX223" fmla="*/ 826436 w 12192000"/>
              <a:gd name="connsiteY223" fmla="*/ 4707421 h 5096785"/>
              <a:gd name="connsiteX224" fmla="*/ 733052 w 12192000"/>
              <a:gd name="connsiteY224" fmla="*/ 4701884 h 5096785"/>
              <a:gd name="connsiteX225" fmla="*/ 716185 w 12192000"/>
              <a:gd name="connsiteY225" fmla="*/ 4703827 h 5096785"/>
              <a:gd name="connsiteX226" fmla="*/ 696663 w 12192000"/>
              <a:gd name="connsiteY226" fmla="*/ 4697420 h 5096785"/>
              <a:gd name="connsiteX227" fmla="*/ 582722 w 12192000"/>
              <a:gd name="connsiteY227" fmla="*/ 4658637 h 5096785"/>
              <a:gd name="connsiteX228" fmla="*/ 581118 w 12192000"/>
              <a:gd name="connsiteY228" fmla="*/ 4654120 h 5096785"/>
              <a:gd name="connsiteX229" fmla="*/ 546453 w 12192000"/>
              <a:gd name="connsiteY229" fmla="*/ 4652542 h 5096785"/>
              <a:gd name="connsiteX230" fmla="*/ 536773 w 12192000"/>
              <a:gd name="connsiteY230" fmla="*/ 4644609 h 5096785"/>
              <a:gd name="connsiteX231" fmla="*/ 518899 w 12192000"/>
              <a:gd name="connsiteY231" fmla="*/ 4642839 h 5096785"/>
              <a:gd name="connsiteX232" fmla="*/ 388896 w 12192000"/>
              <a:gd name="connsiteY232" fmla="*/ 4619173 h 5096785"/>
              <a:gd name="connsiteX233" fmla="*/ 366479 w 12192000"/>
              <a:gd name="connsiteY233" fmla="*/ 4618896 h 5096785"/>
              <a:gd name="connsiteX234" fmla="*/ 342781 w 12192000"/>
              <a:gd name="connsiteY234" fmla="*/ 4601239 h 5096785"/>
              <a:gd name="connsiteX235" fmla="*/ 255925 w 12192000"/>
              <a:gd name="connsiteY235" fmla="*/ 4598685 h 5096785"/>
              <a:gd name="connsiteX236" fmla="*/ 226919 w 12192000"/>
              <a:gd name="connsiteY236" fmla="*/ 4598460 h 5096785"/>
              <a:gd name="connsiteX237" fmla="*/ 213925 w 12192000"/>
              <a:gd name="connsiteY237" fmla="*/ 4597783 h 5096785"/>
              <a:gd name="connsiteX238" fmla="*/ 215196 w 12192000"/>
              <a:gd name="connsiteY238" fmla="*/ 4588576 h 5096785"/>
              <a:gd name="connsiteX239" fmla="*/ 180214 w 12192000"/>
              <a:gd name="connsiteY239" fmla="*/ 4583701 h 5096785"/>
              <a:gd name="connsiteX240" fmla="*/ 83203 w 12192000"/>
              <a:gd name="connsiteY240" fmla="*/ 4531664 h 5096785"/>
              <a:gd name="connsiteX241" fmla="*/ 4106 w 12192000"/>
              <a:gd name="connsiteY241" fmla="*/ 4517202 h 5096785"/>
              <a:gd name="connsiteX242" fmla="*/ 0 w 12192000"/>
              <a:gd name="connsiteY242" fmla="*/ 4516084 h 5096785"/>
              <a:gd name="connsiteX243" fmla="*/ 0 w 12192000"/>
              <a:gd name="connsiteY243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136936 w 12192000"/>
              <a:gd name="connsiteY90" fmla="*/ 4758246 h 5096785"/>
              <a:gd name="connsiteX91" fmla="*/ 5988578 w 12192000"/>
              <a:gd name="connsiteY91" fmla="*/ 4754427 h 5096785"/>
              <a:gd name="connsiteX92" fmla="*/ 5908701 w 12192000"/>
              <a:gd name="connsiteY92" fmla="*/ 4779160 h 5096785"/>
              <a:gd name="connsiteX93" fmla="*/ 5892219 w 12192000"/>
              <a:gd name="connsiteY93" fmla="*/ 4807892 h 5096785"/>
              <a:gd name="connsiteX94" fmla="*/ 5683612 w 12192000"/>
              <a:gd name="connsiteY94" fmla="*/ 4848770 h 5096785"/>
              <a:gd name="connsiteX95" fmla="*/ 5635111 w 12192000"/>
              <a:gd name="connsiteY95" fmla="*/ 4868888 h 5096785"/>
              <a:gd name="connsiteX96" fmla="*/ 5582652 w 12192000"/>
              <a:gd name="connsiteY96" fmla="*/ 4866836 h 5096785"/>
              <a:gd name="connsiteX97" fmla="*/ 5567213 w 12192000"/>
              <a:gd name="connsiteY97" fmla="*/ 4878769 h 5096785"/>
              <a:gd name="connsiteX98" fmla="*/ 5564659 w 12192000"/>
              <a:gd name="connsiteY98" fmla="*/ 4881042 h 5096785"/>
              <a:gd name="connsiteX99" fmla="*/ 5552102 w 12192000"/>
              <a:gd name="connsiteY99" fmla="*/ 4885426 h 5096785"/>
              <a:gd name="connsiteX100" fmla="*/ 5551475 w 12192000"/>
              <a:gd name="connsiteY100" fmla="*/ 4892560 h 5096785"/>
              <a:gd name="connsiteX101" fmla="*/ 5534664 w 12192000"/>
              <a:gd name="connsiteY101" fmla="*/ 4903385 h 5096785"/>
              <a:gd name="connsiteX102" fmla="*/ 5510737 w 12192000"/>
              <a:gd name="connsiteY102" fmla="*/ 4909807 h 5096785"/>
              <a:gd name="connsiteX103" fmla="*/ 5393901 w 12192000"/>
              <a:gd name="connsiteY103" fmla="*/ 4933709 h 5096785"/>
              <a:gd name="connsiteX104" fmla="*/ 5325782 w 12192000"/>
              <a:gd name="connsiteY104" fmla="*/ 4951789 h 5096785"/>
              <a:gd name="connsiteX105" fmla="*/ 5302703 w 12192000"/>
              <a:gd name="connsiteY105" fmla="*/ 4964590 h 5096785"/>
              <a:gd name="connsiteX106" fmla="*/ 5268591 w 12192000"/>
              <a:gd name="connsiteY106" fmla="*/ 4978479 h 5096785"/>
              <a:gd name="connsiteX107" fmla="*/ 5210559 w 12192000"/>
              <a:gd name="connsiteY107" fmla="*/ 5007585 h 5096785"/>
              <a:gd name="connsiteX108" fmla="*/ 5177597 w 12192000"/>
              <a:gd name="connsiteY108" fmla="*/ 5015926 h 5096785"/>
              <a:gd name="connsiteX109" fmla="*/ 5160569 w 12192000"/>
              <a:gd name="connsiteY109" fmla="*/ 5025681 h 5096785"/>
              <a:gd name="connsiteX110" fmla="*/ 5152748 w 12192000"/>
              <a:gd name="connsiteY110" fmla="*/ 5026569 h 5096785"/>
              <a:gd name="connsiteX111" fmla="*/ 5127678 w 12192000"/>
              <a:gd name="connsiteY111" fmla="*/ 5032947 h 5096785"/>
              <a:gd name="connsiteX112" fmla="*/ 5113147 w 12192000"/>
              <a:gd name="connsiteY112" fmla="*/ 5035818 h 5096785"/>
              <a:gd name="connsiteX113" fmla="*/ 5107301 w 12192000"/>
              <a:gd name="connsiteY113" fmla="*/ 5036672 h 5096785"/>
              <a:gd name="connsiteX114" fmla="*/ 5093215 w 12192000"/>
              <a:gd name="connsiteY114" fmla="*/ 5032880 h 5096785"/>
              <a:gd name="connsiteX115" fmla="*/ 5077058 w 12192000"/>
              <a:gd name="connsiteY115" fmla="*/ 5038681 h 5096785"/>
              <a:gd name="connsiteX116" fmla="*/ 5057349 w 12192000"/>
              <a:gd name="connsiteY116" fmla="*/ 5036015 h 5096785"/>
              <a:gd name="connsiteX117" fmla="*/ 5053945 w 12192000"/>
              <a:gd name="connsiteY117" fmla="*/ 5041952 h 5096785"/>
              <a:gd name="connsiteX118" fmla="*/ 5040021 w 12192000"/>
              <a:gd name="connsiteY118" fmla="*/ 5050052 h 5096785"/>
              <a:gd name="connsiteX119" fmla="*/ 5025913 w 12192000"/>
              <a:gd name="connsiteY119" fmla="*/ 5046535 h 5096785"/>
              <a:gd name="connsiteX120" fmla="*/ 4998218 w 12192000"/>
              <a:gd name="connsiteY120" fmla="*/ 5048065 h 5096785"/>
              <a:gd name="connsiteX121" fmla="*/ 4991008 w 12192000"/>
              <a:gd name="connsiteY121" fmla="*/ 5050439 h 5096785"/>
              <a:gd name="connsiteX122" fmla="*/ 4963503 w 12192000"/>
              <a:gd name="connsiteY122" fmla="*/ 5047575 h 5096785"/>
              <a:gd name="connsiteX123" fmla="*/ 4921053 w 12192000"/>
              <a:gd name="connsiteY123" fmla="*/ 5048925 h 5096785"/>
              <a:gd name="connsiteX124" fmla="*/ 4873420 w 12192000"/>
              <a:gd name="connsiteY124" fmla="*/ 5054929 h 5096785"/>
              <a:gd name="connsiteX125" fmla="*/ 4858825 w 12192000"/>
              <a:gd name="connsiteY125" fmla="*/ 5051329 h 5096785"/>
              <a:gd name="connsiteX126" fmla="*/ 4769340 w 12192000"/>
              <a:gd name="connsiteY126" fmla="*/ 5053090 h 5096785"/>
              <a:gd name="connsiteX127" fmla="*/ 4744152 w 12192000"/>
              <a:gd name="connsiteY127" fmla="*/ 5053391 h 5096785"/>
              <a:gd name="connsiteX128" fmla="*/ 4723556 w 12192000"/>
              <a:gd name="connsiteY128" fmla="*/ 5059633 h 5096785"/>
              <a:gd name="connsiteX129" fmla="*/ 4719699 w 12192000"/>
              <a:gd name="connsiteY129" fmla="*/ 5066298 h 5096785"/>
              <a:gd name="connsiteX130" fmla="*/ 4706016 w 12192000"/>
              <a:gd name="connsiteY130" fmla="*/ 5067422 h 5096785"/>
              <a:gd name="connsiteX131" fmla="*/ 4702593 w 12192000"/>
              <a:gd name="connsiteY131" fmla="*/ 5068973 h 5096785"/>
              <a:gd name="connsiteX132" fmla="*/ 4682766 w 12192000"/>
              <a:gd name="connsiteY132" fmla="*/ 5076609 h 5096785"/>
              <a:gd name="connsiteX133" fmla="*/ 4634960 w 12192000"/>
              <a:gd name="connsiteY133" fmla="*/ 5061852 h 5096785"/>
              <a:gd name="connsiteX134" fmla="*/ 4580645 w 12192000"/>
              <a:gd name="connsiteY134" fmla="*/ 5069246 h 5096785"/>
              <a:gd name="connsiteX135" fmla="*/ 4368005 w 12192000"/>
              <a:gd name="connsiteY135" fmla="*/ 5057426 h 5096785"/>
              <a:gd name="connsiteX136" fmla="*/ 4339489 w 12192000"/>
              <a:gd name="connsiteY136" fmla="*/ 5080858 h 5096785"/>
              <a:gd name="connsiteX137" fmla="*/ 4253895 w 12192000"/>
              <a:gd name="connsiteY137" fmla="*/ 5085008 h 5096785"/>
              <a:gd name="connsiteX138" fmla="*/ 4117780 w 12192000"/>
              <a:gd name="connsiteY138" fmla="*/ 5045175 h 5096785"/>
              <a:gd name="connsiteX139" fmla="*/ 3960074 w 12192000"/>
              <a:gd name="connsiteY139" fmla="*/ 5050708 h 5096785"/>
              <a:gd name="connsiteX140" fmla="*/ 3947260 w 12192000"/>
              <a:gd name="connsiteY140" fmla="*/ 5041167 h 5096785"/>
              <a:gd name="connsiteX141" fmla="*/ 3931969 w 12192000"/>
              <a:gd name="connsiteY141" fmla="*/ 5035902 h 5096785"/>
              <a:gd name="connsiteX142" fmla="*/ 3929836 w 12192000"/>
              <a:gd name="connsiteY142" fmla="*/ 5036901 h 5096785"/>
              <a:gd name="connsiteX143" fmla="*/ 3911296 w 12192000"/>
              <a:gd name="connsiteY143" fmla="*/ 5035663 h 5096785"/>
              <a:gd name="connsiteX144" fmla="*/ 3907746 w 12192000"/>
              <a:gd name="connsiteY144" fmla="*/ 5032107 h 5096785"/>
              <a:gd name="connsiteX145" fmla="*/ 3895182 w 12192000"/>
              <a:gd name="connsiteY145" fmla="*/ 5030229 h 5096785"/>
              <a:gd name="connsiteX146" fmla="*/ 3870866 w 12192000"/>
              <a:gd name="connsiteY146" fmla="*/ 5023753 h 5096785"/>
              <a:gd name="connsiteX147" fmla="*/ 3865913 w 12192000"/>
              <a:gd name="connsiteY147" fmla="*/ 5025143 h 5096785"/>
              <a:gd name="connsiteX148" fmla="*/ 3828606 w 12192000"/>
              <a:gd name="connsiteY148" fmla="*/ 5019426 h 5096785"/>
              <a:gd name="connsiteX149" fmla="*/ 3827901 w 12192000"/>
              <a:gd name="connsiteY149" fmla="*/ 5020583 h 5096785"/>
              <a:gd name="connsiteX150" fmla="*/ 3816543 w 12192000"/>
              <a:gd name="connsiteY150" fmla="*/ 5024366 h 5096785"/>
              <a:gd name="connsiteX151" fmla="*/ 3795278 w 12192000"/>
              <a:gd name="connsiteY151" fmla="*/ 5028779 h 5096785"/>
              <a:gd name="connsiteX152" fmla="*/ 3743858 w 12192000"/>
              <a:gd name="connsiteY152" fmla="*/ 5054237 h 5096785"/>
              <a:gd name="connsiteX153" fmla="*/ 3704945 w 12192000"/>
              <a:gd name="connsiteY153" fmla="*/ 5048413 h 5096785"/>
              <a:gd name="connsiteX154" fmla="*/ 3696992 w 12192000"/>
              <a:gd name="connsiteY154" fmla="*/ 5047914 h 5096785"/>
              <a:gd name="connsiteX155" fmla="*/ 3696780 w 12192000"/>
              <a:gd name="connsiteY155" fmla="*/ 5048181 h 5096785"/>
              <a:gd name="connsiteX156" fmla="*/ 3688290 w 12192000"/>
              <a:gd name="connsiteY156" fmla="*/ 5048204 h 5096785"/>
              <a:gd name="connsiteX157" fmla="*/ 3682486 w 12192000"/>
              <a:gd name="connsiteY157" fmla="*/ 5047000 h 5096785"/>
              <a:gd name="connsiteX158" fmla="*/ 3667056 w 12192000"/>
              <a:gd name="connsiteY158" fmla="*/ 5046030 h 5096785"/>
              <a:gd name="connsiteX159" fmla="*/ 3661403 w 12192000"/>
              <a:gd name="connsiteY159" fmla="*/ 5047537 h 5096785"/>
              <a:gd name="connsiteX160" fmla="*/ 3658673 w 12192000"/>
              <a:gd name="connsiteY160" fmla="*/ 5050790 h 5096785"/>
              <a:gd name="connsiteX161" fmla="*/ 3657333 w 12192000"/>
              <a:gd name="connsiteY161" fmla="*/ 5050325 h 5096785"/>
              <a:gd name="connsiteX162" fmla="*/ 3626778 w 12192000"/>
              <a:gd name="connsiteY162" fmla="*/ 5057882 h 5096785"/>
              <a:gd name="connsiteX163" fmla="*/ 3560067 w 12192000"/>
              <a:gd name="connsiteY163" fmla="*/ 5064266 h 5096785"/>
              <a:gd name="connsiteX164" fmla="*/ 3522641 w 12192000"/>
              <a:gd name="connsiteY164" fmla="*/ 5063654 h 5096785"/>
              <a:gd name="connsiteX165" fmla="*/ 3419275 w 12192000"/>
              <a:gd name="connsiteY165" fmla="*/ 5066646 h 5096785"/>
              <a:gd name="connsiteX166" fmla="*/ 3314869 w 12192000"/>
              <a:gd name="connsiteY166" fmla="*/ 5073197 h 5096785"/>
              <a:gd name="connsiteX167" fmla="*/ 3259088 w 12192000"/>
              <a:gd name="connsiteY167" fmla="*/ 5096363 h 5096785"/>
              <a:gd name="connsiteX168" fmla="*/ 3253104 w 12192000"/>
              <a:gd name="connsiteY168" fmla="*/ 5096785 h 5096785"/>
              <a:gd name="connsiteX169" fmla="*/ 3238751 w 12192000"/>
              <a:gd name="connsiteY169" fmla="*/ 5092996 h 5096785"/>
              <a:gd name="connsiteX170" fmla="*/ 3233681 w 12192000"/>
              <a:gd name="connsiteY170" fmla="*/ 5090758 h 5096785"/>
              <a:gd name="connsiteX171" fmla="*/ 3225562 w 12192000"/>
              <a:gd name="connsiteY171" fmla="*/ 5089215 h 5096785"/>
              <a:gd name="connsiteX172" fmla="*/ 3225260 w 12192000"/>
              <a:gd name="connsiteY172" fmla="*/ 5089437 h 5096785"/>
              <a:gd name="connsiteX173" fmla="*/ 3217859 w 12192000"/>
              <a:gd name="connsiteY173" fmla="*/ 5087484 h 5096785"/>
              <a:gd name="connsiteX174" fmla="*/ 3182980 w 12192000"/>
              <a:gd name="connsiteY174" fmla="*/ 5074650 h 5096785"/>
              <a:gd name="connsiteX175" fmla="*/ 3123938 w 12192000"/>
              <a:gd name="connsiteY175" fmla="*/ 5089912 h 5096785"/>
              <a:gd name="connsiteX176" fmla="*/ 3089591 w 12192000"/>
              <a:gd name="connsiteY176" fmla="*/ 5091865 h 5096785"/>
              <a:gd name="connsiteX177" fmla="*/ 3055081 w 12192000"/>
              <a:gd name="connsiteY177" fmla="*/ 5080424 h 5096785"/>
              <a:gd name="connsiteX178" fmla="*/ 3049807 w 12192000"/>
              <a:gd name="connsiteY178" fmla="*/ 5080860 h 5096785"/>
              <a:gd name="connsiteX179" fmla="*/ 3029122 w 12192000"/>
              <a:gd name="connsiteY179" fmla="*/ 5070085 h 5096785"/>
              <a:gd name="connsiteX180" fmla="*/ 3017862 w 12192000"/>
              <a:gd name="connsiteY180" fmla="*/ 5065942 h 5096785"/>
              <a:gd name="connsiteX181" fmla="*/ 3015868 w 12192000"/>
              <a:gd name="connsiteY181" fmla="*/ 5061832 h 5096785"/>
              <a:gd name="connsiteX182" fmla="*/ 2998644 w 12192000"/>
              <a:gd name="connsiteY182" fmla="*/ 5057210 h 5096785"/>
              <a:gd name="connsiteX183" fmla="*/ 2996219 w 12192000"/>
              <a:gd name="connsiteY183" fmla="*/ 5057788 h 5096785"/>
              <a:gd name="connsiteX184" fmla="*/ 2983676 w 12192000"/>
              <a:gd name="connsiteY184" fmla="*/ 5049852 h 5096785"/>
              <a:gd name="connsiteX185" fmla="*/ 2903609 w 12192000"/>
              <a:gd name="connsiteY185" fmla="*/ 4998457 h 5096785"/>
              <a:gd name="connsiteX186" fmla="*/ 2758830 w 12192000"/>
              <a:gd name="connsiteY186" fmla="*/ 4974760 h 5096785"/>
              <a:gd name="connsiteX187" fmla="*/ 2532669 w 12192000"/>
              <a:gd name="connsiteY187" fmla="*/ 4940573 h 5096785"/>
              <a:gd name="connsiteX188" fmla="*/ 2389931 w 12192000"/>
              <a:gd name="connsiteY188" fmla="*/ 4905785 h 5096785"/>
              <a:gd name="connsiteX189" fmla="*/ 2335186 w 12192000"/>
              <a:gd name="connsiteY189" fmla="*/ 4902957 h 5096785"/>
              <a:gd name="connsiteX190" fmla="*/ 2295307 w 12192000"/>
              <a:gd name="connsiteY190" fmla="*/ 4879800 h 5096785"/>
              <a:gd name="connsiteX191" fmla="*/ 2273393 w 12192000"/>
              <a:gd name="connsiteY191" fmla="*/ 4883565 h 5096785"/>
              <a:gd name="connsiteX192" fmla="*/ 2269523 w 12192000"/>
              <a:gd name="connsiteY192" fmla="*/ 4884442 h 5096785"/>
              <a:gd name="connsiteX193" fmla="*/ 2256015 w 12192000"/>
              <a:gd name="connsiteY193" fmla="*/ 4883014 h 5096785"/>
              <a:gd name="connsiteX194" fmla="*/ 2249731 w 12192000"/>
              <a:gd name="connsiteY194" fmla="*/ 4888778 h 5096785"/>
              <a:gd name="connsiteX195" fmla="*/ 2227629 w 12192000"/>
              <a:gd name="connsiteY195" fmla="*/ 4891047 h 5096785"/>
              <a:gd name="connsiteX196" fmla="*/ 2203460 w 12192000"/>
              <a:gd name="connsiteY196" fmla="*/ 4886696 h 5096785"/>
              <a:gd name="connsiteX197" fmla="*/ 2091528 w 12192000"/>
              <a:gd name="connsiteY197" fmla="*/ 4859155 h 5096785"/>
              <a:gd name="connsiteX198" fmla="*/ 2022901 w 12192000"/>
              <a:gd name="connsiteY198" fmla="*/ 4846594 h 5096785"/>
              <a:gd name="connsiteX199" fmla="*/ 1994227 w 12192000"/>
              <a:gd name="connsiteY199" fmla="*/ 4847973 h 5096785"/>
              <a:gd name="connsiteX200" fmla="*/ 1955936 w 12192000"/>
              <a:gd name="connsiteY200" fmla="*/ 4845765 h 5096785"/>
              <a:gd name="connsiteX201" fmla="*/ 1741924 w 12192000"/>
              <a:gd name="connsiteY201" fmla="*/ 4808054 h 5096785"/>
              <a:gd name="connsiteX202" fmla="*/ 1734410 w 12192000"/>
              <a:gd name="connsiteY202" fmla="*/ 4811675 h 5096785"/>
              <a:gd name="connsiteX203" fmla="*/ 1691423 w 12192000"/>
              <a:gd name="connsiteY203" fmla="*/ 4802777 h 5096785"/>
              <a:gd name="connsiteX204" fmla="*/ 1554504 w 12192000"/>
              <a:gd name="connsiteY204" fmla="*/ 4739985 h 5096785"/>
              <a:gd name="connsiteX205" fmla="*/ 1470119 w 12192000"/>
              <a:gd name="connsiteY205" fmla="*/ 4723470 h 5096785"/>
              <a:gd name="connsiteX206" fmla="*/ 1437967 w 12192000"/>
              <a:gd name="connsiteY206" fmla="*/ 4722710 h 5096785"/>
              <a:gd name="connsiteX207" fmla="*/ 1384234 w 12192000"/>
              <a:gd name="connsiteY207" fmla="*/ 4721117 h 5096785"/>
              <a:gd name="connsiteX208" fmla="*/ 1338647 w 12192000"/>
              <a:gd name="connsiteY208" fmla="*/ 4732483 h 5096785"/>
              <a:gd name="connsiteX209" fmla="*/ 1295869 w 12192000"/>
              <a:gd name="connsiteY209" fmla="*/ 4726175 h 5096785"/>
              <a:gd name="connsiteX210" fmla="*/ 1292949 w 12192000"/>
              <a:gd name="connsiteY210" fmla="*/ 4708469 h 5096785"/>
              <a:gd name="connsiteX211" fmla="*/ 1244908 w 12192000"/>
              <a:gd name="connsiteY211" fmla="*/ 4706993 h 5096785"/>
              <a:gd name="connsiteX212" fmla="*/ 1171266 w 12192000"/>
              <a:gd name="connsiteY212" fmla="*/ 4706535 h 5096785"/>
              <a:gd name="connsiteX213" fmla="*/ 1160868 w 12192000"/>
              <a:gd name="connsiteY213" fmla="*/ 4701936 h 5096785"/>
              <a:gd name="connsiteX214" fmla="*/ 1147599 w 12192000"/>
              <a:gd name="connsiteY214" fmla="*/ 4714833 h 5096785"/>
              <a:gd name="connsiteX215" fmla="*/ 1119603 w 12192000"/>
              <a:gd name="connsiteY215" fmla="*/ 4721303 h 5096785"/>
              <a:gd name="connsiteX216" fmla="*/ 997851 w 12192000"/>
              <a:gd name="connsiteY216" fmla="*/ 4722336 h 5096785"/>
              <a:gd name="connsiteX217" fmla="*/ 976455 w 12192000"/>
              <a:gd name="connsiteY217" fmla="*/ 4726407 h 5096785"/>
              <a:gd name="connsiteX218" fmla="*/ 949939 w 12192000"/>
              <a:gd name="connsiteY218" fmla="*/ 4719699 h 5096785"/>
              <a:gd name="connsiteX219" fmla="*/ 894148 w 12192000"/>
              <a:gd name="connsiteY219" fmla="*/ 4710406 h 5096785"/>
              <a:gd name="connsiteX220" fmla="*/ 857990 w 12192000"/>
              <a:gd name="connsiteY220" fmla="*/ 4696844 h 5096785"/>
              <a:gd name="connsiteX221" fmla="*/ 848649 w 12192000"/>
              <a:gd name="connsiteY221" fmla="*/ 4704021 h 5096785"/>
              <a:gd name="connsiteX222" fmla="*/ 826436 w 12192000"/>
              <a:gd name="connsiteY222" fmla="*/ 4707421 h 5096785"/>
              <a:gd name="connsiteX223" fmla="*/ 733052 w 12192000"/>
              <a:gd name="connsiteY223" fmla="*/ 4701884 h 5096785"/>
              <a:gd name="connsiteX224" fmla="*/ 716185 w 12192000"/>
              <a:gd name="connsiteY224" fmla="*/ 4703827 h 5096785"/>
              <a:gd name="connsiteX225" fmla="*/ 696663 w 12192000"/>
              <a:gd name="connsiteY225" fmla="*/ 4697420 h 5096785"/>
              <a:gd name="connsiteX226" fmla="*/ 582722 w 12192000"/>
              <a:gd name="connsiteY226" fmla="*/ 4658637 h 5096785"/>
              <a:gd name="connsiteX227" fmla="*/ 581118 w 12192000"/>
              <a:gd name="connsiteY227" fmla="*/ 4654120 h 5096785"/>
              <a:gd name="connsiteX228" fmla="*/ 546453 w 12192000"/>
              <a:gd name="connsiteY228" fmla="*/ 4652542 h 5096785"/>
              <a:gd name="connsiteX229" fmla="*/ 536773 w 12192000"/>
              <a:gd name="connsiteY229" fmla="*/ 4644609 h 5096785"/>
              <a:gd name="connsiteX230" fmla="*/ 518899 w 12192000"/>
              <a:gd name="connsiteY230" fmla="*/ 4642839 h 5096785"/>
              <a:gd name="connsiteX231" fmla="*/ 388896 w 12192000"/>
              <a:gd name="connsiteY231" fmla="*/ 4619173 h 5096785"/>
              <a:gd name="connsiteX232" fmla="*/ 366479 w 12192000"/>
              <a:gd name="connsiteY232" fmla="*/ 4618896 h 5096785"/>
              <a:gd name="connsiteX233" fmla="*/ 342781 w 12192000"/>
              <a:gd name="connsiteY233" fmla="*/ 4601239 h 5096785"/>
              <a:gd name="connsiteX234" fmla="*/ 255925 w 12192000"/>
              <a:gd name="connsiteY234" fmla="*/ 4598685 h 5096785"/>
              <a:gd name="connsiteX235" fmla="*/ 226919 w 12192000"/>
              <a:gd name="connsiteY235" fmla="*/ 4598460 h 5096785"/>
              <a:gd name="connsiteX236" fmla="*/ 213925 w 12192000"/>
              <a:gd name="connsiteY236" fmla="*/ 4597783 h 5096785"/>
              <a:gd name="connsiteX237" fmla="*/ 215196 w 12192000"/>
              <a:gd name="connsiteY237" fmla="*/ 4588576 h 5096785"/>
              <a:gd name="connsiteX238" fmla="*/ 180214 w 12192000"/>
              <a:gd name="connsiteY238" fmla="*/ 4583701 h 5096785"/>
              <a:gd name="connsiteX239" fmla="*/ 83203 w 12192000"/>
              <a:gd name="connsiteY239" fmla="*/ 4531664 h 5096785"/>
              <a:gd name="connsiteX240" fmla="*/ 4106 w 12192000"/>
              <a:gd name="connsiteY240" fmla="*/ 4517202 h 5096785"/>
              <a:gd name="connsiteX241" fmla="*/ 0 w 12192000"/>
              <a:gd name="connsiteY241" fmla="*/ 4516084 h 5096785"/>
              <a:gd name="connsiteX242" fmla="*/ 0 w 12192000"/>
              <a:gd name="connsiteY242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136936 w 12192000"/>
              <a:gd name="connsiteY90" fmla="*/ 4758246 h 5096785"/>
              <a:gd name="connsiteX91" fmla="*/ 5988578 w 12192000"/>
              <a:gd name="connsiteY91" fmla="*/ 4754427 h 5096785"/>
              <a:gd name="connsiteX92" fmla="*/ 5908701 w 12192000"/>
              <a:gd name="connsiteY92" fmla="*/ 4779160 h 5096785"/>
              <a:gd name="connsiteX93" fmla="*/ 5892219 w 12192000"/>
              <a:gd name="connsiteY93" fmla="*/ 4807892 h 5096785"/>
              <a:gd name="connsiteX94" fmla="*/ 5683612 w 12192000"/>
              <a:gd name="connsiteY94" fmla="*/ 4848770 h 5096785"/>
              <a:gd name="connsiteX95" fmla="*/ 5635111 w 12192000"/>
              <a:gd name="connsiteY95" fmla="*/ 4868888 h 5096785"/>
              <a:gd name="connsiteX96" fmla="*/ 5582652 w 12192000"/>
              <a:gd name="connsiteY96" fmla="*/ 4866836 h 5096785"/>
              <a:gd name="connsiteX97" fmla="*/ 5567213 w 12192000"/>
              <a:gd name="connsiteY97" fmla="*/ 4878769 h 5096785"/>
              <a:gd name="connsiteX98" fmla="*/ 5564659 w 12192000"/>
              <a:gd name="connsiteY98" fmla="*/ 4881042 h 5096785"/>
              <a:gd name="connsiteX99" fmla="*/ 5552102 w 12192000"/>
              <a:gd name="connsiteY99" fmla="*/ 4885426 h 5096785"/>
              <a:gd name="connsiteX100" fmla="*/ 5551475 w 12192000"/>
              <a:gd name="connsiteY100" fmla="*/ 4892560 h 5096785"/>
              <a:gd name="connsiteX101" fmla="*/ 5534664 w 12192000"/>
              <a:gd name="connsiteY101" fmla="*/ 4903385 h 5096785"/>
              <a:gd name="connsiteX102" fmla="*/ 5510737 w 12192000"/>
              <a:gd name="connsiteY102" fmla="*/ 4909807 h 5096785"/>
              <a:gd name="connsiteX103" fmla="*/ 5393901 w 12192000"/>
              <a:gd name="connsiteY103" fmla="*/ 4933709 h 5096785"/>
              <a:gd name="connsiteX104" fmla="*/ 5325782 w 12192000"/>
              <a:gd name="connsiteY104" fmla="*/ 4951789 h 5096785"/>
              <a:gd name="connsiteX105" fmla="*/ 5302703 w 12192000"/>
              <a:gd name="connsiteY105" fmla="*/ 4964590 h 5096785"/>
              <a:gd name="connsiteX106" fmla="*/ 5268591 w 12192000"/>
              <a:gd name="connsiteY106" fmla="*/ 4978479 h 5096785"/>
              <a:gd name="connsiteX107" fmla="*/ 5210559 w 12192000"/>
              <a:gd name="connsiteY107" fmla="*/ 5007585 h 5096785"/>
              <a:gd name="connsiteX108" fmla="*/ 5177597 w 12192000"/>
              <a:gd name="connsiteY108" fmla="*/ 5015926 h 5096785"/>
              <a:gd name="connsiteX109" fmla="*/ 5160569 w 12192000"/>
              <a:gd name="connsiteY109" fmla="*/ 5025681 h 5096785"/>
              <a:gd name="connsiteX110" fmla="*/ 5152748 w 12192000"/>
              <a:gd name="connsiteY110" fmla="*/ 5026569 h 5096785"/>
              <a:gd name="connsiteX111" fmla="*/ 5127678 w 12192000"/>
              <a:gd name="connsiteY111" fmla="*/ 5032947 h 5096785"/>
              <a:gd name="connsiteX112" fmla="*/ 5113147 w 12192000"/>
              <a:gd name="connsiteY112" fmla="*/ 5035818 h 5096785"/>
              <a:gd name="connsiteX113" fmla="*/ 5107301 w 12192000"/>
              <a:gd name="connsiteY113" fmla="*/ 5036672 h 5096785"/>
              <a:gd name="connsiteX114" fmla="*/ 5093215 w 12192000"/>
              <a:gd name="connsiteY114" fmla="*/ 5032880 h 5096785"/>
              <a:gd name="connsiteX115" fmla="*/ 5077058 w 12192000"/>
              <a:gd name="connsiteY115" fmla="*/ 5038681 h 5096785"/>
              <a:gd name="connsiteX116" fmla="*/ 5057349 w 12192000"/>
              <a:gd name="connsiteY116" fmla="*/ 5036015 h 5096785"/>
              <a:gd name="connsiteX117" fmla="*/ 5053945 w 12192000"/>
              <a:gd name="connsiteY117" fmla="*/ 5041952 h 5096785"/>
              <a:gd name="connsiteX118" fmla="*/ 5040021 w 12192000"/>
              <a:gd name="connsiteY118" fmla="*/ 5050052 h 5096785"/>
              <a:gd name="connsiteX119" fmla="*/ 5025913 w 12192000"/>
              <a:gd name="connsiteY119" fmla="*/ 5046535 h 5096785"/>
              <a:gd name="connsiteX120" fmla="*/ 4998218 w 12192000"/>
              <a:gd name="connsiteY120" fmla="*/ 5048065 h 5096785"/>
              <a:gd name="connsiteX121" fmla="*/ 4991008 w 12192000"/>
              <a:gd name="connsiteY121" fmla="*/ 5050439 h 5096785"/>
              <a:gd name="connsiteX122" fmla="*/ 4963503 w 12192000"/>
              <a:gd name="connsiteY122" fmla="*/ 5047575 h 5096785"/>
              <a:gd name="connsiteX123" fmla="*/ 4921053 w 12192000"/>
              <a:gd name="connsiteY123" fmla="*/ 5048925 h 5096785"/>
              <a:gd name="connsiteX124" fmla="*/ 4873420 w 12192000"/>
              <a:gd name="connsiteY124" fmla="*/ 5054929 h 5096785"/>
              <a:gd name="connsiteX125" fmla="*/ 4858825 w 12192000"/>
              <a:gd name="connsiteY125" fmla="*/ 5051329 h 5096785"/>
              <a:gd name="connsiteX126" fmla="*/ 4769340 w 12192000"/>
              <a:gd name="connsiteY126" fmla="*/ 5053090 h 5096785"/>
              <a:gd name="connsiteX127" fmla="*/ 4744152 w 12192000"/>
              <a:gd name="connsiteY127" fmla="*/ 5053391 h 5096785"/>
              <a:gd name="connsiteX128" fmla="*/ 4723556 w 12192000"/>
              <a:gd name="connsiteY128" fmla="*/ 5059633 h 5096785"/>
              <a:gd name="connsiteX129" fmla="*/ 4719699 w 12192000"/>
              <a:gd name="connsiteY129" fmla="*/ 5066298 h 5096785"/>
              <a:gd name="connsiteX130" fmla="*/ 4706016 w 12192000"/>
              <a:gd name="connsiteY130" fmla="*/ 5067422 h 5096785"/>
              <a:gd name="connsiteX131" fmla="*/ 4702593 w 12192000"/>
              <a:gd name="connsiteY131" fmla="*/ 5068973 h 5096785"/>
              <a:gd name="connsiteX132" fmla="*/ 4682766 w 12192000"/>
              <a:gd name="connsiteY132" fmla="*/ 5076609 h 5096785"/>
              <a:gd name="connsiteX133" fmla="*/ 4634960 w 12192000"/>
              <a:gd name="connsiteY133" fmla="*/ 5061852 h 5096785"/>
              <a:gd name="connsiteX134" fmla="*/ 4580645 w 12192000"/>
              <a:gd name="connsiteY134" fmla="*/ 5069246 h 5096785"/>
              <a:gd name="connsiteX135" fmla="*/ 4368005 w 12192000"/>
              <a:gd name="connsiteY135" fmla="*/ 5057426 h 5096785"/>
              <a:gd name="connsiteX136" fmla="*/ 4339489 w 12192000"/>
              <a:gd name="connsiteY136" fmla="*/ 5080858 h 5096785"/>
              <a:gd name="connsiteX137" fmla="*/ 4253895 w 12192000"/>
              <a:gd name="connsiteY137" fmla="*/ 5085008 h 5096785"/>
              <a:gd name="connsiteX138" fmla="*/ 4117780 w 12192000"/>
              <a:gd name="connsiteY138" fmla="*/ 5045175 h 5096785"/>
              <a:gd name="connsiteX139" fmla="*/ 3960074 w 12192000"/>
              <a:gd name="connsiteY139" fmla="*/ 5050708 h 5096785"/>
              <a:gd name="connsiteX140" fmla="*/ 3947260 w 12192000"/>
              <a:gd name="connsiteY140" fmla="*/ 5041167 h 5096785"/>
              <a:gd name="connsiteX141" fmla="*/ 3931969 w 12192000"/>
              <a:gd name="connsiteY141" fmla="*/ 5035902 h 5096785"/>
              <a:gd name="connsiteX142" fmla="*/ 3929836 w 12192000"/>
              <a:gd name="connsiteY142" fmla="*/ 5036901 h 5096785"/>
              <a:gd name="connsiteX143" fmla="*/ 3911296 w 12192000"/>
              <a:gd name="connsiteY143" fmla="*/ 5035663 h 5096785"/>
              <a:gd name="connsiteX144" fmla="*/ 3907746 w 12192000"/>
              <a:gd name="connsiteY144" fmla="*/ 5032107 h 5096785"/>
              <a:gd name="connsiteX145" fmla="*/ 3895182 w 12192000"/>
              <a:gd name="connsiteY145" fmla="*/ 5030229 h 5096785"/>
              <a:gd name="connsiteX146" fmla="*/ 3870866 w 12192000"/>
              <a:gd name="connsiteY146" fmla="*/ 5023753 h 5096785"/>
              <a:gd name="connsiteX147" fmla="*/ 3865913 w 12192000"/>
              <a:gd name="connsiteY147" fmla="*/ 5025143 h 5096785"/>
              <a:gd name="connsiteX148" fmla="*/ 3828606 w 12192000"/>
              <a:gd name="connsiteY148" fmla="*/ 5019426 h 5096785"/>
              <a:gd name="connsiteX149" fmla="*/ 3827901 w 12192000"/>
              <a:gd name="connsiteY149" fmla="*/ 5020583 h 5096785"/>
              <a:gd name="connsiteX150" fmla="*/ 3816543 w 12192000"/>
              <a:gd name="connsiteY150" fmla="*/ 5024366 h 5096785"/>
              <a:gd name="connsiteX151" fmla="*/ 3795278 w 12192000"/>
              <a:gd name="connsiteY151" fmla="*/ 5028779 h 5096785"/>
              <a:gd name="connsiteX152" fmla="*/ 3743858 w 12192000"/>
              <a:gd name="connsiteY152" fmla="*/ 5054237 h 5096785"/>
              <a:gd name="connsiteX153" fmla="*/ 3704945 w 12192000"/>
              <a:gd name="connsiteY153" fmla="*/ 5048413 h 5096785"/>
              <a:gd name="connsiteX154" fmla="*/ 3696992 w 12192000"/>
              <a:gd name="connsiteY154" fmla="*/ 5047914 h 5096785"/>
              <a:gd name="connsiteX155" fmla="*/ 3696780 w 12192000"/>
              <a:gd name="connsiteY155" fmla="*/ 5048181 h 5096785"/>
              <a:gd name="connsiteX156" fmla="*/ 3688290 w 12192000"/>
              <a:gd name="connsiteY156" fmla="*/ 5048204 h 5096785"/>
              <a:gd name="connsiteX157" fmla="*/ 3682486 w 12192000"/>
              <a:gd name="connsiteY157" fmla="*/ 5047000 h 5096785"/>
              <a:gd name="connsiteX158" fmla="*/ 3667056 w 12192000"/>
              <a:gd name="connsiteY158" fmla="*/ 5046030 h 5096785"/>
              <a:gd name="connsiteX159" fmla="*/ 3661403 w 12192000"/>
              <a:gd name="connsiteY159" fmla="*/ 5047537 h 5096785"/>
              <a:gd name="connsiteX160" fmla="*/ 3658673 w 12192000"/>
              <a:gd name="connsiteY160" fmla="*/ 5050790 h 5096785"/>
              <a:gd name="connsiteX161" fmla="*/ 3657333 w 12192000"/>
              <a:gd name="connsiteY161" fmla="*/ 5050325 h 5096785"/>
              <a:gd name="connsiteX162" fmla="*/ 3626778 w 12192000"/>
              <a:gd name="connsiteY162" fmla="*/ 5057882 h 5096785"/>
              <a:gd name="connsiteX163" fmla="*/ 3560067 w 12192000"/>
              <a:gd name="connsiteY163" fmla="*/ 5064266 h 5096785"/>
              <a:gd name="connsiteX164" fmla="*/ 3522641 w 12192000"/>
              <a:gd name="connsiteY164" fmla="*/ 5063654 h 5096785"/>
              <a:gd name="connsiteX165" fmla="*/ 3419275 w 12192000"/>
              <a:gd name="connsiteY165" fmla="*/ 5066646 h 5096785"/>
              <a:gd name="connsiteX166" fmla="*/ 3314869 w 12192000"/>
              <a:gd name="connsiteY166" fmla="*/ 5073197 h 5096785"/>
              <a:gd name="connsiteX167" fmla="*/ 3259088 w 12192000"/>
              <a:gd name="connsiteY167" fmla="*/ 5096363 h 5096785"/>
              <a:gd name="connsiteX168" fmla="*/ 3253104 w 12192000"/>
              <a:gd name="connsiteY168" fmla="*/ 5096785 h 5096785"/>
              <a:gd name="connsiteX169" fmla="*/ 3238751 w 12192000"/>
              <a:gd name="connsiteY169" fmla="*/ 5092996 h 5096785"/>
              <a:gd name="connsiteX170" fmla="*/ 3233681 w 12192000"/>
              <a:gd name="connsiteY170" fmla="*/ 5090758 h 5096785"/>
              <a:gd name="connsiteX171" fmla="*/ 3225562 w 12192000"/>
              <a:gd name="connsiteY171" fmla="*/ 5089215 h 5096785"/>
              <a:gd name="connsiteX172" fmla="*/ 3225260 w 12192000"/>
              <a:gd name="connsiteY172" fmla="*/ 5089437 h 5096785"/>
              <a:gd name="connsiteX173" fmla="*/ 3217859 w 12192000"/>
              <a:gd name="connsiteY173" fmla="*/ 5087484 h 5096785"/>
              <a:gd name="connsiteX174" fmla="*/ 3182980 w 12192000"/>
              <a:gd name="connsiteY174" fmla="*/ 5074650 h 5096785"/>
              <a:gd name="connsiteX175" fmla="*/ 3123938 w 12192000"/>
              <a:gd name="connsiteY175" fmla="*/ 5089912 h 5096785"/>
              <a:gd name="connsiteX176" fmla="*/ 3055081 w 12192000"/>
              <a:gd name="connsiteY176" fmla="*/ 5080424 h 5096785"/>
              <a:gd name="connsiteX177" fmla="*/ 3049807 w 12192000"/>
              <a:gd name="connsiteY177" fmla="*/ 5080860 h 5096785"/>
              <a:gd name="connsiteX178" fmla="*/ 3029122 w 12192000"/>
              <a:gd name="connsiteY178" fmla="*/ 5070085 h 5096785"/>
              <a:gd name="connsiteX179" fmla="*/ 3017862 w 12192000"/>
              <a:gd name="connsiteY179" fmla="*/ 5065942 h 5096785"/>
              <a:gd name="connsiteX180" fmla="*/ 3015868 w 12192000"/>
              <a:gd name="connsiteY180" fmla="*/ 5061832 h 5096785"/>
              <a:gd name="connsiteX181" fmla="*/ 2998644 w 12192000"/>
              <a:gd name="connsiteY181" fmla="*/ 5057210 h 5096785"/>
              <a:gd name="connsiteX182" fmla="*/ 2996219 w 12192000"/>
              <a:gd name="connsiteY182" fmla="*/ 5057788 h 5096785"/>
              <a:gd name="connsiteX183" fmla="*/ 2983676 w 12192000"/>
              <a:gd name="connsiteY183" fmla="*/ 5049852 h 5096785"/>
              <a:gd name="connsiteX184" fmla="*/ 2903609 w 12192000"/>
              <a:gd name="connsiteY184" fmla="*/ 4998457 h 5096785"/>
              <a:gd name="connsiteX185" fmla="*/ 2758830 w 12192000"/>
              <a:gd name="connsiteY185" fmla="*/ 4974760 h 5096785"/>
              <a:gd name="connsiteX186" fmla="*/ 2532669 w 12192000"/>
              <a:gd name="connsiteY186" fmla="*/ 4940573 h 5096785"/>
              <a:gd name="connsiteX187" fmla="*/ 2389931 w 12192000"/>
              <a:gd name="connsiteY187" fmla="*/ 4905785 h 5096785"/>
              <a:gd name="connsiteX188" fmla="*/ 2335186 w 12192000"/>
              <a:gd name="connsiteY188" fmla="*/ 4902957 h 5096785"/>
              <a:gd name="connsiteX189" fmla="*/ 2295307 w 12192000"/>
              <a:gd name="connsiteY189" fmla="*/ 4879800 h 5096785"/>
              <a:gd name="connsiteX190" fmla="*/ 2273393 w 12192000"/>
              <a:gd name="connsiteY190" fmla="*/ 4883565 h 5096785"/>
              <a:gd name="connsiteX191" fmla="*/ 2269523 w 12192000"/>
              <a:gd name="connsiteY191" fmla="*/ 4884442 h 5096785"/>
              <a:gd name="connsiteX192" fmla="*/ 2256015 w 12192000"/>
              <a:gd name="connsiteY192" fmla="*/ 4883014 h 5096785"/>
              <a:gd name="connsiteX193" fmla="*/ 2249731 w 12192000"/>
              <a:gd name="connsiteY193" fmla="*/ 4888778 h 5096785"/>
              <a:gd name="connsiteX194" fmla="*/ 2227629 w 12192000"/>
              <a:gd name="connsiteY194" fmla="*/ 4891047 h 5096785"/>
              <a:gd name="connsiteX195" fmla="*/ 2203460 w 12192000"/>
              <a:gd name="connsiteY195" fmla="*/ 4886696 h 5096785"/>
              <a:gd name="connsiteX196" fmla="*/ 2091528 w 12192000"/>
              <a:gd name="connsiteY196" fmla="*/ 4859155 h 5096785"/>
              <a:gd name="connsiteX197" fmla="*/ 2022901 w 12192000"/>
              <a:gd name="connsiteY197" fmla="*/ 4846594 h 5096785"/>
              <a:gd name="connsiteX198" fmla="*/ 1994227 w 12192000"/>
              <a:gd name="connsiteY198" fmla="*/ 4847973 h 5096785"/>
              <a:gd name="connsiteX199" fmla="*/ 1955936 w 12192000"/>
              <a:gd name="connsiteY199" fmla="*/ 4845765 h 5096785"/>
              <a:gd name="connsiteX200" fmla="*/ 1741924 w 12192000"/>
              <a:gd name="connsiteY200" fmla="*/ 4808054 h 5096785"/>
              <a:gd name="connsiteX201" fmla="*/ 1734410 w 12192000"/>
              <a:gd name="connsiteY201" fmla="*/ 4811675 h 5096785"/>
              <a:gd name="connsiteX202" fmla="*/ 1691423 w 12192000"/>
              <a:gd name="connsiteY202" fmla="*/ 4802777 h 5096785"/>
              <a:gd name="connsiteX203" fmla="*/ 1554504 w 12192000"/>
              <a:gd name="connsiteY203" fmla="*/ 4739985 h 5096785"/>
              <a:gd name="connsiteX204" fmla="*/ 1470119 w 12192000"/>
              <a:gd name="connsiteY204" fmla="*/ 4723470 h 5096785"/>
              <a:gd name="connsiteX205" fmla="*/ 1437967 w 12192000"/>
              <a:gd name="connsiteY205" fmla="*/ 4722710 h 5096785"/>
              <a:gd name="connsiteX206" fmla="*/ 1384234 w 12192000"/>
              <a:gd name="connsiteY206" fmla="*/ 4721117 h 5096785"/>
              <a:gd name="connsiteX207" fmla="*/ 1338647 w 12192000"/>
              <a:gd name="connsiteY207" fmla="*/ 4732483 h 5096785"/>
              <a:gd name="connsiteX208" fmla="*/ 1295869 w 12192000"/>
              <a:gd name="connsiteY208" fmla="*/ 4726175 h 5096785"/>
              <a:gd name="connsiteX209" fmla="*/ 1292949 w 12192000"/>
              <a:gd name="connsiteY209" fmla="*/ 4708469 h 5096785"/>
              <a:gd name="connsiteX210" fmla="*/ 1244908 w 12192000"/>
              <a:gd name="connsiteY210" fmla="*/ 4706993 h 5096785"/>
              <a:gd name="connsiteX211" fmla="*/ 1171266 w 12192000"/>
              <a:gd name="connsiteY211" fmla="*/ 4706535 h 5096785"/>
              <a:gd name="connsiteX212" fmla="*/ 1160868 w 12192000"/>
              <a:gd name="connsiteY212" fmla="*/ 4701936 h 5096785"/>
              <a:gd name="connsiteX213" fmla="*/ 1147599 w 12192000"/>
              <a:gd name="connsiteY213" fmla="*/ 4714833 h 5096785"/>
              <a:gd name="connsiteX214" fmla="*/ 1119603 w 12192000"/>
              <a:gd name="connsiteY214" fmla="*/ 4721303 h 5096785"/>
              <a:gd name="connsiteX215" fmla="*/ 997851 w 12192000"/>
              <a:gd name="connsiteY215" fmla="*/ 4722336 h 5096785"/>
              <a:gd name="connsiteX216" fmla="*/ 976455 w 12192000"/>
              <a:gd name="connsiteY216" fmla="*/ 4726407 h 5096785"/>
              <a:gd name="connsiteX217" fmla="*/ 949939 w 12192000"/>
              <a:gd name="connsiteY217" fmla="*/ 4719699 h 5096785"/>
              <a:gd name="connsiteX218" fmla="*/ 894148 w 12192000"/>
              <a:gd name="connsiteY218" fmla="*/ 4710406 h 5096785"/>
              <a:gd name="connsiteX219" fmla="*/ 857990 w 12192000"/>
              <a:gd name="connsiteY219" fmla="*/ 4696844 h 5096785"/>
              <a:gd name="connsiteX220" fmla="*/ 848649 w 12192000"/>
              <a:gd name="connsiteY220" fmla="*/ 4704021 h 5096785"/>
              <a:gd name="connsiteX221" fmla="*/ 826436 w 12192000"/>
              <a:gd name="connsiteY221" fmla="*/ 4707421 h 5096785"/>
              <a:gd name="connsiteX222" fmla="*/ 733052 w 12192000"/>
              <a:gd name="connsiteY222" fmla="*/ 4701884 h 5096785"/>
              <a:gd name="connsiteX223" fmla="*/ 716185 w 12192000"/>
              <a:gd name="connsiteY223" fmla="*/ 4703827 h 5096785"/>
              <a:gd name="connsiteX224" fmla="*/ 696663 w 12192000"/>
              <a:gd name="connsiteY224" fmla="*/ 4697420 h 5096785"/>
              <a:gd name="connsiteX225" fmla="*/ 582722 w 12192000"/>
              <a:gd name="connsiteY225" fmla="*/ 4658637 h 5096785"/>
              <a:gd name="connsiteX226" fmla="*/ 581118 w 12192000"/>
              <a:gd name="connsiteY226" fmla="*/ 4654120 h 5096785"/>
              <a:gd name="connsiteX227" fmla="*/ 546453 w 12192000"/>
              <a:gd name="connsiteY227" fmla="*/ 4652542 h 5096785"/>
              <a:gd name="connsiteX228" fmla="*/ 536773 w 12192000"/>
              <a:gd name="connsiteY228" fmla="*/ 4644609 h 5096785"/>
              <a:gd name="connsiteX229" fmla="*/ 518899 w 12192000"/>
              <a:gd name="connsiteY229" fmla="*/ 4642839 h 5096785"/>
              <a:gd name="connsiteX230" fmla="*/ 388896 w 12192000"/>
              <a:gd name="connsiteY230" fmla="*/ 4619173 h 5096785"/>
              <a:gd name="connsiteX231" fmla="*/ 366479 w 12192000"/>
              <a:gd name="connsiteY231" fmla="*/ 4618896 h 5096785"/>
              <a:gd name="connsiteX232" fmla="*/ 342781 w 12192000"/>
              <a:gd name="connsiteY232" fmla="*/ 4601239 h 5096785"/>
              <a:gd name="connsiteX233" fmla="*/ 255925 w 12192000"/>
              <a:gd name="connsiteY233" fmla="*/ 4598685 h 5096785"/>
              <a:gd name="connsiteX234" fmla="*/ 226919 w 12192000"/>
              <a:gd name="connsiteY234" fmla="*/ 4598460 h 5096785"/>
              <a:gd name="connsiteX235" fmla="*/ 213925 w 12192000"/>
              <a:gd name="connsiteY235" fmla="*/ 4597783 h 5096785"/>
              <a:gd name="connsiteX236" fmla="*/ 215196 w 12192000"/>
              <a:gd name="connsiteY236" fmla="*/ 4588576 h 5096785"/>
              <a:gd name="connsiteX237" fmla="*/ 180214 w 12192000"/>
              <a:gd name="connsiteY237" fmla="*/ 4583701 h 5096785"/>
              <a:gd name="connsiteX238" fmla="*/ 83203 w 12192000"/>
              <a:gd name="connsiteY238" fmla="*/ 4531664 h 5096785"/>
              <a:gd name="connsiteX239" fmla="*/ 4106 w 12192000"/>
              <a:gd name="connsiteY239" fmla="*/ 4517202 h 5096785"/>
              <a:gd name="connsiteX240" fmla="*/ 0 w 12192000"/>
              <a:gd name="connsiteY240" fmla="*/ 4516084 h 5096785"/>
              <a:gd name="connsiteX241" fmla="*/ 0 w 12192000"/>
              <a:gd name="connsiteY241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136936 w 12192000"/>
              <a:gd name="connsiteY90" fmla="*/ 4758246 h 5096785"/>
              <a:gd name="connsiteX91" fmla="*/ 5988578 w 12192000"/>
              <a:gd name="connsiteY91" fmla="*/ 4754427 h 5096785"/>
              <a:gd name="connsiteX92" fmla="*/ 5908701 w 12192000"/>
              <a:gd name="connsiteY92" fmla="*/ 4779160 h 5096785"/>
              <a:gd name="connsiteX93" fmla="*/ 5892219 w 12192000"/>
              <a:gd name="connsiteY93" fmla="*/ 4807892 h 5096785"/>
              <a:gd name="connsiteX94" fmla="*/ 5683612 w 12192000"/>
              <a:gd name="connsiteY94" fmla="*/ 4848770 h 5096785"/>
              <a:gd name="connsiteX95" fmla="*/ 5635111 w 12192000"/>
              <a:gd name="connsiteY95" fmla="*/ 4868888 h 5096785"/>
              <a:gd name="connsiteX96" fmla="*/ 5582652 w 12192000"/>
              <a:gd name="connsiteY96" fmla="*/ 4866836 h 5096785"/>
              <a:gd name="connsiteX97" fmla="*/ 5567213 w 12192000"/>
              <a:gd name="connsiteY97" fmla="*/ 4878769 h 5096785"/>
              <a:gd name="connsiteX98" fmla="*/ 5564659 w 12192000"/>
              <a:gd name="connsiteY98" fmla="*/ 4881042 h 5096785"/>
              <a:gd name="connsiteX99" fmla="*/ 5552102 w 12192000"/>
              <a:gd name="connsiteY99" fmla="*/ 4885426 h 5096785"/>
              <a:gd name="connsiteX100" fmla="*/ 5551475 w 12192000"/>
              <a:gd name="connsiteY100" fmla="*/ 4892560 h 5096785"/>
              <a:gd name="connsiteX101" fmla="*/ 5534664 w 12192000"/>
              <a:gd name="connsiteY101" fmla="*/ 4903385 h 5096785"/>
              <a:gd name="connsiteX102" fmla="*/ 5510737 w 12192000"/>
              <a:gd name="connsiteY102" fmla="*/ 4909807 h 5096785"/>
              <a:gd name="connsiteX103" fmla="*/ 5393901 w 12192000"/>
              <a:gd name="connsiteY103" fmla="*/ 4933709 h 5096785"/>
              <a:gd name="connsiteX104" fmla="*/ 5325782 w 12192000"/>
              <a:gd name="connsiteY104" fmla="*/ 4951789 h 5096785"/>
              <a:gd name="connsiteX105" fmla="*/ 5302703 w 12192000"/>
              <a:gd name="connsiteY105" fmla="*/ 4964590 h 5096785"/>
              <a:gd name="connsiteX106" fmla="*/ 5268591 w 12192000"/>
              <a:gd name="connsiteY106" fmla="*/ 4978479 h 5096785"/>
              <a:gd name="connsiteX107" fmla="*/ 5210559 w 12192000"/>
              <a:gd name="connsiteY107" fmla="*/ 5007585 h 5096785"/>
              <a:gd name="connsiteX108" fmla="*/ 5177597 w 12192000"/>
              <a:gd name="connsiteY108" fmla="*/ 5015926 h 5096785"/>
              <a:gd name="connsiteX109" fmla="*/ 5160569 w 12192000"/>
              <a:gd name="connsiteY109" fmla="*/ 5025681 h 5096785"/>
              <a:gd name="connsiteX110" fmla="*/ 5152748 w 12192000"/>
              <a:gd name="connsiteY110" fmla="*/ 5026569 h 5096785"/>
              <a:gd name="connsiteX111" fmla="*/ 5127678 w 12192000"/>
              <a:gd name="connsiteY111" fmla="*/ 5032947 h 5096785"/>
              <a:gd name="connsiteX112" fmla="*/ 5113147 w 12192000"/>
              <a:gd name="connsiteY112" fmla="*/ 5035818 h 5096785"/>
              <a:gd name="connsiteX113" fmla="*/ 5107301 w 12192000"/>
              <a:gd name="connsiteY113" fmla="*/ 5036672 h 5096785"/>
              <a:gd name="connsiteX114" fmla="*/ 5093215 w 12192000"/>
              <a:gd name="connsiteY114" fmla="*/ 5032880 h 5096785"/>
              <a:gd name="connsiteX115" fmla="*/ 5077058 w 12192000"/>
              <a:gd name="connsiteY115" fmla="*/ 5038681 h 5096785"/>
              <a:gd name="connsiteX116" fmla="*/ 5057349 w 12192000"/>
              <a:gd name="connsiteY116" fmla="*/ 5036015 h 5096785"/>
              <a:gd name="connsiteX117" fmla="*/ 5053945 w 12192000"/>
              <a:gd name="connsiteY117" fmla="*/ 5041952 h 5096785"/>
              <a:gd name="connsiteX118" fmla="*/ 5040021 w 12192000"/>
              <a:gd name="connsiteY118" fmla="*/ 5050052 h 5096785"/>
              <a:gd name="connsiteX119" fmla="*/ 5025913 w 12192000"/>
              <a:gd name="connsiteY119" fmla="*/ 5046535 h 5096785"/>
              <a:gd name="connsiteX120" fmla="*/ 4998218 w 12192000"/>
              <a:gd name="connsiteY120" fmla="*/ 5048065 h 5096785"/>
              <a:gd name="connsiteX121" fmla="*/ 4991008 w 12192000"/>
              <a:gd name="connsiteY121" fmla="*/ 5050439 h 5096785"/>
              <a:gd name="connsiteX122" fmla="*/ 4963503 w 12192000"/>
              <a:gd name="connsiteY122" fmla="*/ 5047575 h 5096785"/>
              <a:gd name="connsiteX123" fmla="*/ 4921053 w 12192000"/>
              <a:gd name="connsiteY123" fmla="*/ 5048925 h 5096785"/>
              <a:gd name="connsiteX124" fmla="*/ 4873420 w 12192000"/>
              <a:gd name="connsiteY124" fmla="*/ 5054929 h 5096785"/>
              <a:gd name="connsiteX125" fmla="*/ 4858825 w 12192000"/>
              <a:gd name="connsiteY125" fmla="*/ 5051329 h 5096785"/>
              <a:gd name="connsiteX126" fmla="*/ 4769340 w 12192000"/>
              <a:gd name="connsiteY126" fmla="*/ 5053090 h 5096785"/>
              <a:gd name="connsiteX127" fmla="*/ 4744152 w 12192000"/>
              <a:gd name="connsiteY127" fmla="*/ 5053391 h 5096785"/>
              <a:gd name="connsiteX128" fmla="*/ 4723556 w 12192000"/>
              <a:gd name="connsiteY128" fmla="*/ 5059633 h 5096785"/>
              <a:gd name="connsiteX129" fmla="*/ 4719699 w 12192000"/>
              <a:gd name="connsiteY129" fmla="*/ 5066298 h 5096785"/>
              <a:gd name="connsiteX130" fmla="*/ 4706016 w 12192000"/>
              <a:gd name="connsiteY130" fmla="*/ 5067422 h 5096785"/>
              <a:gd name="connsiteX131" fmla="*/ 4702593 w 12192000"/>
              <a:gd name="connsiteY131" fmla="*/ 5068973 h 5096785"/>
              <a:gd name="connsiteX132" fmla="*/ 4682766 w 12192000"/>
              <a:gd name="connsiteY132" fmla="*/ 5076609 h 5096785"/>
              <a:gd name="connsiteX133" fmla="*/ 4634960 w 12192000"/>
              <a:gd name="connsiteY133" fmla="*/ 5061852 h 5096785"/>
              <a:gd name="connsiteX134" fmla="*/ 4580645 w 12192000"/>
              <a:gd name="connsiteY134" fmla="*/ 5069246 h 5096785"/>
              <a:gd name="connsiteX135" fmla="*/ 4368005 w 12192000"/>
              <a:gd name="connsiteY135" fmla="*/ 5057426 h 5096785"/>
              <a:gd name="connsiteX136" fmla="*/ 4339489 w 12192000"/>
              <a:gd name="connsiteY136" fmla="*/ 5080858 h 5096785"/>
              <a:gd name="connsiteX137" fmla="*/ 4253895 w 12192000"/>
              <a:gd name="connsiteY137" fmla="*/ 5085008 h 5096785"/>
              <a:gd name="connsiteX138" fmla="*/ 4117780 w 12192000"/>
              <a:gd name="connsiteY138" fmla="*/ 5045175 h 5096785"/>
              <a:gd name="connsiteX139" fmla="*/ 3960074 w 12192000"/>
              <a:gd name="connsiteY139" fmla="*/ 5050708 h 5096785"/>
              <a:gd name="connsiteX140" fmla="*/ 3947260 w 12192000"/>
              <a:gd name="connsiteY140" fmla="*/ 5041167 h 5096785"/>
              <a:gd name="connsiteX141" fmla="*/ 3931969 w 12192000"/>
              <a:gd name="connsiteY141" fmla="*/ 5035902 h 5096785"/>
              <a:gd name="connsiteX142" fmla="*/ 3929836 w 12192000"/>
              <a:gd name="connsiteY142" fmla="*/ 5036901 h 5096785"/>
              <a:gd name="connsiteX143" fmla="*/ 3911296 w 12192000"/>
              <a:gd name="connsiteY143" fmla="*/ 5035663 h 5096785"/>
              <a:gd name="connsiteX144" fmla="*/ 3907746 w 12192000"/>
              <a:gd name="connsiteY144" fmla="*/ 5032107 h 5096785"/>
              <a:gd name="connsiteX145" fmla="*/ 3895182 w 12192000"/>
              <a:gd name="connsiteY145" fmla="*/ 5030229 h 5096785"/>
              <a:gd name="connsiteX146" fmla="*/ 3870866 w 12192000"/>
              <a:gd name="connsiteY146" fmla="*/ 5023753 h 5096785"/>
              <a:gd name="connsiteX147" fmla="*/ 3865913 w 12192000"/>
              <a:gd name="connsiteY147" fmla="*/ 5025143 h 5096785"/>
              <a:gd name="connsiteX148" fmla="*/ 3828606 w 12192000"/>
              <a:gd name="connsiteY148" fmla="*/ 5019426 h 5096785"/>
              <a:gd name="connsiteX149" fmla="*/ 3827901 w 12192000"/>
              <a:gd name="connsiteY149" fmla="*/ 5020583 h 5096785"/>
              <a:gd name="connsiteX150" fmla="*/ 3816543 w 12192000"/>
              <a:gd name="connsiteY150" fmla="*/ 5024366 h 5096785"/>
              <a:gd name="connsiteX151" fmla="*/ 3795278 w 12192000"/>
              <a:gd name="connsiteY151" fmla="*/ 5028779 h 5096785"/>
              <a:gd name="connsiteX152" fmla="*/ 3743858 w 12192000"/>
              <a:gd name="connsiteY152" fmla="*/ 5054237 h 5096785"/>
              <a:gd name="connsiteX153" fmla="*/ 3704945 w 12192000"/>
              <a:gd name="connsiteY153" fmla="*/ 5048413 h 5096785"/>
              <a:gd name="connsiteX154" fmla="*/ 3696992 w 12192000"/>
              <a:gd name="connsiteY154" fmla="*/ 5047914 h 5096785"/>
              <a:gd name="connsiteX155" fmla="*/ 3696780 w 12192000"/>
              <a:gd name="connsiteY155" fmla="*/ 5048181 h 5096785"/>
              <a:gd name="connsiteX156" fmla="*/ 3688290 w 12192000"/>
              <a:gd name="connsiteY156" fmla="*/ 5048204 h 5096785"/>
              <a:gd name="connsiteX157" fmla="*/ 3682486 w 12192000"/>
              <a:gd name="connsiteY157" fmla="*/ 5047000 h 5096785"/>
              <a:gd name="connsiteX158" fmla="*/ 3667056 w 12192000"/>
              <a:gd name="connsiteY158" fmla="*/ 5046030 h 5096785"/>
              <a:gd name="connsiteX159" fmla="*/ 3661403 w 12192000"/>
              <a:gd name="connsiteY159" fmla="*/ 5047537 h 5096785"/>
              <a:gd name="connsiteX160" fmla="*/ 3658673 w 12192000"/>
              <a:gd name="connsiteY160" fmla="*/ 5050790 h 5096785"/>
              <a:gd name="connsiteX161" fmla="*/ 3657333 w 12192000"/>
              <a:gd name="connsiteY161" fmla="*/ 5050325 h 5096785"/>
              <a:gd name="connsiteX162" fmla="*/ 3626778 w 12192000"/>
              <a:gd name="connsiteY162" fmla="*/ 5057882 h 5096785"/>
              <a:gd name="connsiteX163" fmla="*/ 3560067 w 12192000"/>
              <a:gd name="connsiteY163" fmla="*/ 5064266 h 5096785"/>
              <a:gd name="connsiteX164" fmla="*/ 3522641 w 12192000"/>
              <a:gd name="connsiteY164" fmla="*/ 5063654 h 5096785"/>
              <a:gd name="connsiteX165" fmla="*/ 3419275 w 12192000"/>
              <a:gd name="connsiteY165" fmla="*/ 5066646 h 5096785"/>
              <a:gd name="connsiteX166" fmla="*/ 3314869 w 12192000"/>
              <a:gd name="connsiteY166" fmla="*/ 5073197 h 5096785"/>
              <a:gd name="connsiteX167" fmla="*/ 3259088 w 12192000"/>
              <a:gd name="connsiteY167" fmla="*/ 5096363 h 5096785"/>
              <a:gd name="connsiteX168" fmla="*/ 3253104 w 12192000"/>
              <a:gd name="connsiteY168" fmla="*/ 5096785 h 5096785"/>
              <a:gd name="connsiteX169" fmla="*/ 3238751 w 12192000"/>
              <a:gd name="connsiteY169" fmla="*/ 5092996 h 5096785"/>
              <a:gd name="connsiteX170" fmla="*/ 3233681 w 12192000"/>
              <a:gd name="connsiteY170" fmla="*/ 5090758 h 5096785"/>
              <a:gd name="connsiteX171" fmla="*/ 3225562 w 12192000"/>
              <a:gd name="connsiteY171" fmla="*/ 5089215 h 5096785"/>
              <a:gd name="connsiteX172" fmla="*/ 3225260 w 12192000"/>
              <a:gd name="connsiteY172" fmla="*/ 5089437 h 5096785"/>
              <a:gd name="connsiteX173" fmla="*/ 3217859 w 12192000"/>
              <a:gd name="connsiteY173" fmla="*/ 5087484 h 5096785"/>
              <a:gd name="connsiteX174" fmla="*/ 3182980 w 12192000"/>
              <a:gd name="connsiteY174" fmla="*/ 5074650 h 5096785"/>
              <a:gd name="connsiteX175" fmla="*/ 3055081 w 12192000"/>
              <a:gd name="connsiteY175" fmla="*/ 5080424 h 5096785"/>
              <a:gd name="connsiteX176" fmla="*/ 3049807 w 12192000"/>
              <a:gd name="connsiteY176" fmla="*/ 5080860 h 5096785"/>
              <a:gd name="connsiteX177" fmla="*/ 3029122 w 12192000"/>
              <a:gd name="connsiteY177" fmla="*/ 5070085 h 5096785"/>
              <a:gd name="connsiteX178" fmla="*/ 3017862 w 12192000"/>
              <a:gd name="connsiteY178" fmla="*/ 5065942 h 5096785"/>
              <a:gd name="connsiteX179" fmla="*/ 3015868 w 12192000"/>
              <a:gd name="connsiteY179" fmla="*/ 5061832 h 5096785"/>
              <a:gd name="connsiteX180" fmla="*/ 2998644 w 12192000"/>
              <a:gd name="connsiteY180" fmla="*/ 5057210 h 5096785"/>
              <a:gd name="connsiteX181" fmla="*/ 2996219 w 12192000"/>
              <a:gd name="connsiteY181" fmla="*/ 5057788 h 5096785"/>
              <a:gd name="connsiteX182" fmla="*/ 2983676 w 12192000"/>
              <a:gd name="connsiteY182" fmla="*/ 5049852 h 5096785"/>
              <a:gd name="connsiteX183" fmla="*/ 2903609 w 12192000"/>
              <a:gd name="connsiteY183" fmla="*/ 4998457 h 5096785"/>
              <a:gd name="connsiteX184" fmla="*/ 2758830 w 12192000"/>
              <a:gd name="connsiteY184" fmla="*/ 4974760 h 5096785"/>
              <a:gd name="connsiteX185" fmla="*/ 2532669 w 12192000"/>
              <a:gd name="connsiteY185" fmla="*/ 4940573 h 5096785"/>
              <a:gd name="connsiteX186" fmla="*/ 2389931 w 12192000"/>
              <a:gd name="connsiteY186" fmla="*/ 4905785 h 5096785"/>
              <a:gd name="connsiteX187" fmla="*/ 2335186 w 12192000"/>
              <a:gd name="connsiteY187" fmla="*/ 4902957 h 5096785"/>
              <a:gd name="connsiteX188" fmla="*/ 2295307 w 12192000"/>
              <a:gd name="connsiteY188" fmla="*/ 4879800 h 5096785"/>
              <a:gd name="connsiteX189" fmla="*/ 2273393 w 12192000"/>
              <a:gd name="connsiteY189" fmla="*/ 4883565 h 5096785"/>
              <a:gd name="connsiteX190" fmla="*/ 2269523 w 12192000"/>
              <a:gd name="connsiteY190" fmla="*/ 4884442 h 5096785"/>
              <a:gd name="connsiteX191" fmla="*/ 2256015 w 12192000"/>
              <a:gd name="connsiteY191" fmla="*/ 4883014 h 5096785"/>
              <a:gd name="connsiteX192" fmla="*/ 2249731 w 12192000"/>
              <a:gd name="connsiteY192" fmla="*/ 4888778 h 5096785"/>
              <a:gd name="connsiteX193" fmla="*/ 2227629 w 12192000"/>
              <a:gd name="connsiteY193" fmla="*/ 4891047 h 5096785"/>
              <a:gd name="connsiteX194" fmla="*/ 2203460 w 12192000"/>
              <a:gd name="connsiteY194" fmla="*/ 4886696 h 5096785"/>
              <a:gd name="connsiteX195" fmla="*/ 2091528 w 12192000"/>
              <a:gd name="connsiteY195" fmla="*/ 4859155 h 5096785"/>
              <a:gd name="connsiteX196" fmla="*/ 2022901 w 12192000"/>
              <a:gd name="connsiteY196" fmla="*/ 4846594 h 5096785"/>
              <a:gd name="connsiteX197" fmla="*/ 1994227 w 12192000"/>
              <a:gd name="connsiteY197" fmla="*/ 4847973 h 5096785"/>
              <a:gd name="connsiteX198" fmla="*/ 1955936 w 12192000"/>
              <a:gd name="connsiteY198" fmla="*/ 4845765 h 5096785"/>
              <a:gd name="connsiteX199" fmla="*/ 1741924 w 12192000"/>
              <a:gd name="connsiteY199" fmla="*/ 4808054 h 5096785"/>
              <a:gd name="connsiteX200" fmla="*/ 1734410 w 12192000"/>
              <a:gd name="connsiteY200" fmla="*/ 4811675 h 5096785"/>
              <a:gd name="connsiteX201" fmla="*/ 1691423 w 12192000"/>
              <a:gd name="connsiteY201" fmla="*/ 4802777 h 5096785"/>
              <a:gd name="connsiteX202" fmla="*/ 1554504 w 12192000"/>
              <a:gd name="connsiteY202" fmla="*/ 4739985 h 5096785"/>
              <a:gd name="connsiteX203" fmla="*/ 1470119 w 12192000"/>
              <a:gd name="connsiteY203" fmla="*/ 4723470 h 5096785"/>
              <a:gd name="connsiteX204" fmla="*/ 1437967 w 12192000"/>
              <a:gd name="connsiteY204" fmla="*/ 4722710 h 5096785"/>
              <a:gd name="connsiteX205" fmla="*/ 1384234 w 12192000"/>
              <a:gd name="connsiteY205" fmla="*/ 4721117 h 5096785"/>
              <a:gd name="connsiteX206" fmla="*/ 1338647 w 12192000"/>
              <a:gd name="connsiteY206" fmla="*/ 4732483 h 5096785"/>
              <a:gd name="connsiteX207" fmla="*/ 1295869 w 12192000"/>
              <a:gd name="connsiteY207" fmla="*/ 4726175 h 5096785"/>
              <a:gd name="connsiteX208" fmla="*/ 1292949 w 12192000"/>
              <a:gd name="connsiteY208" fmla="*/ 4708469 h 5096785"/>
              <a:gd name="connsiteX209" fmla="*/ 1244908 w 12192000"/>
              <a:gd name="connsiteY209" fmla="*/ 4706993 h 5096785"/>
              <a:gd name="connsiteX210" fmla="*/ 1171266 w 12192000"/>
              <a:gd name="connsiteY210" fmla="*/ 4706535 h 5096785"/>
              <a:gd name="connsiteX211" fmla="*/ 1160868 w 12192000"/>
              <a:gd name="connsiteY211" fmla="*/ 4701936 h 5096785"/>
              <a:gd name="connsiteX212" fmla="*/ 1147599 w 12192000"/>
              <a:gd name="connsiteY212" fmla="*/ 4714833 h 5096785"/>
              <a:gd name="connsiteX213" fmla="*/ 1119603 w 12192000"/>
              <a:gd name="connsiteY213" fmla="*/ 4721303 h 5096785"/>
              <a:gd name="connsiteX214" fmla="*/ 997851 w 12192000"/>
              <a:gd name="connsiteY214" fmla="*/ 4722336 h 5096785"/>
              <a:gd name="connsiteX215" fmla="*/ 976455 w 12192000"/>
              <a:gd name="connsiteY215" fmla="*/ 4726407 h 5096785"/>
              <a:gd name="connsiteX216" fmla="*/ 949939 w 12192000"/>
              <a:gd name="connsiteY216" fmla="*/ 4719699 h 5096785"/>
              <a:gd name="connsiteX217" fmla="*/ 894148 w 12192000"/>
              <a:gd name="connsiteY217" fmla="*/ 4710406 h 5096785"/>
              <a:gd name="connsiteX218" fmla="*/ 857990 w 12192000"/>
              <a:gd name="connsiteY218" fmla="*/ 4696844 h 5096785"/>
              <a:gd name="connsiteX219" fmla="*/ 848649 w 12192000"/>
              <a:gd name="connsiteY219" fmla="*/ 4704021 h 5096785"/>
              <a:gd name="connsiteX220" fmla="*/ 826436 w 12192000"/>
              <a:gd name="connsiteY220" fmla="*/ 4707421 h 5096785"/>
              <a:gd name="connsiteX221" fmla="*/ 733052 w 12192000"/>
              <a:gd name="connsiteY221" fmla="*/ 4701884 h 5096785"/>
              <a:gd name="connsiteX222" fmla="*/ 716185 w 12192000"/>
              <a:gd name="connsiteY222" fmla="*/ 4703827 h 5096785"/>
              <a:gd name="connsiteX223" fmla="*/ 696663 w 12192000"/>
              <a:gd name="connsiteY223" fmla="*/ 4697420 h 5096785"/>
              <a:gd name="connsiteX224" fmla="*/ 582722 w 12192000"/>
              <a:gd name="connsiteY224" fmla="*/ 4658637 h 5096785"/>
              <a:gd name="connsiteX225" fmla="*/ 581118 w 12192000"/>
              <a:gd name="connsiteY225" fmla="*/ 4654120 h 5096785"/>
              <a:gd name="connsiteX226" fmla="*/ 546453 w 12192000"/>
              <a:gd name="connsiteY226" fmla="*/ 4652542 h 5096785"/>
              <a:gd name="connsiteX227" fmla="*/ 536773 w 12192000"/>
              <a:gd name="connsiteY227" fmla="*/ 4644609 h 5096785"/>
              <a:gd name="connsiteX228" fmla="*/ 518899 w 12192000"/>
              <a:gd name="connsiteY228" fmla="*/ 4642839 h 5096785"/>
              <a:gd name="connsiteX229" fmla="*/ 388896 w 12192000"/>
              <a:gd name="connsiteY229" fmla="*/ 4619173 h 5096785"/>
              <a:gd name="connsiteX230" fmla="*/ 366479 w 12192000"/>
              <a:gd name="connsiteY230" fmla="*/ 4618896 h 5096785"/>
              <a:gd name="connsiteX231" fmla="*/ 342781 w 12192000"/>
              <a:gd name="connsiteY231" fmla="*/ 4601239 h 5096785"/>
              <a:gd name="connsiteX232" fmla="*/ 255925 w 12192000"/>
              <a:gd name="connsiteY232" fmla="*/ 4598685 h 5096785"/>
              <a:gd name="connsiteX233" fmla="*/ 226919 w 12192000"/>
              <a:gd name="connsiteY233" fmla="*/ 4598460 h 5096785"/>
              <a:gd name="connsiteX234" fmla="*/ 213925 w 12192000"/>
              <a:gd name="connsiteY234" fmla="*/ 4597783 h 5096785"/>
              <a:gd name="connsiteX235" fmla="*/ 215196 w 12192000"/>
              <a:gd name="connsiteY235" fmla="*/ 4588576 h 5096785"/>
              <a:gd name="connsiteX236" fmla="*/ 180214 w 12192000"/>
              <a:gd name="connsiteY236" fmla="*/ 4583701 h 5096785"/>
              <a:gd name="connsiteX237" fmla="*/ 83203 w 12192000"/>
              <a:gd name="connsiteY237" fmla="*/ 4531664 h 5096785"/>
              <a:gd name="connsiteX238" fmla="*/ 4106 w 12192000"/>
              <a:gd name="connsiteY238" fmla="*/ 4517202 h 5096785"/>
              <a:gd name="connsiteX239" fmla="*/ 0 w 12192000"/>
              <a:gd name="connsiteY239" fmla="*/ 4516084 h 5096785"/>
              <a:gd name="connsiteX240" fmla="*/ 0 w 12192000"/>
              <a:gd name="connsiteY240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136936 w 12192000"/>
              <a:gd name="connsiteY90" fmla="*/ 4758246 h 5096785"/>
              <a:gd name="connsiteX91" fmla="*/ 5988578 w 12192000"/>
              <a:gd name="connsiteY91" fmla="*/ 4754427 h 5096785"/>
              <a:gd name="connsiteX92" fmla="*/ 5908701 w 12192000"/>
              <a:gd name="connsiteY92" fmla="*/ 4779160 h 5096785"/>
              <a:gd name="connsiteX93" fmla="*/ 5892219 w 12192000"/>
              <a:gd name="connsiteY93" fmla="*/ 4807892 h 5096785"/>
              <a:gd name="connsiteX94" fmla="*/ 5683612 w 12192000"/>
              <a:gd name="connsiteY94" fmla="*/ 4848770 h 5096785"/>
              <a:gd name="connsiteX95" fmla="*/ 5635111 w 12192000"/>
              <a:gd name="connsiteY95" fmla="*/ 4868888 h 5096785"/>
              <a:gd name="connsiteX96" fmla="*/ 5582652 w 12192000"/>
              <a:gd name="connsiteY96" fmla="*/ 4866836 h 5096785"/>
              <a:gd name="connsiteX97" fmla="*/ 5567213 w 12192000"/>
              <a:gd name="connsiteY97" fmla="*/ 4878769 h 5096785"/>
              <a:gd name="connsiteX98" fmla="*/ 5564659 w 12192000"/>
              <a:gd name="connsiteY98" fmla="*/ 4881042 h 5096785"/>
              <a:gd name="connsiteX99" fmla="*/ 5552102 w 12192000"/>
              <a:gd name="connsiteY99" fmla="*/ 4885426 h 5096785"/>
              <a:gd name="connsiteX100" fmla="*/ 5551475 w 12192000"/>
              <a:gd name="connsiteY100" fmla="*/ 4892560 h 5096785"/>
              <a:gd name="connsiteX101" fmla="*/ 5534664 w 12192000"/>
              <a:gd name="connsiteY101" fmla="*/ 4903385 h 5096785"/>
              <a:gd name="connsiteX102" fmla="*/ 5510737 w 12192000"/>
              <a:gd name="connsiteY102" fmla="*/ 4909807 h 5096785"/>
              <a:gd name="connsiteX103" fmla="*/ 5393901 w 12192000"/>
              <a:gd name="connsiteY103" fmla="*/ 4933709 h 5096785"/>
              <a:gd name="connsiteX104" fmla="*/ 5325782 w 12192000"/>
              <a:gd name="connsiteY104" fmla="*/ 4951789 h 5096785"/>
              <a:gd name="connsiteX105" fmla="*/ 5302703 w 12192000"/>
              <a:gd name="connsiteY105" fmla="*/ 4964590 h 5096785"/>
              <a:gd name="connsiteX106" fmla="*/ 5268591 w 12192000"/>
              <a:gd name="connsiteY106" fmla="*/ 4978479 h 5096785"/>
              <a:gd name="connsiteX107" fmla="*/ 5210559 w 12192000"/>
              <a:gd name="connsiteY107" fmla="*/ 5007585 h 5096785"/>
              <a:gd name="connsiteX108" fmla="*/ 5177597 w 12192000"/>
              <a:gd name="connsiteY108" fmla="*/ 5015926 h 5096785"/>
              <a:gd name="connsiteX109" fmla="*/ 5160569 w 12192000"/>
              <a:gd name="connsiteY109" fmla="*/ 5025681 h 5096785"/>
              <a:gd name="connsiteX110" fmla="*/ 5152748 w 12192000"/>
              <a:gd name="connsiteY110" fmla="*/ 5026569 h 5096785"/>
              <a:gd name="connsiteX111" fmla="*/ 5127678 w 12192000"/>
              <a:gd name="connsiteY111" fmla="*/ 5032947 h 5096785"/>
              <a:gd name="connsiteX112" fmla="*/ 5113147 w 12192000"/>
              <a:gd name="connsiteY112" fmla="*/ 5035818 h 5096785"/>
              <a:gd name="connsiteX113" fmla="*/ 5107301 w 12192000"/>
              <a:gd name="connsiteY113" fmla="*/ 5036672 h 5096785"/>
              <a:gd name="connsiteX114" fmla="*/ 5093215 w 12192000"/>
              <a:gd name="connsiteY114" fmla="*/ 5032880 h 5096785"/>
              <a:gd name="connsiteX115" fmla="*/ 5077058 w 12192000"/>
              <a:gd name="connsiteY115" fmla="*/ 5038681 h 5096785"/>
              <a:gd name="connsiteX116" fmla="*/ 5057349 w 12192000"/>
              <a:gd name="connsiteY116" fmla="*/ 5036015 h 5096785"/>
              <a:gd name="connsiteX117" fmla="*/ 5053945 w 12192000"/>
              <a:gd name="connsiteY117" fmla="*/ 5041952 h 5096785"/>
              <a:gd name="connsiteX118" fmla="*/ 5040021 w 12192000"/>
              <a:gd name="connsiteY118" fmla="*/ 5050052 h 5096785"/>
              <a:gd name="connsiteX119" fmla="*/ 5025913 w 12192000"/>
              <a:gd name="connsiteY119" fmla="*/ 5046535 h 5096785"/>
              <a:gd name="connsiteX120" fmla="*/ 4998218 w 12192000"/>
              <a:gd name="connsiteY120" fmla="*/ 5048065 h 5096785"/>
              <a:gd name="connsiteX121" fmla="*/ 4991008 w 12192000"/>
              <a:gd name="connsiteY121" fmla="*/ 5050439 h 5096785"/>
              <a:gd name="connsiteX122" fmla="*/ 4963503 w 12192000"/>
              <a:gd name="connsiteY122" fmla="*/ 5047575 h 5096785"/>
              <a:gd name="connsiteX123" fmla="*/ 4921053 w 12192000"/>
              <a:gd name="connsiteY123" fmla="*/ 5048925 h 5096785"/>
              <a:gd name="connsiteX124" fmla="*/ 4873420 w 12192000"/>
              <a:gd name="connsiteY124" fmla="*/ 5054929 h 5096785"/>
              <a:gd name="connsiteX125" fmla="*/ 4858825 w 12192000"/>
              <a:gd name="connsiteY125" fmla="*/ 5051329 h 5096785"/>
              <a:gd name="connsiteX126" fmla="*/ 4769340 w 12192000"/>
              <a:gd name="connsiteY126" fmla="*/ 5053090 h 5096785"/>
              <a:gd name="connsiteX127" fmla="*/ 4744152 w 12192000"/>
              <a:gd name="connsiteY127" fmla="*/ 5053391 h 5096785"/>
              <a:gd name="connsiteX128" fmla="*/ 4723556 w 12192000"/>
              <a:gd name="connsiteY128" fmla="*/ 5059633 h 5096785"/>
              <a:gd name="connsiteX129" fmla="*/ 4719699 w 12192000"/>
              <a:gd name="connsiteY129" fmla="*/ 5066298 h 5096785"/>
              <a:gd name="connsiteX130" fmla="*/ 4706016 w 12192000"/>
              <a:gd name="connsiteY130" fmla="*/ 5067422 h 5096785"/>
              <a:gd name="connsiteX131" fmla="*/ 4702593 w 12192000"/>
              <a:gd name="connsiteY131" fmla="*/ 5068973 h 5096785"/>
              <a:gd name="connsiteX132" fmla="*/ 4682766 w 12192000"/>
              <a:gd name="connsiteY132" fmla="*/ 5076609 h 5096785"/>
              <a:gd name="connsiteX133" fmla="*/ 4634960 w 12192000"/>
              <a:gd name="connsiteY133" fmla="*/ 5061852 h 5096785"/>
              <a:gd name="connsiteX134" fmla="*/ 4580645 w 12192000"/>
              <a:gd name="connsiteY134" fmla="*/ 5069246 h 5096785"/>
              <a:gd name="connsiteX135" fmla="*/ 4368005 w 12192000"/>
              <a:gd name="connsiteY135" fmla="*/ 5057426 h 5096785"/>
              <a:gd name="connsiteX136" fmla="*/ 4339489 w 12192000"/>
              <a:gd name="connsiteY136" fmla="*/ 5080858 h 5096785"/>
              <a:gd name="connsiteX137" fmla="*/ 4253895 w 12192000"/>
              <a:gd name="connsiteY137" fmla="*/ 5085008 h 5096785"/>
              <a:gd name="connsiteX138" fmla="*/ 4117780 w 12192000"/>
              <a:gd name="connsiteY138" fmla="*/ 5045175 h 5096785"/>
              <a:gd name="connsiteX139" fmla="*/ 3960074 w 12192000"/>
              <a:gd name="connsiteY139" fmla="*/ 5050708 h 5096785"/>
              <a:gd name="connsiteX140" fmla="*/ 3947260 w 12192000"/>
              <a:gd name="connsiteY140" fmla="*/ 5041167 h 5096785"/>
              <a:gd name="connsiteX141" fmla="*/ 3931969 w 12192000"/>
              <a:gd name="connsiteY141" fmla="*/ 5035902 h 5096785"/>
              <a:gd name="connsiteX142" fmla="*/ 3929836 w 12192000"/>
              <a:gd name="connsiteY142" fmla="*/ 5036901 h 5096785"/>
              <a:gd name="connsiteX143" fmla="*/ 3911296 w 12192000"/>
              <a:gd name="connsiteY143" fmla="*/ 5035663 h 5096785"/>
              <a:gd name="connsiteX144" fmla="*/ 3907746 w 12192000"/>
              <a:gd name="connsiteY144" fmla="*/ 5032107 h 5096785"/>
              <a:gd name="connsiteX145" fmla="*/ 3895182 w 12192000"/>
              <a:gd name="connsiteY145" fmla="*/ 5030229 h 5096785"/>
              <a:gd name="connsiteX146" fmla="*/ 3870866 w 12192000"/>
              <a:gd name="connsiteY146" fmla="*/ 5023753 h 5096785"/>
              <a:gd name="connsiteX147" fmla="*/ 3865913 w 12192000"/>
              <a:gd name="connsiteY147" fmla="*/ 5025143 h 5096785"/>
              <a:gd name="connsiteX148" fmla="*/ 3828606 w 12192000"/>
              <a:gd name="connsiteY148" fmla="*/ 5019426 h 5096785"/>
              <a:gd name="connsiteX149" fmla="*/ 3827901 w 12192000"/>
              <a:gd name="connsiteY149" fmla="*/ 5020583 h 5096785"/>
              <a:gd name="connsiteX150" fmla="*/ 3816543 w 12192000"/>
              <a:gd name="connsiteY150" fmla="*/ 5024366 h 5096785"/>
              <a:gd name="connsiteX151" fmla="*/ 3795278 w 12192000"/>
              <a:gd name="connsiteY151" fmla="*/ 5028779 h 5096785"/>
              <a:gd name="connsiteX152" fmla="*/ 3743858 w 12192000"/>
              <a:gd name="connsiteY152" fmla="*/ 5054237 h 5096785"/>
              <a:gd name="connsiteX153" fmla="*/ 3704945 w 12192000"/>
              <a:gd name="connsiteY153" fmla="*/ 5048413 h 5096785"/>
              <a:gd name="connsiteX154" fmla="*/ 3696992 w 12192000"/>
              <a:gd name="connsiteY154" fmla="*/ 5047914 h 5096785"/>
              <a:gd name="connsiteX155" fmla="*/ 3696780 w 12192000"/>
              <a:gd name="connsiteY155" fmla="*/ 5048181 h 5096785"/>
              <a:gd name="connsiteX156" fmla="*/ 3688290 w 12192000"/>
              <a:gd name="connsiteY156" fmla="*/ 5048204 h 5096785"/>
              <a:gd name="connsiteX157" fmla="*/ 3682486 w 12192000"/>
              <a:gd name="connsiteY157" fmla="*/ 5047000 h 5096785"/>
              <a:gd name="connsiteX158" fmla="*/ 3667056 w 12192000"/>
              <a:gd name="connsiteY158" fmla="*/ 5046030 h 5096785"/>
              <a:gd name="connsiteX159" fmla="*/ 3661403 w 12192000"/>
              <a:gd name="connsiteY159" fmla="*/ 5047537 h 5096785"/>
              <a:gd name="connsiteX160" fmla="*/ 3658673 w 12192000"/>
              <a:gd name="connsiteY160" fmla="*/ 5050790 h 5096785"/>
              <a:gd name="connsiteX161" fmla="*/ 3657333 w 12192000"/>
              <a:gd name="connsiteY161" fmla="*/ 5050325 h 5096785"/>
              <a:gd name="connsiteX162" fmla="*/ 3626778 w 12192000"/>
              <a:gd name="connsiteY162" fmla="*/ 5057882 h 5096785"/>
              <a:gd name="connsiteX163" fmla="*/ 3560067 w 12192000"/>
              <a:gd name="connsiteY163" fmla="*/ 5064266 h 5096785"/>
              <a:gd name="connsiteX164" fmla="*/ 3522641 w 12192000"/>
              <a:gd name="connsiteY164" fmla="*/ 5063654 h 5096785"/>
              <a:gd name="connsiteX165" fmla="*/ 3419275 w 12192000"/>
              <a:gd name="connsiteY165" fmla="*/ 5066646 h 5096785"/>
              <a:gd name="connsiteX166" fmla="*/ 3314869 w 12192000"/>
              <a:gd name="connsiteY166" fmla="*/ 5073197 h 5096785"/>
              <a:gd name="connsiteX167" fmla="*/ 3259088 w 12192000"/>
              <a:gd name="connsiteY167" fmla="*/ 5096363 h 5096785"/>
              <a:gd name="connsiteX168" fmla="*/ 3253104 w 12192000"/>
              <a:gd name="connsiteY168" fmla="*/ 5096785 h 5096785"/>
              <a:gd name="connsiteX169" fmla="*/ 3238751 w 12192000"/>
              <a:gd name="connsiteY169" fmla="*/ 5092996 h 5096785"/>
              <a:gd name="connsiteX170" fmla="*/ 3233681 w 12192000"/>
              <a:gd name="connsiteY170" fmla="*/ 5090758 h 5096785"/>
              <a:gd name="connsiteX171" fmla="*/ 3225562 w 12192000"/>
              <a:gd name="connsiteY171" fmla="*/ 5089215 h 5096785"/>
              <a:gd name="connsiteX172" fmla="*/ 3225260 w 12192000"/>
              <a:gd name="connsiteY172" fmla="*/ 5089437 h 5096785"/>
              <a:gd name="connsiteX173" fmla="*/ 3217859 w 12192000"/>
              <a:gd name="connsiteY173" fmla="*/ 5087484 h 5096785"/>
              <a:gd name="connsiteX174" fmla="*/ 3182980 w 12192000"/>
              <a:gd name="connsiteY174" fmla="*/ 5074650 h 5096785"/>
              <a:gd name="connsiteX175" fmla="*/ 3055081 w 12192000"/>
              <a:gd name="connsiteY175" fmla="*/ 5080424 h 5096785"/>
              <a:gd name="connsiteX176" fmla="*/ 3049807 w 12192000"/>
              <a:gd name="connsiteY176" fmla="*/ 5080860 h 5096785"/>
              <a:gd name="connsiteX177" fmla="*/ 3029122 w 12192000"/>
              <a:gd name="connsiteY177" fmla="*/ 5070085 h 5096785"/>
              <a:gd name="connsiteX178" fmla="*/ 3017862 w 12192000"/>
              <a:gd name="connsiteY178" fmla="*/ 5065942 h 5096785"/>
              <a:gd name="connsiteX179" fmla="*/ 3015868 w 12192000"/>
              <a:gd name="connsiteY179" fmla="*/ 5061832 h 5096785"/>
              <a:gd name="connsiteX180" fmla="*/ 2998644 w 12192000"/>
              <a:gd name="connsiteY180" fmla="*/ 5057210 h 5096785"/>
              <a:gd name="connsiteX181" fmla="*/ 2996219 w 12192000"/>
              <a:gd name="connsiteY181" fmla="*/ 5057788 h 5096785"/>
              <a:gd name="connsiteX182" fmla="*/ 2983676 w 12192000"/>
              <a:gd name="connsiteY182" fmla="*/ 5049852 h 5096785"/>
              <a:gd name="connsiteX183" fmla="*/ 2903609 w 12192000"/>
              <a:gd name="connsiteY183" fmla="*/ 4998457 h 5096785"/>
              <a:gd name="connsiteX184" fmla="*/ 2758830 w 12192000"/>
              <a:gd name="connsiteY184" fmla="*/ 4974760 h 5096785"/>
              <a:gd name="connsiteX185" fmla="*/ 2532669 w 12192000"/>
              <a:gd name="connsiteY185" fmla="*/ 4940573 h 5096785"/>
              <a:gd name="connsiteX186" fmla="*/ 2389931 w 12192000"/>
              <a:gd name="connsiteY186" fmla="*/ 4905785 h 5096785"/>
              <a:gd name="connsiteX187" fmla="*/ 2335186 w 12192000"/>
              <a:gd name="connsiteY187" fmla="*/ 4902957 h 5096785"/>
              <a:gd name="connsiteX188" fmla="*/ 2273393 w 12192000"/>
              <a:gd name="connsiteY188" fmla="*/ 4883565 h 5096785"/>
              <a:gd name="connsiteX189" fmla="*/ 2269523 w 12192000"/>
              <a:gd name="connsiteY189" fmla="*/ 4884442 h 5096785"/>
              <a:gd name="connsiteX190" fmla="*/ 2256015 w 12192000"/>
              <a:gd name="connsiteY190" fmla="*/ 4883014 h 5096785"/>
              <a:gd name="connsiteX191" fmla="*/ 2249731 w 12192000"/>
              <a:gd name="connsiteY191" fmla="*/ 4888778 h 5096785"/>
              <a:gd name="connsiteX192" fmla="*/ 2227629 w 12192000"/>
              <a:gd name="connsiteY192" fmla="*/ 4891047 h 5096785"/>
              <a:gd name="connsiteX193" fmla="*/ 2203460 w 12192000"/>
              <a:gd name="connsiteY193" fmla="*/ 4886696 h 5096785"/>
              <a:gd name="connsiteX194" fmla="*/ 2091528 w 12192000"/>
              <a:gd name="connsiteY194" fmla="*/ 4859155 h 5096785"/>
              <a:gd name="connsiteX195" fmla="*/ 2022901 w 12192000"/>
              <a:gd name="connsiteY195" fmla="*/ 4846594 h 5096785"/>
              <a:gd name="connsiteX196" fmla="*/ 1994227 w 12192000"/>
              <a:gd name="connsiteY196" fmla="*/ 4847973 h 5096785"/>
              <a:gd name="connsiteX197" fmla="*/ 1955936 w 12192000"/>
              <a:gd name="connsiteY197" fmla="*/ 4845765 h 5096785"/>
              <a:gd name="connsiteX198" fmla="*/ 1741924 w 12192000"/>
              <a:gd name="connsiteY198" fmla="*/ 4808054 h 5096785"/>
              <a:gd name="connsiteX199" fmla="*/ 1734410 w 12192000"/>
              <a:gd name="connsiteY199" fmla="*/ 4811675 h 5096785"/>
              <a:gd name="connsiteX200" fmla="*/ 1691423 w 12192000"/>
              <a:gd name="connsiteY200" fmla="*/ 4802777 h 5096785"/>
              <a:gd name="connsiteX201" fmla="*/ 1554504 w 12192000"/>
              <a:gd name="connsiteY201" fmla="*/ 4739985 h 5096785"/>
              <a:gd name="connsiteX202" fmla="*/ 1470119 w 12192000"/>
              <a:gd name="connsiteY202" fmla="*/ 4723470 h 5096785"/>
              <a:gd name="connsiteX203" fmla="*/ 1437967 w 12192000"/>
              <a:gd name="connsiteY203" fmla="*/ 4722710 h 5096785"/>
              <a:gd name="connsiteX204" fmla="*/ 1384234 w 12192000"/>
              <a:gd name="connsiteY204" fmla="*/ 4721117 h 5096785"/>
              <a:gd name="connsiteX205" fmla="*/ 1338647 w 12192000"/>
              <a:gd name="connsiteY205" fmla="*/ 4732483 h 5096785"/>
              <a:gd name="connsiteX206" fmla="*/ 1295869 w 12192000"/>
              <a:gd name="connsiteY206" fmla="*/ 4726175 h 5096785"/>
              <a:gd name="connsiteX207" fmla="*/ 1292949 w 12192000"/>
              <a:gd name="connsiteY207" fmla="*/ 4708469 h 5096785"/>
              <a:gd name="connsiteX208" fmla="*/ 1244908 w 12192000"/>
              <a:gd name="connsiteY208" fmla="*/ 4706993 h 5096785"/>
              <a:gd name="connsiteX209" fmla="*/ 1171266 w 12192000"/>
              <a:gd name="connsiteY209" fmla="*/ 4706535 h 5096785"/>
              <a:gd name="connsiteX210" fmla="*/ 1160868 w 12192000"/>
              <a:gd name="connsiteY210" fmla="*/ 4701936 h 5096785"/>
              <a:gd name="connsiteX211" fmla="*/ 1147599 w 12192000"/>
              <a:gd name="connsiteY211" fmla="*/ 4714833 h 5096785"/>
              <a:gd name="connsiteX212" fmla="*/ 1119603 w 12192000"/>
              <a:gd name="connsiteY212" fmla="*/ 4721303 h 5096785"/>
              <a:gd name="connsiteX213" fmla="*/ 997851 w 12192000"/>
              <a:gd name="connsiteY213" fmla="*/ 4722336 h 5096785"/>
              <a:gd name="connsiteX214" fmla="*/ 976455 w 12192000"/>
              <a:gd name="connsiteY214" fmla="*/ 4726407 h 5096785"/>
              <a:gd name="connsiteX215" fmla="*/ 949939 w 12192000"/>
              <a:gd name="connsiteY215" fmla="*/ 4719699 h 5096785"/>
              <a:gd name="connsiteX216" fmla="*/ 894148 w 12192000"/>
              <a:gd name="connsiteY216" fmla="*/ 4710406 h 5096785"/>
              <a:gd name="connsiteX217" fmla="*/ 857990 w 12192000"/>
              <a:gd name="connsiteY217" fmla="*/ 4696844 h 5096785"/>
              <a:gd name="connsiteX218" fmla="*/ 848649 w 12192000"/>
              <a:gd name="connsiteY218" fmla="*/ 4704021 h 5096785"/>
              <a:gd name="connsiteX219" fmla="*/ 826436 w 12192000"/>
              <a:gd name="connsiteY219" fmla="*/ 4707421 h 5096785"/>
              <a:gd name="connsiteX220" fmla="*/ 733052 w 12192000"/>
              <a:gd name="connsiteY220" fmla="*/ 4701884 h 5096785"/>
              <a:gd name="connsiteX221" fmla="*/ 716185 w 12192000"/>
              <a:gd name="connsiteY221" fmla="*/ 4703827 h 5096785"/>
              <a:gd name="connsiteX222" fmla="*/ 696663 w 12192000"/>
              <a:gd name="connsiteY222" fmla="*/ 4697420 h 5096785"/>
              <a:gd name="connsiteX223" fmla="*/ 582722 w 12192000"/>
              <a:gd name="connsiteY223" fmla="*/ 4658637 h 5096785"/>
              <a:gd name="connsiteX224" fmla="*/ 581118 w 12192000"/>
              <a:gd name="connsiteY224" fmla="*/ 4654120 h 5096785"/>
              <a:gd name="connsiteX225" fmla="*/ 546453 w 12192000"/>
              <a:gd name="connsiteY225" fmla="*/ 4652542 h 5096785"/>
              <a:gd name="connsiteX226" fmla="*/ 536773 w 12192000"/>
              <a:gd name="connsiteY226" fmla="*/ 4644609 h 5096785"/>
              <a:gd name="connsiteX227" fmla="*/ 518899 w 12192000"/>
              <a:gd name="connsiteY227" fmla="*/ 4642839 h 5096785"/>
              <a:gd name="connsiteX228" fmla="*/ 388896 w 12192000"/>
              <a:gd name="connsiteY228" fmla="*/ 4619173 h 5096785"/>
              <a:gd name="connsiteX229" fmla="*/ 366479 w 12192000"/>
              <a:gd name="connsiteY229" fmla="*/ 4618896 h 5096785"/>
              <a:gd name="connsiteX230" fmla="*/ 342781 w 12192000"/>
              <a:gd name="connsiteY230" fmla="*/ 4601239 h 5096785"/>
              <a:gd name="connsiteX231" fmla="*/ 255925 w 12192000"/>
              <a:gd name="connsiteY231" fmla="*/ 4598685 h 5096785"/>
              <a:gd name="connsiteX232" fmla="*/ 226919 w 12192000"/>
              <a:gd name="connsiteY232" fmla="*/ 4598460 h 5096785"/>
              <a:gd name="connsiteX233" fmla="*/ 213925 w 12192000"/>
              <a:gd name="connsiteY233" fmla="*/ 4597783 h 5096785"/>
              <a:gd name="connsiteX234" fmla="*/ 215196 w 12192000"/>
              <a:gd name="connsiteY234" fmla="*/ 4588576 h 5096785"/>
              <a:gd name="connsiteX235" fmla="*/ 180214 w 12192000"/>
              <a:gd name="connsiteY235" fmla="*/ 4583701 h 5096785"/>
              <a:gd name="connsiteX236" fmla="*/ 83203 w 12192000"/>
              <a:gd name="connsiteY236" fmla="*/ 4531664 h 5096785"/>
              <a:gd name="connsiteX237" fmla="*/ 4106 w 12192000"/>
              <a:gd name="connsiteY237" fmla="*/ 4517202 h 5096785"/>
              <a:gd name="connsiteX238" fmla="*/ 0 w 12192000"/>
              <a:gd name="connsiteY238" fmla="*/ 4516084 h 5096785"/>
              <a:gd name="connsiteX239" fmla="*/ 0 w 12192000"/>
              <a:gd name="connsiteY239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136936 w 12192000"/>
              <a:gd name="connsiteY90" fmla="*/ 4758246 h 5096785"/>
              <a:gd name="connsiteX91" fmla="*/ 5988578 w 12192000"/>
              <a:gd name="connsiteY91" fmla="*/ 4754427 h 5096785"/>
              <a:gd name="connsiteX92" fmla="*/ 5908701 w 12192000"/>
              <a:gd name="connsiteY92" fmla="*/ 4779160 h 5096785"/>
              <a:gd name="connsiteX93" fmla="*/ 5892219 w 12192000"/>
              <a:gd name="connsiteY93" fmla="*/ 4807892 h 5096785"/>
              <a:gd name="connsiteX94" fmla="*/ 5683612 w 12192000"/>
              <a:gd name="connsiteY94" fmla="*/ 4848770 h 5096785"/>
              <a:gd name="connsiteX95" fmla="*/ 5635111 w 12192000"/>
              <a:gd name="connsiteY95" fmla="*/ 4868888 h 5096785"/>
              <a:gd name="connsiteX96" fmla="*/ 5582652 w 12192000"/>
              <a:gd name="connsiteY96" fmla="*/ 4866836 h 5096785"/>
              <a:gd name="connsiteX97" fmla="*/ 5567213 w 12192000"/>
              <a:gd name="connsiteY97" fmla="*/ 4878769 h 5096785"/>
              <a:gd name="connsiteX98" fmla="*/ 5564659 w 12192000"/>
              <a:gd name="connsiteY98" fmla="*/ 4881042 h 5096785"/>
              <a:gd name="connsiteX99" fmla="*/ 5552102 w 12192000"/>
              <a:gd name="connsiteY99" fmla="*/ 4885426 h 5096785"/>
              <a:gd name="connsiteX100" fmla="*/ 5551475 w 12192000"/>
              <a:gd name="connsiteY100" fmla="*/ 4892560 h 5096785"/>
              <a:gd name="connsiteX101" fmla="*/ 5534664 w 12192000"/>
              <a:gd name="connsiteY101" fmla="*/ 4903385 h 5096785"/>
              <a:gd name="connsiteX102" fmla="*/ 5510737 w 12192000"/>
              <a:gd name="connsiteY102" fmla="*/ 4909807 h 5096785"/>
              <a:gd name="connsiteX103" fmla="*/ 5393901 w 12192000"/>
              <a:gd name="connsiteY103" fmla="*/ 4933709 h 5096785"/>
              <a:gd name="connsiteX104" fmla="*/ 5325782 w 12192000"/>
              <a:gd name="connsiteY104" fmla="*/ 4951789 h 5096785"/>
              <a:gd name="connsiteX105" fmla="*/ 5302703 w 12192000"/>
              <a:gd name="connsiteY105" fmla="*/ 4964590 h 5096785"/>
              <a:gd name="connsiteX106" fmla="*/ 5268591 w 12192000"/>
              <a:gd name="connsiteY106" fmla="*/ 4978479 h 5096785"/>
              <a:gd name="connsiteX107" fmla="*/ 5210559 w 12192000"/>
              <a:gd name="connsiteY107" fmla="*/ 5007585 h 5096785"/>
              <a:gd name="connsiteX108" fmla="*/ 5177597 w 12192000"/>
              <a:gd name="connsiteY108" fmla="*/ 5015926 h 5096785"/>
              <a:gd name="connsiteX109" fmla="*/ 5160569 w 12192000"/>
              <a:gd name="connsiteY109" fmla="*/ 5025681 h 5096785"/>
              <a:gd name="connsiteX110" fmla="*/ 5152748 w 12192000"/>
              <a:gd name="connsiteY110" fmla="*/ 5026569 h 5096785"/>
              <a:gd name="connsiteX111" fmla="*/ 5127678 w 12192000"/>
              <a:gd name="connsiteY111" fmla="*/ 5032947 h 5096785"/>
              <a:gd name="connsiteX112" fmla="*/ 5113147 w 12192000"/>
              <a:gd name="connsiteY112" fmla="*/ 5035818 h 5096785"/>
              <a:gd name="connsiteX113" fmla="*/ 5107301 w 12192000"/>
              <a:gd name="connsiteY113" fmla="*/ 5036672 h 5096785"/>
              <a:gd name="connsiteX114" fmla="*/ 5093215 w 12192000"/>
              <a:gd name="connsiteY114" fmla="*/ 5032880 h 5096785"/>
              <a:gd name="connsiteX115" fmla="*/ 5077058 w 12192000"/>
              <a:gd name="connsiteY115" fmla="*/ 5038681 h 5096785"/>
              <a:gd name="connsiteX116" fmla="*/ 5057349 w 12192000"/>
              <a:gd name="connsiteY116" fmla="*/ 5036015 h 5096785"/>
              <a:gd name="connsiteX117" fmla="*/ 5053945 w 12192000"/>
              <a:gd name="connsiteY117" fmla="*/ 5041952 h 5096785"/>
              <a:gd name="connsiteX118" fmla="*/ 5040021 w 12192000"/>
              <a:gd name="connsiteY118" fmla="*/ 5050052 h 5096785"/>
              <a:gd name="connsiteX119" fmla="*/ 5025913 w 12192000"/>
              <a:gd name="connsiteY119" fmla="*/ 5046535 h 5096785"/>
              <a:gd name="connsiteX120" fmla="*/ 4998218 w 12192000"/>
              <a:gd name="connsiteY120" fmla="*/ 5048065 h 5096785"/>
              <a:gd name="connsiteX121" fmla="*/ 4991008 w 12192000"/>
              <a:gd name="connsiteY121" fmla="*/ 5050439 h 5096785"/>
              <a:gd name="connsiteX122" fmla="*/ 4963503 w 12192000"/>
              <a:gd name="connsiteY122" fmla="*/ 5047575 h 5096785"/>
              <a:gd name="connsiteX123" fmla="*/ 4921053 w 12192000"/>
              <a:gd name="connsiteY123" fmla="*/ 5048925 h 5096785"/>
              <a:gd name="connsiteX124" fmla="*/ 4873420 w 12192000"/>
              <a:gd name="connsiteY124" fmla="*/ 5054929 h 5096785"/>
              <a:gd name="connsiteX125" fmla="*/ 4858825 w 12192000"/>
              <a:gd name="connsiteY125" fmla="*/ 5051329 h 5096785"/>
              <a:gd name="connsiteX126" fmla="*/ 4769340 w 12192000"/>
              <a:gd name="connsiteY126" fmla="*/ 5053090 h 5096785"/>
              <a:gd name="connsiteX127" fmla="*/ 4744152 w 12192000"/>
              <a:gd name="connsiteY127" fmla="*/ 5053391 h 5096785"/>
              <a:gd name="connsiteX128" fmla="*/ 4723556 w 12192000"/>
              <a:gd name="connsiteY128" fmla="*/ 5059633 h 5096785"/>
              <a:gd name="connsiteX129" fmla="*/ 4719699 w 12192000"/>
              <a:gd name="connsiteY129" fmla="*/ 5066298 h 5096785"/>
              <a:gd name="connsiteX130" fmla="*/ 4706016 w 12192000"/>
              <a:gd name="connsiteY130" fmla="*/ 5067422 h 5096785"/>
              <a:gd name="connsiteX131" fmla="*/ 4702593 w 12192000"/>
              <a:gd name="connsiteY131" fmla="*/ 5068973 h 5096785"/>
              <a:gd name="connsiteX132" fmla="*/ 4682766 w 12192000"/>
              <a:gd name="connsiteY132" fmla="*/ 5076609 h 5096785"/>
              <a:gd name="connsiteX133" fmla="*/ 4634960 w 12192000"/>
              <a:gd name="connsiteY133" fmla="*/ 5061852 h 5096785"/>
              <a:gd name="connsiteX134" fmla="*/ 4580645 w 12192000"/>
              <a:gd name="connsiteY134" fmla="*/ 5069246 h 5096785"/>
              <a:gd name="connsiteX135" fmla="*/ 4368005 w 12192000"/>
              <a:gd name="connsiteY135" fmla="*/ 5057426 h 5096785"/>
              <a:gd name="connsiteX136" fmla="*/ 4339489 w 12192000"/>
              <a:gd name="connsiteY136" fmla="*/ 5080858 h 5096785"/>
              <a:gd name="connsiteX137" fmla="*/ 4253895 w 12192000"/>
              <a:gd name="connsiteY137" fmla="*/ 5085008 h 5096785"/>
              <a:gd name="connsiteX138" fmla="*/ 4117780 w 12192000"/>
              <a:gd name="connsiteY138" fmla="*/ 5045175 h 5096785"/>
              <a:gd name="connsiteX139" fmla="*/ 3960074 w 12192000"/>
              <a:gd name="connsiteY139" fmla="*/ 5050708 h 5096785"/>
              <a:gd name="connsiteX140" fmla="*/ 3947260 w 12192000"/>
              <a:gd name="connsiteY140" fmla="*/ 5041167 h 5096785"/>
              <a:gd name="connsiteX141" fmla="*/ 3931969 w 12192000"/>
              <a:gd name="connsiteY141" fmla="*/ 5035902 h 5096785"/>
              <a:gd name="connsiteX142" fmla="*/ 3929836 w 12192000"/>
              <a:gd name="connsiteY142" fmla="*/ 5036901 h 5096785"/>
              <a:gd name="connsiteX143" fmla="*/ 3911296 w 12192000"/>
              <a:gd name="connsiteY143" fmla="*/ 5035663 h 5096785"/>
              <a:gd name="connsiteX144" fmla="*/ 3907746 w 12192000"/>
              <a:gd name="connsiteY144" fmla="*/ 5032107 h 5096785"/>
              <a:gd name="connsiteX145" fmla="*/ 3895182 w 12192000"/>
              <a:gd name="connsiteY145" fmla="*/ 5030229 h 5096785"/>
              <a:gd name="connsiteX146" fmla="*/ 3870866 w 12192000"/>
              <a:gd name="connsiteY146" fmla="*/ 5023753 h 5096785"/>
              <a:gd name="connsiteX147" fmla="*/ 3865913 w 12192000"/>
              <a:gd name="connsiteY147" fmla="*/ 5025143 h 5096785"/>
              <a:gd name="connsiteX148" fmla="*/ 3828606 w 12192000"/>
              <a:gd name="connsiteY148" fmla="*/ 5019426 h 5096785"/>
              <a:gd name="connsiteX149" fmla="*/ 3827901 w 12192000"/>
              <a:gd name="connsiteY149" fmla="*/ 5020583 h 5096785"/>
              <a:gd name="connsiteX150" fmla="*/ 3816543 w 12192000"/>
              <a:gd name="connsiteY150" fmla="*/ 5024366 h 5096785"/>
              <a:gd name="connsiteX151" fmla="*/ 3795278 w 12192000"/>
              <a:gd name="connsiteY151" fmla="*/ 5028779 h 5096785"/>
              <a:gd name="connsiteX152" fmla="*/ 3743858 w 12192000"/>
              <a:gd name="connsiteY152" fmla="*/ 5054237 h 5096785"/>
              <a:gd name="connsiteX153" fmla="*/ 3704945 w 12192000"/>
              <a:gd name="connsiteY153" fmla="*/ 5048413 h 5096785"/>
              <a:gd name="connsiteX154" fmla="*/ 3696992 w 12192000"/>
              <a:gd name="connsiteY154" fmla="*/ 5047914 h 5096785"/>
              <a:gd name="connsiteX155" fmla="*/ 3696780 w 12192000"/>
              <a:gd name="connsiteY155" fmla="*/ 5048181 h 5096785"/>
              <a:gd name="connsiteX156" fmla="*/ 3688290 w 12192000"/>
              <a:gd name="connsiteY156" fmla="*/ 5048204 h 5096785"/>
              <a:gd name="connsiteX157" fmla="*/ 3682486 w 12192000"/>
              <a:gd name="connsiteY157" fmla="*/ 5047000 h 5096785"/>
              <a:gd name="connsiteX158" fmla="*/ 3667056 w 12192000"/>
              <a:gd name="connsiteY158" fmla="*/ 5046030 h 5096785"/>
              <a:gd name="connsiteX159" fmla="*/ 3661403 w 12192000"/>
              <a:gd name="connsiteY159" fmla="*/ 5047537 h 5096785"/>
              <a:gd name="connsiteX160" fmla="*/ 3658673 w 12192000"/>
              <a:gd name="connsiteY160" fmla="*/ 5050790 h 5096785"/>
              <a:gd name="connsiteX161" fmla="*/ 3657333 w 12192000"/>
              <a:gd name="connsiteY161" fmla="*/ 5050325 h 5096785"/>
              <a:gd name="connsiteX162" fmla="*/ 3626778 w 12192000"/>
              <a:gd name="connsiteY162" fmla="*/ 5057882 h 5096785"/>
              <a:gd name="connsiteX163" fmla="*/ 3560067 w 12192000"/>
              <a:gd name="connsiteY163" fmla="*/ 5064266 h 5096785"/>
              <a:gd name="connsiteX164" fmla="*/ 3522641 w 12192000"/>
              <a:gd name="connsiteY164" fmla="*/ 5063654 h 5096785"/>
              <a:gd name="connsiteX165" fmla="*/ 3419275 w 12192000"/>
              <a:gd name="connsiteY165" fmla="*/ 5066646 h 5096785"/>
              <a:gd name="connsiteX166" fmla="*/ 3314869 w 12192000"/>
              <a:gd name="connsiteY166" fmla="*/ 5073197 h 5096785"/>
              <a:gd name="connsiteX167" fmla="*/ 3259088 w 12192000"/>
              <a:gd name="connsiteY167" fmla="*/ 5096363 h 5096785"/>
              <a:gd name="connsiteX168" fmla="*/ 3253104 w 12192000"/>
              <a:gd name="connsiteY168" fmla="*/ 5096785 h 5096785"/>
              <a:gd name="connsiteX169" fmla="*/ 3238751 w 12192000"/>
              <a:gd name="connsiteY169" fmla="*/ 5092996 h 5096785"/>
              <a:gd name="connsiteX170" fmla="*/ 3233681 w 12192000"/>
              <a:gd name="connsiteY170" fmla="*/ 5090758 h 5096785"/>
              <a:gd name="connsiteX171" fmla="*/ 3225562 w 12192000"/>
              <a:gd name="connsiteY171" fmla="*/ 5089215 h 5096785"/>
              <a:gd name="connsiteX172" fmla="*/ 3225260 w 12192000"/>
              <a:gd name="connsiteY172" fmla="*/ 5089437 h 5096785"/>
              <a:gd name="connsiteX173" fmla="*/ 3217859 w 12192000"/>
              <a:gd name="connsiteY173" fmla="*/ 5087484 h 5096785"/>
              <a:gd name="connsiteX174" fmla="*/ 3182980 w 12192000"/>
              <a:gd name="connsiteY174" fmla="*/ 5074650 h 5096785"/>
              <a:gd name="connsiteX175" fmla="*/ 3055081 w 12192000"/>
              <a:gd name="connsiteY175" fmla="*/ 5080424 h 5096785"/>
              <a:gd name="connsiteX176" fmla="*/ 3049807 w 12192000"/>
              <a:gd name="connsiteY176" fmla="*/ 5080860 h 5096785"/>
              <a:gd name="connsiteX177" fmla="*/ 3029122 w 12192000"/>
              <a:gd name="connsiteY177" fmla="*/ 5070085 h 5096785"/>
              <a:gd name="connsiteX178" fmla="*/ 3017862 w 12192000"/>
              <a:gd name="connsiteY178" fmla="*/ 5065942 h 5096785"/>
              <a:gd name="connsiteX179" fmla="*/ 3015868 w 12192000"/>
              <a:gd name="connsiteY179" fmla="*/ 5061832 h 5096785"/>
              <a:gd name="connsiteX180" fmla="*/ 2998644 w 12192000"/>
              <a:gd name="connsiteY180" fmla="*/ 5057210 h 5096785"/>
              <a:gd name="connsiteX181" fmla="*/ 2996219 w 12192000"/>
              <a:gd name="connsiteY181" fmla="*/ 5057788 h 5096785"/>
              <a:gd name="connsiteX182" fmla="*/ 2983676 w 12192000"/>
              <a:gd name="connsiteY182" fmla="*/ 5049852 h 5096785"/>
              <a:gd name="connsiteX183" fmla="*/ 2903609 w 12192000"/>
              <a:gd name="connsiteY183" fmla="*/ 4998457 h 5096785"/>
              <a:gd name="connsiteX184" fmla="*/ 2758830 w 12192000"/>
              <a:gd name="connsiteY184" fmla="*/ 4974760 h 5096785"/>
              <a:gd name="connsiteX185" fmla="*/ 2532669 w 12192000"/>
              <a:gd name="connsiteY185" fmla="*/ 4940573 h 5096785"/>
              <a:gd name="connsiteX186" fmla="*/ 2389931 w 12192000"/>
              <a:gd name="connsiteY186" fmla="*/ 4905785 h 5096785"/>
              <a:gd name="connsiteX187" fmla="*/ 2335186 w 12192000"/>
              <a:gd name="connsiteY187" fmla="*/ 4902957 h 5096785"/>
              <a:gd name="connsiteX188" fmla="*/ 2273393 w 12192000"/>
              <a:gd name="connsiteY188" fmla="*/ 4883565 h 5096785"/>
              <a:gd name="connsiteX189" fmla="*/ 2269523 w 12192000"/>
              <a:gd name="connsiteY189" fmla="*/ 4884442 h 5096785"/>
              <a:gd name="connsiteX190" fmla="*/ 2256015 w 12192000"/>
              <a:gd name="connsiteY190" fmla="*/ 4883014 h 5096785"/>
              <a:gd name="connsiteX191" fmla="*/ 2249731 w 12192000"/>
              <a:gd name="connsiteY191" fmla="*/ 4888778 h 5096785"/>
              <a:gd name="connsiteX192" fmla="*/ 2227629 w 12192000"/>
              <a:gd name="connsiteY192" fmla="*/ 4891047 h 5096785"/>
              <a:gd name="connsiteX193" fmla="*/ 2203460 w 12192000"/>
              <a:gd name="connsiteY193" fmla="*/ 4886696 h 5096785"/>
              <a:gd name="connsiteX194" fmla="*/ 2091528 w 12192000"/>
              <a:gd name="connsiteY194" fmla="*/ 4859155 h 5096785"/>
              <a:gd name="connsiteX195" fmla="*/ 2022901 w 12192000"/>
              <a:gd name="connsiteY195" fmla="*/ 4846594 h 5096785"/>
              <a:gd name="connsiteX196" fmla="*/ 1994227 w 12192000"/>
              <a:gd name="connsiteY196" fmla="*/ 4847973 h 5096785"/>
              <a:gd name="connsiteX197" fmla="*/ 1955936 w 12192000"/>
              <a:gd name="connsiteY197" fmla="*/ 4845765 h 5096785"/>
              <a:gd name="connsiteX198" fmla="*/ 1741924 w 12192000"/>
              <a:gd name="connsiteY198" fmla="*/ 4808054 h 5096785"/>
              <a:gd name="connsiteX199" fmla="*/ 1734410 w 12192000"/>
              <a:gd name="connsiteY199" fmla="*/ 4811675 h 5096785"/>
              <a:gd name="connsiteX200" fmla="*/ 1691423 w 12192000"/>
              <a:gd name="connsiteY200" fmla="*/ 4802777 h 5096785"/>
              <a:gd name="connsiteX201" fmla="*/ 1554504 w 12192000"/>
              <a:gd name="connsiteY201" fmla="*/ 4739985 h 5096785"/>
              <a:gd name="connsiteX202" fmla="*/ 1470119 w 12192000"/>
              <a:gd name="connsiteY202" fmla="*/ 4723470 h 5096785"/>
              <a:gd name="connsiteX203" fmla="*/ 1437967 w 12192000"/>
              <a:gd name="connsiteY203" fmla="*/ 4722710 h 5096785"/>
              <a:gd name="connsiteX204" fmla="*/ 1384234 w 12192000"/>
              <a:gd name="connsiteY204" fmla="*/ 4721117 h 5096785"/>
              <a:gd name="connsiteX205" fmla="*/ 1338647 w 12192000"/>
              <a:gd name="connsiteY205" fmla="*/ 4732483 h 5096785"/>
              <a:gd name="connsiteX206" fmla="*/ 1295869 w 12192000"/>
              <a:gd name="connsiteY206" fmla="*/ 4726175 h 5096785"/>
              <a:gd name="connsiteX207" fmla="*/ 1292949 w 12192000"/>
              <a:gd name="connsiteY207" fmla="*/ 4708469 h 5096785"/>
              <a:gd name="connsiteX208" fmla="*/ 1244908 w 12192000"/>
              <a:gd name="connsiteY208" fmla="*/ 4706993 h 5096785"/>
              <a:gd name="connsiteX209" fmla="*/ 1171266 w 12192000"/>
              <a:gd name="connsiteY209" fmla="*/ 4706535 h 5096785"/>
              <a:gd name="connsiteX210" fmla="*/ 1160868 w 12192000"/>
              <a:gd name="connsiteY210" fmla="*/ 4701936 h 5096785"/>
              <a:gd name="connsiteX211" fmla="*/ 1147599 w 12192000"/>
              <a:gd name="connsiteY211" fmla="*/ 4714833 h 5096785"/>
              <a:gd name="connsiteX212" fmla="*/ 1119603 w 12192000"/>
              <a:gd name="connsiteY212" fmla="*/ 4721303 h 5096785"/>
              <a:gd name="connsiteX213" fmla="*/ 997851 w 12192000"/>
              <a:gd name="connsiteY213" fmla="*/ 4722336 h 5096785"/>
              <a:gd name="connsiteX214" fmla="*/ 976455 w 12192000"/>
              <a:gd name="connsiteY214" fmla="*/ 4726407 h 5096785"/>
              <a:gd name="connsiteX215" fmla="*/ 949939 w 12192000"/>
              <a:gd name="connsiteY215" fmla="*/ 4719699 h 5096785"/>
              <a:gd name="connsiteX216" fmla="*/ 894148 w 12192000"/>
              <a:gd name="connsiteY216" fmla="*/ 4710406 h 5096785"/>
              <a:gd name="connsiteX217" fmla="*/ 857990 w 12192000"/>
              <a:gd name="connsiteY217" fmla="*/ 4696844 h 5096785"/>
              <a:gd name="connsiteX218" fmla="*/ 848649 w 12192000"/>
              <a:gd name="connsiteY218" fmla="*/ 4704021 h 5096785"/>
              <a:gd name="connsiteX219" fmla="*/ 826436 w 12192000"/>
              <a:gd name="connsiteY219" fmla="*/ 4707421 h 5096785"/>
              <a:gd name="connsiteX220" fmla="*/ 733052 w 12192000"/>
              <a:gd name="connsiteY220" fmla="*/ 4701884 h 5096785"/>
              <a:gd name="connsiteX221" fmla="*/ 716185 w 12192000"/>
              <a:gd name="connsiteY221" fmla="*/ 4703827 h 5096785"/>
              <a:gd name="connsiteX222" fmla="*/ 696663 w 12192000"/>
              <a:gd name="connsiteY222" fmla="*/ 4697420 h 5096785"/>
              <a:gd name="connsiteX223" fmla="*/ 582722 w 12192000"/>
              <a:gd name="connsiteY223" fmla="*/ 4658637 h 5096785"/>
              <a:gd name="connsiteX224" fmla="*/ 581118 w 12192000"/>
              <a:gd name="connsiteY224" fmla="*/ 4654120 h 5096785"/>
              <a:gd name="connsiteX225" fmla="*/ 546453 w 12192000"/>
              <a:gd name="connsiteY225" fmla="*/ 4652542 h 5096785"/>
              <a:gd name="connsiteX226" fmla="*/ 536773 w 12192000"/>
              <a:gd name="connsiteY226" fmla="*/ 4644609 h 5096785"/>
              <a:gd name="connsiteX227" fmla="*/ 388896 w 12192000"/>
              <a:gd name="connsiteY227" fmla="*/ 4619173 h 5096785"/>
              <a:gd name="connsiteX228" fmla="*/ 366479 w 12192000"/>
              <a:gd name="connsiteY228" fmla="*/ 4618896 h 5096785"/>
              <a:gd name="connsiteX229" fmla="*/ 342781 w 12192000"/>
              <a:gd name="connsiteY229" fmla="*/ 4601239 h 5096785"/>
              <a:gd name="connsiteX230" fmla="*/ 255925 w 12192000"/>
              <a:gd name="connsiteY230" fmla="*/ 4598685 h 5096785"/>
              <a:gd name="connsiteX231" fmla="*/ 226919 w 12192000"/>
              <a:gd name="connsiteY231" fmla="*/ 4598460 h 5096785"/>
              <a:gd name="connsiteX232" fmla="*/ 213925 w 12192000"/>
              <a:gd name="connsiteY232" fmla="*/ 4597783 h 5096785"/>
              <a:gd name="connsiteX233" fmla="*/ 215196 w 12192000"/>
              <a:gd name="connsiteY233" fmla="*/ 4588576 h 5096785"/>
              <a:gd name="connsiteX234" fmla="*/ 180214 w 12192000"/>
              <a:gd name="connsiteY234" fmla="*/ 4583701 h 5096785"/>
              <a:gd name="connsiteX235" fmla="*/ 83203 w 12192000"/>
              <a:gd name="connsiteY235" fmla="*/ 4531664 h 5096785"/>
              <a:gd name="connsiteX236" fmla="*/ 4106 w 12192000"/>
              <a:gd name="connsiteY236" fmla="*/ 4517202 h 5096785"/>
              <a:gd name="connsiteX237" fmla="*/ 0 w 12192000"/>
              <a:gd name="connsiteY237" fmla="*/ 4516084 h 5096785"/>
              <a:gd name="connsiteX238" fmla="*/ 0 w 12192000"/>
              <a:gd name="connsiteY238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136936 w 12192000"/>
              <a:gd name="connsiteY90" fmla="*/ 4758246 h 5096785"/>
              <a:gd name="connsiteX91" fmla="*/ 5988578 w 12192000"/>
              <a:gd name="connsiteY91" fmla="*/ 4754427 h 5096785"/>
              <a:gd name="connsiteX92" fmla="*/ 5908701 w 12192000"/>
              <a:gd name="connsiteY92" fmla="*/ 4779160 h 5096785"/>
              <a:gd name="connsiteX93" fmla="*/ 5892219 w 12192000"/>
              <a:gd name="connsiteY93" fmla="*/ 4807892 h 5096785"/>
              <a:gd name="connsiteX94" fmla="*/ 5683612 w 12192000"/>
              <a:gd name="connsiteY94" fmla="*/ 4848770 h 5096785"/>
              <a:gd name="connsiteX95" fmla="*/ 5635111 w 12192000"/>
              <a:gd name="connsiteY95" fmla="*/ 4868888 h 5096785"/>
              <a:gd name="connsiteX96" fmla="*/ 5582652 w 12192000"/>
              <a:gd name="connsiteY96" fmla="*/ 4866836 h 5096785"/>
              <a:gd name="connsiteX97" fmla="*/ 5567213 w 12192000"/>
              <a:gd name="connsiteY97" fmla="*/ 4878769 h 5096785"/>
              <a:gd name="connsiteX98" fmla="*/ 5564659 w 12192000"/>
              <a:gd name="connsiteY98" fmla="*/ 4881042 h 5096785"/>
              <a:gd name="connsiteX99" fmla="*/ 5552102 w 12192000"/>
              <a:gd name="connsiteY99" fmla="*/ 4885426 h 5096785"/>
              <a:gd name="connsiteX100" fmla="*/ 5551475 w 12192000"/>
              <a:gd name="connsiteY100" fmla="*/ 4892560 h 5096785"/>
              <a:gd name="connsiteX101" fmla="*/ 5534664 w 12192000"/>
              <a:gd name="connsiteY101" fmla="*/ 4903385 h 5096785"/>
              <a:gd name="connsiteX102" fmla="*/ 5510737 w 12192000"/>
              <a:gd name="connsiteY102" fmla="*/ 4909807 h 5096785"/>
              <a:gd name="connsiteX103" fmla="*/ 5393901 w 12192000"/>
              <a:gd name="connsiteY103" fmla="*/ 4933709 h 5096785"/>
              <a:gd name="connsiteX104" fmla="*/ 5325782 w 12192000"/>
              <a:gd name="connsiteY104" fmla="*/ 4951789 h 5096785"/>
              <a:gd name="connsiteX105" fmla="*/ 5302703 w 12192000"/>
              <a:gd name="connsiteY105" fmla="*/ 4964590 h 5096785"/>
              <a:gd name="connsiteX106" fmla="*/ 5268591 w 12192000"/>
              <a:gd name="connsiteY106" fmla="*/ 4978479 h 5096785"/>
              <a:gd name="connsiteX107" fmla="*/ 5210559 w 12192000"/>
              <a:gd name="connsiteY107" fmla="*/ 5007585 h 5096785"/>
              <a:gd name="connsiteX108" fmla="*/ 5177597 w 12192000"/>
              <a:gd name="connsiteY108" fmla="*/ 5015926 h 5096785"/>
              <a:gd name="connsiteX109" fmla="*/ 5160569 w 12192000"/>
              <a:gd name="connsiteY109" fmla="*/ 5025681 h 5096785"/>
              <a:gd name="connsiteX110" fmla="*/ 5152748 w 12192000"/>
              <a:gd name="connsiteY110" fmla="*/ 5026569 h 5096785"/>
              <a:gd name="connsiteX111" fmla="*/ 5127678 w 12192000"/>
              <a:gd name="connsiteY111" fmla="*/ 5032947 h 5096785"/>
              <a:gd name="connsiteX112" fmla="*/ 5113147 w 12192000"/>
              <a:gd name="connsiteY112" fmla="*/ 5035818 h 5096785"/>
              <a:gd name="connsiteX113" fmla="*/ 5107301 w 12192000"/>
              <a:gd name="connsiteY113" fmla="*/ 5036672 h 5096785"/>
              <a:gd name="connsiteX114" fmla="*/ 5093215 w 12192000"/>
              <a:gd name="connsiteY114" fmla="*/ 5032880 h 5096785"/>
              <a:gd name="connsiteX115" fmla="*/ 5077058 w 12192000"/>
              <a:gd name="connsiteY115" fmla="*/ 5038681 h 5096785"/>
              <a:gd name="connsiteX116" fmla="*/ 5057349 w 12192000"/>
              <a:gd name="connsiteY116" fmla="*/ 5036015 h 5096785"/>
              <a:gd name="connsiteX117" fmla="*/ 5053945 w 12192000"/>
              <a:gd name="connsiteY117" fmla="*/ 5041952 h 5096785"/>
              <a:gd name="connsiteX118" fmla="*/ 5040021 w 12192000"/>
              <a:gd name="connsiteY118" fmla="*/ 5050052 h 5096785"/>
              <a:gd name="connsiteX119" fmla="*/ 5025913 w 12192000"/>
              <a:gd name="connsiteY119" fmla="*/ 5046535 h 5096785"/>
              <a:gd name="connsiteX120" fmla="*/ 4998218 w 12192000"/>
              <a:gd name="connsiteY120" fmla="*/ 5048065 h 5096785"/>
              <a:gd name="connsiteX121" fmla="*/ 4991008 w 12192000"/>
              <a:gd name="connsiteY121" fmla="*/ 5050439 h 5096785"/>
              <a:gd name="connsiteX122" fmla="*/ 4963503 w 12192000"/>
              <a:gd name="connsiteY122" fmla="*/ 5047575 h 5096785"/>
              <a:gd name="connsiteX123" fmla="*/ 4921053 w 12192000"/>
              <a:gd name="connsiteY123" fmla="*/ 5048925 h 5096785"/>
              <a:gd name="connsiteX124" fmla="*/ 4873420 w 12192000"/>
              <a:gd name="connsiteY124" fmla="*/ 5054929 h 5096785"/>
              <a:gd name="connsiteX125" fmla="*/ 4858825 w 12192000"/>
              <a:gd name="connsiteY125" fmla="*/ 5051329 h 5096785"/>
              <a:gd name="connsiteX126" fmla="*/ 4769340 w 12192000"/>
              <a:gd name="connsiteY126" fmla="*/ 5053090 h 5096785"/>
              <a:gd name="connsiteX127" fmla="*/ 4744152 w 12192000"/>
              <a:gd name="connsiteY127" fmla="*/ 5053391 h 5096785"/>
              <a:gd name="connsiteX128" fmla="*/ 4723556 w 12192000"/>
              <a:gd name="connsiteY128" fmla="*/ 5059633 h 5096785"/>
              <a:gd name="connsiteX129" fmla="*/ 4719699 w 12192000"/>
              <a:gd name="connsiteY129" fmla="*/ 5066298 h 5096785"/>
              <a:gd name="connsiteX130" fmla="*/ 4706016 w 12192000"/>
              <a:gd name="connsiteY130" fmla="*/ 5067422 h 5096785"/>
              <a:gd name="connsiteX131" fmla="*/ 4702593 w 12192000"/>
              <a:gd name="connsiteY131" fmla="*/ 5068973 h 5096785"/>
              <a:gd name="connsiteX132" fmla="*/ 4682766 w 12192000"/>
              <a:gd name="connsiteY132" fmla="*/ 5076609 h 5096785"/>
              <a:gd name="connsiteX133" fmla="*/ 4634960 w 12192000"/>
              <a:gd name="connsiteY133" fmla="*/ 5061852 h 5096785"/>
              <a:gd name="connsiteX134" fmla="*/ 4580645 w 12192000"/>
              <a:gd name="connsiteY134" fmla="*/ 5069246 h 5096785"/>
              <a:gd name="connsiteX135" fmla="*/ 4368005 w 12192000"/>
              <a:gd name="connsiteY135" fmla="*/ 5057426 h 5096785"/>
              <a:gd name="connsiteX136" fmla="*/ 4339489 w 12192000"/>
              <a:gd name="connsiteY136" fmla="*/ 5080858 h 5096785"/>
              <a:gd name="connsiteX137" fmla="*/ 4253895 w 12192000"/>
              <a:gd name="connsiteY137" fmla="*/ 5085008 h 5096785"/>
              <a:gd name="connsiteX138" fmla="*/ 4117780 w 12192000"/>
              <a:gd name="connsiteY138" fmla="*/ 5045175 h 5096785"/>
              <a:gd name="connsiteX139" fmla="*/ 3960074 w 12192000"/>
              <a:gd name="connsiteY139" fmla="*/ 5050708 h 5096785"/>
              <a:gd name="connsiteX140" fmla="*/ 3947260 w 12192000"/>
              <a:gd name="connsiteY140" fmla="*/ 5041167 h 5096785"/>
              <a:gd name="connsiteX141" fmla="*/ 3931969 w 12192000"/>
              <a:gd name="connsiteY141" fmla="*/ 5035902 h 5096785"/>
              <a:gd name="connsiteX142" fmla="*/ 3929836 w 12192000"/>
              <a:gd name="connsiteY142" fmla="*/ 5036901 h 5096785"/>
              <a:gd name="connsiteX143" fmla="*/ 3911296 w 12192000"/>
              <a:gd name="connsiteY143" fmla="*/ 5035663 h 5096785"/>
              <a:gd name="connsiteX144" fmla="*/ 3907746 w 12192000"/>
              <a:gd name="connsiteY144" fmla="*/ 5032107 h 5096785"/>
              <a:gd name="connsiteX145" fmla="*/ 3895182 w 12192000"/>
              <a:gd name="connsiteY145" fmla="*/ 5030229 h 5096785"/>
              <a:gd name="connsiteX146" fmla="*/ 3870866 w 12192000"/>
              <a:gd name="connsiteY146" fmla="*/ 5023753 h 5096785"/>
              <a:gd name="connsiteX147" fmla="*/ 3865913 w 12192000"/>
              <a:gd name="connsiteY147" fmla="*/ 5025143 h 5096785"/>
              <a:gd name="connsiteX148" fmla="*/ 3828606 w 12192000"/>
              <a:gd name="connsiteY148" fmla="*/ 5019426 h 5096785"/>
              <a:gd name="connsiteX149" fmla="*/ 3827901 w 12192000"/>
              <a:gd name="connsiteY149" fmla="*/ 5020583 h 5096785"/>
              <a:gd name="connsiteX150" fmla="*/ 3816543 w 12192000"/>
              <a:gd name="connsiteY150" fmla="*/ 5024366 h 5096785"/>
              <a:gd name="connsiteX151" fmla="*/ 3795278 w 12192000"/>
              <a:gd name="connsiteY151" fmla="*/ 5028779 h 5096785"/>
              <a:gd name="connsiteX152" fmla="*/ 3743858 w 12192000"/>
              <a:gd name="connsiteY152" fmla="*/ 5054237 h 5096785"/>
              <a:gd name="connsiteX153" fmla="*/ 3704945 w 12192000"/>
              <a:gd name="connsiteY153" fmla="*/ 5048413 h 5096785"/>
              <a:gd name="connsiteX154" fmla="*/ 3696992 w 12192000"/>
              <a:gd name="connsiteY154" fmla="*/ 5047914 h 5096785"/>
              <a:gd name="connsiteX155" fmla="*/ 3696780 w 12192000"/>
              <a:gd name="connsiteY155" fmla="*/ 5048181 h 5096785"/>
              <a:gd name="connsiteX156" fmla="*/ 3688290 w 12192000"/>
              <a:gd name="connsiteY156" fmla="*/ 5048204 h 5096785"/>
              <a:gd name="connsiteX157" fmla="*/ 3682486 w 12192000"/>
              <a:gd name="connsiteY157" fmla="*/ 5047000 h 5096785"/>
              <a:gd name="connsiteX158" fmla="*/ 3667056 w 12192000"/>
              <a:gd name="connsiteY158" fmla="*/ 5046030 h 5096785"/>
              <a:gd name="connsiteX159" fmla="*/ 3661403 w 12192000"/>
              <a:gd name="connsiteY159" fmla="*/ 5047537 h 5096785"/>
              <a:gd name="connsiteX160" fmla="*/ 3658673 w 12192000"/>
              <a:gd name="connsiteY160" fmla="*/ 5050790 h 5096785"/>
              <a:gd name="connsiteX161" fmla="*/ 3657333 w 12192000"/>
              <a:gd name="connsiteY161" fmla="*/ 5050325 h 5096785"/>
              <a:gd name="connsiteX162" fmla="*/ 3626778 w 12192000"/>
              <a:gd name="connsiteY162" fmla="*/ 5057882 h 5096785"/>
              <a:gd name="connsiteX163" fmla="*/ 3560067 w 12192000"/>
              <a:gd name="connsiteY163" fmla="*/ 5064266 h 5096785"/>
              <a:gd name="connsiteX164" fmla="*/ 3522641 w 12192000"/>
              <a:gd name="connsiteY164" fmla="*/ 5063654 h 5096785"/>
              <a:gd name="connsiteX165" fmla="*/ 3419275 w 12192000"/>
              <a:gd name="connsiteY165" fmla="*/ 5066646 h 5096785"/>
              <a:gd name="connsiteX166" fmla="*/ 3314869 w 12192000"/>
              <a:gd name="connsiteY166" fmla="*/ 5073197 h 5096785"/>
              <a:gd name="connsiteX167" fmla="*/ 3259088 w 12192000"/>
              <a:gd name="connsiteY167" fmla="*/ 5096363 h 5096785"/>
              <a:gd name="connsiteX168" fmla="*/ 3253104 w 12192000"/>
              <a:gd name="connsiteY168" fmla="*/ 5096785 h 5096785"/>
              <a:gd name="connsiteX169" fmla="*/ 3238751 w 12192000"/>
              <a:gd name="connsiteY169" fmla="*/ 5092996 h 5096785"/>
              <a:gd name="connsiteX170" fmla="*/ 3233681 w 12192000"/>
              <a:gd name="connsiteY170" fmla="*/ 5090758 h 5096785"/>
              <a:gd name="connsiteX171" fmla="*/ 3225562 w 12192000"/>
              <a:gd name="connsiteY171" fmla="*/ 5089215 h 5096785"/>
              <a:gd name="connsiteX172" fmla="*/ 3225260 w 12192000"/>
              <a:gd name="connsiteY172" fmla="*/ 5089437 h 5096785"/>
              <a:gd name="connsiteX173" fmla="*/ 3217859 w 12192000"/>
              <a:gd name="connsiteY173" fmla="*/ 5087484 h 5096785"/>
              <a:gd name="connsiteX174" fmla="*/ 3182980 w 12192000"/>
              <a:gd name="connsiteY174" fmla="*/ 5074650 h 5096785"/>
              <a:gd name="connsiteX175" fmla="*/ 3055081 w 12192000"/>
              <a:gd name="connsiteY175" fmla="*/ 5080424 h 5096785"/>
              <a:gd name="connsiteX176" fmla="*/ 3049807 w 12192000"/>
              <a:gd name="connsiteY176" fmla="*/ 5080860 h 5096785"/>
              <a:gd name="connsiteX177" fmla="*/ 3029122 w 12192000"/>
              <a:gd name="connsiteY177" fmla="*/ 5070085 h 5096785"/>
              <a:gd name="connsiteX178" fmla="*/ 3017862 w 12192000"/>
              <a:gd name="connsiteY178" fmla="*/ 5065942 h 5096785"/>
              <a:gd name="connsiteX179" fmla="*/ 3015868 w 12192000"/>
              <a:gd name="connsiteY179" fmla="*/ 5061832 h 5096785"/>
              <a:gd name="connsiteX180" fmla="*/ 2998644 w 12192000"/>
              <a:gd name="connsiteY180" fmla="*/ 5057210 h 5096785"/>
              <a:gd name="connsiteX181" fmla="*/ 2996219 w 12192000"/>
              <a:gd name="connsiteY181" fmla="*/ 5057788 h 5096785"/>
              <a:gd name="connsiteX182" fmla="*/ 2983676 w 12192000"/>
              <a:gd name="connsiteY182" fmla="*/ 5049852 h 5096785"/>
              <a:gd name="connsiteX183" fmla="*/ 2903609 w 12192000"/>
              <a:gd name="connsiteY183" fmla="*/ 4998457 h 5096785"/>
              <a:gd name="connsiteX184" fmla="*/ 2758830 w 12192000"/>
              <a:gd name="connsiteY184" fmla="*/ 4974760 h 5096785"/>
              <a:gd name="connsiteX185" fmla="*/ 2532669 w 12192000"/>
              <a:gd name="connsiteY185" fmla="*/ 4940573 h 5096785"/>
              <a:gd name="connsiteX186" fmla="*/ 2389931 w 12192000"/>
              <a:gd name="connsiteY186" fmla="*/ 4905785 h 5096785"/>
              <a:gd name="connsiteX187" fmla="*/ 2335186 w 12192000"/>
              <a:gd name="connsiteY187" fmla="*/ 4902957 h 5096785"/>
              <a:gd name="connsiteX188" fmla="*/ 2273393 w 12192000"/>
              <a:gd name="connsiteY188" fmla="*/ 4883565 h 5096785"/>
              <a:gd name="connsiteX189" fmla="*/ 2269523 w 12192000"/>
              <a:gd name="connsiteY189" fmla="*/ 4884442 h 5096785"/>
              <a:gd name="connsiteX190" fmla="*/ 2256015 w 12192000"/>
              <a:gd name="connsiteY190" fmla="*/ 4883014 h 5096785"/>
              <a:gd name="connsiteX191" fmla="*/ 2249731 w 12192000"/>
              <a:gd name="connsiteY191" fmla="*/ 4888778 h 5096785"/>
              <a:gd name="connsiteX192" fmla="*/ 2227629 w 12192000"/>
              <a:gd name="connsiteY192" fmla="*/ 4891047 h 5096785"/>
              <a:gd name="connsiteX193" fmla="*/ 2203460 w 12192000"/>
              <a:gd name="connsiteY193" fmla="*/ 4886696 h 5096785"/>
              <a:gd name="connsiteX194" fmla="*/ 2091528 w 12192000"/>
              <a:gd name="connsiteY194" fmla="*/ 4859155 h 5096785"/>
              <a:gd name="connsiteX195" fmla="*/ 2022901 w 12192000"/>
              <a:gd name="connsiteY195" fmla="*/ 4846594 h 5096785"/>
              <a:gd name="connsiteX196" fmla="*/ 1994227 w 12192000"/>
              <a:gd name="connsiteY196" fmla="*/ 4847973 h 5096785"/>
              <a:gd name="connsiteX197" fmla="*/ 1955936 w 12192000"/>
              <a:gd name="connsiteY197" fmla="*/ 4845765 h 5096785"/>
              <a:gd name="connsiteX198" fmla="*/ 1741924 w 12192000"/>
              <a:gd name="connsiteY198" fmla="*/ 4808054 h 5096785"/>
              <a:gd name="connsiteX199" fmla="*/ 1734410 w 12192000"/>
              <a:gd name="connsiteY199" fmla="*/ 4811675 h 5096785"/>
              <a:gd name="connsiteX200" fmla="*/ 1691423 w 12192000"/>
              <a:gd name="connsiteY200" fmla="*/ 4802777 h 5096785"/>
              <a:gd name="connsiteX201" fmla="*/ 1554504 w 12192000"/>
              <a:gd name="connsiteY201" fmla="*/ 4739985 h 5096785"/>
              <a:gd name="connsiteX202" fmla="*/ 1470119 w 12192000"/>
              <a:gd name="connsiteY202" fmla="*/ 4723470 h 5096785"/>
              <a:gd name="connsiteX203" fmla="*/ 1437967 w 12192000"/>
              <a:gd name="connsiteY203" fmla="*/ 4722710 h 5096785"/>
              <a:gd name="connsiteX204" fmla="*/ 1384234 w 12192000"/>
              <a:gd name="connsiteY204" fmla="*/ 4721117 h 5096785"/>
              <a:gd name="connsiteX205" fmla="*/ 1338647 w 12192000"/>
              <a:gd name="connsiteY205" fmla="*/ 4732483 h 5096785"/>
              <a:gd name="connsiteX206" fmla="*/ 1295869 w 12192000"/>
              <a:gd name="connsiteY206" fmla="*/ 4726175 h 5096785"/>
              <a:gd name="connsiteX207" fmla="*/ 1292949 w 12192000"/>
              <a:gd name="connsiteY207" fmla="*/ 4708469 h 5096785"/>
              <a:gd name="connsiteX208" fmla="*/ 1244908 w 12192000"/>
              <a:gd name="connsiteY208" fmla="*/ 4706993 h 5096785"/>
              <a:gd name="connsiteX209" fmla="*/ 1171266 w 12192000"/>
              <a:gd name="connsiteY209" fmla="*/ 4706535 h 5096785"/>
              <a:gd name="connsiteX210" fmla="*/ 1160868 w 12192000"/>
              <a:gd name="connsiteY210" fmla="*/ 4701936 h 5096785"/>
              <a:gd name="connsiteX211" fmla="*/ 1147599 w 12192000"/>
              <a:gd name="connsiteY211" fmla="*/ 4714833 h 5096785"/>
              <a:gd name="connsiteX212" fmla="*/ 1119603 w 12192000"/>
              <a:gd name="connsiteY212" fmla="*/ 4721303 h 5096785"/>
              <a:gd name="connsiteX213" fmla="*/ 997851 w 12192000"/>
              <a:gd name="connsiteY213" fmla="*/ 4722336 h 5096785"/>
              <a:gd name="connsiteX214" fmla="*/ 976455 w 12192000"/>
              <a:gd name="connsiteY214" fmla="*/ 4726407 h 5096785"/>
              <a:gd name="connsiteX215" fmla="*/ 949939 w 12192000"/>
              <a:gd name="connsiteY215" fmla="*/ 4719699 h 5096785"/>
              <a:gd name="connsiteX216" fmla="*/ 894148 w 12192000"/>
              <a:gd name="connsiteY216" fmla="*/ 4710406 h 5096785"/>
              <a:gd name="connsiteX217" fmla="*/ 857990 w 12192000"/>
              <a:gd name="connsiteY217" fmla="*/ 4696844 h 5096785"/>
              <a:gd name="connsiteX218" fmla="*/ 848649 w 12192000"/>
              <a:gd name="connsiteY218" fmla="*/ 4704021 h 5096785"/>
              <a:gd name="connsiteX219" fmla="*/ 826436 w 12192000"/>
              <a:gd name="connsiteY219" fmla="*/ 4707421 h 5096785"/>
              <a:gd name="connsiteX220" fmla="*/ 733052 w 12192000"/>
              <a:gd name="connsiteY220" fmla="*/ 4701884 h 5096785"/>
              <a:gd name="connsiteX221" fmla="*/ 716185 w 12192000"/>
              <a:gd name="connsiteY221" fmla="*/ 4703827 h 5096785"/>
              <a:gd name="connsiteX222" fmla="*/ 582722 w 12192000"/>
              <a:gd name="connsiteY222" fmla="*/ 4658637 h 5096785"/>
              <a:gd name="connsiteX223" fmla="*/ 581118 w 12192000"/>
              <a:gd name="connsiteY223" fmla="*/ 4654120 h 5096785"/>
              <a:gd name="connsiteX224" fmla="*/ 546453 w 12192000"/>
              <a:gd name="connsiteY224" fmla="*/ 4652542 h 5096785"/>
              <a:gd name="connsiteX225" fmla="*/ 536773 w 12192000"/>
              <a:gd name="connsiteY225" fmla="*/ 4644609 h 5096785"/>
              <a:gd name="connsiteX226" fmla="*/ 388896 w 12192000"/>
              <a:gd name="connsiteY226" fmla="*/ 4619173 h 5096785"/>
              <a:gd name="connsiteX227" fmla="*/ 366479 w 12192000"/>
              <a:gd name="connsiteY227" fmla="*/ 4618896 h 5096785"/>
              <a:gd name="connsiteX228" fmla="*/ 342781 w 12192000"/>
              <a:gd name="connsiteY228" fmla="*/ 4601239 h 5096785"/>
              <a:gd name="connsiteX229" fmla="*/ 255925 w 12192000"/>
              <a:gd name="connsiteY229" fmla="*/ 4598685 h 5096785"/>
              <a:gd name="connsiteX230" fmla="*/ 226919 w 12192000"/>
              <a:gd name="connsiteY230" fmla="*/ 4598460 h 5096785"/>
              <a:gd name="connsiteX231" fmla="*/ 213925 w 12192000"/>
              <a:gd name="connsiteY231" fmla="*/ 4597783 h 5096785"/>
              <a:gd name="connsiteX232" fmla="*/ 215196 w 12192000"/>
              <a:gd name="connsiteY232" fmla="*/ 4588576 h 5096785"/>
              <a:gd name="connsiteX233" fmla="*/ 180214 w 12192000"/>
              <a:gd name="connsiteY233" fmla="*/ 4583701 h 5096785"/>
              <a:gd name="connsiteX234" fmla="*/ 83203 w 12192000"/>
              <a:gd name="connsiteY234" fmla="*/ 4531664 h 5096785"/>
              <a:gd name="connsiteX235" fmla="*/ 4106 w 12192000"/>
              <a:gd name="connsiteY235" fmla="*/ 4517202 h 5096785"/>
              <a:gd name="connsiteX236" fmla="*/ 0 w 12192000"/>
              <a:gd name="connsiteY236" fmla="*/ 4516084 h 5096785"/>
              <a:gd name="connsiteX237" fmla="*/ 0 w 12192000"/>
              <a:gd name="connsiteY237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136936 w 12192000"/>
              <a:gd name="connsiteY90" fmla="*/ 4758246 h 5096785"/>
              <a:gd name="connsiteX91" fmla="*/ 5988578 w 12192000"/>
              <a:gd name="connsiteY91" fmla="*/ 4754427 h 5096785"/>
              <a:gd name="connsiteX92" fmla="*/ 5908701 w 12192000"/>
              <a:gd name="connsiteY92" fmla="*/ 4779160 h 5096785"/>
              <a:gd name="connsiteX93" fmla="*/ 5892219 w 12192000"/>
              <a:gd name="connsiteY93" fmla="*/ 4807892 h 5096785"/>
              <a:gd name="connsiteX94" fmla="*/ 5683612 w 12192000"/>
              <a:gd name="connsiteY94" fmla="*/ 4848770 h 5096785"/>
              <a:gd name="connsiteX95" fmla="*/ 5635111 w 12192000"/>
              <a:gd name="connsiteY95" fmla="*/ 4868888 h 5096785"/>
              <a:gd name="connsiteX96" fmla="*/ 5582652 w 12192000"/>
              <a:gd name="connsiteY96" fmla="*/ 4866836 h 5096785"/>
              <a:gd name="connsiteX97" fmla="*/ 5567213 w 12192000"/>
              <a:gd name="connsiteY97" fmla="*/ 4878769 h 5096785"/>
              <a:gd name="connsiteX98" fmla="*/ 5564659 w 12192000"/>
              <a:gd name="connsiteY98" fmla="*/ 4881042 h 5096785"/>
              <a:gd name="connsiteX99" fmla="*/ 5552102 w 12192000"/>
              <a:gd name="connsiteY99" fmla="*/ 4885426 h 5096785"/>
              <a:gd name="connsiteX100" fmla="*/ 5551475 w 12192000"/>
              <a:gd name="connsiteY100" fmla="*/ 4892560 h 5096785"/>
              <a:gd name="connsiteX101" fmla="*/ 5534664 w 12192000"/>
              <a:gd name="connsiteY101" fmla="*/ 4903385 h 5096785"/>
              <a:gd name="connsiteX102" fmla="*/ 5510737 w 12192000"/>
              <a:gd name="connsiteY102" fmla="*/ 4909807 h 5096785"/>
              <a:gd name="connsiteX103" fmla="*/ 5393901 w 12192000"/>
              <a:gd name="connsiteY103" fmla="*/ 4933709 h 5096785"/>
              <a:gd name="connsiteX104" fmla="*/ 5325782 w 12192000"/>
              <a:gd name="connsiteY104" fmla="*/ 4951789 h 5096785"/>
              <a:gd name="connsiteX105" fmla="*/ 5302703 w 12192000"/>
              <a:gd name="connsiteY105" fmla="*/ 4964590 h 5096785"/>
              <a:gd name="connsiteX106" fmla="*/ 5268591 w 12192000"/>
              <a:gd name="connsiteY106" fmla="*/ 4978479 h 5096785"/>
              <a:gd name="connsiteX107" fmla="*/ 5210559 w 12192000"/>
              <a:gd name="connsiteY107" fmla="*/ 5007585 h 5096785"/>
              <a:gd name="connsiteX108" fmla="*/ 5177597 w 12192000"/>
              <a:gd name="connsiteY108" fmla="*/ 5015926 h 5096785"/>
              <a:gd name="connsiteX109" fmla="*/ 5160569 w 12192000"/>
              <a:gd name="connsiteY109" fmla="*/ 5025681 h 5096785"/>
              <a:gd name="connsiteX110" fmla="*/ 5152748 w 12192000"/>
              <a:gd name="connsiteY110" fmla="*/ 5026569 h 5096785"/>
              <a:gd name="connsiteX111" fmla="*/ 5127678 w 12192000"/>
              <a:gd name="connsiteY111" fmla="*/ 5032947 h 5096785"/>
              <a:gd name="connsiteX112" fmla="*/ 5113147 w 12192000"/>
              <a:gd name="connsiteY112" fmla="*/ 5035818 h 5096785"/>
              <a:gd name="connsiteX113" fmla="*/ 5107301 w 12192000"/>
              <a:gd name="connsiteY113" fmla="*/ 5036672 h 5096785"/>
              <a:gd name="connsiteX114" fmla="*/ 5093215 w 12192000"/>
              <a:gd name="connsiteY114" fmla="*/ 5032880 h 5096785"/>
              <a:gd name="connsiteX115" fmla="*/ 5077058 w 12192000"/>
              <a:gd name="connsiteY115" fmla="*/ 5038681 h 5096785"/>
              <a:gd name="connsiteX116" fmla="*/ 5057349 w 12192000"/>
              <a:gd name="connsiteY116" fmla="*/ 5036015 h 5096785"/>
              <a:gd name="connsiteX117" fmla="*/ 5053945 w 12192000"/>
              <a:gd name="connsiteY117" fmla="*/ 5041952 h 5096785"/>
              <a:gd name="connsiteX118" fmla="*/ 5040021 w 12192000"/>
              <a:gd name="connsiteY118" fmla="*/ 5050052 h 5096785"/>
              <a:gd name="connsiteX119" fmla="*/ 5025913 w 12192000"/>
              <a:gd name="connsiteY119" fmla="*/ 5046535 h 5096785"/>
              <a:gd name="connsiteX120" fmla="*/ 4998218 w 12192000"/>
              <a:gd name="connsiteY120" fmla="*/ 5048065 h 5096785"/>
              <a:gd name="connsiteX121" fmla="*/ 4991008 w 12192000"/>
              <a:gd name="connsiteY121" fmla="*/ 5050439 h 5096785"/>
              <a:gd name="connsiteX122" fmla="*/ 4963503 w 12192000"/>
              <a:gd name="connsiteY122" fmla="*/ 5047575 h 5096785"/>
              <a:gd name="connsiteX123" fmla="*/ 4921053 w 12192000"/>
              <a:gd name="connsiteY123" fmla="*/ 5048925 h 5096785"/>
              <a:gd name="connsiteX124" fmla="*/ 4873420 w 12192000"/>
              <a:gd name="connsiteY124" fmla="*/ 5054929 h 5096785"/>
              <a:gd name="connsiteX125" fmla="*/ 4858825 w 12192000"/>
              <a:gd name="connsiteY125" fmla="*/ 5051329 h 5096785"/>
              <a:gd name="connsiteX126" fmla="*/ 4769340 w 12192000"/>
              <a:gd name="connsiteY126" fmla="*/ 5053090 h 5096785"/>
              <a:gd name="connsiteX127" fmla="*/ 4744152 w 12192000"/>
              <a:gd name="connsiteY127" fmla="*/ 5053391 h 5096785"/>
              <a:gd name="connsiteX128" fmla="*/ 4723556 w 12192000"/>
              <a:gd name="connsiteY128" fmla="*/ 5059633 h 5096785"/>
              <a:gd name="connsiteX129" fmla="*/ 4719699 w 12192000"/>
              <a:gd name="connsiteY129" fmla="*/ 5066298 h 5096785"/>
              <a:gd name="connsiteX130" fmla="*/ 4706016 w 12192000"/>
              <a:gd name="connsiteY130" fmla="*/ 5067422 h 5096785"/>
              <a:gd name="connsiteX131" fmla="*/ 4702593 w 12192000"/>
              <a:gd name="connsiteY131" fmla="*/ 5068973 h 5096785"/>
              <a:gd name="connsiteX132" fmla="*/ 4682766 w 12192000"/>
              <a:gd name="connsiteY132" fmla="*/ 5076609 h 5096785"/>
              <a:gd name="connsiteX133" fmla="*/ 4634960 w 12192000"/>
              <a:gd name="connsiteY133" fmla="*/ 5061852 h 5096785"/>
              <a:gd name="connsiteX134" fmla="*/ 4580645 w 12192000"/>
              <a:gd name="connsiteY134" fmla="*/ 5069246 h 5096785"/>
              <a:gd name="connsiteX135" fmla="*/ 4368005 w 12192000"/>
              <a:gd name="connsiteY135" fmla="*/ 5057426 h 5096785"/>
              <a:gd name="connsiteX136" fmla="*/ 4339489 w 12192000"/>
              <a:gd name="connsiteY136" fmla="*/ 5080858 h 5096785"/>
              <a:gd name="connsiteX137" fmla="*/ 4253895 w 12192000"/>
              <a:gd name="connsiteY137" fmla="*/ 5085008 h 5096785"/>
              <a:gd name="connsiteX138" fmla="*/ 4117780 w 12192000"/>
              <a:gd name="connsiteY138" fmla="*/ 5045175 h 5096785"/>
              <a:gd name="connsiteX139" fmla="*/ 3960074 w 12192000"/>
              <a:gd name="connsiteY139" fmla="*/ 5050708 h 5096785"/>
              <a:gd name="connsiteX140" fmla="*/ 3947260 w 12192000"/>
              <a:gd name="connsiteY140" fmla="*/ 5041167 h 5096785"/>
              <a:gd name="connsiteX141" fmla="*/ 3931969 w 12192000"/>
              <a:gd name="connsiteY141" fmla="*/ 5035902 h 5096785"/>
              <a:gd name="connsiteX142" fmla="*/ 3929836 w 12192000"/>
              <a:gd name="connsiteY142" fmla="*/ 5036901 h 5096785"/>
              <a:gd name="connsiteX143" fmla="*/ 3911296 w 12192000"/>
              <a:gd name="connsiteY143" fmla="*/ 5035663 h 5096785"/>
              <a:gd name="connsiteX144" fmla="*/ 3907746 w 12192000"/>
              <a:gd name="connsiteY144" fmla="*/ 5032107 h 5096785"/>
              <a:gd name="connsiteX145" fmla="*/ 3895182 w 12192000"/>
              <a:gd name="connsiteY145" fmla="*/ 5030229 h 5096785"/>
              <a:gd name="connsiteX146" fmla="*/ 3870866 w 12192000"/>
              <a:gd name="connsiteY146" fmla="*/ 5023753 h 5096785"/>
              <a:gd name="connsiteX147" fmla="*/ 3865913 w 12192000"/>
              <a:gd name="connsiteY147" fmla="*/ 5025143 h 5096785"/>
              <a:gd name="connsiteX148" fmla="*/ 3828606 w 12192000"/>
              <a:gd name="connsiteY148" fmla="*/ 5019426 h 5096785"/>
              <a:gd name="connsiteX149" fmla="*/ 3827901 w 12192000"/>
              <a:gd name="connsiteY149" fmla="*/ 5020583 h 5096785"/>
              <a:gd name="connsiteX150" fmla="*/ 3816543 w 12192000"/>
              <a:gd name="connsiteY150" fmla="*/ 5024366 h 5096785"/>
              <a:gd name="connsiteX151" fmla="*/ 3795278 w 12192000"/>
              <a:gd name="connsiteY151" fmla="*/ 5028779 h 5096785"/>
              <a:gd name="connsiteX152" fmla="*/ 3743858 w 12192000"/>
              <a:gd name="connsiteY152" fmla="*/ 5054237 h 5096785"/>
              <a:gd name="connsiteX153" fmla="*/ 3704945 w 12192000"/>
              <a:gd name="connsiteY153" fmla="*/ 5048413 h 5096785"/>
              <a:gd name="connsiteX154" fmla="*/ 3696992 w 12192000"/>
              <a:gd name="connsiteY154" fmla="*/ 5047914 h 5096785"/>
              <a:gd name="connsiteX155" fmla="*/ 3696780 w 12192000"/>
              <a:gd name="connsiteY155" fmla="*/ 5048181 h 5096785"/>
              <a:gd name="connsiteX156" fmla="*/ 3688290 w 12192000"/>
              <a:gd name="connsiteY156" fmla="*/ 5048204 h 5096785"/>
              <a:gd name="connsiteX157" fmla="*/ 3682486 w 12192000"/>
              <a:gd name="connsiteY157" fmla="*/ 5047000 h 5096785"/>
              <a:gd name="connsiteX158" fmla="*/ 3667056 w 12192000"/>
              <a:gd name="connsiteY158" fmla="*/ 5046030 h 5096785"/>
              <a:gd name="connsiteX159" fmla="*/ 3661403 w 12192000"/>
              <a:gd name="connsiteY159" fmla="*/ 5047537 h 5096785"/>
              <a:gd name="connsiteX160" fmla="*/ 3658673 w 12192000"/>
              <a:gd name="connsiteY160" fmla="*/ 5050790 h 5096785"/>
              <a:gd name="connsiteX161" fmla="*/ 3657333 w 12192000"/>
              <a:gd name="connsiteY161" fmla="*/ 5050325 h 5096785"/>
              <a:gd name="connsiteX162" fmla="*/ 3626778 w 12192000"/>
              <a:gd name="connsiteY162" fmla="*/ 5057882 h 5096785"/>
              <a:gd name="connsiteX163" fmla="*/ 3560067 w 12192000"/>
              <a:gd name="connsiteY163" fmla="*/ 5064266 h 5096785"/>
              <a:gd name="connsiteX164" fmla="*/ 3522641 w 12192000"/>
              <a:gd name="connsiteY164" fmla="*/ 5063654 h 5096785"/>
              <a:gd name="connsiteX165" fmla="*/ 3419275 w 12192000"/>
              <a:gd name="connsiteY165" fmla="*/ 5066646 h 5096785"/>
              <a:gd name="connsiteX166" fmla="*/ 3314869 w 12192000"/>
              <a:gd name="connsiteY166" fmla="*/ 5073197 h 5096785"/>
              <a:gd name="connsiteX167" fmla="*/ 3259088 w 12192000"/>
              <a:gd name="connsiteY167" fmla="*/ 5096363 h 5096785"/>
              <a:gd name="connsiteX168" fmla="*/ 3253104 w 12192000"/>
              <a:gd name="connsiteY168" fmla="*/ 5096785 h 5096785"/>
              <a:gd name="connsiteX169" fmla="*/ 3238751 w 12192000"/>
              <a:gd name="connsiteY169" fmla="*/ 5092996 h 5096785"/>
              <a:gd name="connsiteX170" fmla="*/ 3233681 w 12192000"/>
              <a:gd name="connsiteY170" fmla="*/ 5090758 h 5096785"/>
              <a:gd name="connsiteX171" fmla="*/ 3225562 w 12192000"/>
              <a:gd name="connsiteY171" fmla="*/ 5089215 h 5096785"/>
              <a:gd name="connsiteX172" fmla="*/ 3225260 w 12192000"/>
              <a:gd name="connsiteY172" fmla="*/ 5089437 h 5096785"/>
              <a:gd name="connsiteX173" fmla="*/ 3217859 w 12192000"/>
              <a:gd name="connsiteY173" fmla="*/ 5087484 h 5096785"/>
              <a:gd name="connsiteX174" fmla="*/ 3182980 w 12192000"/>
              <a:gd name="connsiteY174" fmla="*/ 5074650 h 5096785"/>
              <a:gd name="connsiteX175" fmla="*/ 3055081 w 12192000"/>
              <a:gd name="connsiteY175" fmla="*/ 5080424 h 5096785"/>
              <a:gd name="connsiteX176" fmla="*/ 3049807 w 12192000"/>
              <a:gd name="connsiteY176" fmla="*/ 5080860 h 5096785"/>
              <a:gd name="connsiteX177" fmla="*/ 3029122 w 12192000"/>
              <a:gd name="connsiteY177" fmla="*/ 5070085 h 5096785"/>
              <a:gd name="connsiteX178" fmla="*/ 3017862 w 12192000"/>
              <a:gd name="connsiteY178" fmla="*/ 5065942 h 5096785"/>
              <a:gd name="connsiteX179" fmla="*/ 3015868 w 12192000"/>
              <a:gd name="connsiteY179" fmla="*/ 5061832 h 5096785"/>
              <a:gd name="connsiteX180" fmla="*/ 2998644 w 12192000"/>
              <a:gd name="connsiteY180" fmla="*/ 5057210 h 5096785"/>
              <a:gd name="connsiteX181" fmla="*/ 2996219 w 12192000"/>
              <a:gd name="connsiteY181" fmla="*/ 5057788 h 5096785"/>
              <a:gd name="connsiteX182" fmla="*/ 2983676 w 12192000"/>
              <a:gd name="connsiteY182" fmla="*/ 5049852 h 5096785"/>
              <a:gd name="connsiteX183" fmla="*/ 2903609 w 12192000"/>
              <a:gd name="connsiteY183" fmla="*/ 4998457 h 5096785"/>
              <a:gd name="connsiteX184" fmla="*/ 2758830 w 12192000"/>
              <a:gd name="connsiteY184" fmla="*/ 4974760 h 5096785"/>
              <a:gd name="connsiteX185" fmla="*/ 2532669 w 12192000"/>
              <a:gd name="connsiteY185" fmla="*/ 4940573 h 5096785"/>
              <a:gd name="connsiteX186" fmla="*/ 2389931 w 12192000"/>
              <a:gd name="connsiteY186" fmla="*/ 4905785 h 5096785"/>
              <a:gd name="connsiteX187" fmla="*/ 2335186 w 12192000"/>
              <a:gd name="connsiteY187" fmla="*/ 4902957 h 5096785"/>
              <a:gd name="connsiteX188" fmla="*/ 2273393 w 12192000"/>
              <a:gd name="connsiteY188" fmla="*/ 4883565 h 5096785"/>
              <a:gd name="connsiteX189" fmla="*/ 2269523 w 12192000"/>
              <a:gd name="connsiteY189" fmla="*/ 4884442 h 5096785"/>
              <a:gd name="connsiteX190" fmla="*/ 2256015 w 12192000"/>
              <a:gd name="connsiteY190" fmla="*/ 4883014 h 5096785"/>
              <a:gd name="connsiteX191" fmla="*/ 2249731 w 12192000"/>
              <a:gd name="connsiteY191" fmla="*/ 4888778 h 5096785"/>
              <a:gd name="connsiteX192" fmla="*/ 2227629 w 12192000"/>
              <a:gd name="connsiteY192" fmla="*/ 4891047 h 5096785"/>
              <a:gd name="connsiteX193" fmla="*/ 2203460 w 12192000"/>
              <a:gd name="connsiteY193" fmla="*/ 4886696 h 5096785"/>
              <a:gd name="connsiteX194" fmla="*/ 2091528 w 12192000"/>
              <a:gd name="connsiteY194" fmla="*/ 4859155 h 5096785"/>
              <a:gd name="connsiteX195" fmla="*/ 2022901 w 12192000"/>
              <a:gd name="connsiteY195" fmla="*/ 4846594 h 5096785"/>
              <a:gd name="connsiteX196" fmla="*/ 1994227 w 12192000"/>
              <a:gd name="connsiteY196" fmla="*/ 4847973 h 5096785"/>
              <a:gd name="connsiteX197" fmla="*/ 1955936 w 12192000"/>
              <a:gd name="connsiteY197" fmla="*/ 4845765 h 5096785"/>
              <a:gd name="connsiteX198" fmla="*/ 1741924 w 12192000"/>
              <a:gd name="connsiteY198" fmla="*/ 4808054 h 5096785"/>
              <a:gd name="connsiteX199" fmla="*/ 1734410 w 12192000"/>
              <a:gd name="connsiteY199" fmla="*/ 4811675 h 5096785"/>
              <a:gd name="connsiteX200" fmla="*/ 1691423 w 12192000"/>
              <a:gd name="connsiteY200" fmla="*/ 4802777 h 5096785"/>
              <a:gd name="connsiteX201" fmla="*/ 1554504 w 12192000"/>
              <a:gd name="connsiteY201" fmla="*/ 4739985 h 5096785"/>
              <a:gd name="connsiteX202" fmla="*/ 1470119 w 12192000"/>
              <a:gd name="connsiteY202" fmla="*/ 4723470 h 5096785"/>
              <a:gd name="connsiteX203" fmla="*/ 1437967 w 12192000"/>
              <a:gd name="connsiteY203" fmla="*/ 4722710 h 5096785"/>
              <a:gd name="connsiteX204" fmla="*/ 1384234 w 12192000"/>
              <a:gd name="connsiteY204" fmla="*/ 4721117 h 5096785"/>
              <a:gd name="connsiteX205" fmla="*/ 1338647 w 12192000"/>
              <a:gd name="connsiteY205" fmla="*/ 4732483 h 5096785"/>
              <a:gd name="connsiteX206" fmla="*/ 1295869 w 12192000"/>
              <a:gd name="connsiteY206" fmla="*/ 4726175 h 5096785"/>
              <a:gd name="connsiteX207" fmla="*/ 1292949 w 12192000"/>
              <a:gd name="connsiteY207" fmla="*/ 4708469 h 5096785"/>
              <a:gd name="connsiteX208" fmla="*/ 1244908 w 12192000"/>
              <a:gd name="connsiteY208" fmla="*/ 4706993 h 5096785"/>
              <a:gd name="connsiteX209" fmla="*/ 1171266 w 12192000"/>
              <a:gd name="connsiteY209" fmla="*/ 4706535 h 5096785"/>
              <a:gd name="connsiteX210" fmla="*/ 1160868 w 12192000"/>
              <a:gd name="connsiteY210" fmla="*/ 4701936 h 5096785"/>
              <a:gd name="connsiteX211" fmla="*/ 1147599 w 12192000"/>
              <a:gd name="connsiteY211" fmla="*/ 4714833 h 5096785"/>
              <a:gd name="connsiteX212" fmla="*/ 1119603 w 12192000"/>
              <a:gd name="connsiteY212" fmla="*/ 4721303 h 5096785"/>
              <a:gd name="connsiteX213" fmla="*/ 997851 w 12192000"/>
              <a:gd name="connsiteY213" fmla="*/ 4722336 h 5096785"/>
              <a:gd name="connsiteX214" fmla="*/ 976455 w 12192000"/>
              <a:gd name="connsiteY214" fmla="*/ 4726407 h 5096785"/>
              <a:gd name="connsiteX215" fmla="*/ 949939 w 12192000"/>
              <a:gd name="connsiteY215" fmla="*/ 4719699 h 5096785"/>
              <a:gd name="connsiteX216" fmla="*/ 894148 w 12192000"/>
              <a:gd name="connsiteY216" fmla="*/ 4710406 h 5096785"/>
              <a:gd name="connsiteX217" fmla="*/ 857990 w 12192000"/>
              <a:gd name="connsiteY217" fmla="*/ 4696844 h 5096785"/>
              <a:gd name="connsiteX218" fmla="*/ 848649 w 12192000"/>
              <a:gd name="connsiteY218" fmla="*/ 4704021 h 5096785"/>
              <a:gd name="connsiteX219" fmla="*/ 826436 w 12192000"/>
              <a:gd name="connsiteY219" fmla="*/ 4707421 h 5096785"/>
              <a:gd name="connsiteX220" fmla="*/ 733052 w 12192000"/>
              <a:gd name="connsiteY220" fmla="*/ 4701884 h 5096785"/>
              <a:gd name="connsiteX221" fmla="*/ 716185 w 12192000"/>
              <a:gd name="connsiteY221" fmla="*/ 4648168 h 5096785"/>
              <a:gd name="connsiteX222" fmla="*/ 582722 w 12192000"/>
              <a:gd name="connsiteY222" fmla="*/ 4658637 h 5096785"/>
              <a:gd name="connsiteX223" fmla="*/ 581118 w 12192000"/>
              <a:gd name="connsiteY223" fmla="*/ 4654120 h 5096785"/>
              <a:gd name="connsiteX224" fmla="*/ 546453 w 12192000"/>
              <a:gd name="connsiteY224" fmla="*/ 4652542 h 5096785"/>
              <a:gd name="connsiteX225" fmla="*/ 536773 w 12192000"/>
              <a:gd name="connsiteY225" fmla="*/ 4644609 h 5096785"/>
              <a:gd name="connsiteX226" fmla="*/ 388896 w 12192000"/>
              <a:gd name="connsiteY226" fmla="*/ 4619173 h 5096785"/>
              <a:gd name="connsiteX227" fmla="*/ 366479 w 12192000"/>
              <a:gd name="connsiteY227" fmla="*/ 4618896 h 5096785"/>
              <a:gd name="connsiteX228" fmla="*/ 342781 w 12192000"/>
              <a:gd name="connsiteY228" fmla="*/ 4601239 h 5096785"/>
              <a:gd name="connsiteX229" fmla="*/ 255925 w 12192000"/>
              <a:gd name="connsiteY229" fmla="*/ 4598685 h 5096785"/>
              <a:gd name="connsiteX230" fmla="*/ 226919 w 12192000"/>
              <a:gd name="connsiteY230" fmla="*/ 4598460 h 5096785"/>
              <a:gd name="connsiteX231" fmla="*/ 213925 w 12192000"/>
              <a:gd name="connsiteY231" fmla="*/ 4597783 h 5096785"/>
              <a:gd name="connsiteX232" fmla="*/ 215196 w 12192000"/>
              <a:gd name="connsiteY232" fmla="*/ 4588576 h 5096785"/>
              <a:gd name="connsiteX233" fmla="*/ 180214 w 12192000"/>
              <a:gd name="connsiteY233" fmla="*/ 4583701 h 5096785"/>
              <a:gd name="connsiteX234" fmla="*/ 83203 w 12192000"/>
              <a:gd name="connsiteY234" fmla="*/ 4531664 h 5096785"/>
              <a:gd name="connsiteX235" fmla="*/ 4106 w 12192000"/>
              <a:gd name="connsiteY235" fmla="*/ 4517202 h 5096785"/>
              <a:gd name="connsiteX236" fmla="*/ 0 w 12192000"/>
              <a:gd name="connsiteY236" fmla="*/ 4516084 h 5096785"/>
              <a:gd name="connsiteX237" fmla="*/ 0 w 12192000"/>
              <a:gd name="connsiteY237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136936 w 12192000"/>
              <a:gd name="connsiteY90" fmla="*/ 4758246 h 5096785"/>
              <a:gd name="connsiteX91" fmla="*/ 5988578 w 12192000"/>
              <a:gd name="connsiteY91" fmla="*/ 4754427 h 5096785"/>
              <a:gd name="connsiteX92" fmla="*/ 5908701 w 12192000"/>
              <a:gd name="connsiteY92" fmla="*/ 4779160 h 5096785"/>
              <a:gd name="connsiteX93" fmla="*/ 5892219 w 12192000"/>
              <a:gd name="connsiteY93" fmla="*/ 4807892 h 5096785"/>
              <a:gd name="connsiteX94" fmla="*/ 5683612 w 12192000"/>
              <a:gd name="connsiteY94" fmla="*/ 4848770 h 5096785"/>
              <a:gd name="connsiteX95" fmla="*/ 5635111 w 12192000"/>
              <a:gd name="connsiteY95" fmla="*/ 4868888 h 5096785"/>
              <a:gd name="connsiteX96" fmla="*/ 5582652 w 12192000"/>
              <a:gd name="connsiteY96" fmla="*/ 4866836 h 5096785"/>
              <a:gd name="connsiteX97" fmla="*/ 5567213 w 12192000"/>
              <a:gd name="connsiteY97" fmla="*/ 4878769 h 5096785"/>
              <a:gd name="connsiteX98" fmla="*/ 5564659 w 12192000"/>
              <a:gd name="connsiteY98" fmla="*/ 4881042 h 5096785"/>
              <a:gd name="connsiteX99" fmla="*/ 5552102 w 12192000"/>
              <a:gd name="connsiteY99" fmla="*/ 4885426 h 5096785"/>
              <a:gd name="connsiteX100" fmla="*/ 5551475 w 12192000"/>
              <a:gd name="connsiteY100" fmla="*/ 4892560 h 5096785"/>
              <a:gd name="connsiteX101" fmla="*/ 5534664 w 12192000"/>
              <a:gd name="connsiteY101" fmla="*/ 4903385 h 5096785"/>
              <a:gd name="connsiteX102" fmla="*/ 5510737 w 12192000"/>
              <a:gd name="connsiteY102" fmla="*/ 4909807 h 5096785"/>
              <a:gd name="connsiteX103" fmla="*/ 5393901 w 12192000"/>
              <a:gd name="connsiteY103" fmla="*/ 4933709 h 5096785"/>
              <a:gd name="connsiteX104" fmla="*/ 5325782 w 12192000"/>
              <a:gd name="connsiteY104" fmla="*/ 4951789 h 5096785"/>
              <a:gd name="connsiteX105" fmla="*/ 5302703 w 12192000"/>
              <a:gd name="connsiteY105" fmla="*/ 4964590 h 5096785"/>
              <a:gd name="connsiteX106" fmla="*/ 5268591 w 12192000"/>
              <a:gd name="connsiteY106" fmla="*/ 4978479 h 5096785"/>
              <a:gd name="connsiteX107" fmla="*/ 5210559 w 12192000"/>
              <a:gd name="connsiteY107" fmla="*/ 5007585 h 5096785"/>
              <a:gd name="connsiteX108" fmla="*/ 5177597 w 12192000"/>
              <a:gd name="connsiteY108" fmla="*/ 5015926 h 5096785"/>
              <a:gd name="connsiteX109" fmla="*/ 5160569 w 12192000"/>
              <a:gd name="connsiteY109" fmla="*/ 5025681 h 5096785"/>
              <a:gd name="connsiteX110" fmla="*/ 5152748 w 12192000"/>
              <a:gd name="connsiteY110" fmla="*/ 5026569 h 5096785"/>
              <a:gd name="connsiteX111" fmla="*/ 5127678 w 12192000"/>
              <a:gd name="connsiteY111" fmla="*/ 5032947 h 5096785"/>
              <a:gd name="connsiteX112" fmla="*/ 5113147 w 12192000"/>
              <a:gd name="connsiteY112" fmla="*/ 5035818 h 5096785"/>
              <a:gd name="connsiteX113" fmla="*/ 5107301 w 12192000"/>
              <a:gd name="connsiteY113" fmla="*/ 5036672 h 5096785"/>
              <a:gd name="connsiteX114" fmla="*/ 5093215 w 12192000"/>
              <a:gd name="connsiteY114" fmla="*/ 5032880 h 5096785"/>
              <a:gd name="connsiteX115" fmla="*/ 5077058 w 12192000"/>
              <a:gd name="connsiteY115" fmla="*/ 5038681 h 5096785"/>
              <a:gd name="connsiteX116" fmla="*/ 5057349 w 12192000"/>
              <a:gd name="connsiteY116" fmla="*/ 5036015 h 5096785"/>
              <a:gd name="connsiteX117" fmla="*/ 5053945 w 12192000"/>
              <a:gd name="connsiteY117" fmla="*/ 5041952 h 5096785"/>
              <a:gd name="connsiteX118" fmla="*/ 5040021 w 12192000"/>
              <a:gd name="connsiteY118" fmla="*/ 5050052 h 5096785"/>
              <a:gd name="connsiteX119" fmla="*/ 5025913 w 12192000"/>
              <a:gd name="connsiteY119" fmla="*/ 5046535 h 5096785"/>
              <a:gd name="connsiteX120" fmla="*/ 4998218 w 12192000"/>
              <a:gd name="connsiteY120" fmla="*/ 5048065 h 5096785"/>
              <a:gd name="connsiteX121" fmla="*/ 4991008 w 12192000"/>
              <a:gd name="connsiteY121" fmla="*/ 5050439 h 5096785"/>
              <a:gd name="connsiteX122" fmla="*/ 4963503 w 12192000"/>
              <a:gd name="connsiteY122" fmla="*/ 5047575 h 5096785"/>
              <a:gd name="connsiteX123" fmla="*/ 4921053 w 12192000"/>
              <a:gd name="connsiteY123" fmla="*/ 5048925 h 5096785"/>
              <a:gd name="connsiteX124" fmla="*/ 4873420 w 12192000"/>
              <a:gd name="connsiteY124" fmla="*/ 5054929 h 5096785"/>
              <a:gd name="connsiteX125" fmla="*/ 4858825 w 12192000"/>
              <a:gd name="connsiteY125" fmla="*/ 5051329 h 5096785"/>
              <a:gd name="connsiteX126" fmla="*/ 4769340 w 12192000"/>
              <a:gd name="connsiteY126" fmla="*/ 5053090 h 5096785"/>
              <a:gd name="connsiteX127" fmla="*/ 4744152 w 12192000"/>
              <a:gd name="connsiteY127" fmla="*/ 5053391 h 5096785"/>
              <a:gd name="connsiteX128" fmla="*/ 4723556 w 12192000"/>
              <a:gd name="connsiteY128" fmla="*/ 5059633 h 5096785"/>
              <a:gd name="connsiteX129" fmla="*/ 4719699 w 12192000"/>
              <a:gd name="connsiteY129" fmla="*/ 5066298 h 5096785"/>
              <a:gd name="connsiteX130" fmla="*/ 4706016 w 12192000"/>
              <a:gd name="connsiteY130" fmla="*/ 5067422 h 5096785"/>
              <a:gd name="connsiteX131" fmla="*/ 4702593 w 12192000"/>
              <a:gd name="connsiteY131" fmla="*/ 5068973 h 5096785"/>
              <a:gd name="connsiteX132" fmla="*/ 4682766 w 12192000"/>
              <a:gd name="connsiteY132" fmla="*/ 5076609 h 5096785"/>
              <a:gd name="connsiteX133" fmla="*/ 4634960 w 12192000"/>
              <a:gd name="connsiteY133" fmla="*/ 5061852 h 5096785"/>
              <a:gd name="connsiteX134" fmla="*/ 4580645 w 12192000"/>
              <a:gd name="connsiteY134" fmla="*/ 5069246 h 5096785"/>
              <a:gd name="connsiteX135" fmla="*/ 4368005 w 12192000"/>
              <a:gd name="connsiteY135" fmla="*/ 5057426 h 5096785"/>
              <a:gd name="connsiteX136" fmla="*/ 4339489 w 12192000"/>
              <a:gd name="connsiteY136" fmla="*/ 5080858 h 5096785"/>
              <a:gd name="connsiteX137" fmla="*/ 4253895 w 12192000"/>
              <a:gd name="connsiteY137" fmla="*/ 5085008 h 5096785"/>
              <a:gd name="connsiteX138" fmla="*/ 4117780 w 12192000"/>
              <a:gd name="connsiteY138" fmla="*/ 5045175 h 5096785"/>
              <a:gd name="connsiteX139" fmla="*/ 3960074 w 12192000"/>
              <a:gd name="connsiteY139" fmla="*/ 5050708 h 5096785"/>
              <a:gd name="connsiteX140" fmla="*/ 3947260 w 12192000"/>
              <a:gd name="connsiteY140" fmla="*/ 5041167 h 5096785"/>
              <a:gd name="connsiteX141" fmla="*/ 3931969 w 12192000"/>
              <a:gd name="connsiteY141" fmla="*/ 5035902 h 5096785"/>
              <a:gd name="connsiteX142" fmla="*/ 3929836 w 12192000"/>
              <a:gd name="connsiteY142" fmla="*/ 5036901 h 5096785"/>
              <a:gd name="connsiteX143" fmla="*/ 3911296 w 12192000"/>
              <a:gd name="connsiteY143" fmla="*/ 5035663 h 5096785"/>
              <a:gd name="connsiteX144" fmla="*/ 3907746 w 12192000"/>
              <a:gd name="connsiteY144" fmla="*/ 5032107 h 5096785"/>
              <a:gd name="connsiteX145" fmla="*/ 3895182 w 12192000"/>
              <a:gd name="connsiteY145" fmla="*/ 5030229 h 5096785"/>
              <a:gd name="connsiteX146" fmla="*/ 3870866 w 12192000"/>
              <a:gd name="connsiteY146" fmla="*/ 5023753 h 5096785"/>
              <a:gd name="connsiteX147" fmla="*/ 3865913 w 12192000"/>
              <a:gd name="connsiteY147" fmla="*/ 5025143 h 5096785"/>
              <a:gd name="connsiteX148" fmla="*/ 3828606 w 12192000"/>
              <a:gd name="connsiteY148" fmla="*/ 5019426 h 5096785"/>
              <a:gd name="connsiteX149" fmla="*/ 3827901 w 12192000"/>
              <a:gd name="connsiteY149" fmla="*/ 5020583 h 5096785"/>
              <a:gd name="connsiteX150" fmla="*/ 3816543 w 12192000"/>
              <a:gd name="connsiteY150" fmla="*/ 5024366 h 5096785"/>
              <a:gd name="connsiteX151" fmla="*/ 3795278 w 12192000"/>
              <a:gd name="connsiteY151" fmla="*/ 5028779 h 5096785"/>
              <a:gd name="connsiteX152" fmla="*/ 3743858 w 12192000"/>
              <a:gd name="connsiteY152" fmla="*/ 5054237 h 5096785"/>
              <a:gd name="connsiteX153" fmla="*/ 3704945 w 12192000"/>
              <a:gd name="connsiteY153" fmla="*/ 5048413 h 5096785"/>
              <a:gd name="connsiteX154" fmla="*/ 3696992 w 12192000"/>
              <a:gd name="connsiteY154" fmla="*/ 5047914 h 5096785"/>
              <a:gd name="connsiteX155" fmla="*/ 3696780 w 12192000"/>
              <a:gd name="connsiteY155" fmla="*/ 5048181 h 5096785"/>
              <a:gd name="connsiteX156" fmla="*/ 3688290 w 12192000"/>
              <a:gd name="connsiteY156" fmla="*/ 5048204 h 5096785"/>
              <a:gd name="connsiteX157" fmla="*/ 3682486 w 12192000"/>
              <a:gd name="connsiteY157" fmla="*/ 5047000 h 5096785"/>
              <a:gd name="connsiteX158" fmla="*/ 3667056 w 12192000"/>
              <a:gd name="connsiteY158" fmla="*/ 5046030 h 5096785"/>
              <a:gd name="connsiteX159" fmla="*/ 3661403 w 12192000"/>
              <a:gd name="connsiteY159" fmla="*/ 5047537 h 5096785"/>
              <a:gd name="connsiteX160" fmla="*/ 3658673 w 12192000"/>
              <a:gd name="connsiteY160" fmla="*/ 5050790 h 5096785"/>
              <a:gd name="connsiteX161" fmla="*/ 3657333 w 12192000"/>
              <a:gd name="connsiteY161" fmla="*/ 5050325 h 5096785"/>
              <a:gd name="connsiteX162" fmla="*/ 3626778 w 12192000"/>
              <a:gd name="connsiteY162" fmla="*/ 5057882 h 5096785"/>
              <a:gd name="connsiteX163" fmla="*/ 3560067 w 12192000"/>
              <a:gd name="connsiteY163" fmla="*/ 5064266 h 5096785"/>
              <a:gd name="connsiteX164" fmla="*/ 3522641 w 12192000"/>
              <a:gd name="connsiteY164" fmla="*/ 5063654 h 5096785"/>
              <a:gd name="connsiteX165" fmla="*/ 3419275 w 12192000"/>
              <a:gd name="connsiteY165" fmla="*/ 5066646 h 5096785"/>
              <a:gd name="connsiteX166" fmla="*/ 3314869 w 12192000"/>
              <a:gd name="connsiteY166" fmla="*/ 5073197 h 5096785"/>
              <a:gd name="connsiteX167" fmla="*/ 3259088 w 12192000"/>
              <a:gd name="connsiteY167" fmla="*/ 5096363 h 5096785"/>
              <a:gd name="connsiteX168" fmla="*/ 3253104 w 12192000"/>
              <a:gd name="connsiteY168" fmla="*/ 5096785 h 5096785"/>
              <a:gd name="connsiteX169" fmla="*/ 3238751 w 12192000"/>
              <a:gd name="connsiteY169" fmla="*/ 5092996 h 5096785"/>
              <a:gd name="connsiteX170" fmla="*/ 3233681 w 12192000"/>
              <a:gd name="connsiteY170" fmla="*/ 5090758 h 5096785"/>
              <a:gd name="connsiteX171" fmla="*/ 3225562 w 12192000"/>
              <a:gd name="connsiteY171" fmla="*/ 5089215 h 5096785"/>
              <a:gd name="connsiteX172" fmla="*/ 3225260 w 12192000"/>
              <a:gd name="connsiteY172" fmla="*/ 5089437 h 5096785"/>
              <a:gd name="connsiteX173" fmla="*/ 3217859 w 12192000"/>
              <a:gd name="connsiteY173" fmla="*/ 5087484 h 5096785"/>
              <a:gd name="connsiteX174" fmla="*/ 3182980 w 12192000"/>
              <a:gd name="connsiteY174" fmla="*/ 5074650 h 5096785"/>
              <a:gd name="connsiteX175" fmla="*/ 3055081 w 12192000"/>
              <a:gd name="connsiteY175" fmla="*/ 5080424 h 5096785"/>
              <a:gd name="connsiteX176" fmla="*/ 3049807 w 12192000"/>
              <a:gd name="connsiteY176" fmla="*/ 5080860 h 5096785"/>
              <a:gd name="connsiteX177" fmla="*/ 3029122 w 12192000"/>
              <a:gd name="connsiteY177" fmla="*/ 5070085 h 5096785"/>
              <a:gd name="connsiteX178" fmla="*/ 3017862 w 12192000"/>
              <a:gd name="connsiteY178" fmla="*/ 5065942 h 5096785"/>
              <a:gd name="connsiteX179" fmla="*/ 3015868 w 12192000"/>
              <a:gd name="connsiteY179" fmla="*/ 5061832 h 5096785"/>
              <a:gd name="connsiteX180" fmla="*/ 2998644 w 12192000"/>
              <a:gd name="connsiteY180" fmla="*/ 5057210 h 5096785"/>
              <a:gd name="connsiteX181" fmla="*/ 2996219 w 12192000"/>
              <a:gd name="connsiteY181" fmla="*/ 5057788 h 5096785"/>
              <a:gd name="connsiteX182" fmla="*/ 2983676 w 12192000"/>
              <a:gd name="connsiteY182" fmla="*/ 5049852 h 5096785"/>
              <a:gd name="connsiteX183" fmla="*/ 2903609 w 12192000"/>
              <a:gd name="connsiteY183" fmla="*/ 4998457 h 5096785"/>
              <a:gd name="connsiteX184" fmla="*/ 2758830 w 12192000"/>
              <a:gd name="connsiteY184" fmla="*/ 4974760 h 5096785"/>
              <a:gd name="connsiteX185" fmla="*/ 2532669 w 12192000"/>
              <a:gd name="connsiteY185" fmla="*/ 4940573 h 5096785"/>
              <a:gd name="connsiteX186" fmla="*/ 2389931 w 12192000"/>
              <a:gd name="connsiteY186" fmla="*/ 4905785 h 5096785"/>
              <a:gd name="connsiteX187" fmla="*/ 2335186 w 12192000"/>
              <a:gd name="connsiteY187" fmla="*/ 4902957 h 5096785"/>
              <a:gd name="connsiteX188" fmla="*/ 2273393 w 12192000"/>
              <a:gd name="connsiteY188" fmla="*/ 4883565 h 5096785"/>
              <a:gd name="connsiteX189" fmla="*/ 2269523 w 12192000"/>
              <a:gd name="connsiteY189" fmla="*/ 4884442 h 5096785"/>
              <a:gd name="connsiteX190" fmla="*/ 2256015 w 12192000"/>
              <a:gd name="connsiteY190" fmla="*/ 4883014 h 5096785"/>
              <a:gd name="connsiteX191" fmla="*/ 2249731 w 12192000"/>
              <a:gd name="connsiteY191" fmla="*/ 4888778 h 5096785"/>
              <a:gd name="connsiteX192" fmla="*/ 2227629 w 12192000"/>
              <a:gd name="connsiteY192" fmla="*/ 4891047 h 5096785"/>
              <a:gd name="connsiteX193" fmla="*/ 2203460 w 12192000"/>
              <a:gd name="connsiteY193" fmla="*/ 4886696 h 5096785"/>
              <a:gd name="connsiteX194" fmla="*/ 2091528 w 12192000"/>
              <a:gd name="connsiteY194" fmla="*/ 4859155 h 5096785"/>
              <a:gd name="connsiteX195" fmla="*/ 2022901 w 12192000"/>
              <a:gd name="connsiteY195" fmla="*/ 4846594 h 5096785"/>
              <a:gd name="connsiteX196" fmla="*/ 1994227 w 12192000"/>
              <a:gd name="connsiteY196" fmla="*/ 4847973 h 5096785"/>
              <a:gd name="connsiteX197" fmla="*/ 1955936 w 12192000"/>
              <a:gd name="connsiteY197" fmla="*/ 4845765 h 5096785"/>
              <a:gd name="connsiteX198" fmla="*/ 1741924 w 12192000"/>
              <a:gd name="connsiteY198" fmla="*/ 4808054 h 5096785"/>
              <a:gd name="connsiteX199" fmla="*/ 1734410 w 12192000"/>
              <a:gd name="connsiteY199" fmla="*/ 4811675 h 5096785"/>
              <a:gd name="connsiteX200" fmla="*/ 1691423 w 12192000"/>
              <a:gd name="connsiteY200" fmla="*/ 4802777 h 5096785"/>
              <a:gd name="connsiteX201" fmla="*/ 1554504 w 12192000"/>
              <a:gd name="connsiteY201" fmla="*/ 4739985 h 5096785"/>
              <a:gd name="connsiteX202" fmla="*/ 1470119 w 12192000"/>
              <a:gd name="connsiteY202" fmla="*/ 4723470 h 5096785"/>
              <a:gd name="connsiteX203" fmla="*/ 1437967 w 12192000"/>
              <a:gd name="connsiteY203" fmla="*/ 4722710 h 5096785"/>
              <a:gd name="connsiteX204" fmla="*/ 1384234 w 12192000"/>
              <a:gd name="connsiteY204" fmla="*/ 4721117 h 5096785"/>
              <a:gd name="connsiteX205" fmla="*/ 1295869 w 12192000"/>
              <a:gd name="connsiteY205" fmla="*/ 4726175 h 5096785"/>
              <a:gd name="connsiteX206" fmla="*/ 1292949 w 12192000"/>
              <a:gd name="connsiteY206" fmla="*/ 4708469 h 5096785"/>
              <a:gd name="connsiteX207" fmla="*/ 1244908 w 12192000"/>
              <a:gd name="connsiteY207" fmla="*/ 4706993 h 5096785"/>
              <a:gd name="connsiteX208" fmla="*/ 1171266 w 12192000"/>
              <a:gd name="connsiteY208" fmla="*/ 4706535 h 5096785"/>
              <a:gd name="connsiteX209" fmla="*/ 1160868 w 12192000"/>
              <a:gd name="connsiteY209" fmla="*/ 4701936 h 5096785"/>
              <a:gd name="connsiteX210" fmla="*/ 1147599 w 12192000"/>
              <a:gd name="connsiteY210" fmla="*/ 4714833 h 5096785"/>
              <a:gd name="connsiteX211" fmla="*/ 1119603 w 12192000"/>
              <a:gd name="connsiteY211" fmla="*/ 4721303 h 5096785"/>
              <a:gd name="connsiteX212" fmla="*/ 997851 w 12192000"/>
              <a:gd name="connsiteY212" fmla="*/ 4722336 h 5096785"/>
              <a:gd name="connsiteX213" fmla="*/ 976455 w 12192000"/>
              <a:gd name="connsiteY213" fmla="*/ 4726407 h 5096785"/>
              <a:gd name="connsiteX214" fmla="*/ 949939 w 12192000"/>
              <a:gd name="connsiteY214" fmla="*/ 4719699 h 5096785"/>
              <a:gd name="connsiteX215" fmla="*/ 894148 w 12192000"/>
              <a:gd name="connsiteY215" fmla="*/ 4710406 h 5096785"/>
              <a:gd name="connsiteX216" fmla="*/ 857990 w 12192000"/>
              <a:gd name="connsiteY216" fmla="*/ 4696844 h 5096785"/>
              <a:gd name="connsiteX217" fmla="*/ 848649 w 12192000"/>
              <a:gd name="connsiteY217" fmla="*/ 4704021 h 5096785"/>
              <a:gd name="connsiteX218" fmla="*/ 826436 w 12192000"/>
              <a:gd name="connsiteY218" fmla="*/ 4707421 h 5096785"/>
              <a:gd name="connsiteX219" fmla="*/ 733052 w 12192000"/>
              <a:gd name="connsiteY219" fmla="*/ 4701884 h 5096785"/>
              <a:gd name="connsiteX220" fmla="*/ 716185 w 12192000"/>
              <a:gd name="connsiteY220" fmla="*/ 4648168 h 5096785"/>
              <a:gd name="connsiteX221" fmla="*/ 582722 w 12192000"/>
              <a:gd name="connsiteY221" fmla="*/ 4658637 h 5096785"/>
              <a:gd name="connsiteX222" fmla="*/ 581118 w 12192000"/>
              <a:gd name="connsiteY222" fmla="*/ 4654120 h 5096785"/>
              <a:gd name="connsiteX223" fmla="*/ 546453 w 12192000"/>
              <a:gd name="connsiteY223" fmla="*/ 4652542 h 5096785"/>
              <a:gd name="connsiteX224" fmla="*/ 536773 w 12192000"/>
              <a:gd name="connsiteY224" fmla="*/ 4644609 h 5096785"/>
              <a:gd name="connsiteX225" fmla="*/ 388896 w 12192000"/>
              <a:gd name="connsiteY225" fmla="*/ 4619173 h 5096785"/>
              <a:gd name="connsiteX226" fmla="*/ 366479 w 12192000"/>
              <a:gd name="connsiteY226" fmla="*/ 4618896 h 5096785"/>
              <a:gd name="connsiteX227" fmla="*/ 342781 w 12192000"/>
              <a:gd name="connsiteY227" fmla="*/ 4601239 h 5096785"/>
              <a:gd name="connsiteX228" fmla="*/ 255925 w 12192000"/>
              <a:gd name="connsiteY228" fmla="*/ 4598685 h 5096785"/>
              <a:gd name="connsiteX229" fmla="*/ 226919 w 12192000"/>
              <a:gd name="connsiteY229" fmla="*/ 4598460 h 5096785"/>
              <a:gd name="connsiteX230" fmla="*/ 213925 w 12192000"/>
              <a:gd name="connsiteY230" fmla="*/ 4597783 h 5096785"/>
              <a:gd name="connsiteX231" fmla="*/ 215196 w 12192000"/>
              <a:gd name="connsiteY231" fmla="*/ 4588576 h 5096785"/>
              <a:gd name="connsiteX232" fmla="*/ 180214 w 12192000"/>
              <a:gd name="connsiteY232" fmla="*/ 4583701 h 5096785"/>
              <a:gd name="connsiteX233" fmla="*/ 83203 w 12192000"/>
              <a:gd name="connsiteY233" fmla="*/ 4531664 h 5096785"/>
              <a:gd name="connsiteX234" fmla="*/ 4106 w 12192000"/>
              <a:gd name="connsiteY234" fmla="*/ 4517202 h 5096785"/>
              <a:gd name="connsiteX235" fmla="*/ 0 w 12192000"/>
              <a:gd name="connsiteY235" fmla="*/ 4516084 h 5096785"/>
              <a:gd name="connsiteX236" fmla="*/ 0 w 12192000"/>
              <a:gd name="connsiteY236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136936 w 12192000"/>
              <a:gd name="connsiteY90" fmla="*/ 4758246 h 5096785"/>
              <a:gd name="connsiteX91" fmla="*/ 5988578 w 12192000"/>
              <a:gd name="connsiteY91" fmla="*/ 4754427 h 5096785"/>
              <a:gd name="connsiteX92" fmla="*/ 5908701 w 12192000"/>
              <a:gd name="connsiteY92" fmla="*/ 4779160 h 5096785"/>
              <a:gd name="connsiteX93" fmla="*/ 5892219 w 12192000"/>
              <a:gd name="connsiteY93" fmla="*/ 4807892 h 5096785"/>
              <a:gd name="connsiteX94" fmla="*/ 5683612 w 12192000"/>
              <a:gd name="connsiteY94" fmla="*/ 4848770 h 5096785"/>
              <a:gd name="connsiteX95" fmla="*/ 5635111 w 12192000"/>
              <a:gd name="connsiteY95" fmla="*/ 4868888 h 5096785"/>
              <a:gd name="connsiteX96" fmla="*/ 5582652 w 12192000"/>
              <a:gd name="connsiteY96" fmla="*/ 4866836 h 5096785"/>
              <a:gd name="connsiteX97" fmla="*/ 5567213 w 12192000"/>
              <a:gd name="connsiteY97" fmla="*/ 4878769 h 5096785"/>
              <a:gd name="connsiteX98" fmla="*/ 5564659 w 12192000"/>
              <a:gd name="connsiteY98" fmla="*/ 4881042 h 5096785"/>
              <a:gd name="connsiteX99" fmla="*/ 5552102 w 12192000"/>
              <a:gd name="connsiteY99" fmla="*/ 4885426 h 5096785"/>
              <a:gd name="connsiteX100" fmla="*/ 5551475 w 12192000"/>
              <a:gd name="connsiteY100" fmla="*/ 4892560 h 5096785"/>
              <a:gd name="connsiteX101" fmla="*/ 5534664 w 12192000"/>
              <a:gd name="connsiteY101" fmla="*/ 4903385 h 5096785"/>
              <a:gd name="connsiteX102" fmla="*/ 5510737 w 12192000"/>
              <a:gd name="connsiteY102" fmla="*/ 4909807 h 5096785"/>
              <a:gd name="connsiteX103" fmla="*/ 5393901 w 12192000"/>
              <a:gd name="connsiteY103" fmla="*/ 4933709 h 5096785"/>
              <a:gd name="connsiteX104" fmla="*/ 5325782 w 12192000"/>
              <a:gd name="connsiteY104" fmla="*/ 4951789 h 5096785"/>
              <a:gd name="connsiteX105" fmla="*/ 5302703 w 12192000"/>
              <a:gd name="connsiteY105" fmla="*/ 4964590 h 5096785"/>
              <a:gd name="connsiteX106" fmla="*/ 5268591 w 12192000"/>
              <a:gd name="connsiteY106" fmla="*/ 4978479 h 5096785"/>
              <a:gd name="connsiteX107" fmla="*/ 5210559 w 12192000"/>
              <a:gd name="connsiteY107" fmla="*/ 5007585 h 5096785"/>
              <a:gd name="connsiteX108" fmla="*/ 5177597 w 12192000"/>
              <a:gd name="connsiteY108" fmla="*/ 5015926 h 5096785"/>
              <a:gd name="connsiteX109" fmla="*/ 5160569 w 12192000"/>
              <a:gd name="connsiteY109" fmla="*/ 5025681 h 5096785"/>
              <a:gd name="connsiteX110" fmla="*/ 5152748 w 12192000"/>
              <a:gd name="connsiteY110" fmla="*/ 5026569 h 5096785"/>
              <a:gd name="connsiteX111" fmla="*/ 5127678 w 12192000"/>
              <a:gd name="connsiteY111" fmla="*/ 5032947 h 5096785"/>
              <a:gd name="connsiteX112" fmla="*/ 5113147 w 12192000"/>
              <a:gd name="connsiteY112" fmla="*/ 5035818 h 5096785"/>
              <a:gd name="connsiteX113" fmla="*/ 5107301 w 12192000"/>
              <a:gd name="connsiteY113" fmla="*/ 5036672 h 5096785"/>
              <a:gd name="connsiteX114" fmla="*/ 5093215 w 12192000"/>
              <a:gd name="connsiteY114" fmla="*/ 5032880 h 5096785"/>
              <a:gd name="connsiteX115" fmla="*/ 5077058 w 12192000"/>
              <a:gd name="connsiteY115" fmla="*/ 5038681 h 5096785"/>
              <a:gd name="connsiteX116" fmla="*/ 5057349 w 12192000"/>
              <a:gd name="connsiteY116" fmla="*/ 5036015 h 5096785"/>
              <a:gd name="connsiteX117" fmla="*/ 5053945 w 12192000"/>
              <a:gd name="connsiteY117" fmla="*/ 5041952 h 5096785"/>
              <a:gd name="connsiteX118" fmla="*/ 5040021 w 12192000"/>
              <a:gd name="connsiteY118" fmla="*/ 5050052 h 5096785"/>
              <a:gd name="connsiteX119" fmla="*/ 5025913 w 12192000"/>
              <a:gd name="connsiteY119" fmla="*/ 5046535 h 5096785"/>
              <a:gd name="connsiteX120" fmla="*/ 4998218 w 12192000"/>
              <a:gd name="connsiteY120" fmla="*/ 5048065 h 5096785"/>
              <a:gd name="connsiteX121" fmla="*/ 4991008 w 12192000"/>
              <a:gd name="connsiteY121" fmla="*/ 5050439 h 5096785"/>
              <a:gd name="connsiteX122" fmla="*/ 4963503 w 12192000"/>
              <a:gd name="connsiteY122" fmla="*/ 5047575 h 5096785"/>
              <a:gd name="connsiteX123" fmla="*/ 4921053 w 12192000"/>
              <a:gd name="connsiteY123" fmla="*/ 5048925 h 5096785"/>
              <a:gd name="connsiteX124" fmla="*/ 4873420 w 12192000"/>
              <a:gd name="connsiteY124" fmla="*/ 5054929 h 5096785"/>
              <a:gd name="connsiteX125" fmla="*/ 4858825 w 12192000"/>
              <a:gd name="connsiteY125" fmla="*/ 5051329 h 5096785"/>
              <a:gd name="connsiteX126" fmla="*/ 4769340 w 12192000"/>
              <a:gd name="connsiteY126" fmla="*/ 5053090 h 5096785"/>
              <a:gd name="connsiteX127" fmla="*/ 4744152 w 12192000"/>
              <a:gd name="connsiteY127" fmla="*/ 5053391 h 5096785"/>
              <a:gd name="connsiteX128" fmla="*/ 4723556 w 12192000"/>
              <a:gd name="connsiteY128" fmla="*/ 5059633 h 5096785"/>
              <a:gd name="connsiteX129" fmla="*/ 4719699 w 12192000"/>
              <a:gd name="connsiteY129" fmla="*/ 5066298 h 5096785"/>
              <a:gd name="connsiteX130" fmla="*/ 4706016 w 12192000"/>
              <a:gd name="connsiteY130" fmla="*/ 5067422 h 5096785"/>
              <a:gd name="connsiteX131" fmla="*/ 4702593 w 12192000"/>
              <a:gd name="connsiteY131" fmla="*/ 5068973 h 5096785"/>
              <a:gd name="connsiteX132" fmla="*/ 4682766 w 12192000"/>
              <a:gd name="connsiteY132" fmla="*/ 5076609 h 5096785"/>
              <a:gd name="connsiteX133" fmla="*/ 4634960 w 12192000"/>
              <a:gd name="connsiteY133" fmla="*/ 5061852 h 5096785"/>
              <a:gd name="connsiteX134" fmla="*/ 4580645 w 12192000"/>
              <a:gd name="connsiteY134" fmla="*/ 5069246 h 5096785"/>
              <a:gd name="connsiteX135" fmla="*/ 4368005 w 12192000"/>
              <a:gd name="connsiteY135" fmla="*/ 5057426 h 5096785"/>
              <a:gd name="connsiteX136" fmla="*/ 4339489 w 12192000"/>
              <a:gd name="connsiteY136" fmla="*/ 5080858 h 5096785"/>
              <a:gd name="connsiteX137" fmla="*/ 4253895 w 12192000"/>
              <a:gd name="connsiteY137" fmla="*/ 5085008 h 5096785"/>
              <a:gd name="connsiteX138" fmla="*/ 4117780 w 12192000"/>
              <a:gd name="connsiteY138" fmla="*/ 5045175 h 5096785"/>
              <a:gd name="connsiteX139" fmla="*/ 3960074 w 12192000"/>
              <a:gd name="connsiteY139" fmla="*/ 5050708 h 5096785"/>
              <a:gd name="connsiteX140" fmla="*/ 3947260 w 12192000"/>
              <a:gd name="connsiteY140" fmla="*/ 5041167 h 5096785"/>
              <a:gd name="connsiteX141" fmla="*/ 3931969 w 12192000"/>
              <a:gd name="connsiteY141" fmla="*/ 5035902 h 5096785"/>
              <a:gd name="connsiteX142" fmla="*/ 3929836 w 12192000"/>
              <a:gd name="connsiteY142" fmla="*/ 5036901 h 5096785"/>
              <a:gd name="connsiteX143" fmla="*/ 3911296 w 12192000"/>
              <a:gd name="connsiteY143" fmla="*/ 5035663 h 5096785"/>
              <a:gd name="connsiteX144" fmla="*/ 3907746 w 12192000"/>
              <a:gd name="connsiteY144" fmla="*/ 5032107 h 5096785"/>
              <a:gd name="connsiteX145" fmla="*/ 3895182 w 12192000"/>
              <a:gd name="connsiteY145" fmla="*/ 5030229 h 5096785"/>
              <a:gd name="connsiteX146" fmla="*/ 3870866 w 12192000"/>
              <a:gd name="connsiteY146" fmla="*/ 5023753 h 5096785"/>
              <a:gd name="connsiteX147" fmla="*/ 3865913 w 12192000"/>
              <a:gd name="connsiteY147" fmla="*/ 5025143 h 5096785"/>
              <a:gd name="connsiteX148" fmla="*/ 3828606 w 12192000"/>
              <a:gd name="connsiteY148" fmla="*/ 5019426 h 5096785"/>
              <a:gd name="connsiteX149" fmla="*/ 3827901 w 12192000"/>
              <a:gd name="connsiteY149" fmla="*/ 5020583 h 5096785"/>
              <a:gd name="connsiteX150" fmla="*/ 3816543 w 12192000"/>
              <a:gd name="connsiteY150" fmla="*/ 5024366 h 5096785"/>
              <a:gd name="connsiteX151" fmla="*/ 3795278 w 12192000"/>
              <a:gd name="connsiteY151" fmla="*/ 5028779 h 5096785"/>
              <a:gd name="connsiteX152" fmla="*/ 3743858 w 12192000"/>
              <a:gd name="connsiteY152" fmla="*/ 5054237 h 5096785"/>
              <a:gd name="connsiteX153" fmla="*/ 3704945 w 12192000"/>
              <a:gd name="connsiteY153" fmla="*/ 5048413 h 5096785"/>
              <a:gd name="connsiteX154" fmla="*/ 3696992 w 12192000"/>
              <a:gd name="connsiteY154" fmla="*/ 5047914 h 5096785"/>
              <a:gd name="connsiteX155" fmla="*/ 3696780 w 12192000"/>
              <a:gd name="connsiteY155" fmla="*/ 5048181 h 5096785"/>
              <a:gd name="connsiteX156" fmla="*/ 3688290 w 12192000"/>
              <a:gd name="connsiteY156" fmla="*/ 5048204 h 5096785"/>
              <a:gd name="connsiteX157" fmla="*/ 3682486 w 12192000"/>
              <a:gd name="connsiteY157" fmla="*/ 5047000 h 5096785"/>
              <a:gd name="connsiteX158" fmla="*/ 3667056 w 12192000"/>
              <a:gd name="connsiteY158" fmla="*/ 5046030 h 5096785"/>
              <a:gd name="connsiteX159" fmla="*/ 3661403 w 12192000"/>
              <a:gd name="connsiteY159" fmla="*/ 5047537 h 5096785"/>
              <a:gd name="connsiteX160" fmla="*/ 3658673 w 12192000"/>
              <a:gd name="connsiteY160" fmla="*/ 5050790 h 5096785"/>
              <a:gd name="connsiteX161" fmla="*/ 3657333 w 12192000"/>
              <a:gd name="connsiteY161" fmla="*/ 5050325 h 5096785"/>
              <a:gd name="connsiteX162" fmla="*/ 3626778 w 12192000"/>
              <a:gd name="connsiteY162" fmla="*/ 5057882 h 5096785"/>
              <a:gd name="connsiteX163" fmla="*/ 3560067 w 12192000"/>
              <a:gd name="connsiteY163" fmla="*/ 5064266 h 5096785"/>
              <a:gd name="connsiteX164" fmla="*/ 3522641 w 12192000"/>
              <a:gd name="connsiteY164" fmla="*/ 5063654 h 5096785"/>
              <a:gd name="connsiteX165" fmla="*/ 3419275 w 12192000"/>
              <a:gd name="connsiteY165" fmla="*/ 5066646 h 5096785"/>
              <a:gd name="connsiteX166" fmla="*/ 3314869 w 12192000"/>
              <a:gd name="connsiteY166" fmla="*/ 5073197 h 5096785"/>
              <a:gd name="connsiteX167" fmla="*/ 3259088 w 12192000"/>
              <a:gd name="connsiteY167" fmla="*/ 5096363 h 5096785"/>
              <a:gd name="connsiteX168" fmla="*/ 3253104 w 12192000"/>
              <a:gd name="connsiteY168" fmla="*/ 5096785 h 5096785"/>
              <a:gd name="connsiteX169" fmla="*/ 3238751 w 12192000"/>
              <a:gd name="connsiteY169" fmla="*/ 5092996 h 5096785"/>
              <a:gd name="connsiteX170" fmla="*/ 3233681 w 12192000"/>
              <a:gd name="connsiteY170" fmla="*/ 5090758 h 5096785"/>
              <a:gd name="connsiteX171" fmla="*/ 3225562 w 12192000"/>
              <a:gd name="connsiteY171" fmla="*/ 5089215 h 5096785"/>
              <a:gd name="connsiteX172" fmla="*/ 3225260 w 12192000"/>
              <a:gd name="connsiteY172" fmla="*/ 5089437 h 5096785"/>
              <a:gd name="connsiteX173" fmla="*/ 3217859 w 12192000"/>
              <a:gd name="connsiteY173" fmla="*/ 5087484 h 5096785"/>
              <a:gd name="connsiteX174" fmla="*/ 3182980 w 12192000"/>
              <a:gd name="connsiteY174" fmla="*/ 5074650 h 5096785"/>
              <a:gd name="connsiteX175" fmla="*/ 3055081 w 12192000"/>
              <a:gd name="connsiteY175" fmla="*/ 5080424 h 5096785"/>
              <a:gd name="connsiteX176" fmla="*/ 3049807 w 12192000"/>
              <a:gd name="connsiteY176" fmla="*/ 5080860 h 5096785"/>
              <a:gd name="connsiteX177" fmla="*/ 3029122 w 12192000"/>
              <a:gd name="connsiteY177" fmla="*/ 5070085 h 5096785"/>
              <a:gd name="connsiteX178" fmla="*/ 3017862 w 12192000"/>
              <a:gd name="connsiteY178" fmla="*/ 5065942 h 5096785"/>
              <a:gd name="connsiteX179" fmla="*/ 3015868 w 12192000"/>
              <a:gd name="connsiteY179" fmla="*/ 5061832 h 5096785"/>
              <a:gd name="connsiteX180" fmla="*/ 2998644 w 12192000"/>
              <a:gd name="connsiteY180" fmla="*/ 5057210 h 5096785"/>
              <a:gd name="connsiteX181" fmla="*/ 2996219 w 12192000"/>
              <a:gd name="connsiteY181" fmla="*/ 5057788 h 5096785"/>
              <a:gd name="connsiteX182" fmla="*/ 2983676 w 12192000"/>
              <a:gd name="connsiteY182" fmla="*/ 5049852 h 5096785"/>
              <a:gd name="connsiteX183" fmla="*/ 2903609 w 12192000"/>
              <a:gd name="connsiteY183" fmla="*/ 4998457 h 5096785"/>
              <a:gd name="connsiteX184" fmla="*/ 2758830 w 12192000"/>
              <a:gd name="connsiteY184" fmla="*/ 4974760 h 5096785"/>
              <a:gd name="connsiteX185" fmla="*/ 2532669 w 12192000"/>
              <a:gd name="connsiteY185" fmla="*/ 4940573 h 5096785"/>
              <a:gd name="connsiteX186" fmla="*/ 2389931 w 12192000"/>
              <a:gd name="connsiteY186" fmla="*/ 4905785 h 5096785"/>
              <a:gd name="connsiteX187" fmla="*/ 2335186 w 12192000"/>
              <a:gd name="connsiteY187" fmla="*/ 4902957 h 5096785"/>
              <a:gd name="connsiteX188" fmla="*/ 2273393 w 12192000"/>
              <a:gd name="connsiteY188" fmla="*/ 4883565 h 5096785"/>
              <a:gd name="connsiteX189" fmla="*/ 2269523 w 12192000"/>
              <a:gd name="connsiteY189" fmla="*/ 4884442 h 5096785"/>
              <a:gd name="connsiteX190" fmla="*/ 2256015 w 12192000"/>
              <a:gd name="connsiteY190" fmla="*/ 4883014 h 5096785"/>
              <a:gd name="connsiteX191" fmla="*/ 2249731 w 12192000"/>
              <a:gd name="connsiteY191" fmla="*/ 4888778 h 5096785"/>
              <a:gd name="connsiteX192" fmla="*/ 2227629 w 12192000"/>
              <a:gd name="connsiteY192" fmla="*/ 4891047 h 5096785"/>
              <a:gd name="connsiteX193" fmla="*/ 2203460 w 12192000"/>
              <a:gd name="connsiteY193" fmla="*/ 4886696 h 5096785"/>
              <a:gd name="connsiteX194" fmla="*/ 2091528 w 12192000"/>
              <a:gd name="connsiteY194" fmla="*/ 4859155 h 5096785"/>
              <a:gd name="connsiteX195" fmla="*/ 2022901 w 12192000"/>
              <a:gd name="connsiteY195" fmla="*/ 4846594 h 5096785"/>
              <a:gd name="connsiteX196" fmla="*/ 1994227 w 12192000"/>
              <a:gd name="connsiteY196" fmla="*/ 4847973 h 5096785"/>
              <a:gd name="connsiteX197" fmla="*/ 1955936 w 12192000"/>
              <a:gd name="connsiteY197" fmla="*/ 4845765 h 5096785"/>
              <a:gd name="connsiteX198" fmla="*/ 1741924 w 12192000"/>
              <a:gd name="connsiteY198" fmla="*/ 4808054 h 5096785"/>
              <a:gd name="connsiteX199" fmla="*/ 1734410 w 12192000"/>
              <a:gd name="connsiteY199" fmla="*/ 4811675 h 5096785"/>
              <a:gd name="connsiteX200" fmla="*/ 1691423 w 12192000"/>
              <a:gd name="connsiteY200" fmla="*/ 4802777 h 5096785"/>
              <a:gd name="connsiteX201" fmla="*/ 1554504 w 12192000"/>
              <a:gd name="connsiteY201" fmla="*/ 4739985 h 5096785"/>
              <a:gd name="connsiteX202" fmla="*/ 1470119 w 12192000"/>
              <a:gd name="connsiteY202" fmla="*/ 4723470 h 5096785"/>
              <a:gd name="connsiteX203" fmla="*/ 1437967 w 12192000"/>
              <a:gd name="connsiteY203" fmla="*/ 4722710 h 5096785"/>
              <a:gd name="connsiteX204" fmla="*/ 1384234 w 12192000"/>
              <a:gd name="connsiteY204" fmla="*/ 4721117 h 5096785"/>
              <a:gd name="connsiteX205" fmla="*/ 1295869 w 12192000"/>
              <a:gd name="connsiteY205" fmla="*/ 4726175 h 5096785"/>
              <a:gd name="connsiteX206" fmla="*/ 1292949 w 12192000"/>
              <a:gd name="connsiteY206" fmla="*/ 4684615 h 5096785"/>
              <a:gd name="connsiteX207" fmla="*/ 1244908 w 12192000"/>
              <a:gd name="connsiteY207" fmla="*/ 4706993 h 5096785"/>
              <a:gd name="connsiteX208" fmla="*/ 1171266 w 12192000"/>
              <a:gd name="connsiteY208" fmla="*/ 4706535 h 5096785"/>
              <a:gd name="connsiteX209" fmla="*/ 1160868 w 12192000"/>
              <a:gd name="connsiteY209" fmla="*/ 4701936 h 5096785"/>
              <a:gd name="connsiteX210" fmla="*/ 1147599 w 12192000"/>
              <a:gd name="connsiteY210" fmla="*/ 4714833 h 5096785"/>
              <a:gd name="connsiteX211" fmla="*/ 1119603 w 12192000"/>
              <a:gd name="connsiteY211" fmla="*/ 4721303 h 5096785"/>
              <a:gd name="connsiteX212" fmla="*/ 997851 w 12192000"/>
              <a:gd name="connsiteY212" fmla="*/ 4722336 h 5096785"/>
              <a:gd name="connsiteX213" fmla="*/ 976455 w 12192000"/>
              <a:gd name="connsiteY213" fmla="*/ 4726407 h 5096785"/>
              <a:gd name="connsiteX214" fmla="*/ 949939 w 12192000"/>
              <a:gd name="connsiteY214" fmla="*/ 4719699 h 5096785"/>
              <a:gd name="connsiteX215" fmla="*/ 894148 w 12192000"/>
              <a:gd name="connsiteY215" fmla="*/ 4710406 h 5096785"/>
              <a:gd name="connsiteX216" fmla="*/ 857990 w 12192000"/>
              <a:gd name="connsiteY216" fmla="*/ 4696844 h 5096785"/>
              <a:gd name="connsiteX217" fmla="*/ 848649 w 12192000"/>
              <a:gd name="connsiteY217" fmla="*/ 4704021 h 5096785"/>
              <a:gd name="connsiteX218" fmla="*/ 826436 w 12192000"/>
              <a:gd name="connsiteY218" fmla="*/ 4707421 h 5096785"/>
              <a:gd name="connsiteX219" fmla="*/ 733052 w 12192000"/>
              <a:gd name="connsiteY219" fmla="*/ 4701884 h 5096785"/>
              <a:gd name="connsiteX220" fmla="*/ 716185 w 12192000"/>
              <a:gd name="connsiteY220" fmla="*/ 4648168 h 5096785"/>
              <a:gd name="connsiteX221" fmla="*/ 582722 w 12192000"/>
              <a:gd name="connsiteY221" fmla="*/ 4658637 h 5096785"/>
              <a:gd name="connsiteX222" fmla="*/ 581118 w 12192000"/>
              <a:gd name="connsiteY222" fmla="*/ 4654120 h 5096785"/>
              <a:gd name="connsiteX223" fmla="*/ 546453 w 12192000"/>
              <a:gd name="connsiteY223" fmla="*/ 4652542 h 5096785"/>
              <a:gd name="connsiteX224" fmla="*/ 536773 w 12192000"/>
              <a:gd name="connsiteY224" fmla="*/ 4644609 h 5096785"/>
              <a:gd name="connsiteX225" fmla="*/ 388896 w 12192000"/>
              <a:gd name="connsiteY225" fmla="*/ 4619173 h 5096785"/>
              <a:gd name="connsiteX226" fmla="*/ 366479 w 12192000"/>
              <a:gd name="connsiteY226" fmla="*/ 4618896 h 5096785"/>
              <a:gd name="connsiteX227" fmla="*/ 342781 w 12192000"/>
              <a:gd name="connsiteY227" fmla="*/ 4601239 h 5096785"/>
              <a:gd name="connsiteX228" fmla="*/ 255925 w 12192000"/>
              <a:gd name="connsiteY228" fmla="*/ 4598685 h 5096785"/>
              <a:gd name="connsiteX229" fmla="*/ 226919 w 12192000"/>
              <a:gd name="connsiteY229" fmla="*/ 4598460 h 5096785"/>
              <a:gd name="connsiteX230" fmla="*/ 213925 w 12192000"/>
              <a:gd name="connsiteY230" fmla="*/ 4597783 h 5096785"/>
              <a:gd name="connsiteX231" fmla="*/ 215196 w 12192000"/>
              <a:gd name="connsiteY231" fmla="*/ 4588576 h 5096785"/>
              <a:gd name="connsiteX232" fmla="*/ 180214 w 12192000"/>
              <a:gd name="connsiteY232" fmla="*/ 4583701 h 5096785"/>
              <a:gd name="connsiteX233" fmla="*/ 83203 w 12192000"/>
              <a:gd name="connsiteY233" fmla="*/ 4531664 h 5096785"/>
              <a:gd name="connsiteX234" fmla="*/ 4106 w 12192000"/>
              <a:gd name="connsiteY234" fmla="*/ 4517202 h 5096785"/>
              <a:gd name="connsiteX235" fmla="*/ 0 w 12192000"/>
              <a:gd name="connsiteY235" fmla="*/ 4516084 h 5096785"/>
              <a:gd name="connsiteX236" fmla="*/ 0 w 12192000"/>
              <a:gd name="connsiteY236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136936 w 12192000"/>
              <a:gd name="connsiteY90" fmla="*/ 4758246 h 5096785"/>
              <a:gd name="connsiteX91" fmla="*/ 5988578 w 12192000"/>
              <a:gd name="connsiteY91" fmla="*/ 4754427 h 5096785"/>
              <a:gd name="connsiteX92" fmla="*/ 5908701 w 12192000"/>
              <a:gd name="connsiteY92" fmla="*/ 4779160 h 5096785"/>
              <a:gd name="connsiteX93" fmla="*/ 5892219 w 12192000"/>
              <a:gd name="connsiteY93" fmla="*/ 4807892 h 5096785"/>
              <a:gd name="connsiteX94" fmla="*/ 5683612 w 12192000"/>
              <a:gd name="connsiteY94" fmla="*/ 4848770 h 5096785"/>
              <a:gd name="connsiteX95" fmla="*/ 5635111 w 12192000"/>
              <a:gd name="connsiteY95" fmla="*/ 4868888 h 5096785"/>
              <a:gd name="connsiteX96" fmla="*/ 5582652 w 12192000"/>
              <a:gd name="connsiteY96" fmla="*/ 4866836 h 5096785"/>
              <a:gd name="connsiteX97" fmla="*/ 5567213 w 12192000"/>
              <a:gd name="connsiteY97" fmla="*/ 4878769 h 5096785"/>
              <a:gd name="connsiteX98" fmla="*/ 5564659 w 12192000"/>
              <a:gd name="connsiteY98" fmla="*/ 4881042 h 5096785"/>
              <a:gd name="connsiteX99" fmla="*/ 5552102 w 12192000"/>
              <a:gd name="connsiteY99" fmla="*/ 4885426 h 5096785"/>
              <a:gd name="connsiteX100" fmla="*/ 5551475 w 12192000"/>
              <a:gd name="connsiteY100" fmla="*/ 4892560 h 5096785"/>
              <a:gd name="connsiteX101" fmla="*/ 5534664 w 12192000"/>
              <a:gd name="connsiteY101" fmla="*/ 4903385 h 5096785"/>
              <a:gd name="connsiteX102" fmla="*/ 5510737 w 12192000"/>
              <a:gd name="connsiteY102" fmla="*/ 4909807 h 5096785"/>
              <a:gd name="connsiteX103" fmla="*/ 5393901 w 12192000"/>
              <a:gd name="connsiteY103" fmla="*/ 4933709 h 5096785"/>
              <a:gd name="connsiteX104" fmla="*/ 5325782 w 12192000"/>
              <a:gd name="connsiteY104" fmla="*/ 4951789 h 5096785"/>
              <a:gd name="connsiteX105" fmla="*/ 5302703 w 12192000"/>
              <a:gd name="connsiteY105" fmla="*/ 4964590 h 5096785"/>
              <a:gd name="connsiteX106" fmla="*/ 5268591 w 12192000"/>
              <a:gd name="connsiteY106" fmla="*/ 4978479 h 5096785"/>
              <a:gd name="connsiteX107" fmla="*/ 5210559 w 12192000"/>
              <a:gd name="connsiteY107" fmla="*/ 5007585 h 5096785"/>
              <a:gd name="connsiteX108" fmla="*/ 5177597 w 12192000"/>
              <a:gd name="connsiteY108" fmla="*/ 5015926 h 5096785"/>
              <a:gd name="connsiteX109" fmla="*/ 5160569 w 12192000"/>
              <a:gd name="connsiteY109" fmla="*/ 5025681 h 5096785"/>
              <a:gd name="connsiteX110" fmla="*/ 5152748 w 12192000"/>
              <a:gd name="connsiteY110" fmla="*/ 5026569 h 5096785"/>
              <a:gd name="connsiteX111" fmla="*/ 5127678 w 12192000"/>
              <a:gd name="connsiteY111" fmla="*/ 5032947 h 5096785"/>
              <a:gd name="connsiteX112" fmla="*/ 5113147 w 12192000"/>
              <a:gd name="connsiteY112" fmla="*/ 5035818 h 5096785"/>
              <a:gd name="connsiteX113" fmla="*/ 5107301 w 12192000"/>
              <a:gd name="connsiteY113" fmla="*/ 5036672 h 5096785"/>
              <a:gd name="connsiteX114" fmla="*/ 5093215 w 12192000"/>
              <a:gd name="connsiteY114" fmla="*/ 5032880 h 5096785"/>
              <a:gd name="connsiteX115" fmla="*/ 5077058 w 12192000"/>
              <a:gd name="connsiteY115" fmla="*/ 5038681 h 5096785"/>
              <a:gd name="connsiteX116" fmla="*/ 5057349 w 12192000"/>
              <a:gd name="connsiteY116" fmla="*/ 5036015 h 5096785"/>
              <a:gd name="connsiteX117" fmla="*/ 5053945 w 12192000"/>
              <a:gd name="connsiteY117" fmla="*/ 5041952 h 5096785"/>
              <a:gd name="connsiteX118" fmla="*/ 5040021 w 12192000"/>
              <a:gd name="connsiteY118" fmla="*/ 5050052 h 5096785"/>
              <a:gd name="connsiteX119" fmla="*/ 5025913 w 12192000"/>
              <a:gd name="connsiteY119" fmla="*/ 5046535 h 5096785"/>
              <a:gd name="connsiteX120" fmla="*/ 4998218 w 12192000"/>
              <a:gd name="connsiteY120" fmla="*/ 5048065 h 5096785"/>
              <a:gd name="connsiteX121" fmla="*/ 4991008 w 12192000"/>
              <a:gd name="connsiteY121" fmla="*/ 5050439 h 5096785"/>
              <a:gd name="connsiteX122" fmla="*/ 4963503 w 12192000"/>
              <a:gd name="connsiteY122" fmla="*/ 5047575 h 5096785"/>
              <a:gd name="connsiteX123" fmla="*/ 4921053 w 12192000"/>
              <a:gd name="connsiteY123" fmla="*/ 5048925 h 5096785"/>
              <a:gd name="connsiteX124" fmla="*/ 4873420 w 12192000"/>
              <a:gd name="connsiteY124" fmla="*/ 5054929 h 5096785"/>
              <a:gd name="connsiteX125" fmla="*/ 4858825 w 12192000"/>
              <a:gd name="connsiteY125" fmla="*/ 5051329 h 5096785"/>
              <a:gd name="connsiteX126" fmla="*/ 4769340 w 12192000"/>
              <a:gd name="connsiteY126" fmla="*/ 5053090 h 5096785"/>
              <a:gd name="connsiteX127" fmla="*/ 4744152 w 12192000"/>
              <a:gd name="connsiteY127" fmla="*/ 5053391 h 5096785"/>
              <a:gd name="connsiteX128" fmla="*/ 4723556 w 12192000"/>
              <a:gd name="connsiteY128" fmla="*/ 5059633 h 5096785"/>
              <a:gd name="connsiteX129" fmla="*/ 4719699 w 12192000"/>
              <a:gd name="connsiteY129" fmla="*/ 5066298 h 5096785"/>
              <a:gd name="connsiteX130" fmla="*/ 4706016 w 12192000"/>
              <a:gd name="connsiteY130" fmla="*/ 5067422 h 5096785"/>
              <a:gd name="connsiteX131" fmla="*/ 4702593 w 12192000"/>
              <a:gd name="connsiteY131" fmla="*/ 5068973 h 5096785"/>
              <a:gd name="connsiteX132" fmla="*/ 4682766 w 12192000"/>
              <a:gd name="connsiteY132" fmla="*/ 5076609 h 5096785"/>
              <a:gd name="connsiteX133" fmla="*/ 4634960 w 12192000"/>
              <a:gd name="connsiteY133" fmla="*/ 5061852 h 5096785"/>
              <a:gd name="connsiteX134" fmla="*/ 4580645 w 12192000"/>
              <a:gd name="connsiteY134" fmla="*/ 5069246 h 5096785"/>
              <a:gd name="connsiteX135" fmla="*/ 4368005 w 12192000"/>
              <a:gd name="connsiteY135" fmla="*/ 5057426 h 5096785"/>
              <a:gd name="connsiteX136" fmla="*/ 4339489 w 12192000"/>
              <a:gd name="connsiteY136" fmla="*/ 5080858 h 5096785"/>
              <a:gd name="connsiteX137" fmla="*/ 4253895 w 12192000"/>
              <a:gd name="connsiteY137" fmla="*/ 5085008 h 5096785"/>
              <a:gd name="connsiteX138" fmla="*/ 4117780 w 12192000"/>
              <a:gd name="connsiteY138" fmla="*/ 5045175 h 5096785"/>
              <a:gd name="connsiteX139" fmla="*/ 3960074 w 12192000"/>
              <a:gd name="connsiteY139" fmla="*/ 5050708 h 5096785"/>
              <a:gd name="connsiteX140" fmla="*/ 3947260 w 12192000"/>
              <a:gd name="connsiteY140" fmla="*/ 5041167 h 5096785"/>
              <a:gd name="connsiteX141" fmla="*/ 3931969 w 12192000"/>
              <a:gd name="connsiteY141" fmla="*/ 5035902 h 5096785"/>
              <a:gd name="connsiteX142" fmla="*/ 3929836 w 12192000"/>
              <a:gd name="connsiteY142" fmla="*/ 5036901 h 5096785"/>
              <a:gd name="connsiteX143" fmla="*/ 3911296 w 12192000"/>
              <a:gd name="connsiteY143" fmla="*/ 5035663 h 5096785"/>
              <a:gd name="connsiteX144" fmla="*/ 3907746 w 12192000"/>
              <a:gd name="connsiteY144" fmla="*/ 5032107 h 5096785"/>
              <a:gd name="connsiteX145" fmla="*/ 3895182 w 12192000"/>
              <a:gd name="connsiteY145" fmla="*/ 5030229 h 5096785"/>
              <a:gd name="connsiteX146" fmla="*/ 3870866 w 12192000"/>
              <a:gd name="connsiteY146" fmla="*/ 5023753 h 5096785"/>
              <a:gd name="connsiteX147" fmla="*/ 3865913 w 12192000"/>
              <a:gd name="connsiteY147" fmla="*/ 5025143 h 5096785"/>
              <a:gd name="connsiteX148" fmla="*/ 3828606 w 12192000"/>
              <a:gd name="connsiteY148" fmla="*/ 5019426 h 5096785"/>
              <a:gd name="connsiteX149" fmla="*/ 3827901 w 12192000"/>
              <a:gd name="connsiteY149" fmla="*/ 5020583 h 5096785"/>
              <a:gd name="connsiteX150" fmla="*/ 3816543 w 12192000"/>
              <a:gd name="connsiteY150" fmla="*/ 5024366 h 5096785"/>
              <a:gd name="connsiteX151" fmla="*/ 3795278 w 12192000"/>
              <a:gd name="connsiteY151" fmla="*/ 5028779 h 5096785"/>
              <a:gd name="connsiteX152" fmla="*/ 3743858 w 12192000"/>
              <a:gd name="connsiteY152" fmla="*/ 5054237 h 5096785"/>
              <a:gd name="connsiteX153" fmla="*/ 3704945 w 12192000"/>
              <a:gd name="connsiteY153" fmla="*/ 5048413 h 5096785"/>
              <a:gd name="connsiteX154" fmla="*/ 3696992 w 12192000"/>
              <a:gd name="connsiteY154" fmla="*/ 5047914 h 5096785"/>
              <a:gd name="connsiteX155" fmla="*/ 3696780 w 12192000"/>
              <a:gd name="connsiteY155" fmla="*/ 5048181 h 5096785"/>
              <a:gd name="connsiteX156" fmla="*/ 3688290 w 12192000"/>
              <a:gd name="connsiteY156" fmla="*/ 5048204 h 5096785"/>
              <a:gd name="connsiteX157" fmla="*/ 3682486 w 12192000"/>
              <a:gd name="connsiteY157" fmla="*/ 5047000 h 5096785"/>
              <a:gd name="connsiteX158" fmla="*/ 3667056 w 12192000"/>
              <a:gd name="connsiteY158" fmla="*/ 5046030 h 5096785"/>
              <a:gd name="connsiteX159" fmla="*/ 3661403 w 12192000"/>
              <a:gd name="connsiteY159" fmla="*/ 5047537 h 5096785"/>
              <a:gd name="connsiteX160" fmla="*/ 3658673 w 12192000"/>
              <a:gd name="connsiteY160" fmla="*/ 5050790 h 5096785"/>
              <a:gd name="connsiteX161" fmla="*/ 3657333 w 12192000"/>
              <a:gd name="connsiteY161" fmla="*/ 5050325 h 5096785"/>
              <a:gd name="connsiteX162" fmla="*/ 3626778 w 12192000"/>
              <a:gd name="connsiteY162" fmla="*/ 5057882 h 5096785"/>
              <a:gd name="connsiteX163" fmla="*/ 3560067 w 12192000"/>
              <a:gd name="connsiteY163" fmla="*/ 5064266 h 5096785"/>
              <a:gd name="connsiteX164" fmla="*/ 3522641 w 12192000"/>
              <a:gd name="connsiteY164" fmla="*/ 5063654 h 5096785"/>
              <a:gd name="connsiteX165" fmla="*/ 3419275 w 12192000"/>
              <a:gd name="connsiteY165" fmla="*/ 5066646 h 5096785"/>
              <a:gd name="connsiteX166" fmla="*/ 3314869 w 12192000"/>
              <a:gd name="connsiteY166" fmla="*/ 5073197 h 5096785"/>
              <a:gd name="connsiteX167" fmla="*/ 3259088 w 12192000"/>
              <a:gd name="connsiteY167" fmla="*/ 5096363 h 5096785"/>
              <a:gd name="connsiteX168" fmla="*/ 3253104 w 12192000"/>
              <a:gd name="connsiteY168" fmla="*/ 5096785 h 5096785"/>
              <a:gd name="connsiteX169" fmla="*/ 3238751 w 12192000"/>
              <a:gd name="connsiteY169" fmla="*/ 5092996 h 5096785"/>
              <a:gd name="connsiteX170" fmla="*/ 3233681 w 12192000"/>
              <a:gd name="connsiteY170" fmla="*/ 5090758 h 5096785"/>
              <a:gd name="connsiteX171" fmla="*/ 3225562 w 12192000"/>
              <a:gd name="connsiteY171" fmla="*/ 5089215 h 5096785"/>
              <a:gd name="connsiteX172" fmla="*/ 3225260 w 12192000"/>
              <a:gd name="connsiteY172" fmla="*/ 5089437 h 5096785"/>
              <a:gd name="connsiteX173" fmla="*/ 3217859 w 12192000"/>
              <a:gd name="connsiteY173" fmla="*/ 5087484 h 5096785"/>
              <a:gd name="connsiteX174" fmla="*/ 3182980 w 12192000"/>
              <a:gd name="connsiteY174" fmla="*/ 5074650 h 5096785"/>
              <a:gd name="connsiteX175" fmla="*/ 3055081 w 12192000"/>
              <a:gd name="connsiteY175" fmla="*/ 5080424 h 5096785"/>
              <a:gd name="connsiteX176" fmla="*/ 3049807 w 12192000"/>
              <a:gd name="connsiteY176" fmla="*/ 5080860 h 5096785"/>
              <a:gd name="connsiteX177" fmla="*/ 3029122 w 12192000"/>
              <a:gd name="connsiteY177" fmla="*/ 5070085 h 5096785"/>
              <a:gd name="connsiteX178" fmla="*/ 3017862 w 12192000"/>
              <a:gd name="connsiteY178" fmla="*/ 5065942 h 5096785"/>
              <a:gd name="connsiteX179" fmla="*/ 3015868 w 12192000"/>
              <a:gd name="connsiteY179" fmla="*/ 5061832 h 5096785"/>
              <a:gd name="connsiteX180" fmla="*/ 2998644 w 12192000"/>
              <a:gd name="connsiteY180" fmla="*/ 5057210 h 5096785"/>
              <a:gd name="connsiteX181" fmla="*/ 2996219 w 12192000"/>
              <a:gd name="connsiteY181" fmla="*/ 5057788 h 5096785"/>
              <a:gd name="connsiteX182" fmla="*/ 2983676 w 12192000"/>
              <a:gd name="connsiteY182" fmla="*/ 5049852 h 5096785"/>
              <a:gd name="connsiteX183" fmla="*/ 2903609 w 12192000"/>
              <a:gd name="connsiteY183" fmla="*/ 4998457 h 5096785"/>
              <a:gd name="connsiteX184" fmla="*/ 2758830 w 12192000"/>
              <a:gd name="connsiteY184" fmla="*/ 4974760 h 5096785"/>
              <a:gd name="connsiteX185" fmla="*/ 2532669 w 12192000"/>
              <a:gd name="connsiteY185" fmla="*/ 4940573 h 5096785"/>
              <a:gd name="connsiteX186" fmla="*/ 2389931 w 12192000"/>
              <a:gd name="connsiteY186" fmla="*/ 4905785 h 5096785"/>
              <a:gd name="connsiteX187" fmla="*/ 2335186 w 12192000"/>
              <a:gd name="connsiteY187" fmla="*/ 4902957 h 5096785"/>
              <a:gd name="connsiteX188" fmla="*/ 2273393 w 12192000"/>
              <a:gd name="connsiteY188" fmla="*/ 4883565 h 5096785"/>
              <a:gd name="connsiteX189" fmla="*/ 2269523 w 12192000"/>
              <a:gd name="connsiteY189" fmla="*/ 4884442 h 5096785"/>
              <a:gd name="connsiteX190" fmla="*/ 2256015 w 12192000"/>
              <a:gd name="connsiteY190" fmla="*/ 4883014 h 5096785"/>
              <a:gd name="connsiteX191" fmla="*/ 2249731 w 12192000"/>
              <a:gd name="connsiteY191" fmla="*/ 4888778 h 5096785"/>
              <a:gd name="connsiteX192" fmla="*/ 2227629 w 12192000"/>
              <a:gd name="connsiteY192" fmla="*/ 4891047 h 5096785"/>
              <a:gd name="connsiteX193" fmla="*/ 2203460 w 12192000"/>
              <a:gd name="connsiteY193" fmla="*/ 4886696 h 5096785"/>
              <a:gd name="connsiteX194" fmla="*/ 2091528 w 12192000"/>
              <a:gd name="connsiteY194" fmla="*/ 4859155 h 5096785"/>
              <a:gd name="connsiteX195" fmla="*/ 2022901 w 12192000"/>
              <a:gd name="connsiteY195" fmla="*/ 4846594 h 5096785"/>
              <a:gd name="connsiteX196" fmla="*/ 1994227 w 12192000"/>
              <a:gd name="connsiteY196" fmla="*/ 4847973 h 5096785"/>
              <a:gd name="connsiteX197" fmla="*/ 1955936 w 12192000"/>
              <a:gd name="connsiteY197" fmla="*/ 4845765 h 5096785"/>
              <a:gd name="connsiteX198" fmla="*/ 1741924 w 12192000"/>
              <a:gd name="connsiteY198" fmla="*/ 4808054 h 5096785"/>
              <a:gd name="connsiteX199" fmla="*/ 1734410 w 12192000"/>
              <a:gd name="connsiteY199" fmla="*/ 4811675 h 5096785"/>
              <a:gd name="connsiteX200" fmla="*/ 1691423 w 12192000"/>
              <a:gd name="connsiteY200" fmla="*/ 4802777 h 5096785"/>
              <a:gd name="connsiteX201" fmla="*/ 1554504 w 12192000"/>
              <a:gd name="connsiteY201" fmla="*/ 4739985 h 5096785"/>
              <a:gd name="connsiteX202" fmla="*/ 1470119 w 12192000"/>
              <a:gd name="connsiteY202" fmla="*/ 4723470 h 5096785"/>
              <a:gd name="connsiteX203" fmla="*/ 1437967 w 12192000"/>
              <a:gd name="connsiteY203" fmla="*/ 4722710 h 5096785"/>
              <a:gd name="connsiteX204" fmla="*/ 1295869 w 12192000"/>
              <a:gd name="connsiteY204" fmla="*/ 4726175 h 5096785"/>
              <a:gd name="connsiteX205" fmla="*/ 1292949 w 12192000"/>
              <a:gd name="connsiteY205" fmla="*/ 4684615 h 5096785"/>
              <a:gd name="connsiteX206" fmla="*/ 1244908 w 12192000"/>
              <a:gd name="connsiteY206" fmla="*/ 4706993 h 5096785"/>
              <a:gd name="connsiteX207" fmla="*/ 1171266 w 12192000"/>
              <a:gd name="connsiteY207" fmla="*/ 4706535 h 5096785"/>
              <a:gd name="connsiteX208" fmla="*/ 1160868 w 12192000"/>
              <a:gd name="connsiteY208" fmla="*/ 4701936 h 5096785"/>
              <a:gd name="connsiteX209" fmla="*/ 1147599 w 12192000"/>
              <a:gd name="connsiteY209" fmla="*/ 4714833 h 5096785"/>
              <a:gd name="connsiteX210" fmla="*/ 1119603 w 12192000"/>
              <a:gd name="connsiteY210" fmla="*/ 4721303 h 5096785"/>
              <a:gd name="connsiteX211" fmla="*/ 997851 w 12192000"/>
              <a:gd name="connsiteY211" fmla="*/ 4722336 h 5096785"/>
              <a:gd name="connsiteX212" fmla="*/ 976455 w 12192000"/>
              <a:gd name="connsiteY212" fmla="*/ 4726407 h 5096785"/>
              <a:gd name="connsiteX213" fmla="*/ 949939 w 12192000"/>
              <a:gd name="connsiteY213" fmla="*/ 4719699 h 5096785"/>
              <a:gd name="connsiteX214" fmla="*/ 894148 w 12192000"/>
              <a:gd name="connsiteY214" fmla="*/ 4710406 h 5096785"/>
              <a:gd name="connsiteX215" fmla="*/ 857990 w 12192000"/>
              <a:gd name="connsiteY215" fmla="*/ 4696844 h 5096785"/>
              <a:gd name="connsiteX216" fmla="*/ 848649 w 12192000"/>
              <a:gd name="connsiteY216" fmla="*/ 4704021 h 5096785"/>
              <a:gd name="connsiteX217" fmla="*/ 826436 w 12192000"/>
              <a:gd name="connsiteY217" fmla="*/ 4707421 h 5096785"/>
              <a:gd name="connsiteX218" fmla="*/ 733052 w 12192000"/>
              <a:gd name="connsiteY218" fmla="*/ 4701884 h 5096785"/>
              <a:gd name="connsiteX219" fmla="*/ 716185 w 12192000"/>
              <a:gd name="connsiteY219" fmla="*/ 4648168 h 5096785"/>
              <a:gd name="connsiteX220" fmla="*/ 582722 w 12192000"/>
              <a:gd name="connsiteY220" fmla="*/ 4658637 h 5096785"/>
              <a:gd name="connsiteX221" fmla="*/ 581118 w 12192000"/>
              <a:gd name="connsiteY221" fmla="*/ 4654120 h 5096785"/>
              <a:gd name="connsiteX222" fmla="*/ 546453 w 12192000"/>
              <a:gd name="connsiteY222" fmla="*/ 4652542 h 5096785"/>
              <a:gd name="connsiteX223" fmla="*/ 536773 w 12192000"/>
              <a:gd name="connsiteY223" fmla="*/ 4644609 h 5096785"/>
              <a:gd name="connsiteX224" fmla="*/ 388896 w 12192000"/>
              <a:gd name="connsiteY224" fmla="*/ 4619173 h 5096785"/>
              <a:gd name="connsiteX225" fmla="*/ 366479 w 12192000"/>
              <a:gd name="connsiteY225" fmla="*/ 4618896 h 5096785"/>
              <a:gd name="connsiteX226" fmla="*/ 342781 w 12192000"/>
              <a:gd name="connsiteY226" fmla="*/ 4601239 h 5096785"/>
              <a:gd name="connsiteX227" fmla="*/ 255925 w 12192000"/>
              <a:gd name="connsiteY227" fmla="*/ 4598685 h 5096785"/>
              <a:gd name="connsiteX228" fmla="*/ 226919 w 12192000"/>
              <a:gd name="connsiteY228" fmla="*/ 4598460 h 5096785"/>
              <a:gd name="connsiteX229" fmla="*/ 213925 w 12192000"/>
              <a:gd name="connsiteY229" fmla="*/ 4597783 h 5096785"/>
              <a:gd name="connsiteX230" fmla="*/ 215196 w 12192000"/>
              <a:gd name="connsiteY230" fmla="*/ 4588576 h 5096785"/>
              <a:gd name="connsiteX231" fmla="*/ 180214 w 12192000"/>
              <a:gd name="connsiteY231" fmla="*/ 4583701 h 5096785"/>
              <a:gd name="connsiteX232" fmla="*/ 83203 w 12192000"/>
              <a:gd name="connsiteY232" fmla="*/ 4531664 h 5096785"/>
              <a:gd name="connsiteX233" fmla="*/ 4106 w 12192000"/>
              <a:gd name="connsiteY233" fmla="*/ 4517202 h 5096785"/>
              <a:gd name="connsiteX234" fmla="*/ 0 w 12192000"/>
              <a:gd name="connsiteY234" fmla="*/ 4516084 h 5096785"/>
              <a:gd name="connsiteX235" fmla="*/ 0 w 12192000"/>
              <a:gd name="connsiteY235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136936 w 12192000"/>
              <a:gd name="connsiteY90" fmla="*/ 4758246 h 5096785"/>
              <a:gd name="connsiteX91" fmla="*/ 5988578 w 12192000"/>
              <a:gd name="connsiteY91" fmla="*/ 4754427 h 5096785"/>
              <a:gd name="connsiteX92" fmla="*/ 5908701 w 12192000"/>
              <a:gd name="connsiteY92" fmla="*/ 4779160 h 5096785"/>
              <a:gd name="connsiteX93" fmla="*/ 5892219 w 12192000"/>
              <a:gd name="connsiteY93" fmla="*/ 4807892 h 5096785"/>
              <a:gd name="connsiteX94" fmla="*/ 5683612 w 12192000"/>
              <a:gd name="connsiteY94" fmla="*/ 4848770 h 5096785"/>
              <a:gd name="connsiteX95" fmla="*/ 5635111 w 12192000"/>
              <a:gd name="connsiteY95" fmla="*/ 4868888 h 5096785"/>
              <a:gd name="connsiteX96" fmla="*/ 5582652 w 12192000"/>
              <a:gd name="connsiteY96" fmla="*/ 4866836 h 5096785"/>
              <a:gd name="connsiteX97" fmla="*/ 5567213 w 12192000"/>
              <a:gd name="connsiteY97" fmla="*/ 4878769 h 5096785"/>
              <a:gd name="connsiteX98" fmla="*/ 5564659 w 12192000"/>
              <a:gd name="connsiteY98" fmla="*/ 4881042 h 5096785"/>
              <a:gd name="connsiteX99" fmla="*/ 5552102 w 12192000"/>
              <a:gd name="connsiteY99" fmla="*/ 4885426 h 5096785"/>
              <a:gd name="connsiteX100" fmla="*/ 5551475 w 12192000"/>
              <a:gd name="connsiteY100" fmla="*/ 4892560 h 5096785"/>
              <a:gd name="connsiteX101" fmla="*/ 5534664 w 12192000"/>
              <a:gd name="connsiteY101" fmla="*/ 4903385 h 5096785"/>
              <a:gd name="connsiteX102" fmla="*/ 5510737 w 12192000"/>
              <a:gd name="connsiteY102" fmla="*/ 4909807 h 5096785"/>
              <a:gd name="connsiteX103" fmla="*/ 5393901 w 12192000"/>
              <a:gd name="connsiteY103" fmla="*/ 4933709 h 5096785"/>
              <a:gd name="connsiteX104" fmla="*/ 5325782 w 12192000"/>
              <a:gd name="connsiteY104" fmla="*/ 4951789 h 5096785"/>
              <a:gd name="connsiteX105" fmla="*/ 5302703 w 12192000"/>
              <a:gd name="connsiteY105" fmla="*/ 4964590 h 5096785"/>
              <a:gd name="connsiteX106" fmla="*/ 5268591 w 12192000"/>
              <a:gd name="connsiteY106" fmla="*/ 4978479 h 5096785"/>
              <a:gd name="connsiteX107" fmla="*/ 5210559 w 12192000"/>
              <a:gd name="connsiteY107" fmla="*/ 5007585 h 5096785"/>
              <a:gd name="connsiteX108" fmla="*/ 5177597 w 12192000"/>
              <a:gd name="connsiteY108" fmla="*/ 5015926 h 5096785"/>
              <a:gd name="connsiteX109" fmla="*/ 5160569 w 12192000"/>
              <a:gd name="connsiteY109" fmla="*/ 5025681 h 5096785"/>
              <a:gd name="connsiteX110" fmla="*/ 5152748 w 12192000"/>
              <a:gd name="connsiteY110" fmla="*/ 5026569 h 5096785"/>
              <a:gd name="connsiteX111" fmla="*/ 5127678 w 12192000"/>
              <a:gd name="connsiteY111" fmla="*/ 5032947 h 5096785"/>
              <a:gd name="connsiteX112" fmla="*/ 5113147 w 12192000"/>
              <a:gd name="connsiteY112" fmla="*/ 5035818 h 5096785"/>
              <a:gd name="connsiteX113" fmla="*/ 5107301 w 12192000"/>
              <a:gd name="connsiteY113" fmla="*/ 5036672 h 5096785"/>
              <a:gd name="connsiteX114" fmla="*/ 5093215 w 12192000"/>
              <a:gd name="connsiteY114" fmla="*/ 5032880 h 5096785"/>
              <a:gd name="connsiteX115" fmla="*/ 5077058 w 12192000"/>
              <a:gd name="connsiteY115" fmla="*/ 5038681 h 5096785"/>
              <a:gd name="connsiteX116" fmla="*/ 5057349 w 12192000"/>
              <a:gd name="connsiteY116" fmla="*/ 5036015 h 5096785"/>
              <a:gd name="connsiteX117" fmla="*/ 5053945 w 12192000"/>
              <a:gd name="connsiteY117" fmla="*/ 5041952 h 5096785"/>
              <a:gd name="connsiteX118" fmla="*/ 5040021 w 12192000"/>
              <a:gd name="connsiteY118" fmla="*/ 5050052 h 5096785"/>
              <a:gd name="connsiteX119" fmla="*/ 5025913 w 12192000"/>
              <a:gd name="connsiteY119" fmla="*/ 5046535 h 5096785"/>
              <a:gd name="connsiteX120" fmla="*/ 4998218 w 12192000"/>
              <a:gd name="connsiteY120" fmla="*/ 5048065 h 5096785"/>
              <a:gd name="connsiteX121" fmla="*/ 4991008 w 12192000"/>
              <a:gd name="connsiteY121" fmla="*/ 5050439 h 5096785"/>
              <a:gd name="connsiteX122" fmla="*/ 4963503 w 12192000"/>
              <a:gd name="connsiteY122" fmla="*/ 5047575 h 5096785"/>
              <a:gd name="connsiteX123" fmla="*/ 4921053 w 12192000"/>
              <a:gd name="connsiteY123" fmla="*/ 5048925 h 5096785"/>
              <a:gd name="connsiteX124" fmla="*/ 4873420 w 12192000"/>
              <a:gd name="connsiteY124" fmla="*/ 5054929 h 5096785"/>
              <a:gd name="connsiteX125" fmla="*/ 4858825 w 12192000"/>
              <a:gd name="connsiteY125" fmla="*/ 5051329 h 5096785"/>
              <a:gd name="connsiteX126" fmla="*/ 4769340 w 12192000"/>
              <a:gd name="connsiteY126" fmla="*/ 5053090 h 5096785"/>
              <a:gd name="connsiteX127" fmla="*/ 4744152 w 12192000"/>
              <a:gd name="connsiteY127" fmla="*/ 5053391 h 5096785"/>
              <a:gd name="connsiteX128" fmla="*/ 4723556 w 12192000"/>
              <a:gd name="connsiteY128" fmla="*/ 5059633 h 5096785"/>
              <a:gd name="connsiteX129" fmla="*/ 4719699 w 12192000"/>
              <a:gd name="connsiteY129" fmla="*/ 5066298 h 5096785"/>
              <a:gd name="connsiteX130" fmla="*/ 4706016 w 12192000"/>
              <a:gd name="connsiteY130" fmla="*/ 5067422 h 5096785"/>
              <a:gd name="connsiteX131" fmla="*/ 4702593 w 12192000"/>
              <a:gd name="connsiteY131" fmla="*/ 5068973 h 5096785"/>
              <a:gd name="connsiteX132" fmla="*/ 4682766 w 12192000"/>
              <a:gd name="connsiteY132" fmla="*/ 5076609 h 5096785"/>
              <a:gd name="connsiteX133" fmla="*/ 4634960 w 12192000"/>
              <a:gd name="connsiteY133" fmla="*/ 5061852 h 5096785"/>
              <a:gd name="connsiteX134" fmla="*/ 4580645 w 12192000"/>
              <a:gd name="connsiteY134" fmla="*/ 5069246 h 5096785"/>
              <a:gd name="connsiteX135" fmla="*/ 4368005 w 12192000"/>
              <a:gd name="connsiteY135" fmla="*/ 5057426 h 5096785"/>
              <a:gd name="connsiteX136" fmla="*/ 4339489 w 12192000"/>
              <a:gd name="connsiteY136" fmla="*/ 5080858 h 5096785"/>
              <a:gd name="connsiteX137" fmla="*/ 4253895 w 12192000"/>
              <a:gd name="connsiteY137" fmla="*/ 5085008 h 5096785"/>
              <a:gd name="connsiteX138" fmla="*/ 3960074 w 12192000"/>
              <a:gd name="connsiteY138" fmla="*/ 5050708 h 5096785"/>
              <a:gd name="connsiteX139" fmla="*/ 3947260 w 12192000"/>
              <a:gd name="connsiteY139" fmla="*/ 5041167 h 5096785"/>
              <a:gd name="connsiteX140" fmla="*/ 3931969 w 12192000"/>
              <a:gd name="connsiteY140" fmla="*/ 5035902 h 5096785"/>
              <a:gd name="connsiteX141" fmla="*/ 3929836 w 12192000"/>
              <a:gd name="connsiteY141" fmla="*/ 5036901 h 5096785"/>
              <a:gd name="connsiteX142" fmla="*/ 3911296 w 12192000"/>
              <a:gd name="connsiteY142" fmla="*/ 5035663 h 5096785"/>
              <a:gd name="connsiteX143" fmla="*/ 3907746 w 12192000"/>
              <a:gd name="connsiteY143" fmla="*/ 5032107 h 5096785"/>
              <a:gd name="connsiteX144" fmla="*/ 3895182 w 12192000"/>
              <a:gd name="connsiteY144" fmla="*/ 5030229 h 5096785"/>
              <a:gd name="connsiteX145" fmla="*/ 3870866 w 12192000"/>
              <a:gd name="connsiteY145" fmla="*/ 5023753 h 5096785"/>
              <a:gd name="connsiteX146" fmla="*/ 3865913 w 12192000"/>
              <a:gd name="connsiteY146" fmla="*/ 5025143 h 5096785"/>
              <a:gd name="connsiteX147" fmla="*/ 3828606 w 12192000"/>
              <a:gd name="connsiteY147" fmla="*/ 5019426 h 5096785"/>
              <a:gd name="connsiteX148" fmla="*/ 3827901 w 12192000"/>
              <a:gd name="connsiteY148" fmla="*/ 5020583 h 5096785"/>
              <a:gd name="connsiteX149" fmla="*/ 3816543 w 12192000"/>
              <a:gd name="connsiteY149" fmla="*/ 5024366 h 5096785"/>
              <a:gd name="connsiteX150" fmla="*/ 3795278 w 12192000"/>
              <a:gd name="connsiteY150" fmla="*/ 5028779 h 5096785"/>
              <a:gd name="connsiteX151" fmla="*/ 3743858 w 12192000"/>
              <a:gd name="connsiteY151" fmla="*/ 5054237 h 5096785"/>
              <a:gd name="connsiteX152" fmla="*/ 3704945 w 12192000"/>
              <a:gd name="connsiteY152" fmla="*/ 5048413 h 5096785"/>
              <a:gd name="connsiteX153" fmla="*/ 3696992 w 12192000"/>
              <a:gd name="connsiteY153" fmla="*/ 5047914 h 5096785"/>
              <a:gd name="connsiteX154" fmla="*/ 3696780 w 12192000"/>
              <a:gd name="connsiteY154" fmla="*/ 5048181 h 5096785"/>
              <a:gd name="connsiteX155" fmla="*/ 3688290 w 12192000"/>
              <a:gd name="connsiteY155" fmla="*/ 5048204 h 5096785"/>
              <a:gd name="connsiteX156" fmla="*/ 3682486 w 12192000"/>
              <a:gd name="connsiteY156" fmla="*/ 5047000 h 5096785"/>
              <a:gd name="connsiteX157" fmla="*/ 3667056 w 12192000"/>
              <a:gd name="connsiteY157" fmla="*/ 5046030 h 5096785"/>
              <a:gd name="connsiteX158" fmla="*/ 3661403 w 12192000"/>
              <a:gd name="connsiteY158" fmla="*/ 5047537 h 5096785"/>
              <a:gd name="connsiteX159" fmla="*/ 3658673 w 12192000"/>
              <a:gd name="connsiteY159" fmla="*/ 5050790 h 5096785"/>
              <a:gd name="connsiteX160" fmla="*/ 3657333 w 12192000"/>
              <a:gd name="connsiteY160" fmla="*/ 5050325 h 5096785"/>
              <a:gd name="connsiteX161" fmla="*/ 3626778 w 12192000"/>
              <a:gd name="connsiteY161" fmla="*/ 5057882 h 5096785"/>
              <a:gd name="connsiteX162" fmla="*/ 3560067 w 12192000"/>
              <a:gd name="connsiteY162" fmla="*/ 5064266 h 5096785"/>
              <a:gd name="connsiteX163" fmla="*/ 3522641 w 12192000"/>
              <a:gd name="connsiteY163" fmla="*/ 5063654 h 5096785"/>
              <a:gd name="connsiteX164" fmla="*/ 3419275 w 12192000"/>
              <a:gd name="connsiteY164" fmla="*/ 5066646 h 5096785"/>
              <a:gd name="connsiteX165" fmla="*/ 3314869 w 12192000"/>
              <a:gd name="connsiteY165" fmla="*/ 5073197 h 5096785"/>
              <a:gd name="connsiteX166" fmla="*/ 3259088 w 12192000"/>
              <a:gd name="connsiteY166" fmla="*/ 5096363 h 5096785"/>
              <a:gd name="connsiteX167" fmla="*/ 3253104 w 12192000"/>
              <a:gd name="connsiteY167" fmla="*/ 5096785 h 5096785"/>
              <a:gd name="connsiteX168" fmla="*/ 3238751 w 12192000"/>
              <a:gd name="connsiteY168" fmla="*/ 5092996 h 5096785"/>
              <a:gd name="connsiteX169" fmla="*/ 3233681 w 12192000"/>
              <a:gd name="connsiteY169" fmla="*/ 5090758 h 5096785"/>
              <a:gd name="connsiteX170" fmla="*/ 3225562 w 12192000"/>
              <a:gd name="connsiteY170" fmla="*/ 5089215 h 5096785"/>
              <a:gd name="connsiteX171" fmla="*/ 3225260 w 12192000"/>
              <a:gd name="connsiteY171" fmla="*/ 5089437 h 5096785"/>
              <a:gd name="connsiteX172" fmla="*/ 3217859 w 12192000"/>
              <a:gd name="connsiteY172" fmla="*/ 5087484 h 5096785"/>
              <a:gd name="connsiteX173" fmla="*/ 3182980 w 12192000"/>
              <a:gd name="connsiteY173" fmla="*/ 5074650 h 5096785"/>
              <a:gd name="connsiteX174" fmla="*/ 3055081 w 12192000"/>
              <a:gd name="connsiteY174" fmla="*/ 5080424 h 5096785"/>
              <a:gd name="connsiteX175" fmla="*/ 3049807 w 12192000"/>
              <a:gd name="connsiteY175" fmla="*/ 5080860 h 5096785"/>
              <a:gd name="connsiteX176" fmla="*/ 3029122 w 12192000"/>
              <a:gd name="connsiteY176" fmla="*/ 5070085 h 5096785"/>
              <a:gd name="connsiteX177" fmla="*/ 3017862 w 12192000"/>
              <a:gd name="connsiteY177" fmla="*/ 5065942 h 5096785"/>
              <a:gd name="connsiteX178" fmla="*/ 3015868 w 12192000"/>
              <a:gd name="connsiteY178" fmla="*/ 5061832 h 5096785"/>
              <a:gd name="connsiteX179" fmla="*/ 2998644 w 12192000"/>
              <a:gd name="connsiteY179" fmla="*/ 5057210 h 5096785"/>
              <a:gd name="connsiteX180" fmla="*/ 2996219 w 12192000"/>
              <a:gd name="connsiteY180" fmla="*/ 5057788 h 5096785"/>
              <a:gd name="connsiteX181" fmla="*/ 2983676 w 12192000"/>
              <a:gd name="connsiteY181" fmla="*/ 5049852 h 5096785"/>
              <a:gd name="connsiteX182" fmla="*/ 2903609 w 12192000"/>
              <a:gd name="connsiteY182" fmla="*/ 4998457 h 5096785"/>
              <a:gd name="connsiteX183" fmla="*/ 2758830 w 12192000"/>
              <a:gd name="connsiteY183" fmla="*/ 4974760 h 5096785"/>
              <a:gd name="connsiteX184" fmla="*/ 2532669 w 12192000"/>
              <a:gd name="connsiteY184" fmla="*/ 4940573 h 5096785"/>
              <a:gd name="connsiteX185" fmla="*/ 2389931 w 12192000"/>
              <a:gd name="connsiteY185" fmla="*/ 4905785 h 5096785"/>
              <a:gd name="connsiteX186" fmla="*/ 2335186 w 12192000"/>
              <a:gd name="connsiteY186" fmla="*/ 4902957 h 5096785"/>
              <a:gd name="connsiteX187" fmla="*/ 2273393 w 12192000"/>
              <a:gd name="connsiteY187" fmla="*/ 4883565 h 5096785"/>
              <a:gd name="connsiteX188" fmla="*/ 2269523 w 12192000"/>
              <a:gd name="connsiteY188" fmla="*/ 4884442 h 5096785"/>
              <a:gd name="connsiteX189" fmla="*/ 2256015 w 12192000"/>
              <a:gd name="connsiteY189" fmla="*/ 4883014 h 5096785"/>
              <a:gd name="connsiteX190" fmla="*/ 2249731 w 12192000"/>
              <a:gd name="connsiteY190" fmla="*/ 4888778 h 5096785"/>
              <a:gd name="connsiteX191" fmla="*/ 2227629 w 12192000"/>
              <a:gd name="connsiteY191" fmla="*/ 4891047 h 5096785"/>
              <a:gd name="connsiteX192" fmla="*/ 2203460 w 12192000"/>
              <a:gd name="connsiteY192" fmla="*/ 4886696 h 5096785"/>
              <a:gd name="connsiteX193" fmla="*/ 2091528 w 12192000"/>
              <a:gd name="connsiteY193" fmla="*/ 4859155 h 5096785"/>
              <a:gd name="connsiteX194" fmla="*/ 2022901 w 12192000"/>
              <a:gd name="connsiteY194" fmla="*/ 4846594 h 5096785"/>
              <a:gd name="connsiteX195" fmla="*/ 1994227 w 12192000"/>
              <a:gd name="connsiteY195" fmla="*/ 4847973 h 5096785"/>
              <a:gd name="connsiteX196" fmla="*/ 1955936 w 12192000"/>
              <a:gd name="connsiteY196" fmla="*/ 4845765 h 5096785"/>
              <a:gd name="connsiteX197" fmla="*/ 1741924 w 12192000"/>
              <a:gd name="connsiteY197" fmla="*/ 4808054 h 5096785"/>
              <a:gd name="connsiteX198" fmla="*/ 1734410 w 12192000"/>
              <a:gd name="connsiteY198" fmla="*/ 4811675 h 5096785"/>
              <a:gd name="connsiteX199" fmla="*/ 1691423 w 12192000"/>
              <a:gd name="connsiteY199" fmla="*/ 4802777 h 5096785"/>
              <a:gd name="connsiteX200" fmla="*/ 1554504 w 12192000"/>
              <a:gd name="connsiteY200" fmla="*/ 4739985 h 5096785"/>
              <a:gd name="connsiteX201" fmla="*/ 1470119 w 12192000"/>
              <a:gd name="connsiteY201" fmla="*/ 4723470 h 5096785"/>
              <a:gd name="connsiteX202" fmla="*/ 1437967 w 12192000"/>
              <a:gd name="connsiteY202" fmla="*/ 4722710 h 5096785"/>
              <a:gd name="connsiteX203" fmla="*/ 1295869 w 12192000"/>
              <a:gd name="connsiteY203" fmla="*/ 4726175 h 5096785"/>
              <a:gd name="connsiteX204" fmla="*/ 1292949 w 12192000"/>
              <a:gd name="connsiteY204" fmla="*/ 4684615 h 5096785"/>
              <a:gd name="connsiteX205" fmla="*/ 1244908 w 12192000"/>
              <a:gd name="connsiteY205" fmla="*/ 4706993 h 5096785"/>
              <a:gd name="connsiteX206" fmla="*/ 1171266 w 12192000"/>
              <a:gd name="connsiteY206" fmla="*/ 4706535 h 5096785"/>
              <a:gd name="connsiteX207" fmla="*/ 1160868 w 12192000"/>
              <a:gd name="connsiteY207" fmla="*/ 4701936 h 5096785"/>
              <a:gd name="connsiteX208" fmla="*/ 1147599 w 12192000"/>
              <a:gd name="connsiteY208" fmla="*/ 4714833 h 5096785"/>
              <a:gd name="connsiteX209" fmla="*/ 1119603 w 12192000"/>
              <a:gd name="connsiteY209" fmla="*/ 4721303 h 5096785"/>
              <a:gd name="connsiteX210" fmla="*/ 997851 w 12192000"/>
              <a:gd name="connsiteY210" fmla="*/ 4722336 h 5096785"/>
              <a:gd name="connsiteX211" fmla="*/ 976455 w 12192000"/>
              <a:gd name="connsiteY211" fmla="*/ 4726407 h 5096785"/>
              <a:gd name="connsiteX212" fmla="*/ 949939 w 12192000"/>
              <a:gd name="connsiteY212" fmla="*/ 4719699 h 5096785"/>
              <a:gd name="connsiteX213" fmla="*/ 894148 w 12192000"/>
              <a:gd name="connsiteY213" fmla="*/ 4710406 h 5096785"/>
              <a:gd name="connsiteX214" fmla="*/ 857990 w 12192000"/>
              <a:gd name="connsiteY214" fmla="*/ 4696844 h 5096785"/>
              <a:gd name="connsiteX215" fmla="*/ 848649 w 12192000"/>
              <a:gd name="connsiteY215" fmla="*/ 4704021 h 5096785"/>
              <a:gd name="connsiteX216" fmla="*/ 826436 w 12192000"/>
              <a:gd name="connsiteY216" fmla="*/ 4707421 h 5096785"/>
              <a:gd name="connsiteX217" fmla="*/ 733052 w 12192000"/>
              <a:gd name="connsiteY217" fmla="*/ 4701884 h 5096785"/>
              <a:gd name="connsiteX218" fmla="*/ 716185 w 12192000"/>
              <a:gd name="connsiteY218" fmla="*/ 4648168 h 5096785"/>
              <a:gd name="connsiteX219" fmla="*/ 582722 w 12192000"/>
              <a:gd name="connsiteY219" fmla="*/ 4658637 h 5096785"/>
              <a:gd name="connsiteX220" fmla="*/ 581118 w 12192000"/>
              <a:gd name="connsiteY220" fmla="*/ 4654120 h 5096785"/>
              <a:gd name="connsiteX221" fmla="*/ 546453 w 12192000"/>
              <a:gd name="connsiteY221" fmla="*/ 4652542 h 5096785"/>
              <a:gd name="connsiteX222" fmla="*/ 536773 w 12192000"/>
              <a:gd name="connsiteY222" fmla="*/ 4644609 h 5096785"/>
              <a:gd name="connsiteX223" fmla="*/ 388896 w 12192000"/>
              <a:gd name="connsiteY223" fmla="*/ 4619173 h 5096785"/>
              <a:gd name="connsiteX224" fmla="*/ 366479 w 12192000"/>
              <a:gd name="connsiteY224" fmla="*/ 4618896 h 5096785"/>
              <a:gd name="connsiteX225" fmla="*/ 342781 w 12192000"/>
              <a:gd name="connsiteY225" fmla="*/ 4601239 h 5096785"/>
              <a:gd name="connsiteX226" fmla="*/ 255925 w 12192000"/>
              <a:gd name="connsiteY226" fmla="*/ 4598685 h 5096785"/>
              <a:gd name="connsiteX227" fmla="*/ 226919 w 12192000"/>
              <a:gd name="connsiteY227" fmla="*/ 4598460 h 5096785"/>
              <a:gd name="connsiteX228" fmla="*/ 213925 w 12192000"/>
              <a:gd name="connsiteY228" fmla="*/ 4597783 h 5096785"/>
              <a:gd name="connsiteX229" fmla="*/ 215196 w 12192000"/>
              <a:gd name="connsiteY229" fmla="*/ 4588576 h 5096785"/>
              <a:gd name="connsiteX230" fmla="*/ 180214 w 12192000"/>
              <a:gd name="connsiteY230" fmla="*/ 4583701 h 5096785"/>
              <a:gd name="connsiteX231" fmla="*/ 83203 w 12192000"/>
              <a:gd name="connsiteY231" fmla="*/ 4531664 h 5096785"/>
              <a:gd name="connsiteX232" fmla="*/ 4106 w 12192000"/>
              <a:gd name="connsiteY232" fmla="*/ 4517202 h 5096785"/>
              <a:gd name="connsiteX233" fmla="*/ 0 w 12192000"/>
              <a:gd name="connsiteY233" fmla="*/ 4516084 h 5096785"/>
              <a:gd name="connsiteX234" fmla="*/ 0 w 12192000"/>
              <a:gd name="connsiteY234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136936 w 12192000"/>
              <a:gd name="connsiteY90" fmla="*/ 4758246 h 5096785"/>
              <a:gd name="connsiteX91" fmla="*/ 5988578 w 12192000"/>
              <a:gd name="connsiteY91" fmla="*/ 4754427 h 5096785"/>
              <a:gd name="connsiteX92" fmla="*/ 5908701 w 12192000"/>
              <a:gd name="connsiteY92" fmla="*/ 4779160 h 5096785"/>
              <a:gd name="connsiteX93" fmla="*/ 5892219 w 12192000"/>
              <a:gd name="connsiteY93" fmla="*/ 4807892 h 5096785"/>
              <a:gd name="connsiteX94" fmla="*/ 5683612 w 12192000"/>
              <a:gd name="connsiteY94" fmla="*/ 4848770 h 5096785"/>
              <a:gd name="connsiteX95" fmla="*/ 5635111 w 12192000"/>
              <a:gd name="connsiteY95" fmla="*/ 4868888 h 5096785"/>
              <a:gd name="connsiteX96" fmla="*/ 5582652 w 12192000"/>
              <a:gd name="connsiteY96" fmla="*/ 4866836 h 5096785"/>
              <a:gd name="connsiteX97" fmla="*/ 5567213 w 12192000"/>
              <a:gd name="connsiteY97" fmla="*/ 4878769 h 5096785"/>
              <a:gd name="connsiteX98" fmla="*/ 5564659 w 12192000"/>
              <a:gd name="connsiteY98" fmla="*/ 4881042 h 5096785"/>
              <a:gd name="connsiteX99" fmla="*/ 5552102 w 12192000"/>
              <a:gd name="connsiteY99" fmla="*/ 4885426 h 5096785"/>
              <a:gd name="connsiteX100" fmla="*/ 5551475 w 12192000"/>
              <a:gd name="connsiteY100" fmla="*/ 4892560 h 5096785"/>
              <a:gd name="connsiteX101" fmla="*/ 5534664 w 12192000"/>
              <a:gd name="connsiteY101" fmla="*/ 4903385 h 5096785"/>
              <a:gd name="connsiteX102" fmla="*/ 5510737 w 12192000"/>
              <a:gd name="connsiteY102" fmla="*/ 4909807 h 5096785"/>
              <a:gd name="connsiteX103" fmla="*/ 5393901 w 12192000"/>
              <a:gd name="connsiteY103" fmla="*/ 4933709 h 5096785"/>
              <a:gd name="connsiteX104" fmla="*/ 5325782 w 12192000"/>
              <a:gd name="connsiteY104" fmla="*/ 4951789 h 5096785"/>
              <a:gd name="connsiteX105" fmla="*/ 5302703 w 12192000"/>
              <a:gd name="connsiteY105" fmla="*/ 4964590 h 5096785"/>
              <a:gd name="connsiteX106" fmla="*/ 5268591 w 12192000"/>
              <a:gd name="connsiteY106" fmla="*/ 4978479 h 5096785"/>
              <a:gd name="connsiteX107" fmla="*/ 5210559 w 12192000"/>
              <a:gd name="connsiteY107" fmla="*/ 5007585 h 5096785"/>
              <a:gd name="connsiteX108" fmla="*/ 5177597 w 12192000"/>
              <a:gd name="connsiteY108" fmla="*/ 5015926 h 5096785"/>
              <a:gd name="connsiteX109" fmla="*/ 5160569 w 12192000"/>
              <a:gd name="connsiteY109" fmla="*/ 5025681 h 5096785"/>
              <a:gd name="connsiteX110" fmla="*/ 5152748 w 12192000"/>
              <a:gd name="connsiteY110" fmla="*/ 5026569 h 5096785"/>
              <a:gd name="connsiteX111" fmla="*/ 5127678 w 12192000"/>
              <a:gd name="connsiteY111" fmla="*/ 5032947 h 5096785"/>
              <a:gd name="connsiteX112" fmla="*/ 5113147 w 12192000"/>
              <a:gd name="connsiteY112" fmla="*/ 5035818 h 5096785"/>
              <a:gd name="connsiteX113" fmla="*/ 5107301 w 12192000"/>
              <a:gd name="connsiteY113" fmla="*/ 5036672 h 5096785"/>
              <a:gd name="connsiteX114" fmla="*/ 5093215 w 12192000"/>
              <a:gd name="connsiteY114" fmla="*/ 5032880 h 5096785"/>
              <a:gd name="connsiteX115" fmla="*/ 5077058 w 12192000"/>
              <a:gd name="connsiteY115" fmla="*/ 5038681 h 5096785"/>
              <a:gd name="connsiteX116" fmla="*/ 5057349 w 12192000"/>
              <a:gd name="connsiteY116" fmla="*/ 5036015 h 5096785"/>
              <a:gd name="connsiteX117" fmla="*/ 5053945 w 12192000"/>
              <a:gd name="connsiteY117" fmla="*/ 5041952 h 5096785"/>
              <a:gd name="connsiteX118" fmla="*/ 5040021 w 12192000"/>
              <a:gd name="connsiteY118" fmla="*/ 5050052 h 5096785"/>
              <a:gd name="connsiteX119" fmla="*/ 5025913 w 12192000"/>
              <a:gd name="connsiteY119" fmla="*/ 5046535 h 5096785"/>
              <a:gd name="connsiteX120" fmla="*/ 4998218 w 12192000"/>
              <a:gd name="connsiteY120" fmla="*/ 5048065 h 5096785"/>
              <a:gd name="connsiteX121" fmla="*/ 4991008 w 12192000"/>
              <a:gd name="connsiteY121" fmla="*/ 5050439 h 5096785"/>
              <a:gd name="connsiteX122" fmla="*/ 4963503 w 12192000"/>
              <a:gd name="connsiteY122" fmla="*/ 5047575 h 5096785"/>
              <a:gd name="connsiteX123" fmla="*/ 4921053 w 12192000"/>
              <a:gd name="connsiteY123" fmla="*/ 5048925 h 5096785"/>
              <a:gd name="connsiteX124" fmla="*/ 4873420 w 12192000"/>
              <a:gd name="connsiteY124" fmla="*/ 5054929 h 5096785"/>
              <a:gd name="connsiteX125" fmla="*/ 4858825 w 12192000"/>
              <a:gd name="connsiteY125" fmla="*/ 5051329 h 5096785"/>
              <a:gd name="connsiteX126" fmla="*/ 4769340 w 12192000"/>
              <a:gd name="connsiteY126" fmla="*/ 5053090 h 5096785"/>
              <a:gd name="connsiteX127" fmla="*/ 4744152 w 12192000"/>
              <a:gd name="connsiteY127" fmla="*/ 5053391 h 5096785"/>
              <a:gd name="connsiteX128" fmla="*/ 4723556 w 12192000"/>
              <a:gd name="connsiteY128" fmla="*/ 5059633 h 5096785"/>
              <a:gd name="connsiteX129" fmla="*/ 4719699 w 12192000"/>
              <a:gd name="connsiteY129" fmla="*/ 5066298 h 5096785"/>
              <a:gd name="connsiteX130" fmla="*/ 4706016 w 12192000"/>
              <a:gd name="connsiteY130" fmla="*/ 5067422 h 5096785"/>
              <a:gd name="connsiteX131" fmla="*/ 4702593 w 12192000"/>
              <a:gd name="connsiteY131" fmla="*/ 5068973 h 5096785"/>
              <a:gd name="connsiteX132" fmla="*/ 4682766 w 12192000"/>
              <a:gd name="connsiteY132" fmla="*/ 5076609 h 5096785"/>
              <a:gd name="connsiteX133" fmla="*/ 4634960 w 12192000"/>
              <a:gd name="connsiteY133" fmla="*/ 5061852 h 5096785"/>
              <a:gd name="connsiteX134" fmla="*/ 4580645 w 12192000"/>
              <a:gd name="connsiteY134" fmla="*/ 5069246 h 5096785"/>
              <a:gd name="connsiteX135" fmla="*/ 4368005 w 12192000"/>
              <a:gd name="connsiteY135" fmla="*/ 5057426 h 5096785"/>
              <a:gd name="connsiteX136" fmla="*/ 4339489 w 12192000"/>
              <a:gd name="connsiteY136" fmla="*/ 5080858 h 5096785"/>
              <a:gd name="connsiteX137" fmla="*/ 4253895 w 12192000"/>
              <a:gd name="connsiteY137" fmla="*/ 5085008 h 5096785"/>
              <a:gd name="connsiteX138" fmla="*/ 3947260 w 12192000"/>
              <a:gd name="connsiteY138" fmla="*/ 5041167 h 5096785"/>
              <a:gd name="connsiteX139" fmla="*/ 3931969 w 12192000"/>
              <a:gd name="connsiteY139" fmla="*/ 5035902 h 5096785"/>
              <a:gd name="connsiteX140" fmla="*/ 3929836 w 12192000"/>
              <a:gd name="connsiteY140" fmla="*/ 5036901 h 5096785"/>
              <a:gd name="connsiteX141" fmla="*/ 3911296 w 12192000"/>
              <a:gd name="connsiteY141" fmla="*/ 5035663 h 5096785"/>
              <a:gd name="connsiteX142" fmla="*/ 3907746 w 12192000"/>
              <a:gd name="connsiteY142" fmla="*/ 5032107 h 5096785"/>
              <a:gd name="connsiteX143" fmla="*/ 3895182 w 12192000"/>
              <a:gd name="connsiteY143" fmla="*/ 5030229 h 5096785"/>
              <a:gd name="connsiteX144" fmla="*/ 3870866 w 12192000"/>
              <a:gd name="connsiteY144" fmla="*/ 5023753 h 5096785"/>
              <a:gd name="connsiteX145" fmla="*/ 3865913 w 12192000"/>
              <a:gd name="connsiteY145" fmla="*/ 5025143 h 5096785"/>
              <a:gd name="connsiteX146" fmla="*/ 3828606 w 12192000"/>
              <a:gd name="connsiteY146" fmla="*/ 5019426 h 5096785"/>
              <a:gd name="connsiteX147" fmla="*/ 3827901 w 12192000"/>
              <a:gd name="connsiteY147" fmla="*/ 5020583 h 5096785"/>
              <a:gd name="connsiteX148" fmla="*/ 3816543 w 12192000"/>
              <a:gd name="connsiteY148" fmla="*/ 5024366 h 5096785"/>
              <a:gd name="connsiteX149" fmla="*/ 3795278 w 12192000"/>
              <a:gd name="connsiteY149" fmla="*/ 5028779 h 5096785"/>
              <a:gd name="connsiteX150" fmla="*/ 3743858 w 12192000"/>
              <a:gd name="connsiteY150" fmla="*/ 5054237 h 5096785"/>
              <a:gd name="connsiteX151" fmla="*/ 3704945 w 12192000"/>
              <a:gd name="connsiteY151" fmla="*/ 5048413 h 5096785"/>
              <a:gd name="connsiteX152" fmla="*/ 3696992 w 12192000"/>
              <a:gd name="connsiteY152" fmla="*/ 5047914 h 5096785"/>
              <a:gd name="connsiteX153" fmla="*/ 3696780 w 12192000"/>
              <a:gd name="connsiteY153" fmla="*/ 5048181 h 5096785"/>
              <a:gd name="connsiteX154" fmla="*/ 3688290 w 12192000"/>
              <a:gd name="connsiteY154" fmla="*/ 5048204 h 5096785"/>
              <a:gd name="connsiteX155" fmla="*/ 3682486 w 12192000"/>
              <a:gd name="connsiteY155" fmla="*/ 5047000 h 5096785"/>
              <a:gd name="connsiteX156" fmla="*/ 3667056 w 12192000"/>
              <a:gd name="connsiteY156" fmla="*/ 5046030 h 5096785"/>
              <a:gd name="connsiteX157" fmla="*/ 3661403 w 12192000"/>
              <a:gd name="connsiteY157" fmla="*/ 5047537 h 5096785"/>
              <a:gd name="connsiteX158" fmla="*/ 3658673 w 12192000"/>
              <a:gd name="connsiteY158" fmla="*/ 5050790 h 5096785"/>
              <a:gd name="connsiteX159" fmla="*/ 3657333 w 12192000"/>
              <a:gd name="connsiteY159" fmla="*/ 5050325 h 5096785"/>
              <a:gd name="connsiteX160" fmla="*/ 3626778 w 12192000"/>
              <a:gd name="connsiteY160" fmla="*/ 5057882 h 5096785"/>
              <a:gd name="connsiteX161" fmla="*/ 3560067 w 12192000"/>
              <a:gd name="connsiteY161" fmla="*/ 5064266 h 5096785"/>
              <a:gd name="connsiteX162" fmla="*/ 3522641 w 12192000"/>
              <a:gd name="connsiteY162" fmla="*/ 5063654 h 5096785"/>
              <a:gd name="connsiteX163" fmla="*/ 3419275 w 12192000"/>
              <a:gd name="connsiteY163" fmla="*/ 5066646 h 5096785"/>
              <a:gd name="connsiteX164" fmla="*/ 3314869 w 12192000"/>
              <a:gd name="connsiteY164" fmla="*/ 5073197 h 5096785"/>
              <a:gd name="connsiteX165" fmla="*/ 3259088 w 12192000"/>
              <a:gd name="connsiteY165" fmla="*/ 5096363 h 5096785"/>
              <a:gd name="connsiteX166" fmla="*/ 3253104 w 12192000"/>
              <a:gd name="connsiteY166" fmla="*/ 5096785 h 5096785"/>
              <a:gd name="connsiteX167" fmla="*/ 3238751 w 12192000"/>
              <a:gd name="connsiteY167" fmla="*/ 5092996 h 5096785"/>
              <a:gd name="connsiteX168" fmla="*/ 3233681 w 12192000"/>
              <a:gd name="connsiteY168" fmla="*/ 5090758 h 5096785"/>
              <a:gd name="connsiteX169" fmla="*/ 3225562 w 12192000"/>
              <a:gd name="connsiteY169" fmla="*/ 5089215 h 5096785"/>
              <a:gd name="connsiteX170" fmla="*/ 3225260 w 12192000"/>
              <a:gd name="connsiteY170" fmla="*/ 5089437 h 5096785"/>
              <a:gd name="connsiteX171" fmla="*/ 3217859 w 12192000"/>
              <a:gd name="connsiteY171" fmla="*/ 5087484 h 5096785"/>
              <a:gd name="connsiteX172" fmla="*/ 3182980 w 12192000"/>
              <a:gd name="connsiteY172" fmla="*/ 5074650 h 5096785"/>
              <a:gd name="connsiteX173" fmla="*/ 3055081 w 12192000"/>
              <a:gd name="connsiteY173" fmla="*/ 5080424 h 5096785"/>
              <a:gd name="connsiteX174" fmla="*/ 3049807 w 12192000"/>
              <a:gd name="connsiteY174" fmla="*/ 5080860 h 5096785"/>
              <a:gd name="connsiteX175" fmla="*/ 3029122 w 12192000"/>
              <a:gd name="connsiteY175" fmla="*/ 5070085 h 5096785"/>
              <a:gd name="connsiteX176" fmla="*/ 3017862 w 12192000"/>
              <a:gd name="connsiteY176" fmla="*/ 5065942 h 5096785"/>
              <a:gd name="connsiteX177" fmla="*/ 3015868 w 12192000"/>
              <a:gd name="connsiteY177" fmla="*/ 5061832 h 5096785"/>
              <a:gd name="connsiteX178" fmla="*/ 2998644 w 12192000"/>
              <a:gd name="connsiteY178" fmla="*/ 5057210 h 5096785"/>
              <a:gd name="connsiteX179" fmla="*/ 2996219 w 12192000"/>
              <a:gd name="connsiteY179" fmla="*/ 5057788 h 5096785"/>
              <a:gd name="connsiteX180" fmla="*/ 2983676 w 12192000"/>
              <a:gd name="connsiteY180" fmla="*/ 5049852 h 5096785"/>
              <a:gd name="connsiteX181" fmla="*/ 2903609 w 12192000"/>
              <a:gd name="connsiteY181" fmla="*/ 4998457 h 5096785"/>
              <a:gd name="connsiteX182" fmla="*/ 2758830 w 12192000"/>
              <a:gd name="connsiteY182" fmla="*/ 4974760 h 5096785"/>
              <a:gd name="connsiteX183" fmla="*/ 2532669 w 12192000"/>
              <a:gd name="connsiteY183" fmla="*/ 4940573 h 5096785"/>
              <a:gd name="connsiteX184" fmla="*/ 2389931 w 12192000"/>
              <a:gd name="connsiteY184" fmla="*/ 4905785 h 5096785"/>
              <a:gd name="connsiteX185" fmla="*/ 2335186 w 12192000"/>
              <a:gd name="connsiteY185" fmla="*/ 4902957 h 5096785"/>
              <a:gd name="connsiteX186" fmla="*/ 2273393 w 12192000"/>
              <a:gd name="connsiteY186" fmla="*/ 4883565 h 5096785"/>
              <a:gd name="connsiteX187" fmla="*/ 2269523 w 12192000"/>
              <a:gd name="connsiteY187" fmla="*/ 4884442 h 5096785"/>
              <a:gd name="connsiteX188" fmla="*/ 2256015 w 12192000"/>
              <a:gd name="connsiteY188" fmla="*/ 4883014 h 5096785"/>
              <a:gd name="connsiteX189" fmla="*/ 2249731 w 12192000"/>
              <a:gd name="connsiteY189" fmla="*/ 4888778 h 5096785"/>
              <a:gd name="connsiteX190" fmla="*/ 2227629 w 12192000"/>
              <a:gd name="connsiteY190" fmla="*/ 4891047 h 5096785"/>
              <a:gd name="connsiteX191" fmla="*/ 2203460 w 12192000"/>
              <a:gd name="connsiteY191" fmla="*/ 4886696 h 5096785"/>
              <a:gd name="connsiteX192" fmla="*/ 2091528 w 12192000"/>
              <a:gd name="connsiteY192" fmla="*/ 4859155 h 5096785"/>
              <a:gd name="connsiteX193" fmla="*/ 2022901 w 12192000"/>
              <a:gd name="connsiteY193" fmla="*/ 4846594 h 5096785"/>
              <a:gd name="connsiteX194" fmla="*/ 1994227 w 12192000"/>
              <a:gd name="connsiteY194" fmla="*/ 4847973 h 5096785"/>
              <a:gd name="connsiteX195" fmla="*/ 1955936 w 12192000"/>
              <a:gd name="connsiteY195" fmla="*/ 4845765 h 5096785"/>
              <a:gd name="connsiteX196" fmla="*/ 1741924 w 12192000"/>
              <a:gd name="connsiteY196" fmla="*/ 4808054 h 5096785"/>
              <a:gd name="connsiteX197" fmla="*/ 1734410 w 12192000"/>
              <a:gd name="connsiteY197" fmla="*/ 4811675 h 5096785"/>
              <a:gd name="connsiteX198" fmla="*/ 1691423 w 12192000"/>
              <a:gd name="connsiteY198" fmla="*/ 4802777 h 5096785"/>
              <a:gd name="connsiteX199" fmla="*/ 1554504 w 12192000"/>
              <a:gd name="connsiteY199" fmla="*/ 4739985 h 5096785"/>
              <a:gd name="connsiteX200" fmla="*/ 1470119 w 12192000"/>
              <a:gd name="connsiteY200" fmla="*/ 4723470 h 5096785"/>
              <a:gd name="connsiteX201" fmla="*/ 1437967 w 12192000"/>
              <a:gd name="connsiteY201" fmla="*/ 4722710 h 5096785"/>
              <a:gd name="connsiteX202" fmla="*/ 1295869 w 12192000"/>
              <a:gd name="connsiteY202" fmla="*/ 4726175 h 5096785"/>
              <a:gd name="connsiteX203" fmla="*/ 1292949 w 12192000"/>
              <a:gd name="connsiteY203" fmla="*/ 4684615 h 5096785"/>
              <a:gd name="connsiteX204" fmla="*/ 1244908 w 12192000"/>
              <a:gd name="connsiteY204" fmla="*/ 4706993 h 5096785"/>
              <a:gd name="connsiteX205" fmla="*/ 1171266 w 12192000"/>
              <a:gd name="connsiteY205" fmla="*/ 4706535 h 5096785"/>
              <a:gd name="connsiteX206" fmla="*/ 1160868 w 12192000"/>
              <a:gd name="connsiteY206" fmla="*/ 4701936 h 5096785"/>
              <a:gd name="connsiteX207" fmla="*/ 1147599 w 12192000"/>
              <a:gd name="connsiteY207" fmla="*/ 4714833 h 5096785"/>
              <a:gd name="connsiteX208" fmla="*/ 1119603 w 12192000"/>
              <a:gd name="connsiteY208" fmla="*/ 4721303 h 5096785"/>
              <a:gd name="connsiteX209" fmla="*/ 997851 w 12192000"/>
              <a:gd name="connsiteY209" fmla="*/ 4722336 h 5096785"/>
              <a:gd name="connsiteX210" fmla="*/ 976455 w 12192000"/>
              <a:gd name="connsiteY210" fmla="*/ 4726407 h 5096785"/>
              <a:gd name="connsiteX211" fmla="*/ 949939 w 12192000"/>
              <a:gd name="connsiteY211" fmla="*/ 4719699 h 5096785"/>
              <a:gd name="connsiteX212" fmla="*/ 894148 w 12192000"/>
              <a:gd name="connsiteY212" fmla="*/ 4710406 h 5096785"/>
              <a:gd name="connsiteX213" fmla="*/ 857990 w 12192000"/>
              <a:gd name="connsiteY213" fmla="*/ 4696844 h 5096785"/>
              <a:gd name="connsiteX214" fmla="*/ 848649 w 12192000"/>
              <a:gd name="connsiteY214" fmla="*/ 4704021 h 5096785"/>
              <a:gd name="connsiteX215" fmla="*/ 826436 w 12192000"/>
              <a:gd name="connsiteY215" fmla="*/ 4707421 h 5096785"/>
              <a:gd name="connsiteX216" fmla="*/ 733052 w 12192000"/>
              <a:gd name="connsiteY216" fmla="*/ 4701884 h 5096785"/>
              <a:gd name="connsiteX217" fmla="*/ 716185 w 12192000"/>
              <a:gd name="connsiteY217" fmla="*/ 4648168 h 5096785"/>
              <a:gd name="connsiteX218" fmla="*/ 582722 w 12192000"/>
              <a:gd name="connsiteY218" fmla="*/ 4658637 h 5096785"/>
              <a:gd name="connsiteX219" fmla="*/ 581118 w 12192000"/>
              <a:gd name="connsiteY219" fmla="*/ 4654120 h 5096785"/>
              <a:gd name="connsiteX220" fmla="*/ 546453 w 12192000"/>
              <a:gd name="connsiteY220" fmla="*/ 4652542 h 5096785"/>
              <a:gd name="connsiteX221" fmla="*/ 536773 w 12192000"/>
              <a:gd name="connsiteY221" fmla="*/ 4644609 h 5096785"/>
              <a:gd name="connsiteX222" fmla="*/ 388896 w 12192000"/>
              <a:gd name="connsiteY222" fmla="*/ 4619173 h 5096785"/>
              <a:gd name="connsiteX223" fmla="*/ 366479 w 12192000"/>
              <a:gd name="connsiteY223" fmla="*/ 4618896 h 5096785"/>
              <a:gd name="connsiteX224" fmla="*/ 342781 w 12192000"/>
              <a:gd name="connsiteY224" fmla="*/ 4601239 h 5096785"/>
              <a:gd name="connsiteX225" fmla="*/ 255925 w 12192000"/>
              <a:gd name="connsiteY225" fmla="*/ 4598685 h 5096785"/>
              <a:gd name="connsiteX226" fmla="*/ 226919 w 12192000"/>
              <a:gd name="connsiteY226" fmla="*/ 4598460 h 5096785"/>
              <a:gd name="connsiteX227" fmla="*/ 213925 w 12192000"/>
              <a:gd name="connsiteY227" fmla="*/ 4597783 h 5096785"/>
              <a:gd name="connsiteX228" fmla="*/ 215196 w 12192000"/>
              <a:gd name="connsiteY228" fmla="*/ 4588576 h 5096785"/>
              <a:gd name="connsiteX229" fmla="*/ 180214 w 12192000"/>
              <a:gd name="connsiteY229" fmla="*/ 4583701 h 5096785"/>
              <a:gd name="connsiteX230" fmla="*/ 83203 w 12192000"/>
              <a:gd name="connsiteY230" fmla="*/ 4531664 h 5096785"/>
              <a:gd name="connsiteX231" fmla="*/ 4106 w 12192000"/>
              <a:gd name="connsiteY231" fmla="*/ 4517202 h 5096785"/>
              <a:gd name="connsiteX232" fmla="*/ 0 w 12192000"/>
              <a:gd name="connsiteY232" fmla="*/ 4516084 h 5096785"/>
              <a:gd name="connsiteX233" fmla="*/ 0 w 12192000"/>
              <a:gd name="connsiteY233" fmla="*/ 0 h 5096785"/>
              <a:gd name="connsiteX0" fmla="*/ 0 w 12192000"/>
              <a:gd name="connsiteY0" fmla="*/ 0 h 5238841"/>
              <a:gd name="connsiteX1" fmla="*/ 12192000 w 12192000"/>
              <a:gd name="connsiteY1" fmla="*/ 0 h 5238841"/>
              <a:gd name="connsiteX2" fmla="*/ 12192000 w 12192000"/>
              <a:gd name="connsiteY2" fmla="*/ 3809005 h 5238841"/>
              <a:gd name="connsiteX3" fmla="*/ 12142543 w 12192000"/>
              <a:gd name="connsiteY3" fmla="*/ 3817043 h 5238841"/>
              <a:gd name="connsiteX4" fmla="*/ 12109241 w 12192000"/>
              <a:gd name="connsiteY4" fmla="*/ 3824228 h 5238841"/>
              <a:gd name="connsiteX5" fmla="*/ 11668991 w 12192000"/>
              <a:gd name="connsiteY5" fmla="*/ 3788038 h 5238841"/>
              <a:gd name="connsiteX6" fmla="*/ 11476952 w 12192000"/>
              <a:gd name="connsiteY6" fmla="*/ 3866786 h 5238841"/>
              <a:gd name="connsiteX7" fmla="*/ 11336487 w 12192000"/>
              <a:gd name="connsiteY7" fmla="*/ 3971513 h 5238841"/>
              <a:gd name="connsiteX8" fmla="*/ 11214181 w 12192000"/>
              <a:gd name="connsiteY8" fmla="*/ 4004215 h 5238841"/>
              <a:gd name="connsiteX9" fmla="*/ 11042540 w 12192000"/>
              <a:gd name="connsiteY9" fmla="*/ 4002613 h 5238841"/>
              <a:gd name="connsiteX10" fmla="*/ 10833086 w 12192000"/>
              <a:gd name="connsiteY10" fmla="*/ 3997707 h 5238841"/>
              <a:gd name="connsiteX11" fmla="*/ 10599680 w 12192000"/>
              <a:gd name="connsiteY11" fmla="*/ 3982661 h 5238841"/>
              <a:gd name="connsiteX12" fmla="*/ 10519971 w 12192000"/>
              <a:gd name="connsiteY12" fmla="*/ 3975018 h 5238841"/>
              <a:gd name="connsiteX13" fmla="*/ 10217282 w 12192000"/>
              <a:gd name="connsiteY13" fmla="*/ 4020809 h 5238841"/>
              <a:gd name="connsiteX14" fmla="*/ 9936427 w 12192000"/>
              <a:gd name="connsiteY14" fmla="*/ 4137843 h 5238841"/>
              <a:gd name="connsiteX15" fmla="*/ 9800299 w 12192000"/>
              <a:gd name="connsiteY15" fmla="*/ 4186098 h 5238841"/>
              <a:gd name="connsiteX16" fmla="*/ 9707822 w 12192000"/>
              <a:gd name="connsiteY16" fmla="*/ 4189102 h 5238841"/>
              <a:gd name="connsiteX17" fmla="*/ 9543973 w 12192000"/>
              <a:gd name="connsiteY17" fmla="*/ 4245802 h 5238841"/>
              <a:gd name="connsiteX18" fmla="*/ 9528747 w 12192000"/>
              <a:gd name="connsiteY18" fmla="*/ 4251724 h 5238841"/>
              <a:gd name="connsiteX19" fmla="*/ 9436976 w 12192000"/>
              <a:gd name="connsiteY19" fmla="*/ 4269351 h 5238841"/>
              <a:gd name="connsiteX20" fmla="*/ 9371827 w 12192000"/>
              <a:gd name="connsiteY20" fmla="*/ 4303912 h 5238841"/>
              <a:gd name="connsiteX21" fmla="*/ 9260304 w 12192000"/>
              <a:gd name="connsiteY21" fmla="*/ 4328021 h 5238841"/>
              <a:gd name="connsiteX22" fmla="*/ 9148799 w 12192000"/>
              <a:gd name="connsiteY22" fmla="*/ 4348506 h 5238841"/>
              <a:gd name="connsiteX23" fmla="*/ 9107898 w 12192000"/>
              <a:gd name="connsiteY23" fmla="*/ 4354282 h 5238841"/>
              <a:gd name="connsiteX24" fmla="*/ 8990743 w 12192000"/>
              <a:gd name="connsiteY24" fmla="*/ 4382161 h 5238841"/>
              <a:gd name="connsiteX25" fmla="*/ 8979819 w 12192000"/>
              <a:gd name="connsiteY25" fmla="*/ 4366419 h 5238841"/>
              <a:gd name="connsiteX26" fmla="*/ 8936044 w 12192000"/>
              <a:gd name="connsiteY26" fmla="*/ 4370992 h 5238841"/>
              <a:gd name="connsiteX27" fmla="*/ 8897707 w 12192000"/>
              <a:gd name="connsiteY27" fmla="*/ 4392673 h 5238841"/>
              <a:gd name="connsiteX28" fmla="*/ 8845635 w 12192000"/>
              <a:gd name="connsiteY28" fmla="*/ 4404300 h 5238841"/>
              <a:gd name="connsiteX29" fmla="*/ 8814562 w 12192000"/>
              <a:gd name="connsiteY29" fmla="*/ 4411434 h 5238841"/>
              <a:gd name="connsiteX30" fmla="*/ 8726349 w 12192000"/>
              <a:gd name="connsiteY30" fmla="*/ 4416668 h 5238841"/>
              <a:gd name="connsiteX31" fmla="*/ 8566678 w 12192000"/>
              <a:gd name="connsiteY31" fmla="*/ 4391711 h 5238841"/>
              <a:gd name="connsiteX32" fmla="*/ 8521516 w 12192000"/>
              <a:gd name="connsiteY32" fmla="*/ 4393927 h 5238841"/>
              <a:gd name="connsiteX33" fmla="*/ 8515998 w 12192000"/>
              <a:gd name="connsiteY33" fmla="*/ 4399124 h 5238841"/>
              <a:gd name="connsiteX34" fmla="*/ 8449547 w 12192000"/>
              <a:gd name="connsiteY34" fmla="*/ 4383170 h 5238841"/>
              <a:gd name="connsiteX35" fmla="*/ 8360285 w 12192000"/>
              <a:gd name="connsiteY35" fmla="*/ 4398502 h 5238841"/>
              <a:gd name="connsiteX36" fmla="*/ 8256584 w 12192000"/>
              <a:gd name="connsiteY36" fmla="*/ 4423564 h 5238841"/>
              <a:gd name="connsiteX37" fmla="*/ 8229821 w 12192000"/>
              <a:gd name="connsiteY37" fmla="*/ 4431840 h 5238841"/>
              <a:gd name="connsiteX38" fmla="*/ 8158476 w 12192000"/>
              <a:gd name="connsiteY38" fmla="*/ 4436904 h 5238841"/>
              <a:gd name="connsiteX39" fmla="*/ 7993707 w 12192000"/>
              <a:gd name="connsiteY39" fmla="*/ 4447962 h 5238841"/>
              <a:gd name="connsiteX40" fmla="*/ 7990346 w 12192000"/>
              <a:gd name="connsiteY40" fmla="*/ 4454853 h 5238841"/>
              <a:gd name="connsiteX41" fmla="*/ 7976786 w 12192000"/>
              <a:gd name="connsiteY41" fmla="*/ 4456820 h 5238841"/>
              <a:gd name="connsiteX42" fmla="*/ 7973491 w 12192000"/>
              <a:gd name="connsiteY42" fmla="*/ 4458577 h 5238841"/>
              <a:gd name="connsiteX43" fmla="*/ 7954281 w 12192000"/>
              <a:gd name="connsiteY43" fmla="*/ 4467421 h 5238841"/>
              <a:gd name="connsiteX44" fmla="*/ 7905540 w 12192000"/>
              <a:gd name="connsiteY44" fmla="*/ 4455628 h 5238841"/>
              <a:gd name="connsiteX45" fmla="*/ 7851932 w 12192000"/>
              <a:gd name="connsiteY45" fmla="*/ 4466353 h 5238841"/>
              <a:gd name="connsiteX46" fmla="*/ 7639078 w 12192000"/>
              <a:gd name="connsiteY46" fmla="*/ 4467635 h 5238841"/>
              <a:gd name="connsiteX47" fmla="*/ 7612359 w 12192000"/>
              <a:gd name="connsiteY47" fmla="*/ 4492789 h 5238841"/>
              <a:gd name="connsiteX48" fmla="*/ 7527328 w 12192000"/>
              <a:gd name="connsiteY48" fmla="*/ 4502199 h 5238841"/>
              <a:gd name="connsiteX49" fmla="*/ 7388717 w 12192000"/>
              <a:gd name="connsiteY49" fmla="*/ 4470799 h 5238841"/>
              <a:gd name="connsiteX50" fmla="*/ 7231898 w 12192000"/>
              <a:gd name="connsiteY50" fmla="*/ 4486028 h 5238841"/>
              <a:gd name="connsiteX51" fmla="*/ 7218425 w 12192000"/>
              <a:gd name="connsiteY51" fmla="*/ 4477288 h 5238841"/>
              <a:gd name="connsiteX52" fmla="*/ 7202795 w 12192000"/>
              <a:gd name="connsiteY52" fmla="*/ 4472972 h 5238841"/>
              <a:gd name="connsiteX53" fmla="*/ 7200744 w 12192000"/>
              <a:gd name="connsiteY53" fmla="*/ 4474099 h 5238841"/>
              <a:gd name="connsiteX54" fmla="*/ 7182163 w 12192000"/>
              <a:gd name="connsiteY54" fmla="*/ 4474005 h 5238841"/>
              <a:gd name="connsiteX55" fmla="*/ 7178368 w 12192000"/>
              <a:gd name="connsiteY55" fmla="*/ 4470673 h 5238841"/>
              <a:gd name="connsiteX56" fmla="*/ 7165705 w 12192000"/>
              <a:gd name="connsiteY56" fmla="*/ 4469569 h 5238841"/>
              <a:gd name="connsiteX57" fmla="*/ 7140991 w 12192000"/>
              <a:gd name="connsiteY57" fmla="*/ 4464599 h 5238841"/>
              <a:gd name="connsiteX58" fmla="*/ 7136152 w 12192000"/>
              <a:gd name="connsiteY58" fmla="*/ 4466292 h 5238841"/>
              <a:gd name="connsiteX59" fmla="*/ 7098544 w 12192000"/>
              <a:gd name="connsiteY59" fmla="*/ 4462879 h 5238841"/>
              <a:gd name="connsiteX60" fmla="*/ 7097922 w 12192000"/>
              <a:gd name="connsiteY60" fmla="*/ 4464077 h 5238841"/>
              <a:gd name="connsiteX61" fmla="*/ 7086877 w 12192000"/>
              <a:gd name="connsiteY61" fmla="*/ 4468554 h 5238841"/>
              <a:gd name="connsiteX62" fmla="*/ 7065999 w 12192000"/>
              <a:gd name="connsiteY62" fmla="*/ 4474270 h 5238841"/>
              <a:gd name="connsiteX63" fmla="*/ 7016598 w 12192000"/>
              <a:gd name="connsiteY63" fmla="*/ 4502855 h 5238841"/>
              <a:gd name="connsiteX64" fmla="*/ 6977375 w 12192000"/>
              <a:gd name="connsiteY64" fmla="*/ 4499434 h 5238841"/>
              <a:gd name="connsiteX65" fmla="*/ 6969409 w 12192000"/>
              <a:gd name="connsiteY65" fmla="*/ 4499424 h 5238841"/>
              <a:gd name="connsiteX66" fmla="*/ 6969218 w 12192000"/>
              <a:gd name="connsiteY66" fmla="*/ 4499704 h 5238841"/>
              <a:gd name="connsiteX67" fmla="*/ 6960755 w 12192000"/>
              <a:gd name="connsiteY67" fmla="*/ 4500249 h 5238841"/>
              <a:gd name="connsiteX68" fmla="*/ 6954882 w 12192000"/>
              <a:gd name="connsiteY68" fmla="*/ 4499405 h 5238841"/>
              <a:gd name="connsiteX69" fmla="*/ 6939428 w 12192000"/>
              <a:gd name="connsiteY69" fmla="*/ 4499385 h 5238841"/>
              <a:gd name="connsiteX70" fmla="*/ 6933902 w 12192000"/>
              <a:gd name="connsiteY70" fmla="*/ 4501239 h 5238841"/>
              <a:gd name="connsiteX71" fmla="*/ 6891244 w 12192000"/>
              <a:gd name="connsiteY71" fmla="*/ 4536371 h 5238841"/>
              <a:gd name="connsiteX72" fmla="*/ 6794496 w 12192000"/>
              <a:gd name="connsiteY72" fmla="*/ 4567924 h 5238841"/>
              <a:gd name="connsiteX73" fmla="*/ 6574528 w 12192000"/>
              <a:gd name="connsiteY73" fmla="*/ 4641155 h 5238841"/>
              <a:gd name="connsiteX74" fmla="*/ 6573036 w 12192000"/>
              <a:gd name="connsiteY74" fmla="*/ 4641049 h 5238841"/>
              <a:gd name="connsiteX75" fmla="*/ 6571920 w 12192000"/>
              <a:gd name="connsiteY75" fmla="*/ 4644739 h 5238841"/>
              <a:gd name="connsiteX76" fmla="*/ 6552021 w 12192000"/>
              <a:gd name="connsiteY76" fmla="*/ 4650379 h 5238841"/>
              <a:gd name="connsiteX77" fmla="*/ 6545925 w 12192000"/>
              <a:gd name="connsiteY77" fmla="*/ 4650675 h 5238841"/>
              <a:gd name="connsiteX78" fmla="*/ 6537822 w 12192000"/>
              <a:gd name="connsiteY78" fmla="*/ 4652769 h 5238841"/>
              <a:gd name="connsiteX79" fmla="*/ 6537743 w 12192000"/>
              <a:gd name="connsiteY79" fmla="*/ 4653068 h 5238841"/>
              <a:gd name="connsiteX80" fmla="*/ 6490057 w 12192000"/>
              <a:gd name="connsiteY80" fmla="*/ 4658624 h 5238841"/>
              <a:gd name="connsiteX81" fmla="*/ 6386800 w 12192000"/>
              <a:gd name="connsiteY81" fmla="*/ 4715431 h 5238841"/>
              <a:gd name="connsiteX82" fmla="*/ 6382703 w 12192000"/>
              <a:gd name="connsiteY82" fmla="*/ 4717930 h 5238841"/>
              <a:gd name="connsiteX83" fmla="*/ 6356495 w 12192000"/>
              <a:gd name="connsiteY83" fmla="*/ 4717843 h 5238841"/>
              <a:gd name="connsiteX84" fmla="*/ 6343628 w 12192000"/>
              <a:gd name="connsiteY84" fmla="*/ 4719161 h 5238841"/>
              <a:gd name="connsiteX85" fmla="*/ 6338605 w 12192000"/>
              <a:gd name="connsiteY85" fmla="*/ 4716723 h 5238841"/>
              <a:gd name="connsiteX86" fmla="*/ 6320318 w 12192000"/>
              <a:gd name="connsiteY86" fmla="*/ 4720095 h 5238841"/>
              <a:gd name="connsiteX87" fmla="*/ 6318742 w 12192000"/>
              <a:gd name="connsiteY87" fmla="*/ 4721541 h 5238841"/>
              <a:gd name="connsiteX88" fmla="*/ 6301708 w 12192000"/>
              <a:gd name="connsiteY88" fmla="*/ 4720380 h 5238841"/>
              <a:gd name="connsiteX89" fmla="*/ 6285082 w 12192000"/>
              <a:gd name="connsiteY89" fmla="*/ 4714639 h 5238841"/>
              <a:gd name="connsiteX90" fmla="*/ 6136936 w 12192000"/>
              <a:gd name="connsiteY90" fmla="*/ 4758246 h 5238841"/>
              <a:gd name="connsiteX91" fmla="*/ 5988578 w 12192000"/>
              <a:gd name="connsiteY91" fmla="*/ 4754427 h 5238841"/>
              <a:gd name="connsiteX92" fmla="*/ 5908701 w 12192000"/>
              <a:gd name="connsiteY92" fmla="*/ 4779160 h 5238841"/>
              <a:gd name="connsiteX93" fmla="*/ 5892219 w 12192000"/>
              <a:gd name="connsiteY93" fmla="*/ 4807892 h 5238841"/>
              <a:gd name="connsiteX94" fmla="*/ 5683612 w 12192000"/>
              <a:gd name="connsiteY94" fmla="*/ 4848770 h 5238841"/>
              <a:gd name="connsiteX95" fmla="*/ 5635111 w 12192000"/>
              <a:gd name="connsiteY95" fmla="*/ 4868888 h 5238841"/>
              <a:gd name="connsiteX96" fmla="*/ 5582652 w 12192000"/>
              <a:gd name="connsiteY96" fmla="*/ 4866836 h 5238841"/>
              <a:gd name="connsiteX97" fmla="*/ 5567213 w 12192000"/>
              <a:gd name="connsiteY97" fmla="*/ 4878769 h 5238841"/>
              <a:gd name="connsiteX98" fmla="*/ 5564659 w 12192000"/>
              <a:gd name="connsiteY98" fmla="*/ 4881042 h 5238841"/>
              <a:gd name="connsiteX99" fmla="*/ 5552102 w 12192000"/>
              <a:gd name="connsiteY99" fmla="*/ 4885426 h 5238841"/>
              <a:gd name="connsiteX100" fmla="*/ 5551475 w 12192000"/>
              <a:gd name="connsiteY100" fmla="*/ 4892560 h 5238841"/>
              <a:gd name="connsiteX101" fmla="*/ 5534664 w 12192000"/>
              <a:gd name="connsiteY101" fmla="*/ 4903385 h 5238841"/>
              <a:gd name="connsiteX102" fmla="*/ 5510737 w 12192000"/>
              <a:gd name="connsiteY102" fmla="*/ 4909807 h 5238841"/>
              <a:gd name="connsiteX103" fmla="*/ 5393901 w 12192000"/>
              <a:gd name="connsiteY103" fmla="*/ 4933709 h 5238841"/>
              <a:gd name="connsiteX104" fmla="*/ 5325782 w 12192000"/>
              <a:gd name="connsiteY104" fmla="*/ 4951789 h 5238841"/>
              <a:gd name="connsiteX105" fmla="*/ 5302703 w 12192000"/>
              <a:gd name="connsiteY105" fmla="*/ 4964590 h 5238841"/>
              <a:gd name="connsiteX106" fmla="*/ 5268591 w 12192000"/>
              <a:gd name="connsiteY106" fmla="*/ 4978479 h 5238841"/>
              <a:gd name="connsiteX107" fmla="*/ 5210559 w 12192000"/>
              <a:gd name="connsiteY107" fmla="*/ 5007585 h 5238841"/>
              <a:gd name="connsiteX108" fmla="*/ 5177597 w 12192000"/>
              <a:gd name="connsiteY108" fmla="*/ 5015926 h 5238841"/>
              <a:gd name="connsiteX109" fmla="*/ 5160569 w 12192000"/>
              <a:gd name="connsiteY109" fmla="*/ 5025681 h 5238841"/>
              <a:gd name="connsiteX110" fmla="*/ 5152748 w 12192000"/>
              <a:gd name="connsiteY110" fmla="*/ 5026569 h 5238841"/>
              <a:gd name="connsiteX111" fmla="*/ 5127678 w 12192000"/>
              <a:gd name="connsiteY111" fmla="*/ 5032947 h 5238841"/>
              <a:gd name="connsiteX112" fmla="*/ 5113147 w 12192000"/>
              <a:gd name="connsiteY112" fmla="*/ 5035818 h 5238841"/>
              <a:gd name="connsiteX113" fmla="*/ 5107301 w 12192000"/>
              <a:gd name="connsiteY113" fmla="*/ 5036672 h 5238841"/>
              <a:gd name="connsiteX114" fmla="*/ 5093215 w 12192000"/>
              <a:gd name="connsiteY114" fmla="*/ 5032880 h 5238841"/>
              <a:gd name="connsiteX115" fmla="*/ 5077058 w 12192000"/>
              <a:gd name="connsiteY115" fmla="*/ 5038681 h 5238841"/>
              <a:gd name="connsiteX116" fmla="*/ 5057349 w 12192000"/>
              <a:gd name="connsiteY116" fmla="*/ 5036015 h 5238841"/>
              <a:gd name="connsiteX117" fmla="*/ 5053945 w 12192000"/>
              <a:gd name="connsiteY117" fmla="*/ 5041952 h 5238841"/>
              <a:gd name="connsiteX118" fmla="*/ 5040021 w 12192000"/>
              <a:gd name="connsiteY118" fmla="*/ 5050052 h 5238841"/>
              <a:gd name="connsiteX119" fmla="*/ 5025913 w 12192000"/>
              <a:gd name="connsiteY119" fmla="*/ 5046535 h 5238841"/>
              <a:gd name="connsiteX120" fmla="*/ 4998218 w 12192000"/>
              <a:gd name="connsiteY120" fmla="*/ 5048065 h 5238841"/>
              <a:gd name="connsiteX121" fmla="*/ 4991008 w 12192000"/>
              <a:gd name="connsiteY121" fmla="*/ 5050439 h 5238841"/>
              <a:gd name="connsiteX122" fmla="*/ 4963503 w 12192000"/>
              <a:gd name="connsiteY122" fmla="*/ 5047575 h 5238841"/>
              <a:gd name="connsiteX123" fmla="*/ 4921053 w 12192000"/>
              <a:gd name="connsiteY123" fmla="*/ 5048925 h 5238841"/>
              <a:gd name="connsiteX124" fmla="*/ 4873420 w 12192000"/>
              <a:gd name="connsiteY124" fmla="*/ 5054929 h 5238841"/>
              <a:gd name="connsiteX125" fmla="*/ 4858825 w 12192000"/>
              <a:gd name="connsiteY125" fmla="*/ 5051329 h 5238841"/>
              <a:gd name="connsiteX126" fmla="*/ 4769340 w 12192000"/>
              <a:gd name="connsiteY126" fmla="*/ 5053090 h 5238841"/>
              <a:gd name="connsiteX127" fmla="*/ 4744152 w 12192000"/>
              <a:gd name="connsiteY127" fmla="*/ 5053391 h 5238841"/>
              <a:gd name="connsiteX128" fmla="*/ 4723556 w 12192000"/>
              <a:gd name="connsiteY128" fmla="*/ 5059633 h 5238841"/>
              <a:gd name="connsiteX129" fmla="*/ 4719699 w 12192000"/>
              <a:gd name="connsiteY129" fmla="*/ 5066298 h 5238841"/>
              <a:gd name="connsiteX130" fmla="*/ 4706016 w 12192000"/>
              <a:gd name="connsiteY130" fmla="*/ 5067422 h 5238841"/>
              <a:gd name="connsiteX131" fmla="*/ 4702593 w 12192000"/>
              <a:gd name="connsiteY131" fmla="*/ 5068973 h 5238841"/>
              <a:gd name="connsiteX132" fmla="*/ 4682766 w 12192000"/>
              <a:gd name="connsiteY132" fmla="*/ 5076609 h 5238841"/>
              <a:gd name="connsiteX133" fmla="*/ 4634960 w 12192000"/>
              <a:gd name="connsiteY133" fmla="*/ 5061852 h 5238841"/>
              <a:gd name="connsiteX134" fmla="*/ 4580645 w 12192000"/>
              <a:gd name="connsiteY134" fmla="*/ 5069246 h 5238841"/>
              <a:gd name="connsiteX135" fmla="*/ 4368005 w 12192000"/>
              <a:gd name="connsiteY135" fmla="*/ 5057426 h 5238841"/>
              <a:gd name="connsiteX136" fmla="*/ 4339489 w 12192000"/>
              <a:gd name="connsiteY136" fmla="*/ 5080858 h 5238841"/>
              <a:gd name="connsiteX137" fmla="*/ 4253895 w 12192000"/>
              <a:gd name="connsiteY137" fmla="*/ 5085008 h 5238841"/>
              <a:gd name="connsiteX138" fmla="*/ 3947260 w 12192000"/>
              <a:gd name="connsiteY138" fmla="*/ 5041167 h 5238841"/>
              <a:gd name="connsiteX139" fmla="*/ 3931969 w 12192000"/>
              <a:gd name="connsiteY139" fmla="*/ 5035902 h 5238841"/>
              <a:gd name="connsiteX140" fmla="*/ 3929836 w 12192000"/>
              <a:gd name="connsiteY140" fmla="*/ 5036901 h 5238841"/>
              <a:gd name="connsiteX141" fmla="*/ 3911296 w 12192000"/>
              <a:gd name="connsiteY141" fmla="*/ 5035663 h 5238841"/>
              <a:gd name="connsiteX142" fmla="*/ 3955454 w 12192000"/>
              <a:gd name="connsiteY142" fmla="*/ 5238841 h 5238841"/>
              <a:gd name="connsiteX143" fmla="*/ 3895182 w 12192000"/>
              <a:gd name="connsiteY143" fmla="*/ 5030229 h 5238841"/>
              <a:gd name="connsiteX144" fmla="*/ 3870866 w 12192000"/>
              <a:gd name="connsiteY144" fmla="*/ 5023753 h 5238841"/>
              <a:gd name="connsiteX145" fmla="*/ 3865913 w 12192000"/>
              <a:gd name="connsiteY145" fmla="*/ 5025143 h 5238841"/>
              <a:gd name="connsiteX146" fmla="*/ 3828606 w 12192000"/>
              <a:gd name="connsiteY146" fmla="*/ 5019426 h 5238841"/>
              <a:gd name="connsiteX147" fmla="*/ 3827901 w 12192000"/>
              <a:gd name="connsiteY147" fmla="*/ 5020583 h 5238841"/>
              <a:gd name="connsiteX148" fmla="*/ 3816543 w 12192000"/>
              <a:gd name="connsiteY148" fmla="*/ 5024366 h 5238841"/>
              <a:gd name="connsiteX149" fmla="*/ 3795278 w 12192000"/>
              <a:gd name="connsiteY149" fmla="*/ 5028779 h 5238841"/>
              <a:gd name="connsiteX150" fmla="*/ 3743858 w 12192000"/>
              <a:gd name="connsiteY150" fmla="*/ 5054237 h 5238841"/>
              <a:gd name="connsiteX151" fmla="*/ 3704945 w 12192000"/>
              <a:gd name="connsiteY151" fmla="*/ 5048413 h 5238841"/>
              <a:gd name="connsiteX152" fmla="*/ 3696992 w 12192000"/>
              <a:gd name="connsiteY152" fmla="*/ 5047914 h 5238841"/>
              <a:gd name="connsiteX153" fmla="*/ 3696780 w 12192000"/>
              <a:gd name="connsiteY153" fmla="*/ 5048181 h 5238841"/>
              <a:gd name="connsiteX154" fmla="*/ 3688290 w 12192000"/>
              <a:gd name="connsiteY154" fmla="*/ 5048204 h 5238841"/>
              <a:gd name="connsiteX155" fmla="*/ 3682486 w 12192000"/>
              <a:gd name="connsiteY155" fmla="*/ 5047000 h 5238841"/>
              <a:gd name="connsiteX156" fmla="*/ 3667056 w 12192000"/>
              <a:gd name="connsiteY156" fmla="*/ 5046030 h 5238841"/>
              <a:gd name="connsiteX157" fmla="*/ 3661403 w 12192000"/>
              <a:gd name="connsiteY157" fmla="*/ 5047537 h 5238841"/>
              <a:gd name="connsiteX158" fmla="*/ 3658673 w 12192000"/>
              <a:gd name="connsiteY158" fmla="*/ 5050790 h 5238841"/>
              <a:gd name="connsiteX159" fmla="*/ 3657333 w 12192000"/>
              <a:gd name="connsiteY159" fmla="*/ 5050325 h 5238841"/>
              <a:gd name="connsiteX160" fmla="*/ 3626778 w 12192000"/>
              <a:gd name="connsiteY160" fmla="*/ 5057882 h 5238841"/>
              <a:gd name="connsiteX161" fmla="*/ 3560067 w 12192000"/>
              <a:gd name="connsiteY161" fmla="*/ 5064266 h 5238841"/>
              <a:gd name="connsiteX162" fmla="*/ 3522641 w 12192000"/>
              <a:gd name="connsiteY162" fmla="*/ 5063654 h 5238841"/>
              <a:gd name="connsiteX163" fmla="*/ 3419275 w 12192000"/>
              <a:gd name="connsiteY163" fmla="*/ 5066646 h 5238841"/>
              <a:gd name="connsiteX164" fmla="*/ 3314869 w 12192000"/>
              <a:gd name="connsiteY164" fmla="*/ 5073197 h 5238841"/>
              <a:gd name="connsiteX165" fmla="*/ 3259088 w 12192000"/>
              <a:gd name="connsiteY165" fmla="*/ 5096363 h 5238841"/>
              <a:gd name="connsiteX166" fmla="*/ 3253104 w 12192000"/>
              <a:gd name="connsiteY166" fmla="*/ 5096785 h 5238841"/>
              <a:gd name="connsiteX167" fmla="*/ 3238751 w 12192000"/>
              <a:gd name="connsiteY167" fmla="*/ 5092996 h 5238841"/>
              <a:gd name="connsiteX168" fmla="*/ 3233681 w 12192000"/>
              <a:gd name="connsiteY168" fmla="*/ 5090758 h 5238841"/>
              <a:gd name="connsiteX169" fmla="*/ 3225562 w 12192000"/>
              <a:gd name="connsiteY169" fmla="*/ 5089215 h 5238841"/>
              <a:gd name="connsiteX170" fmla="*/ 3225260 w 12192000"/>
              <a:gd name="connsiteY170" fmla="*/ 5089437 h 5238841"/>
              <a:gd name="connsiteX171" fmla="*/ 3217859 w 12192000"/>
              <a:gd name="connsiteY171" fmla="*/ 5087484 h 5238841"/>
              <a:gd name="connsiteX172" fmla="*/ 3182980 w 12192000"/>
              <a:gd name="connsiteY172" fmla="*/ 5074650 h 5238841"/>
              <a:gd name="connsiteX173" fmla="*/ 3055081 w 12192000"/>
              <a:gd name="connsiteY173" fmla="*/ 5080424 h 5238841"/>
              <a:gd name="connsiteX174" fmla="*/ 3049807 w 12192000"/>
              <a:gd name="connsiteY174" fmla="*/ 5080860 h 5238841"/>
              <a:gd name="connsiteX175" fmla="*/ 3029122 w 12192000"/>
              <a:gd name="connsiteY175" fmla="*/ 5070085 h 5238841"/>
              <a:gd name="connsiteX176" fmla="*/ 3017862 w 12192000"/>
              <a:gd name="connsiteY176" fmla="*/ 5065942 h 5238841"/>
              <a:gd name="connsiteX177" fmla="*/ 3015868 w 12192000"/>
              <a:gd name="connsiteY177" fmla="*/ 5061832 h 5238841"/>
              <a:gd name="connsiteX178" fmla="*/ 2998644 w 12192000"/>
              <a:gd name="connsiteY178" fmla="*/ 5057210 h 5238841"/>
              <a:gd name="connsiteX179" fmla="*/ 2996219 w 12192000"/>
              <a:gd name="connsiteY179" fmla="*/ 5057788 h 5238841"/>
              <a:gd name="connsiteX180" fmla="*/ 2983676 w 12192000"/>
              <a:gd name="connsiteY180" fmla="*/ 5049852 h 5238841"/>
              <a:gd name="connsiteX181" fmla="*/ 2903609 w 12192000"/>
              <a:gd name="connsiteY181" fmla="*/ 4998457 h 5238841"/>
              <a:gd name="connsiteX182" fmla="*/ 2758830 w 12192000"/>
              <a:gd name="connsiteY182" fmla="*/ 4974760 h 5238841"/>
              <a:gd name="connsiteX183" fmla="*/ 2532669 w 12192000"/>
              <a:gd name="connsiteY183" fmla="*/ 4940573 h 5238841"/>
              <a:gd name="connsiteX184" fmla="*/ 2389931 w 12192000"/>
              <a:gd name="connsiteY184" fmla="*/ 4905785 h 5238841"/>
              <a:gd name="connsiteX185" fmla="*/ 2335186 w 12192000"/>
              <a:gd name="connsiteY185" fmla="*/ 4902957 h 5238841"/>
              <a:gd name="connsiteX186" fmla="*/ 2273393 w 12192000"/>
              <a:gd name="connsiteY186" fmla="*/ 4883565 h 5238841"/>
              <a:gd name="connsiteX187" fmla="*/ 2269523 w 12192000"/>
              <a:gd name="connsiteY187" fmla="*/ 4884442 h 5238841"/>
              <a:gd name="connsiteX188" fmla="*/ 2256015 w 12192000"/>
              <a:gd name="connsiteY188" fmla="*/ 4883014 h 5238841"/>
              <a:gd name="connsiteX189" fmla="*/ 2249731 w 12192000"/>
              <a:gd name="connsiteY189" fmla="*/ 4888778 h 5238841"/>
              <a:gd name="connsiteX190" fmla="*/ 2227629 w 12192000"/>
              <a:gd name="connsiteY190" fmla="*/ 4891047 h 5238841"/>
              <a:gd name="connsiteX191" fmla="*/ 2203460 w 12192000"/>
              <a:gd name="connsiteY191" fmla="*/ 4886696 h 5238841"/>
              <a:gd name="connsiteX192" fmla="*/ 2091528 w 12192000"/>
              <a:gd name="connsiteY192" fmla="*/ 4859155 h 5238841"/>
              <a:gd name="connsiteX193" fmla="*/ 2022901 w 12192000"/>
              <a:gd name="connsiteY193" fmla="*/ 4846594 h 5238841"/>
              <a:gd name="connsiteX194" fmla="*/ 1994227 w 12192000"/>
              <a:gd name="connsiteY194" fmla="*/ 4847973 h 5238841"/>
              <a:gd name="connsiteX195" fmla="*/ 1955936 w 12192000"/>
              <a:gd name="connsiteY195" fmla="*/ 4845765 h 5238841"/>
              <a:gd name="connsiteX196" fmla="*/ 1741924 w 12192000"/>
              <a:gd name="connsiteY196" fmla="*/ 4808054 h 5238841"/>
              <a:gd name="connsiteX197" fmla="*/ 1734410 w 12192000"/>
              <a:gd name="connsiteY197" fmla="*/ 4811675 h 5238841"/>
              <a:gd name="connsiteX198" fmla="*/ 1691423 w 12192000"/>
              <a:gd name="connsiteY198" fmla="*/ 4802777 h 5238841"/>
              <a:gd name="connsiteX199" fmla="*/ 1554504 w 12192000"/>
              <a:gd name="connsiteY199" fmla="*/ 4739985 h 5238841"/>
              <a:gd name="connsiteX200" fmla="*/ 1470119 w 12192000"/>
              <a:gd name="connsiteY200" fmla="*/ 4723470 h 5238841"/>
              <a:gd name="connsiteX201" fmla="*/ 1437967 w 12192000"/>
              <a:gd name="connsiteY201" fmla="*/ 4722710 h 5238841"/>
              <a:gd name="connsiteX202" fmla="*/ 1295869 w 12192000"/>
              <a:gd name="connsiteY202" fmla="*/ 4726175 h 5238841"/>
              <a:gd name="connsiteX203" fmla="*/ 1292949 w 12192000"/>
              <a:gd name="connsiteY203" fmla="*/ 4684615 h 5238841"/>
              <a:gd name="connsiteX204" fmla="*/ 1244908 w 12192000"/>
              <a:gd name="connsiteY204" fmla="*/ 4706993 h 5238841"/>
              <a:gd name="connsiteX205" fmla="*/ 1171266 w 12192000"/>
              <a:gd name="connsiteY205" fmla="*/ 4706535 h 5238841"/>
              <a:gd name="connsiteX206" fmla="*/ 1160868 w 12192000"/>
              <a:gd name="connsiteY206" fmla="*/ 4701936 h 5238841"/>
              <a:gd name="connsiteX207" fmla="*/ 1147599 w 12192000"/>
              <a:gd name="connsiteY207" fmla="*/ 4714833 h 5238841"/>
              <a:gd name="connsiteX208" fmla="*/ 1119603 w 12192000"/>
              <a:gd name="connsiteY208" fmla="*/ 4721303 h 5238841"/>
              <a:gd name="connsiteX209" fmla="*/ 997851 w 12192000"/>
              <a:gd name="connsiteY209" fmla="*/ 4722336 h 5238841"/>
              <a:gd name="connsiteX210" fmla="*/ 976455 w 12192000"/>
              <a:gd name="connsiteY210" fmla="*/ 4726407 h 5238841"/>
              <a:gd name="connsiteX211" fmla="*/ 949939 w 12192000"/>
              <a:gd name="connsiteY211" fmla="*/ 4719699 h 5238841"/>
              <a:gd name="connsiteX212" fmla="*/ 894148 w 12192000"/>
              <a:gd name="connsiteY212" fmla="*/ 4710406 h 5238841"/>
              <a:gd name="connsiteX213" fmla="*/ 857990 w 12192000"/>
              <a:gd name="connsiteY213" fmla="*/ 4696844 h 5238841"/>
              <a:gd name="connsiteX214" fmla="*/ 848649 w 12192000"/>
              <a:gd name="connsiteY214" fmla="*/ 4704021 h 5238841"/>
              <a:gd name="connsiteX215" fmla="*/ 826436 w 12192000"/>
              <a:gd name="connsiteY215" fmla="*/ 4707421 h 5238841"/>
              <a:gd name="connsiteX216" fmla="*/ 733052 w 12192000"/>
              <a:gd name="connsiteY216" fmla="*/ 4701884 h 5238841"/>
              <a:gd name="connsiteX217" fmla="*/ 716185 w 12192000"/>
              <a:gd name="connsiteY217" fmla="*/ 4648168 h 5238841"/>
              <a:gd name="connsiteX218" fmla="*/ 582722 w 12192000"/>
              <a:gd name="connsiteY218" fmla="*/ 4658637 h 5238841"/>
              <a:gd name="connsiteX219" fmla="*/ 581118 w 12192000"/>
              <a:gd name="connsiteY219" fmla="*/ 4654120 h 5238841"/>
              <a:gd name="connsiteX220" fmla="*/ 546453 w 12192000"/>
              <a:gd name="connsiteY220" fmla="*/ 4652542 h 5238841"/>
              <a:gd name="connsiteX221" fmla="*/ 536773 w 12192000"/>
              <a:gd name="connsiteY221" fmla="*/ 4644609 h 5238841"/>
              <a:gd name="connsiteX222" fmla="*/ 388896 w 12192000"/>
              <a:gd name="connsiteY222" fmla="*/ 4619173 h 5238841"/>
              <a:gd name="connsiteX223" fmla="*/ 366479 w 12192000"/>
              <a:gd name="connsiteY223" fmla="*/ 4618896 h 5238841"/>
              <a:gd name="connsiteX224" fmla="*/ 342781 w 12192000"/>
              <a:gd name="connsiteY224" fmla="*/ 4601239 h 5238841"/>
              <a:gd name="connsiteX225" fmla="*/ 255925 w 12192000"/>
              <a:gd name="connsiteY225" fmla="*/ 4598685 h 5238841"/>
              <a:gd name="connsiteX226" fmla="*/ 226919 w 12192000"/>
              <a:gd name="connsiteY226" fmla="*/ 4598460 h 5238841"/>
              <a:gd name="connsiteX227" fmla="*/ 213925 w 12192000"/>
              <a:gd name="connsiteY227" fmla="*/ 4597783 h 5238841"/>
              <a:gd name="connsiteX228" fmla="*/ 215196 w 12192000"/>
              <a:gd name="connsiteY228" fmla="*/ 4588576 h 5238841"/>
              <a:gd name="connsiteX229" fmla="*/ 180214 w 12192000"/>
              <a:gd name="connsiteY229" fmla="*/ 4583701 h 5238841"/>
              <a:gd name="connsiteX230" fmla="*/ 83203 w 12192000"/>
              <a:gd name="connsiteY230" fmla="*/ 4531664 h 5238841"/>
              <a:gd name="connsiteX231" fmla="*/ 4106 w 12192000"/>
              <a:gd name="connsiteY231" fmla="*/ 4517202 h 5238841"/>
              <a:gd name="connsiteX232" fmla="*/ 0 w 12192000"/>
              <a:gd name="connsiteY232" fmla="*/ 4516084 h 5238841"/>
              <a:gd name="connsiteX233" fmla="*/ 0 w 12192000"/>
              <a:gd name="connsiteY233" fmla="*/ 0 h 5238841"/>
              <a:gd name="connsiteX0" fmla="*/ 0 w 12192000"/>
              <a:gd name="connsiteY0" fmla="*/ 0 h 5238841"/>
              <a:gd name="connsiteX1" fmla="*/ 12192000 w 12192000"/>
              <a:gd name="connsiteY1" fmla="*/ 0 h 5238841"/>
              <a:gd name="connsiteX2" fmla="*/ 12192000 w 12192000"/>
              <a:gd name="connsiteY2" fmla="*/ 3809005 h 5238841"/>
              <a:gd name="connsiteX3" fmla="*/ 12142543 w 12192000"/>
              <a:gd name="connsiteY3" fmla="*/ 3817043 h 5238841"/>
              <a:gd name="connsiteX4" fmla="*/ 12109241 w 12192000"/>
              <a:gd name="connsiteY4" fmla="*/ 3824228 h 5238841"/>
              <a:gd name="connsiteX5" fmla="*/ 11668991 w 12192000"/>
              <a:gd name="connsiteY5" fmla="*/ 3788038 h 5238841"/>
              <a:gd name="connsiteX6" fmla="*/ 11476952 w 12192000"/>
              <a:gd name="connsiteY6" fmla="*/ 3866786 h 5238841"/>
              <a:gd name="connsiteX7" fmla="*/ 11336487 w 12192000"/>
              <a:gd name="connsiteY7" fmla="*/ 3971513 h 5238841"/>
              <a:gd name="connsiteX8" fmla="*/ 11214181 w 12192000"/>
              <a:gd name="connsiteY8" fmla="*/ 4004215 h 5238841"/>
              <a:gd name="connsiteX9" fmla="*/ 11042540 w 12192000"/>
              <a:gd name="connsiteY9" fmla="*/ 4002613 h 5238841"/>
              <a:gd name="connsiteX10" fmla="*/ 10833086 w 12192000"/>
              <a:gd name="connsiteY10" fmla="*/ 3997707 h 5238841"/>
              <a:gd name="connsiteX11" fmla="*/ 10599680 w 12192000"/>
              <a:gd name="connsiteY11" fmla="*/ 3982661 h 5238841"/>
              <a:gd name="connsiteX12" fmla="*/ 10519971 w 12192000"/>
              <a:gd name="connsiteY12" fmla="*/ 3975018 h 5238841"/>
              <a:gd name="connsiteX13" fmla="*/ 10217282 w 12192000"/>
              <a:gd name="connsiteY13" fmla="*/ 4020809 h 5238841"/>
              <a:gd name="connsiteX14" fmla="*/ 9936427 w 12192000"/>
              <a:gd name="connsiteY14" fmla="*/ 4137843 h 5238841"/>
              <a:gd name="connsiteX15" fmla="*/ 9800299 w 12192000"/>
              <a:gd name="connsiteY15" fmla="*/ 4186098 h 5238841"/>
              <a:gd name="connsiteX16" fmla="*/ 9707822 w 12192000"/>
              <a:gd name="connsiteY16" fmla="*/ 4189102 h 5238841"/>
              <a:gd name="connsiteX17" fmla="*/ 9543973 w 12192000"/>
              <a:gd name="connsiteY17" fmla="*/ 4245802 h 5238841"/>
              <a:gd name="connsiteX18" fmla="*/ 9528747 w 12192000"/>
              <a:gd name="connsiteY18" fmla="*/ 4251724 h 5238841"/>
              <a:gd name="connsiteX19" fmla="*/ 9436976 w 12192000"/>
              <a:gd name="connsiteY19" fmla="*/ 4269351 h 5238841"/>
              <a:gd name="connsiteX20" fmla="*/ 9371827 w 12192000"/>
              <a:gd name="connsiteY20" fmla="*/ 4303912 h 5238841"/>
              <a:gd name="connsiteX21" fmla="*/ 9260304 w 12192000"/>
              <a:gd name="connsiteY21" fmla="*/ 4328021 h 5238841"/>
              <a:gd name="connsiteX22" fmla="*/ 9148799 w 12192000"/>
              <a:gd name="connsiteY22" fmla="*/ 4348506 h 5238841"/>
              <a:gd name="connsiteX23" fmla="*/ 9107898 w 12192000"/>
              <a:gd name="connsiteY23" fmla="*/ 4354282 h 5238841"/>
              <a:gd name="connsiteX24" fmla="*/ 8990743 w 12192000"/>
              <a:gd name="connsiteY24" fmla="*/ 4382161 h 5238841"/>
              <a:gd name="connsiteX25" fmla="*/ 8979819 w 12192000"/>
              <a:gd name="connsiteY25" fmla="*/ 4366419 h 5238841"/>
              <a:gd name="connsiteX26" fmla="*/ 8936044 w 12192000"/>
              <a:gd name="connsiteY26" fmla="*/ 4370992 h 5238841"/>
              <a:gd name="connsiteX27" fmla="*/ 8897707 w 12192000"/>
              <a:gd name="connsiteY27" fmla="*/ 4392673 h 5238841"/>
              <a:gd name="connsiteX28" fmla="*/ 8845635 w 12192000"/>
              <a:gd name="connsiteY28" fmla="*/ 4404300 h 5238841"/>
              <a:gd name="connsiteX29" fmla="*/ 8814562 w 12192000"/>
              <a:gd name="connsiteY29" fmla="*/ 4411434 h 5238841"/>
              <a:gd name="connsiteX30" fmla="*/ 8726349 w 12192000"/>
              <a:gd name="connsiteY30" fmla="*/ 4416668 h 5238841"/>
              <a:gd name="connsiteX31" fmla="*/ 8566678 w 12192000"/>
              <a:gd name="connsiteY31" fmla="*/ 4391711 h 5238841"/>
              <a:gd name="connsiteX32" fmla="*/ 8521516 w 12192000"/>
              <a:gd name="connsiteY32" fmla="*/ 4393927 h 5238841"/>
              <a:gd name="connsiteX33" fmla="*/ 8515998 w 12192000"/>
              <a:gd name="connsiteY33" fmla="*/ 4399124 h 5238841"/>
              <a:gd name="connsiteX34" fmla="*/ 8449547 w 12192000"/>
              <a:gd name="connsiteY34" fmla="*/ 4383170 h 5238841"/>
              <a:gd name="connsiteX35" fmla="*/ 8360285 w 12192000"/>
              <a:gd name="connsiteY35" fmla="*/ 4398502 h 5238841"/>
              <a:gd name="connsiteX36" fmla="*/ 8256584 w 12192000"/>
              <a:gd name="connsiteY36" fmla="*/ 4423564 h 5238841"/>
              <a:gd name="connsiteX37" fmla="*/ 8229821 w 12192000"/>
              <a:gd name="connsiteY37" fmla="*/ 4431840 h 5238841"/>
              <a:gd name="connsiteX38" fmla="*/ 8158476 w 12192000"/>
              <a:gd name="connsiteY38" fmla="*/ 4436904 h 5238841"/>
              <a:gd name="connsiteX39" fmla="*/ 7993707 w 12192000"/>
              <a:gd name="connsiteY39" fmla="*/ 4447962 h 5238841"/>
              <a:gd name="connsiteX40" fmla="*/ 7990346 w 12192000"/>
              <a:gd name="connsiteY40" fmla="*/ 4454853 h 5238841"/>
              <a:gd name="connsiteX41" fmla="*/ 7976786 w 12192000"/>
              <a:gd name="connsiteY41" fmla="*/ 4456820 h 5238841"/>
              <a:gd name="connsiteX42" fmla="*/ 7973491 w 12192000"/>
              <a:gd name="connsiteY42" fmla="*/ 4458577 h 5238841"/>
              <a:gd name="connsiteX43" fmla="*/ 7954281 w 12192000"/>
              <a:gd name="connsiteY43" fmla="*/ 4467421 h 5238841"/>
              <a:gd name="connsiteX44" fmla="*/ 7905540 w 12192000"/>
              <a:gd name="connsiteY44" fmla="*/ 4455628 h 5238841"/>
              <a:gd name="connsiteX45" fmla="*/ 7851932 w 12192000"/>
              <a:gd name="connsiteY45" fmla="*/ 4466353 h 5238841"/>
              <a:gd name="connsiteX46" fmla="*/ 7639078 w 12192000"/>
              <a:gd name="connsiteY46" fmla="*/ 4467635 h 5238841"/>
              <a:gd name="connsiteX47" fmla="*/ 7612359 w 12192000"/>
              <a:gd name="connsiteY47" fmla="*/ 4492789 h 5238841"/>
              <a:gd name="connsiteX48" fmla="*/ 7527328 w 12192000"/>
              <a:gd name="connsiteY48" fmla="*/ 4502199 h 5238841"/>
              <a:gd name="connsiteX49" fmla="*/ 7388717 w 12192000"/>
              <a:gd name="connsiteY49" fmla="*/ 4470799 h 5238841"/>
              <a:gd name="connsiteX50" fmla="*/ 7231898 w 12192000"/>
              <a:gd name="connsiteY50" fmla="*/ 4486028 h 5238841"/>
              <a:gd name="connsiteX51" fmla="*/ 7218425 w 12192000"/>
              <a:gd name="connsiteY51" fmla="*/ 4477288 h 5238841"/>
              <a:gd name="connsiteX52" fmla="*/ 7202795 w 12192000"/>
              <a:gd name="connsiteY52" fmla="*/ 4472972 h 5238841"/>
              <a:gd name="connsiteX53" fmla="*/ 7200744 w 12192000"/>
              <a:gd name="connsiteY53" fmla="*/ 4474099 h 5238841"/>
              <a:gd name="connsiteX54" fmla="*/ 7182163 w 12192000"/>
              <a:gd name="connsiteY54" fmla="*/ 4474005 h 5238841"/>
              <a:gd name="connsiteX55" fmla="*/ 7178368 w 12192000"/>
              <a:gd name="connsiteY55" fmla="*/ 4470673 h 5238841"/>
              <a:gd name="connsiteX56" fmla="*/ 7165705 w 12192000"/>
              <a:gd name="connsiteY56" fmla="*/ 4469569 h 5238841"/>
              <a:gd name="connsiteX57" fmla="*/ 7140991 w 12192000"/>
              <a:gd name="connsiteY57" fmla="*/ 4464599 h 5238841"/>
              <a:gd name="connsiteX58" fmla="*/ 7136152 w 12192000"/>
              <a:gd name="connsiteY58" fmla="*/ 4466292 h 5238841"/>
              <a:gd name="connsiteX59" fmla="*/ 7098544 w 12192000"/>
              <a:gd name="connsiteY59" fmla="*/ 4462879 h 5238841"/>
              <a:gd name="connsiteX60" fmla="*/ 7097922 w 12192000"/>
              <a:gd name="connsiteY60" fmla="*/ 4464077 h 5238841"/>
              <a:gd name="connsiteX61" fmla="*/ 7086877 w 12192000"/>
              <a:gd name="connsiteY61" fmla="*/ 4468554 h 5238841"/>
              <a:gd name="connsiteX62" fmla="*/ 7065999 w 12192000"/>
              <a:gd name="connsiteY62" fmla="*/ 4474270 h 5238841"/>
              <a:gd name="connsiteX63" fmla="*/ 7016598 w 12192000"/>
              <a:gd name="connsiteY63" fmla="*/ 4502855 h 5238841"/>
              <a:gd name="connsiteX64" fmla="*/ 6977375 w 12192000"/>
              <a:gd name="connsiteY64" fmla="*/ 4499434 h 5238841"/>
              <a:gd name="connsiteX65" fmla="*/ 6969409 w 12192000"/>
              <a:gd name="connsiteY65" fmla="*/ 4499424 h 5238841"/>
              <a:gd name="connsiteX66" fmla="*/ 6969218 w 12192000"/>
              <a:gd name="connsiteY66" fmla="*/ 4499704 h 5238841"/>
              <a:gd name="connsiteX67" fmla="*/ 6960755 w 12192000"/>
              <a:gd name="connsiteY67" fmla="*/ 4500249 h 5238841"/>
              <a:gd name="connsiteX68" fmla="*/ 6954882 w 12192000"/>
              <a:gd name="connsiteY68" fmla="*/ 4499405 h 5238841"/>
              <a:gd name="connsiteX69" fmla="*/ 6939428 w 12192000"/>
              <a:gd name="connsiteY69" fmla="*/ 4499385 h 5238841"/>
              <a:gd name="connsiteX70" fmla="*/ 6933902 w 12192000"/>
              <a:gd name="connsiteY70" fmla="*/ 4501239 h 5238841"/>
              <a:gd name="connsiteX71" fmla="*/ 6891244 w 12192000"/>
              <a:gd name="connsiteY71" fmla="*/ 4536371 h 5238841"/>
              <a:gd name="connsiteX72" fmla="*/ 6794496 w 12192000"/>
              <a:gd name="connsiteY72" fmla="*/ 4567924 h 5238841"/>
              <a:gd name="connsiteX73" fmla="*/ 6574528 w 12192000"/>
              <a:gd name="connsiteY73" fmla="*/ 4641155 h 5238841"/>
              <a:gd name="connsiteX74" fmla="*/ 6573036 w 12192000"/>
              <a:gd name="connsiteY74" fmla="*/ 4641049 h 5238841"/>
              <a:gd name="connsiteX75" fmla="*/ 6571920 w 12192000"/>
              <a:gd name="connsiteY75" fmla="*/ 4644739 h 5238841"/>
              <a:gd name="connsiteX76" fmla="*/ 6552021 w 12192000"/>
              <a:gd name="connsiteY76" fmla="*/ 4650379 h 5238841"/>
              <a:gd name="connsiteX77" fmla="*/ 6545925 w 12192000"/>
              <a:gd name="connsiteY77" fmla="*/ 4650675 h 5238841"/>
              <a:gd name="connsiteX78" fmla="*/ 6537822 w 12192000"/>
              <a:gd name="connsiteY78" fmla="*/ 4652769 h 5238841"/>
              <a:gd name="connsiteX79" fmla="*/ 6537743 w 12192000"/>
              <a:gd name="connsiteY79" fmla="*/ 4653068 h 5238841"/>
              <a:gd name="connsiteX80" fmla="*/ 6490057 w 12192000"/>
              <a:gd name="connsiteY80" fmla="*/ 4658624 h 5238841"/>
              <a:gd name="connsiteX81" fmla="*/ 6386800 w 12192000"/>
              <a:gd name="connsiteY81" fmla="*/ 4715431 h 5238841"/>
              <a:gd name="connsiteX82" fmla="*/ 6382703 w 12192000"/>
              <a:gd name="connsiteY82" fmla="*/ 4717930 h 5238841"/>
              <a:gd name="connsiteX83" fmla="*/ 6356495 w 12192000"/>
              <a:gd name="connsiteY83" fmla="*/ 4717843 h 5238841"/>
              <a:gd name="connsiteX84" fmla="*/ 6343628 w 12192000"/>
              <a:gd name="connsiteY84" fmla="*/ 4719161 h 5238841"/>
              <a:gd name="connsiteX85" fmla="*/ 6338605 w 12192000"/>
              <a:gd name="connsiteY85" fmla="*/ 4716723 h 5238841"/>
              <a:gd name="connsiteX86" fmla="*/ 6320318 w 12192000"/>
              <a:gd name="connsiteY86" fmla="*/ 4720095 h 5238841"/>
              <a:gd name="connsiteX87" fmla="*/ 6318742 w 12192000"/>
              <a:gd name="connsiteY87" fmla="*/ 4721541 h 5238841"/>
              <a:gd name="connsiteX88" fmla="*/ 6301708 w 12192000"/>
              <a:gd name="connsiteY88" fmla="*/ 4720380 h 5238841"/>
              <a:gd name="connsiteX89" fmla="*/ 6285082 w 12192000"/>
              <a:gd name="connsiteY89" fmla="*/ 4714639 h 5238841"/>
              <a:gd name="connsiteX90" fmla="*/ 6136936 w 12192000"/>
              <a:gd name="connsiteY90" fmla="*/ 4758246 h 5238841"/>
              <a:gd name="connsiteX91" fmla="*/ 5988578 w 12192000"/>
              <a:gd name="connsiteY91" fmla="*/ 4754427 h 5238841"/>
              <a:gd name="connsiteX92" fmla="*/ 5908701 w 12192000"/>
              <a:gd name="connsiteY92" fmla="*/ 4779160 h 5238841"/>
              <a:gd name="connsiteX93" fmla="*/ 5892219 w 12192000"/>
              <a:gd name="connsiteY93" fmla="*/ 4807892 h 5238841"/>
              <a:gd name="connsiteX94" fmla="*/ 5683612 w 12192000"/>
              <a:gd name="connsiteY94" fmla="*/ 4848770 h 5238841"/>
              <a:gd name="connsiteX95" fmla="*/ 5635111 w 12192000"/>
              <a:gd name="connsiteY95" fmla="*/ 4868888 h 5238841"/>
              <a:gd name="connsiteX96" fmla="*/ 5582652 w 12192000"/>
              <a:gd name="connsiteY96" fmla="*/ 4866836 h 5238841"/>
              <a:gd name="connsiteX97" fmla="*/ 5567213 w 12192000"/>
              <a:gd name="connsiteY97" fmla="*/ 4878769 h 5238841"/>
              <a:gd name="connsiteX98" fmla="*/ 5564659 w 12192000"/>
              <a:gd name="connsiteY98" fmla="*/ 4881042 h 5238841"/>
              <a:gd name="connsiteX99" fmla="*/ 5552102 w 12192000"/>
              <a:gd name="connsiteY99" fmla="*/ 4885426 h 5238841"/>
              <a:gd name="connsiteX100" fmla="*/ 5551475 w 12192000"/>
              <a:gd name="connsiteY100" fmla="*/ 4892560 h 5238841"/>
              <a:gd name="connsiteX101" fmla="*/ 5534664 w 12192000"/>
              <a:gd name="connsiteY101" fmla="*/ 4903385 h 5238841"/>
              <a:gd name="connsiteX102" fmla="*/ 5510737 w 12192000"/>
              <a:gd name="connsiteY102" fmla="*/ 4909807 h 5238841"/>
              <a:gd name="connsiteX103" fmla="*/ 5393901 w 12192000"/>
              <a:gd name="connsiteY103" fmla="*/ 4933709 h 5238841"/>
              <a:gd name="connsiteX104" fmla="*/ 5325782 w 12192000"/>
              <a:gd name="connsiteY104" fmla="*/ 4951789 h 5238841"/>
              <a:gd name="connsiteX105" fmla="*/ 5302703 w 12192000"/>
              <a:gd name="connsiteY105" fmla="*/ 4964590 h 5238841"/>
              <a:gd name="connsiteX106" fmla="*/ 5268591 w 12192000"/>
              <a:gd name="connsiteY106" fmla="*/ 4978479 h 5238841"/>
              <a:gd name="connsiteX107" fmla="*/ 5210559 w 12192000"/>
              <a:gd name="connsiteY107" fmla="*/ 5007585 h 5238841"/>
              <a:gd name="connsiteX108" fmla="*/ 5177597 w 12192000"/>
              <a:gd name="connsiteY108" fmla="*/ 5015926 h 5238841"/>
              <a:gd name="connsiteX109" fmla="*/ 5160569 w 12192000"/>
              <a:gd name="connsiteY109" fmla="*/ 5025681 h 5238841"/>
              <a:gd name="connsiteX110" fmla="*/ 5152748 w 12192000"/>
              <a:gd name="connsiteY110" fmla="*/ 5026569 h 5238841"/>
              <a:gd name="connsiteX111" fmla="*/ 5127678 w 12192000"/>
              <a:gd name="connsiteY111" fmla="*/ 5032947 h 5238841"/>
              <a:gd name="connsiteX112" fmla="*/ 5113147 w 12192000"/>
              <a:gd name="connsiteY112" fmla="*/ 5035818 h 5238841"/>
              <a:gd name="connsiteX113" fmla="*/ 5107301 w 12192000"/>
              <a:gd name="connsiteY113" fmla="*/ 5036672 h 5238841"/>
              <a:gd name="connsiteX114" fmla="*/ 5093215 w 12192000"/>
              <a:gd name="connsiteY114" fmla="*/ 5032880 h 5238841"/>
              <a:gd name="connsiteX115" fmla="*/ 5077058 w 12192000"/>
              <a:gd name="connsiteY115" fmla="*/ 5038681 h 5238841"/>
              <a:gd name="connsiteX116" fmla="*/ 5057349 w 12192000"/>
              <a:gd name="connsiteY116" fmla="*/ 5036015 h 5238841"/>
              <a:gd name="connsiteX117" fmla="*/ 5053945 w 12192000"/>
              <a:gd name="connsiteY117" fmla="*/ 5041952 h 5238841"/>
              <a:gd name="connsiteX118" fmla="*/ 5040021 w 12192000"/>
              <a:gd name="connsiteY118" fmla="*/ 5050052 h 5238841"/>
              <a:gd name="connsiteX119" fmla="*/ 5025913 w 12192000"/>
              <a:gd name="connsiteY119" fmla="*/ 5046535 h 5238841"/>
              <a:gd name="connsiteX120" fmla="*/ 4998218 w 12192000"/>
              <a:gd name="connsiteY120" fmla="*/ 5048065 h 5238841"/>
              <a:gd name="connsiteX121" fmla="*/ 4991008 w 12192000"/>
              <a:gd name="connsiteY121" fmla="*/ 5050439 h 5238841"/>
              <a:gd name="connsiteX122" fmla="*/ 4963503 w 12192000"/>
              <a:gd name="connsiteY122" fmla="*/ 5047575 h 5238841"/>
              <a:gd name="connsiteX123" fmla="*/ 4921053 w 12192000"/>
              <a:gd name="connsiteY123" fmla="*/ 5048925 h 5238841"/>
              <a:gd name="connsiteX124" fmla="*/ 4873420 w 12192000"/>
              <a:gd name="connsiteY124" fmla="*/ 5054929 h 5238841"/>
              <a:gd name="connsiteX125" fmla="*/ 4858825 w 12192000"/>
              <a:gd name="connsiteY125" fmla="*/ 5051329 h 5238841"/>
              <a:gd name="connsiteX126" fmla="*/ 4769340 w 12192000"/>
              <a:gd name="connsiteY126" fmla="*/ 5053090 h 5238841"/>
              <a:gd name="connsiteX127" fmla="*/ 4744152 w 12192000"/>
              <a:gd name="connsiteY127" fmla="*/ 5053391 h 5238841"/>
              <a:gd name="connsiteX128" fmla="*/ 4723556 w 12192000"/>
              <a:gd name="connsiteY128" fmla="*/ 5059633 h 5238841"/>
              <a:gd name="connsiteX129" fmla="*/ 4719699 w 12192000"/>
              <a:gd name="connsiteY129" fmla="*/ 5066298 h 5238841"/>
              <a:gd name="connsiteX130" fmla="*/ 4706016 w 12192000"/>
              <a:gd name="connsiteY130" fmla="*/ 5067422 h 5238841"/>
              <a:gd name="connsiteX131" fmla="*/ 4702593 w 12192000"/>
              <a:gd name="connsiteY131" fmla="*/ 5068973 h 5238841"/>
              <a:gd name="connsiteX132" fmla="*/ 4682766 w 12192000"/>
              <a:gd name="connsiteY132" fmla="*/ 5076609 h 5238841"/>
              <a:gd name="connsiteX133" fmla="*/ 4634960 w 12192000"/>
              <a:gd name="connsiteY133" fmla="*/ 5061852 h 5238841"/>
              <a:gd name="connsiteX134" fmla="*/ 4580645 w 12192000"/>
              <a:gd name="connsiteY134" fmla="*/ 5069246 h 5238841"/>
              <a:gd name="connsiteX135" fmla="*/ 4368005 w 12192000"/>
              <a:gd name="connsiteY135" fmla="*/ 5057426 h 5238841"/>
              <a:gd name="connsiteX136" fmla="*/ 4339489 w 12192000"/>
              <a:gd name="connsiteY136" fmla="*/ 5080858 h 5238841"/>
              <a:gd name="connsiteX137" fmla="*/ 4253895 w 12192000"/>
              <a:gd name="connsiteY137" fmla="*/ 5085008 h 5238841"/>
              <a:gd name="connsiteX138" fmla="*/ 3947260 w 12192000"/>
              <a:gd name="connsiteY138" fmla="*/ 5041167 h 5238841"/>
              <a:gd name="connsiteX139" fmla="*/ 3931969 w 12192000"/>
              <a:gd name="connsiteY139" fmla="*/ 5035902 h 5238841"/>
              <a:gd name="connsiteX140" fmla="*/ 3911296 w 12192000"/>
              <a:gd name="connsiteY140" fmla="*/ 5035663 h 5238841"/>
              <a:gd name="connsiteX141" fmla="*/ 3955454 w 12192000"/>
              <a:gd name="connsiteY141" fmla="*/ 5238841 h 5238841"/>
              <a:gd name="connsiteX142" fmla="*/ 3895182 w 12192000"/>
              <a:gd name="connsiteY142" fmla="*/ 5030229 h 5238841"/>
              <a:gd name="connsiteX143" fmla="*/ 3870866 w 12192000"/>
              <a:gd name="connsiteY143" fmla="*/ 5023753 h 5238841"/>
              <a:gd name="connsiteX144" fmla="*/ 3865913 w 12192000"/>
              <a:gd name="connsiteY144" fmla="*/ 5025143 h 5238841"/>
              <a:gd name="connsiteX145" fmla="*/ 3828606 w 12192000"/>
              <a:gd name="connsiteY145" fmla="*/ 5019426 h 5238841"/>
              <a:gd name="connsiteX146" fmla="*/ 3827901 w 12192000"/>
              <a:gd name="connsiteY146" fmla="*/ 5020583 h 5238841"/>
              <a:gd name="connsiteX147" fmla="*/ 3816543 w 12192000"/>
              <a:gd name="connsiteY147" fmla="*/ 5024366 h 5238841"/>
              <a:gd name="connsiteX148" fmla="*/ 3795278 w 12192000"/>
              <a:gd name="connsiteY148" fmla="*/ 5028779 h 5238841"/>
              <a:gd name="connsiteX149" fmla="*/ 3743858 w 12192000"/>
              <a:gd name="connsiteY149" fmla="*/ 5054237 h 5238841"/>
              <a:gd name="connsiteX150" fmla="*/ 3704945 w 12192000"/>
              <a:gd name="connsiteY150" fmla="*/ 5048413 h 5238841"/>
              <a:gd name="connsiteX151" fmla="*/ 3696992 w 12192000"/>
              <a:gd name="connsiteY151" fmla="*/ 5047914 h 5238841"/>
              <a:gd name="connsiteX152" fmla="*/ 3696780 w 12192000"/>
              <a:gd name="connsiteY152" fmla="*/ 5048181 h 5238841"/>
              <a:gd name="connsiteX153" fmla="*/ 3688290 w 12192000"/>
              <a:gd name="connsiteY153" fmla="*/ 5048204 h 5238841"/>
              <a:gd name="connsiteX154" fmla="*/ 3682486 w 12192000"/>
              <a:gd name="connsiteY154" fmla="*/ 5047000 h 5238841"/>
              <a:gd name="connsiteX155" fmla="*/ 3667056 w 12192000"/>
              <a:gd name="connsiteY155" fmla="*/ 5046030 h 5238841"/>
              <a:gd name="connsiteX156" fmla="*/ 3661403 w 12192000"/>
              <a:gd name="connsiteY156" fmla="*/ 5047537 h 5238841"/>
              <a:gd name="connsiteX157" fmla="*/ 3658673 w 12192000"/>
              <a:gd name="connsiteY157" fmla="*/ 5050790 h 5238841"/>
              <a:gd name="connsiteX158" fmla="*/ 3657333 w 12192000"/>
              <a:gd name="connsiteY158" fmla="*/ 5050325 h 5238841"/>
              <a:gd name="connsiteX159" fmla="*/ 3626778 w 12192000"/>
              <a:gd name="connsiteY159" fmla="*/ 5057882 h 5238841"/>
              <a:gd name="connsiteX160" fmla="*/ 3560067 w 12192000"/>
              <a:gd name="connsiteY160" fmla="*/ 5064266 h 5238841"/>
              <a:gd name="connsiteX161" fmla="*/ 3522641 w 12192000"/>
              <a:gd name="connsiteY161" fmla="*/ 5063654 h 5238841"/>
              <a:gd name="connsiteX162" fmla="*/ 3419275 w 12192000"/>
              <a:gd name="connsiteY162" fmla="*/ 5066646 h 5238841"/>
              <a:gd name="connsiteX163" fmla="*/ 3314869 w 12192000"/>
              <a:gd name="connsiteY163" fmla="*/ 5073197 h 5238841"/>
              <a:gd name="connsiteX164" fmla="*/ 3259088 w 12192000"/>
              <a:gd name="connsiteY164" fmla="*/ 5096363 h 5238841"/>
              <a:gd name="connsiteX165" fmla="*/ 3253104 w 12192000"/>
              <a:gd name="connsiteY165" fmla="*/ 5096785 h 5238841"/>
              <a:gd name="connsiteX166" fmla="*/ 3238751 w 12192000"/>
              <a:gd name="connsiteY166" fmla="*/ 5092996 h 5238841"/>
              <a:gd name="connsiteX167" fmla="*/ 3233681 w 12192000"/>
              <a:gd name="connsiteY167" fmla="*/ 5090758 h 5238841"/>
              <a:gd name="connsiteX168" fmla="*/ 3225562 w 12192000"/>
              <a:gd name="connsiteY168" fmla="*/ 5089215 h 5238841"/>
              <a:gd name="connsiteX169" fmla="*/ 3225260 w 12192000"/>
              <a:gd name="connsiteY169" fmla="*/ 5089437 h 5238841"/>
              <a:gd name="connsiteX170" fmla="*/ 3217859 w 12192000"/>
              <a:gd name="connsiteY170" fmla="*/ 5087484 h 5238841"/>
              <a:gd name="connsiteX171" fmla="*/ 3182980 w 12192000"/>
              <a:gd name="connsiteY171" fmla="*/ 5074650 h 5238841"/>
              <a:gd name="connsiteX172" fmla="*/ 3055081 w 12192000"/>
              <a:gd name="connsiteY172" fmla="*/ 5080424 h 5238841"/>
              <a:gd name="connsiteX173" fmla="*/ 3049807 w 12192000"/>
              <a:gd name="connsiteY173" fmla="*/ 5080860 h 5238841"/>
              <a:gd name="connsiteX174" fmla="*/ 3029122 w 12192000"/>
              <a:gd name="connsiteY174" fmla="*/ 5070085 h 5238841"/>
              <a:gd name="connsiteX175" fmla="*/ 3017862 w 12192000"/>
              <a:gd name="connsiteY175" fmla="*/ 5065942 h 5238841"/>
              <a:gd name="connsiteX176" fmla="*/ 3015868 w 12192000"/>
              <a:gd name="connsiteY176" fmla="*/ 5061832 h 5238841"/>
              <a:gd name="connsiteX177" fmla="*/ 2998644 w 12192000"/>
              <a:gd name="connsiteY177" fmla="*/ 5057210 h 5238841"/>
              <a:gd name="connsiteX178" fmla="*/ 2996219 w 12192000"/>
              <a:gd name="connsiteY178" fmla="*/ 5057788 h 5238841"/>
              <a:gd name="connsiteX179" fmla="*/ 2983676 w 12192000"/>
              <a:gd name="connsiteY179" fmla="*/ 5049852 h 5238841"/>
              <a:gd name="connsiteX180" fmla="*/ 2903609 w 12192000"/>
              <a:gd name="connsiteY180" fmla="*/ 4998457 h 5238841"/>
              <a:gd name="connsiteX181" fmla="*/ 2758830 w 12192000"/>
              <a:gd name="connsiteY181" fmla="*/ 4974760 h 5238841"/>
              <a:gd name="connsiteX182" fmla="*/ 2532669 w 12192000"/>
              <a:gd name="connsiteY182" fmla="*/ 4940573 h 5238841"/>
              <a:gd name="connsiteX183" fmla="*/ 2389931 w 12192000"/>
              <a:gd name="connsiteY183" fmla="*/ 4905785 h 5238841"/>
              <a:gd name="connsiteX184" fmla="*/ 2335186 w 12192000"/>
              <a:gd name="connsiteY184" fmla="*/ 4902957 h 5238841"/>
              <a:gd name="connsiteX185" fmla="*/ 2273393 w 12192000"/>
              <a:gd name="connsiteY185" fmla="*/ 4883565 h 5238841"/>
              <a:gd name="connsiteX186" fmla="*/ 2269523 w 12192000"/>
              <a:gd name="connsiteY186" fmla="*/ 4884442 h 5238841"/>
              <a:gd name="connsiteX187" fmla="*/ 2256015 w 12192000"/>
              <a:gd name="connsiteY187" fmla="*/ 4883014 h 5238841"/>
              <a:gd name="connsiteX188" fmla="*/ 2249731 w 12192000"/>
              <a:gd name="connsiteY188" fmla="*/ 4888778 h 5238841"/>
              <a:gd name="connsiteX189" fmla="*/ 2227629 w 12192000"/>
              <a:gd name="connsiteY189" fmla="*/ 4891047 h 5238841"/>
              <a:gd name="connsiteX190" fmla="*/ 2203460 w 12192000"/>
              <a:gd name="connsiteY190" fmla="*/ 4886696 h 5238841"/>
              <a:gd name="connsiteX191" fmla="*/ 2091528 w 12192000"/>
              <a:gd name="connsiteY191" fmla="*/ 4859155 h 5238841"/>
              <a:gd name="connsiteX192" fmla="*/ 2022901 w 12192000"/>
              <a:gd name="connsiteY192" fmla="*/ 4846594 h 5238841"/>
              <a:gd name="connsiteX193" fmla="*/ 1994227 w 12192000"/>
              <a:gd name="connsiteY193" fmla="*/ 4847973 h 5238841"/>
              <a:gd name="connsiteX194" fmla="*/ 1955936 w 12192000"/>
              <a:gd name="connsiteY194" fmla="*/ 4845765 h 5238841"/>
              <a:gd name="connsiteX195" fmla="*/ 1741924 w 12192000"/>
              <a:gd name="connsiteY195" fmla="*/ 4808054 h 5238841"/>
              <a:gd name="connsiteX196" fmla="*/ 1734410 w 12192000"/>
              <a:gd name="connsiteY196" fmla="*/ 4811675 h 5238841"/>
              <a:gd name="connsiteX197" fmla="*/ 1691423 w 12192000"/>
              <a:gd name="connsiteY197" fmla="*/ 4802777 h 5238841"/>
              <a:gd name="connsiteX198" fmla="*/ 1554504 w 12192000"/>
              <a:gd name="connsiteY198" fmla="*/ 4739985 h 5238841"/>
              <a:gd name="connsiteX199" fmla="*/ 1470119 w 12192000"/>
              <a:gd name="connsiteY199" fmla="*/ 4723470 h 5238841"/>
              <a:gd name="connsiteX200" fmla="*/ 1437967 w 12192000"/>
              <a:gd name="connsiteY200" fmla="*/ 4722710 h 5238841"/>
              <a:gd name="connsiteX201" fmla="*/ 1295869 w 12192000"/>
              <a:gd name="connsiteY201" fmla="*/ 4726175 h 5238841"/>
              <a:gd name="connsiteX202" fmla="*/ 1292949 w 12192000"/>
              <a:gd name="connsiteY202" fmla="*/ 4684615 h 5238841"/>
              <a:gd name="connsiteX203" fmla="*/ 1244908 w 12192000"/>
              <a:gd name="connsiteY203" fmla="*/ 4706993 h 5238841"/>
              <a:gd name="connsiteX204" fmla="*/ 1171266 w 12192000"/>
              <a:gd name="connsiteY204" fmla="*/ 4706535 h 5238841"/>
              <a:gd name="connsiteX205" fmla="*/ 1160868 w 12192000"/>
              <a:gd name="connsiteY205" fmla="*/ 4701936 h 5238841"/>
              <a:gd name="connsiteX206" fmla="*/ 1147599 w 12192000"/>
              <a:gd name="connsiteY206" fmla="*/ 4714833 h 5238841"/>
              <a:gd name="connsiteX207" fmla="*/ 1119603 w 12192000"/>
              <a:gd name="connsiteY207" fmla="*/ 4721303 h 5238841"/>
              <a:gd name="connsiteX208" fmla="*/ 997851 w 12192000"/>
              <a:gd name="connsiteY208" fmla="*/ 4722336 h 5238841"/>
              <a:gd name="connsiteX209" fmla="*/ 976455 w 12192000"/>
              <a:gd name="connsiteY209" fmla="*/ 4726407 h 5238841"/>
              <a:gd name="connsiteX210" fmla="*/ 949939 w 12192000"/>
              <a:gd name="connsiteY210" fmla="*/ 4719699 h 5238841"/>
              <a:gd name="connsiteX211" fmla="*/ 894148 w 12192000"/>
              <a:gd name="connsiteY211" fmla="*/ 4710406 h 5238841"/>
              <a:gd name="connsiteX212" fmla="*/ 857990 w 12192000"/>
              <a:gd name="connsiteY212" fmla="*/ 4696844 h 5238841"/>
              <a:gd name="connsiteX213" fmla="*/ 848649 w 12192000"/>
              <a:gd name="connsiteY213" fmla="*/ 4704021 h 5238841"/>
              <a:gd name="connsiteX214" fmla="*/ 826436 w 12192000"/>
              <a:gd name="connsiteY214" fmla="*/ 4707421 h 5238841"/>
              <a:gd name="connsiteX215" fmla="*/ 733052 w 12192000"/>
              <a:gd name="connsiteY215" fmla="*/ 4701884 h 5238841"/>
              <a:gd name="connsiteX216" fmla="*/ 716185 w 12192000"/>
              <a:gd name="connsiteY216" fmla="*/ 4648168 h 5238841"/>
              <a:gd name="connsiteX217" fmla="*/ 582722 w 12192000"/>
              <a:gd name="connsiteY217" fmla="*/ 4658637 h 5238841"/>
              <a:gd name="connsiteX218" fmla="*/ 581118 w 12192000"/>
              <a:gd name="connsiteY218" fmla="*/ 4654120 h 5238841"/>
              <a:gd name="connsiteX219" fmla="*/ 546453 w 12192000"/>
              <a:gd name="connsiteY219" fmla="*/ 4652542 h 5238841"/>
              <a:gd name="connsiteX220" fmla="*/ 536773 w 12192000"/>
              <a:gd name="connsiteY220" fmla="*/ 4644609 h 5238841"/>
              <a:gd name="connsiteX221" fmla="*/ 388896 w 12192000"/>
              <a:gd name="connsiteY221" fmla="*/ 4619173 h 5238841"/>
              <a:gd name="connsiteX222" fmla="*/ 366479 w 12192000"/>
              <a:gd name="connsiteY222" fmla="*/ 4618896 h 5238841"/>
              <a:gd name="connsiteX223" fmla="*/ 342781 w 12192000"/>
              <a:gd name="connsiteY223" fmla="*/ 4601239 h 5238841"/>
              <a:gd name="connsiteX224" fmla="*/ 255925 w 12192000"/>
              <a:gd name="connsiteY224" fmla="*/ 4598685 h 5238841"/>
              <a:gd name="connsiteX225" fmla="*/ 226919 w 12192000"/>
              <a:gd name="connsiteY225" fmla="*/ 4598460 h 5238841"/>
              <a:gd name="connsiteX226" fmla="*/ 213925 w 12192000"/>
              <a:gd name="connsiteY226" fmla="*/ 4597783 h 5238841"/>
              <a:gd name="connsiteX227" fmla="*/ 215196 w 12192000"/>
              <a:gd name="connsiteY227" fmla="*/ 4588576 h 5238841"/>
              <a:gd name="connsiteX228" fmla="*/ 180214 w 12192000"/>
              <a:gd name="connsiteY228" fmla="*/ 4583701 h 5238841"/>
              <a:gd name="connsiteX229" fmla="*/ 83203 w 12192000"/>
              <a:gd name="connsiteY229" fmla="*/ 4531664 h 5238841"/>
              <a:gd name="connsiteX230" fmla="*/ 4106 w 12192000"/>
              <a:gd name="connsiteY230" fmla="*/ 4517202 h 5238841"/>
              <a:gd name="connsiteX231" fmla="*/ 0 w 12192000"/>
              <a:gd name="connsiteY231" fmla="*/ 4516084 h 5238841"/>
              <a:gd name="connsiteX232" fmla="*/ 0 w 12192000"/>
              <a:gd name="connsiteY232" fmla="*/ 0 h 5238841"/>
              <a:gd name="connsiteX0" fmla="*/ 0 w 12192000"/>
              <a:gd name="connsiteY0" fmla="*/ 0 h 5238841"/>
              <a:gd name="connsiteX1" fmla="*/ 12192000 w 12192000"/>
              <a:gd name="connsiteY1" fmla="*/ 0 h 5238841"/>
              <a:gd name="connsiteX2" fmla="*/ 12192000 w 12192000"/>
              <a:gd name="connsiteY2" fmla="*/ 3809005 h 5238841"/>
              <a:gd name="connsiteX3" fmla="*/ 12142543 w 12192000"/>
              <a:gd name="connsiteY3" fmla="*/ 3817043 h 5238841"/>
              <a:gd name="connsiteX4" fmla="*/ 12109241 w 12192000"/>
              <a:gd name="connsiteY4" fmla="*/ 3824228 h 5238841"/>
              <a:gd name="connsiteX5" fmla="*/ 11668991 w 12192000"/>
              <a:gd name="connsiteY5" fmla="*/ 3788038 h 5238841"/>
              <a:gd name="connsiteX6" fmla="*/ 11476952 w 12192000"/>
              <a:gd name="connsiteY6" fmla="*/ 3866786 h 5238841"/>
              <a:gd name="connsiteX7" fmla="*/ 11336487 w 12192000"/>
              <a:gd name="connsiteY7" fmla="*/ 3971513 h 5238841"/>
              <a:gd name="connsiteX8" fmla="*/ 11214181 w 12192000"/>
              <a:gd name="connsiteY8" fmla="*/ 4004215 h 5238841"/>
              <a:gd name="connsiteX9" fmla="*/ 11042540 w 12192000"/>
              <a:gd name="connsiteY9" fmla="*/ 4002613 h 5238841"/>
              <a:gd name="connsiteX10" fmla="*/ 10833086 w 12192000"/>
              <a:gd name="connsiteY10" fmla="*/ 3997707 h 5238841"/>
              <a:gd name="connsiteX11" fmla="*/ 10599680 w 12192000"/>
              <a:gd name="connsiteY11" fmla="*/ 3982661 h 5238841"/>
              <a:gd name="connsiteX12" fmla="*/ 10519971 w 12192000"/>
              <a:gd name="connsiteY12" fmla="*/ 3975018 h 5238841"/>
              <a:gd name="connsiteX13" fmla="*/ 10217282 w 12192000"/>
              <a:gd name="connsiteY13" fmla="*/ 4020809 h 5238841"/>
              <a:gd name="connsiteX14" fmla="*/ 9936427 w 12192000"/>
              <a:gd name="connsiteY14" fmla="*/ 4137843 h 5238841"/>
              <a:gd name="connsiteX15" fmla="*/ 9800299 w 12192000"/>
              <a:gd name="connsiteY15" fmla="*/ 4186098 h 5238841"/>
              <a:gd name="connsiteX16" fmla="*/ 9707822 w 12192000"/>
              <a:gd name="connsiteY16" fmla="*/ 4189102 h 5238841"/>
              <a:gd name="connsiteX17" fmla="*/ 9543973 w 12192000"/>
              <a:gd name="connsiteY17" fmla="*/ 4245802 h 5238841"/>
              <a:gd name="connsiteX18" fmla="*/ 9528747 w 12192000"/>
              <a:gd name="connsiteY18" fmla="*/ 4251724 h 5238841"/>
              <a:gd name="connsiteX19" fmla="*/ 9436976 w 12192000"/>
              <a:gd name="connsiteY19" fmla="*/ 4269351 h 5238841"/>
              <a:gd name="connsiteX20" fmla="*/ 9371827 w 12192000"/>
              <a:gd name="connsiteY20" fmla="*/ 4303912 h 5238841"/>
              <a:gd name="connsiteX21" fmla="*/ 9260304 w 12192000"/>
              <a:gd name="connsiteY21" fmla="*/ 4328021 h 5238841"/>
              <a:gd name="connsiteX22" fmla="*/ 9148799 w 12192000"/>
              <a:gd name="connsiteY22" fmla="*/ 4348506 h 5238841"/>
              <a:gd name="connsiteX23" fmla="*/ 9107898 w 12192000"/>
              <a:gd name="connsiteY23" fmla="*/ 4354282 h 5238841"/>
              <a:gd name="connsiteX24" fmla="*/ 8990743 w 12192000"/>
              <a:gd name="connsiteY24" fmla="*/ 4382161 h 5238841"/>
              <a:gd name="connsiteX25" fmla="*/ 8979819 w 12192000"/>
              <a:gd name="connsiteY25" fmla="*/ 4366419 h 5238841"/>
              <a:gd name="connsiteX26" fmla="*/ 8936044 w 12192000"/>
              <a:gd name="connsiteY26" fmla="*/ 4370992 h 5238841"/>
              <a:gd name="connsiteX27" fmla="*/ 8897707 w 12192000"/>
              <a:gd name="connsiteY27" fmla="*/ 4392673 h 5238841"/>
              <a:gd name="connsiteX28" fmla="*/ 8845635 w 12192000"/>
              <a:gd name="connsiteY28" fmla="*/ 4404300 h 5238841"/>
              <a:gd name="connsiteX29" fmla="*/ 8814562 w 12192000"/>
              <a:gd name="connsiteY29" fmla="*/ 4411434 h 5238841"/>
              <a:gd name="connsiteX30" fmla="*/ 8726349 w 12192000"/>
              <a:gd name="connsiteY30" fmla="*/ 4416668 h 5238841"/>
              <a:gd name="connsiteX31" fmla="*/ 8566678 w 12192000"/>
              <a:gd name="connsiteY31" fmla="*/ 4391711 h 5238841"/>
              <a:gd name="connsiteX32" fmla="*/ 8521516 w 12192000"/>
              <a:gd name="connsiteY32" fmla="*/ 4393927 h 5238841"/>
              <a:gd name="connsiteX33" fmla="*/ 8515998 w 12192000"/>
              <a:gd name="connsiteY33" fmla="*/ 4399124 h 5238841"/>
              <a:gd name="connsiteX34" fmla="*/ 8449547 w 12192000"/>
              <a:gd name="connsiteY34" fmla="*/ 4383170 h 5238841"/>
              <a:gd name="connsiteX35" fmla="*/ 8360285 w 12192000"/>
              <a:gd name="connsiteY35" fmla="*/ 4398502 h 5238841"/>
              <a:gd name="connsiteX36" fmla="*/ 8256584 w 12192000"/>
              <a:gd name="connsiteY36" fmla="*/ 4423564 h 5238841"/>
              <a:gd name="connsiteX37" fmla="*/ 8229821 w 12192000"/>
              <a:gd name="connsiteY37" fmla="*/ 4431840 h 5238841"/>
              <a:gd name="connsiteX38" fmla="*/ 8158476 w 12192000"/>
              <a:gd name="connsiteY38" fmla="*/ 4436904 h 5238841"/>
              <a:gd name="connsiteX39" fmla="*/ 7993707 w 12192000"/>
              <a:gd name="connsiteY39" fmla="*/ 4447962 h 5238841"/>
              <a:gd name="connsiteX40" fmla="*/ 7990346 w 12192000"/>
              <a:gd name="connsiteY40" fmla="*/ 4454853 h 5238841"/>
              <a:gd name="connsiteX41" fmla="*/ 7976786 w 12192000"/>
              <a:gd name="connsiteY41" fmla="*/ 4456820 h 5238841"/>
              <a:gd name="connsiteX42" fmla="*/ 7973491 w 12192000"/>
              <a:gd name="connsiteY42" fmla="*/ 4458577 h 5238841"/>
              <a:gd name="connsiteX43" fmla="*/ 7954281 w 12192000"/>
              <a:gd name="connsiteY43" fmla="*/ 4467421 h 5238841"/>
              <a:gd name="connsiteX44" fmla="*/ 7905540 w 12192000"/>
              <a:gd name="connsiteY44" fmla="*/ 4455628 h 5238841"/>
              <a:gd name="connsiteX45" fmla="*/ 7851932 w 12192000"/>
              <a:gd name="connsiteY45" fmla="*/ 4466353 h 5238841"/>
              <a:gd name="connsiteX46" fmla="*/ 7639078 w 12192000"/>
              <a:gd name="connsiteY46" fmla="*/ 4467635 h 5238841"/>
              <a:gd name="connsiteX47" fmla="*/ 7612359 w 12192000"/>
              <a:gd name="connsiteY47" fmla="*/ 4492789 h 5238841"/>
              <a:gd name="connsiteX48" fmla="*/ 7527328 w 12192000"/>
              <a:gd name="connsiteY48" fmla="*/ 4502199 h 5238841"/>
              <a:gd name="connsiteX49" fmla="*/ 7388717 w 12192000"/>
              <a:gd name="connsiteY49" fmla="*/ 4470799 h 5238841"/>
              <a:gd name="connsiteX50" fmla="*/ 7231898 w 12192000"/>
              <a:gd name="connsiteY50" fmla="*/ 4486028 h 5238841"/>
              <a:gd name="connsiteX51" fmla="*/ 7218425 w 12192000"/>
              <a:gd name="connsiteY51" fmla="*/ 4477288 h 5238841"/>
              <a:gd name="connsiteX52" fmla="*/ 7202795 w 12192000"/>
              <a:gd name="connsiteY52" fmla="*/ 4472972 h 5238841"/>
              <a:gd name="connsiteX53" fmla="*/ 7200744 w 12192000"/>
              <a:gd name="connsiteY53" fmla="*/ 4474099 h 5238841"/>
              <a:gd name="connsiteX54" fmla="*/ 7182163 w 12192000"/>
              <a:gd name="connsiteY54" fmla="*/ 4474005 h 5238841"/>
              <a:gd name="connsiteX55" fmla="*/ 7178368 w 12192000"/>
              <a:gd name="connsiteY55" fmla="*/ 4470673 h 5238841"/>
              <a:gd name="connsiteX56" fmla="*/ 7165705 w 12192000"/>
              <a:gd name="connsiteY56" fmla="*/ 4469569 h 5238841"/>
              <a:gd name="connsiteX57" fmla="*/ 7140991 w 12192000"/>
              <a:gd name="connsiteY57" fmla="*/ 4464599 h 5238841"/>
              <a:gd name="connsiteX58" fmla="*/ 7136152 w 12192000"/>
              <a:gd name="connsiteY58" fmla="*/ 4466292 h 5238841"/>
              <a:gd name="connsiteX59" fmla="*/ 7098544 w 12192000"/>
              <a:gd name="connsiteY59" fmla="*/ 4462879 h 5238841"/>
              <a:gd name="connsiteX60" fmla="*/ 7097922 w 12192000"/>
              <a:gd name="connsiteY60" fmla="*/ 4464077 h 5238841"/>
              <a:gd name="connsiteX61" fmla="*/ 7086877 w 12192000"/>
              <a:gd name="connsiteY61" fmla="*/ 4468554 h 5238841"/>
              <a:gd name="connsiteX62" fmla="*/ 7065999 w 12192000"/>
              <a:gd name="connsiteY62" fmla="*/ 4474270 h 5238841"/>
              <a:gd name="connsiteX63" fmla="*/ 7016598 w 12192000"/>
              <a:gd name="connsiteY63" fmla="*/ 4502855 h 5238841"/>
              <a:gd name="connsiteX64" fmla="*/ 6977375 w 12192000"/>
              <a:gd name="connsiteY64" fmla="*/ 4499434 h 5238841"/>
              <a:gd name="connsiteX65" fmla="*/ 6969409 w 12192000"/>
              <a:gd name="connsiteY65" fmla="*/ 4499424 h 5238841"/>
              <a:gd name="connsiteX66" fmla="*/ 6969218 w 12192000"/>
              <a:gd name="connsiteY66" fmla="*/ 4499704 h 5238841"/>
              <a:gd name="connsiteX67" fmla="*/ 6960755 w 12192000"/>
              <a:gd name="connsiteY67" fmla="*/ 4500249 h 5238841"/>
              <a:gd name="connsiteX68" fmla="*/ 6954882 w 12192000"/>
              <a:gd name="connsiteY68" fmla="*/ 4499405 h 5238841"/>
              <a:gd name="connsiteX69" fmla="*/ 6939428 w 12192000"/>
              <a:gd name="connsiteY69" fmla="*/ 4499385 h 5238841"/>
              <a:gd name="connsiteX70" fmla="*/ 6933902 w 12192000"/>
              <a:gd name="connsiteY70" fmla="*/ 4501239 h 5238841"/>
              <a:gd name="connsiteX71" fmla="*/ 6891244 w 12192000"/>
              <a:gd name="connsiteY71" fmla="*/ 4536371 h 5238841"/>
              <a:gd name="connsiteX72" fmla="*/ 6794496 w 12192000"/>
              <a:gd name="connsiteY72" fmla="*/ 4567924 h 5238841"/>
              <a:gd name="connsiteX73" fmla="*/ 6574528 w 12192000"/>
              <a:gd name="connsiteY73" fmla="*/ 4641155 h 5238841"/>
              <a:gd name="connsiteX74" fmla="*/ 6573036 w 12192000"/>
              <a:gd name="connsiteY74" fmla="*/ 4641049 h 5238841"/>
              <a:gd name="connsiteX75" fmla="*/ 6571920 w 12192000"/>
              <a:gd name="connsiteY75" fmla="*/ 4644739 h 5238841"/>
              <a:gd name="connsiteX76" fmla="*/ 6552021 w 12192000"/>
              <a:gd name="connsiteY76" fmla="*/ 4650379 h 5238841"/>
              <a:gd name="connsiteX77" fmla="*/ 6545925 w 12192000"/>
              <a:gd name="connsiteY77" fmla="*/ 4650675 h 5238841"/>
              <a:gd name="connsiteX78" fmla="*/ 6537822 w 12192000"/>
              <a:gd name="connsiteY78" fmla="*/ 4652769 h 5238841"/>
              <a:gd name="connsiteX79" fmla="*/ 6537743 w 12192000"/>
              <a:gd name="connsiteY79" fmla="*/ 4653068 h 5238841"/>
              <a:gd name="connsiteX80" fmla="*/ 6490057 w 12192000"/>
              <a:gd name="connsiteY80" fmla="*/ 4658624 h 5238841"/>
              <a:gd name="connsiteX81" fmla="*/ 6386800 w 12192000"/>
              <a:gd name="connsiteY81" fmla="*/ 4715431 h 5238841"/>
              <a:gd name="connsiteX82" fmla="*/ 6382703 w 12192000"/>
              <a:gd name="connsiteY82" fmla="*/ 4717930 h 5238841"/>
              <a:gd name="connsiteX83" fmla="*/ 6356495 w 12192000"/>
              <a:gd name="connsiteY83" fmla="*/ 4717843 h 5238841"/>
              <a:gd name="connsiteX84" fmla="*/ 6343628 w 12192000"/>
              <a:gd name="connsiteY84" fmla="*/ 4719161 h 5238841"/>
              <a:gd name="connsiteX85" fmla="*/ 6338605 w 12192000"/>
              <a:gd name="connsiteY85" fmla="*/ 4716723 h 5238841"/>
              <a:gd name="connsiteX86" fmla="*/ 6320318 w 12192000"/>
              <a:gd name="connsiteY86" fmla="*/ 4720095 h 5238841"/>
              <a:gd name="connsiteX87" fmla="*/ 6318742 w 12192000"/>
              <a:gd name="connsiteY87" fmla="*/ 4721541 h 5238841"/>
              <a:gd name="connsiteX88" fmla="*/ 6301708 w 12192000"/>
              <a:gd name="connsiteY88" fmla="*/ 4720380 h 5238841"/>
              <a:gd name="connsiteX89" fmla="*/ 6285082 w 12192000"/>
              <a:gd name="connsiteY89" fmla="*/ 4714639 h 5238841"/>
              <a:gd name="connsiteX90" fmla="*/ 6136936 w 12192000"/>
              <a:gd name="connsiteY90" fmla="*/ 4758246 h 5238841"/>
              <a:gd name="connsiteX91" fmla="*/ 5988578 w 12192000"/>
              <a:gd name="connsiteY91" fmla="*/ 4754427 h 5238841"/>
              <a:gd name="connsiteX92" fmla="*/ 5908701 w 12192000"/>
              <a:gd name="connsiteY92" fmla="*/ 4779160 h 5238841"/>
              <a:gd name="connsiteX93" fmla="*/ 5892219 w 12192000"/>
              <a:gd name="connsiteY93" fmla="*/ 4807892 h 5238841"/>
              <a:gd name="connsiteX94" fmla="*/ 5683612 w 12192000"/>
              <a:gd name="connsiteY94" fmla="*/ 4848770 h 5238841"/>
              <a:gd name="connsiteX95" fmla="*/ 5635111 w 12192000"/>
              <a:gd name="connsiteY95" fmla="*/ 4868888 h 5238841"/>
              <a:gd name="connsiteX96" fmla="*/ 5582652 w 12192000"/>
              <a:gd name="connsiteY96" fmla="*/ 4866836 h 5238841"/>
              <a:gd name="connsiteX97" fmla="*/ 5567213 w 12192000"/>
              <a:gd name="connsiteY97" fmla="*/ 4878769 h 5238841"/>
              <a:gd name="connsiteX98" fmla="*/ 5564659 w 12192000"/>
              <a:gd name="connsiteY98" fmla="*/ 4881042 h 5238841"/>
              <a:gd name="connsiteX99" fmla="*/ 5552102 w 12192000"/>
              <a:gd name="connsiteY99" fmla="*/ 4885426 h 5238841"/>
              <a:gd name="connsiteX100" fmla="*/ 5551475 w 12192000"/>
              <a:gd name="connsiteY100" fmla="*/ 4892560 h 5238841"/>
              <a:gd name="connsiteX101" fmla="*/ 5534664 w 12192000"/>
              <a:gd name="connsiteY101" fmla="*/ 4903385 h 5238841"/>
              <a:gd name="connsiteX102" fmla="*/ 5510737 w 12192000"/>
              <a:gd name="connsiteY102" fmla="*/ 4909807 h 5238841"/>
              <a:gd name="connsiteX103" fmla="*/ 5393901 w 12192000"/>
              <a:gd name="connsiteY103" fmla="*/ 4933709 h 5238841"/>
              <a:gd name="connsiteX104" fmla="*/ 5325782 w 12192000"/>
              <a:gd name="connsiteY104" fmla="*/ 4951789 h 5238841"/>
              <a:gd name="connsiteX105" fmla="*/ 5302703 w 12192000"/>
              <a:gd name="connsiteY105" fmla="*/ 4964590 h 5238841"/>
              <a:gd name="connsiteX106" fmla="*/ 5268591 w 12192000"/>
              <a:gd name="connsiteY106" fmla="*/ 4978479 h 5238841"/>
              <a:gd name="connsiteX107" fmla="*/ 5210559 w 12192000"/>
              <a:gd name="connsiteY107" fmla="*/ 5007585 h 5238841"/>
              <a:gd name="connsiteX108" fmla="*/ 5177597 w 12192000"/>
              <a:gd name="connsiteY108" fmla="*/ 5015926 h 5238841"/>
              <a:gd name="connsiteX109" fmla="*/ 5160569 w 12192000"/>
              <a:gd name="connsiteY109" fmla="*/ 5025681 h 5238841"/>
              <a:gd name="connsiteX110" fmla="*/ 5152748 w 12192000"/>
              <a:gd name="connsiteY110" fmla="*/ 5026569 h 5238841"/>
              <a:gd name="connsiteX111" fmla="*/ 5127678 w 12192000"/>
              <a:gd name="connsiteY111" fmla="*/ 5032947 h 5238841"/>
              <a:gd name="connsiteX112" fmla="*/ 5113147 w 12192000"/>
              <a:gd name="connsiteY112" fmla="*/ 5035818 h 5238841"/>
              <a:gd name="connsiteX113" fmla="*/ 5107301 w 12192000"/>
              <a:gd name="connsiteY113" fmla="*/ 5036672 h 5238841"/>
              <a:gd name="connsiteX114" fmla="*/ 5093215 w 12192000"/>
              <a:gd name="connsiteY114" fmla="*/ 5032880 h 5238841"/>
              <a:gd name="connsiteX115" fmla="*/ 5077058 w 12192000"/>
              <a:gd name="connsiteY115" fmla="*/ 5038681 h 5238841"/>
              <a:gd name="connsiteX116" fmla="*/ 5057349 w 12192000"/>
              <a:gd name="connsiteY116" fmla="*/ 5036015 h 5238841"/>
              <a:gd name="connsiteX117" fmla="*/ 5053945 w 12192000"/>
              <a:gd name="connsiteY117" fmla="*/ 5041952 h 5238841"/>
              <a:gd name="connsiteX118" fmla="*/ 5040021 w 12192000"/>
              <a:gd name="connsiteY118" fmla="*/ 5050052 h 5238841"/>
              <a:gd name="connsiteX119" fmla="*/ 5025913 w 12192000"/>
              <a:gd name="connsiteY119" fmla="*/ 5046535 h 5238841"/>
              <a:gd name="connsiteX120" fmla="*/ 4998218 w 12192000"/>
              <a:gd name="connsiteY120" fmla="*/ 5048065 h 5238841"/>
              <a:gd name="connsiteX121" fmla="*/ 4991008 w 12192000"/>
              <a:gd name="connsiteY121" fmla="*/ 5050439 h 5238841"/>
              <a:gd name="connsiteX122" fmla="*/ 4963503 w 12192000"/>
              <a:gd name="connsiteY122" fmla="*/ 5047575 h 5238841"/>
              <a:gd name="connsiteX123" fmla="*/ 4921053 w 12192000"/>
              <a:gd name="connsiteY123" fmla="*/ 5048925 h 5238841"/>
              <a:gd name="connsiteX124" fmla="*/ 4873420 w 12192000"/>
              <a:gd name="connsiteY124" fmla="*/ 5054929 h 5238841"/>
              <a:gd name="connsiteX125" fmla="*/ 4858825 w 12192000"/>
              <a:gd name="connsiteY125" fmla="*/ 5051329 h 5238841"/>
              <a:gd name="connsiteX126" fmla="*/ 4769340 w 12192000"/>
              <a:gd name="connsiteY126" fmla="*/ 5053090 h 5238841"/>
              <a:gd name="connsiteX127" fmla="*/ 4744152 w 12192000"/>
              <a:gd name="connsiteY127" fmla="*/ 5053391 h 5238841"/>
              <a:gd name="connsiteX128" fmla="*/ 4723556 w 12192000"/>
              <a:gd name="connsiteY128" fmla="*/ 5059633 h 5238841"/>
              <a:gd name="connsiteX129" fmla="*/ 4719699 w 12192000"/>
              <a:gd name="connsiteY129" fmla="*/ 5066298 h 5238841"/>
              <a:gd name="connsiteX130" fmla="*/ 4706016 w 12192000"/>
              <a:gd name="connsiteY130" fmla="*/ 5067422 h 5238841"/>
              <a:gd name="connsiteX131" fmla="*/ 4702593 w 12192000"/>
              <a:gd name="connsiteY131" fmla="*/ 5068973 h 5238841"/>
              <a:gd name="connsiteX132" fmla="*/ 4682766 w 12192000"/>
              <a:gd name="connsiteY132" fmla="*/ 5076609 h 5238841"/>
              <a:gd name="connsiteX133" fmla="*/ 4634960 w 12192000"/>
              <a:gd name="connsiteY133" fmla="*/ 5061852 h 5238841"/>
              <a:gd name="connsiteX134" fmla="*/ 4580645 w 12192000"/>
              <a:gd name="connsiteY134" fmla="*/ 5069246 h 5238841"/>
              <a:gd name="connsiteX135" fmla="*/ 4368005 w 12192000"/>
              <a:gd name="connsiteY135" fmla="*/ 5057426 h 5238841"/>
              <a:gd name="connsiteX136" fmla="*/ 4339489 w 12192000"/>
              <a:gd name="connsiteY136" fmla="*/ 5080858 h 5238841"/>
              <a:gd name="connsiteX137" fmla="*/ 4253895 w 12192000"/>
              <a:gd name="connsiteY137" fmla="*/ 5085008 h 5238841"/>
              <a:gd name="connsiteX138" fmla="*/ 3947260 w 12192000"/>
              <a:gd name="connsiteY138" fmla="*/ 5041167 h 5238841"/>
              <a:gd name="connsiteX139" fmla="*/ 3911296 w 12192000"/>
              <a:gd name="connsiteY139" fmla="*/ 5035663 h 5238841"/>
              <a:gd name="connsiteX140" fmla="*/ 3955454 w 12192000"/>
              <a:gd name="connsiteY140" fmla="*/ 5238841 h 5238841"/>
              <a:gd name="connsiteX141" fmla="*/ 3895182 w 12192000"/>
              <a:gd name="connsiteY141" fmla="*/ 5030229 h 5238841"/>
              <a:gd name="connsiteX142" fmla="*/ 3870866 w 12192000"/>
              <a:gd name="connsiteY142" fmla="*/ 5023753 h 5238841"/>
              <a:gd name="connsiteX143" fmla="*/ 3865913 w 12192000"/>
              <a:gd name="connsiteY143" fmla="*/ 5025143 h 5238841"/>
              <a:gd name="connsiteX144" fmla="*/ 3828606 w 12192000"/>
              <a:gd name="connsiteY144" fmla="*/ 5019426 h 5238841"/>
              <a:gd name="connsiteX145" fmla="*/ 3827901 w 12192000"/>
              <a:gd name="connsiteY145" fmla="*/ 5020583 h 5238841"/>
              <a:gd name="connsiteX146" fmla="*/ 3816543 w 12192000"/>
              <a:gd name="connsiteY146" fmla="*/ 5024366 h 5238841"/>
              <a:gd name="connsiteX147" fmla="*/ 3795278 w 12192000"/>
              <a:gd name="connsiteY147" fmla="*/ 5028779 h 5238841"/>
              <a:gd name="connsiteX148" fmla="*/ 3743858 w 12192000"/>
              <a:gd name="connsiteY148" fmla="*/ 5054237 h 5238841"/>
              <a:gd name="connsiteX149" fmla="*/ 3704945 w 12192000"/>
              <a:gd name="connsiteY149" fmla="*/ 5048413 h 5238841"/>
              <a:gd name="connsiteX150" fmla="*/ 3696992 w 12192000"/>
              <a:gd name="connsiteY150" fmla="*/ 5047914 h 5238841"/>
              <a:gd name="connsiteX151" fmla="*/ 3696780 w 12192000"/>
              <a:gd name="connsiteY151" fmla="*/ 5048181 h 5238841"/>
              <a:gd name="connsiteX152" fmla="*/ 3688290 w 12192000"/>
              <a:gd name="connsiteY152" fmla="*/ 5048204 h 5238841"/>
              <a:gd name="connsiteX153" fmla="*/ 3682486 w 12192000"/>
              <a:gd name="connsiteY153" fmla="*/ 5047000 h 5238841"/>
              <a:gd name="connsiteX154" fmla="*/ 3667056 w 12192000"/>
              <a:gd name="connsiteY154" fmla="*/ 5046030 h 5238841"/>
              <a:gd name="connsiteX155" fmla="*/ 3661403 w 12192000"/>
              <a:gd name="connsiteY155" fmla="*/ 5047537 h 5238841"/>
              <a:gd name="connsiteX156" fmla="*/ 3658673 w 12192000"/>
              <a:gd name="connsiteY156" fmla="*/ 5050790 h 5238841"/>
              <a:gd name="connsiteX157" fmla="*/ 3657333 w 12192000"/>
              <a:gd name="connsiteY157" fmla="*/ 5050325 h 5238841"/>
              <a:gd name="connsiteX158" fmla="*/ 3626778 w 12192000"/>
              <a:gd name="connsiteY158" fmla="*/ 5057882 h 5238841"/>
              <a:gd name="connsiteX159" fmla="*/ 3560067 w 12192000"/>
              <a:gd name="connsiteY159" fmla="*/ 5064266 h 5238841"/>
              <a:gd name="connsiteX160" fmla="*/ 3522641 w 12192000"/>
              <a:gd name="connsiteY160" fmla="*/ 5063654 h 5238841"/>
              <a:gd name="connsiteX161" fmla="*/ 3419275 w 12192000"/>
              <a:gd name="connsiteY161" fmla="*/ 5066646 h 5238841"/>
              <a:gd name="connsiteX162" fmla="*/ 3314869 w 12192000"/>
              <a:gd name="connsiteY162" fmla="*/ 5073197 h 5238841"/>
              <a:gd name="connsiteX163" fmla="*/ 3259088 w 12192000"/>
              <a:gd name="connsiteY163" fmla="*/ 5096363 h 5238841"/>
              <a:gd name="connsiteX164" fmla="*/ 3253104 w 12192000"/>
              <a:gd name="connsiteY164" fmla="*/ 5096785 h 5238841"/>
              <a:gd name="connsiteX165" fmla="*/ 3238751 w 12192000"/>
              <a:gd name="connsiteY165" fmla="*/ 5092996 h 5238841"/>
              <a:gd name="connsiteX166" fmla="*/ 3233681 w 12192000"/>
              <a:gd name="connsiteY166" fmla="*/ 5090758 h 5238841"/>
              <a:gd name="connsiteX167" fmla="*/ 3225562 w 12192000"/>
              <a:gd name="connsiteY167" fmla="*/ 5089215 h 5238841"/>
              <a:gd name="connsiteX168" fmla="*/ 3225260 w 12192000"/>
              <a:gd name="connsiteY168" fmla="*/ 5089437 h 5238841"/>
              <a:gd name="connsiteX169" fmla="*/ 3217859 w 12192000"/>
              <a:gd name="connsiteY169" fmla="*/ 5087484 h 5238841"/>
              <a:gd name="connsiteX170" fmla="*/ 3182980 w 12192000"/>
              <a:gd name="connsiteY170" fmla="*/ 5074650 h 5238841"/>
              <a:gd name="connsiteX171" fmla="*/ 3055081 w 12192000"/>
              <a:gd name="connsiteY171" fmla="*/ 5080424 h 5238841"/>
              <a:gd name="connsiteX172" fmla="*/ 3049807 w 12192000"/>
              <a:gd name="connsiteY172" fmla="*/ 5080860 h 5238841"/>
              <a:gd name="connsiteX173" fmla="*/ 3029122 w 12192000"/>
              <a:gd name="connsiteY173" fmla="*/ 5070085 h 5238841"/>
              <a:gd name="connsiteX174" fmla="*/ 3017862 w 12192000"/>
              <a:gd name="connsiteY174" fmla="*/ 5065942 h 5238841"/>
              <a:gd name="connsiteX175" fmla="*/ 3015868 w 12192000"/>
              <a:gd name="connsiteY175" fmla="*/ 5061832 h 5238841"/>
              <a:gd name="connsiteX176" fmla="*/ 2998644 w 12192000"/>
              <a:gd name="connsiteY176" fmla="*/ 5057210 h 5238841"/>
              <a:gd name="connsiteX177" fmla="*/ 2996219 w 12192000"/>
              <a:gd name="connsiteY177" fmla="*/ 5057788 h 5238841"/>
              <a:gd name="connsiteX178" fmla="*/ 2983676 w 12192000"/>
              <a:gd name="connsiteY178" fmla="*/ 5049852 h 5238841"/>
              <a:gd name="connsiteX179" fmla="*/ 2903609 w 12192000"/>
              <a:gd name="connsiteY179" fmla="*/ 4998457 h 5238841"/>
              <a:gd name="connsiteX180" fmla="*/ 2758830 w 12192000"/>
              <a:gd name="connsiteY180" fmla="*/ 4974760 h 5238841"/>
              <a:gd name="connsiteX181" fmla="*/ 2532669 w 12192000"/>
              <a:gd name="connsiteY181" fmla="*/ 4940573 h 5238841"/>
              <a:gd name="connsiteX182" fmla="*/ 2389931 w 12192000"/>
              <a:gd name="connsiteY182" fmla="*/ 4905785 h 5238841"/>
              <a:gd name="connsiteX183" fmla="*/ 2335186 w 12192000"/>
              <a:gd name="connsiteY183" fmla="*/ 4902957 h 5238841"/>
              <a:gd name="connsiteX184" fmla="*/ 2273393 w 12192000"/>
              <a:gd name="connsiteY184" fmla="*/ 4883565 h 5238841"/>
              <a:gd name="connsiteX185" fmla="*/ 2269523 w 12192000"/>
              <a:gd name="connsiteY185" fmla="*/ 4884442 h 5238841"/>
              <a:gd name="connsiteX186" fmla="*/ 2256015 w 12192000"/>
              <a:gd name="connsiteY186" fmla="*/ 4883014 h 5238841"/>
              <a:gd name="connsiteX187" fmla="*/ 2249731 w 12192000"/>
              <a:gd name="connsiteY187" fmla="*/ 4888778 h 5238841"/>
              <a:gd name="connsiteX188" fmla="*/ 2227629 w 12192000"/>
              <a:gd name="connsiteY188" fmla="*/ 4891047 h 5238841"/>
              <a:gd name="connsiteX189" fmla="*/ 2203460 w 12192000"/>
              <a:gd name="connsiteY189" fmla="*/ 4886696 h 5238841"/>
              <a:gd name="connsiteX190" fmla="*/ 2091528 w 12192000"/>
              <a:gd name="connsiteY190" fmla="*/ 4859155 h 5238841"/>
              <a:gd name="connsiteX191" fmla="*/ 2022901 w 12192000"/>
              <a:gd name="connsiteY191" fmla="*/ 4846594 h 5238841"/>
              <a:gd name="connsiteX192" fmla="*/ 1994227 w 12192000"/>
              <a:gd name="connsiteY192" fmla="*/ 4847973 h 5238841"/>
              <a:gd name="connsiteX193" fmla="*/ 1955936 w 12192000"/>
              <a:gd name="connsiteY193" fmla="*/ 4845765 h 5238841"/>
              <a:gd name="connsiteX194" fmla="*/ 1741924 w 12192000"/>
              <a:gd name="connsiteY194" fmla="*/ 4808054 h 5238841"/>
              <a:gd name="connsiteX195" fmla="*/ 1734410 w 12192000"/>
              <a:gd name="connsiteY195" fmla="*/ 4811675 h 5238841"/>
              <a:gd name="connsiteX196" fmla="*/ 1691423 w 12192000"/>
              <a:gd name="connsiteY196" fmla="*/ 4802777 h 5238841"/>
              <a:gd name="connsiteX197" fmla="*/ 1554504 w 12192000"/>
              <a:gd name="connsiteY197" fmla="*/ 4739985 h 5238841"/>
              <a:gd name="connsiteX198" fmla="*/ 1470119 w 12192000"/>
              <a:gd name="connsiteY198" fmla="*/ 4723470 h 5238841"/>
              <a:gd name="connsiteX199" fmla="*/ 1437967 w 12192000"/>
              <a:gd name="connsiteY199" fmla="*/ 4722710 h 5238841"/>
              <a:gd name="connsiteX200" fmla="*/ 1295869 w 12192000"/>
              <a:gd name="connsiteY200" fmla="*/ 4726175 h 5238841"/>
              <a:gd name="connsiteX201" fmla="*/ 1292949 w 12192000"/>
              <a:gd name="connsiteY201" fmla="*/ 4684615 h 5238841"/>
              <a:gd name="connsiteX202" fmla="*/ 1244908 w 12192000"/>
              <a:gd name="connsiteY202" fmla="*/ 4706993 h 5238841"/>
              <a:gd name="connsiteX203" fmla="*/ 1171266 w 12192000"/>
              <a:gd name="connsiteY203" fmla="*/ 4706535 h 5238841"/>
              <a:gd name="connsiteX204" fmla="*/ 1160868 w 12192000"/>
              <a:gd name="connsiteY204" fmla="*/ 4701936 h 5238841"/>
              <a:gd name="connsiteX205" fmla="*/ 1147599 w 12192000"/>
              <a:gd name="connsiteY205" fmla="*/ 4714833 h 5238841"/>
              <a:gd name="connsiteX206" fmla="*/ 1119603 w 12192000"/>
              <a:gd name="connsiteY206" fmla="*/ 4721303 h 5238841"/>
              <a:gd name="connsiteX207" fmla="*/ 997851 w 12192000"/>
              <a:gd name="connsiteY207" fmla="*/ 4722336 h 5238841"/>
              <a:gd name="connsiteX208" fmla="*/ 976455 w 12192000"/>
              <a:gd name="connsiteY208" fmla="*/ 4726407 h 5238841"/>
              <a:gd name="connsiteX209" fmla="*/ 949939 w 12192000"/>
              <a:gd name="connsiteY209" fmla="*/ 4719699 h 5238841"/>
              <a:gd name="connsiteX210" fmla="*/ 894148 w 12192000"/>
              <a:gd name="connsiteY210" fmla="*/ 4710406 h 5238841"/>
              <a:gd name="connsiteX211" fmla="*/ 857990 w 12192000"/>
              <a:gd name="connsiteY211" fmla="*/ 4696844 h 5238841"/>
              <a:gd name="connsiteX212" fmla="*/ 848649 w 12192000"/>
              <a:gd name="connsiteY212" fmla="*/ 4704021 h 5238841"/>
              <a:gd name="connsiteX213" fmla="*/ 826436 w 12192000"/>
              <a:gd name="connsiteY213" fmla="*/ 4707421 h 5238841"/>
              <a:gd name="connsiteX214" fmla="*/ 733052 w 12192000"/>
              <a:gd name="connsiteY214" fmla="*/ 4701884 h 5238841"/>
              <a:gd name="connsiteX215" fmla="*/ 716185 w 12192000"/>
              <a:gd name="connsiteY215" fmla="*/ 4648168 h 5238841"/>
              <a:gd name="connsiteX216" fmla="*/ 582722 w 12192000"/>
              <a:gd name="connsiteY216" fmla="*/ 4658637 h 5238841"/>
              <a:gd name="connsiteX217" fmla="*/ 581118 w 12192000"/>
              <a:gd name="connsiteY217" fmla="*/ 4654120 h 5238841"/>
              <a:gd name="connsiteX218" fmla="*/ 546453 w 12192000"/>
              <a:gd name="connsiteY218" fmla="*/ 4652542 h 5238841"/>
              <a:gd name="connsiteX219" fmla="*/ 536773 w 12192000"/>
              <a:gd name="connsiteY219" fmla="*/ 4644609 h 5238841"/>
              <a:gd name="connsiteX220" fmla="*/ 388896 w 12192000"/>
              <a:gd name="connsiteY220" fmla="*/ 4619173 h 5238841"/>
              <a:gd name="connsiteX221" fmla="*/ 366479 w 12192000"/>
              <a:gd name="connsiteY221" fmla="*/ 4618896 h 5238841"/>
              <a:gd name="connsiteX222" fmla="*/ 342781 w 12192000"/>
              <a:gd name="connsiteY222" fmla="*/ 4601239 h 5238841"/>
              <a:gd name="connsiteX223" fmla="*/ 255925 w 12192000"/>
              <a:gd name="connsiteY223" fmla="*/ 4598685 h 5238841"/>
              <a:gd name="connsiteX224" fmla="*/ 226919 w 12192000"/>
              <a:gd name="connsiteY224" fmla="*/ 4598460 h 5238841"/>
              <a:gd name="connsiteX225" fmla="*/ 213925 w 12192000"/>
              <a:gd name="connsiteY225" fmla="*/ 4597783 h 5238841"/>
              <a:gd name="connsiteX226" fmla="*/ 215196 w 12192000"/>
              <a:gd name="connsiteY226" fmla="*/ 4588576 h 5238841"/>
              <a:gd name="connsiteX227" fmla="*/ 180214 w 12192000"/>
              <a:gd name="connsiteY227" fmla="*/ 4583701 h 5238841"/>
              <a:gd name="connsiteX228" fmla="*/ 83203 w 12192000"/>
              <a:gd name="connsiteY228" fmla="*/ 4531664 h 5238841"/>
              <a:gd name="connsiteX229" fmla="*/ 4106 w 12192000"/>
              <a:gd name="connsiteY229" fmla="*/ 4517202 h 5238841"/>
              <a:gd name="connsiteX230" fmla="*/ 0 w 12192000"/>
              <a:gd name="connsiteY230" fmla="*/ 4516084 h 5238841"/>
              <a:gd name="connsiteX231" fmla="*/ 0 w 12192000"/>
              <a:gd name="connsiteY231" fmla="*/ 0 h 5238841"/>
              <a:gd name="connsiteX0" fmla="*/ 0 w 12192000"/>
              <a:gd name="connsiteY0" fmla="*/ 0 h 5238841"/>
              <a:gd name="connsiteX1" fmla="*/ 12192000 w 12192000"/>
              <a:gd name="connsiteY1" fmla="*/ 0 h 5238841"/>
              <a:gd name="connsiteX2" fmla="*/ 12192000 w 12192000"/>
              <a:gd name="connsiteY2" fmla="*/ 3809005 h 5238841"/>
              <a:gd name="connsiteX3" fmla="*/ 12142543 w 12192000"/>
              <a:gd name="connsiteY3" fmla="*/ 3817043 h 5238841"/>
              <a:gd name="connsiteX4" fmla="*/ 12109241 w 12192000"/>
              <a:gd name="connsiteY4" fmla="*/ 3824228 h 5238841"/>
              <a:gd name="connsiteX5" fmla="*/ 11668991 w 12192000"/>
              <a:gd name="connsiteY5" fmla="*/ 3788038 h 5238841"/>
              <a:gd name="connsiteX6" fmla="*/ 11476952 w 12192000"/>
              <a:gd name="connsiteY6" fmla="*/ 3866786 h 5238841"/>
              <a:gd name="connsiteX7" fmla="*/ 11336487 w 12192000"/>
              <a:gd name="connsiteY7" fmla="*/ 3971513 h 5238841"/>
              <a:gd name="connsiteX8" fmla="*/ 11214181 w 12192000"/>
              <a:gd name="connsiteY8" fmla="*/ 4004215 h 5238841"/>
              <a:gd name="connsiteX9" fmla="*/ 11042540 w 12192000"/>
              <a:gd name="connsiteY9" fmla="*/ 4002613 h 5238841"/>
              <a:gd name="connsiteX10" fmla="*/ 10833086 w 12192000"/>
              <a:gd name="connsiteY10" fmla="*/ 3997707 h 5238841"/>
              <a:gd name="connsiteX11" fmla="*/ 10599680 w 12192000"/>
              <a:gd name="connsiteY11" fmla="*/ 3982661 h 5238841"/>
              <a:gd name="connsiteX12" fmla="*/ 10519971 w 12192000"/>
              <a:gd name="connsiteY12" fmla="*/ 3975018 h 5238841"/>
              <a:gd name="connsiteX13" fmla="*/ 10217282 w 12192000"/>
              <a:gd name="connsiteY13" fmla="*/ 4020809 h 5238841"/>
              <a:gd name="connsiteX14" fmla="*/ 9936427 w 12192000"/>
              <a:gd name="connsiteY14" fmla="*/ 4137843 h 5238841"/>
              <a:gd name="connsiteX15" fmla="*/ 9800299 w 12192000"/>
              <a:gd name="connsiteY15" fmla="*/ 4186098 h 5238841"/>
              <a:gd name="connsiteX16" fmla="*/ 9707822 w 12192000"/>
              <a:gd name="connsiteY16" fmla="*/ 4189102 h 5238841"/>
              <a:gd name="connsiteX17" fmla="*/ 9543973 w 12192000"/>
              <a:gd name="connsiteY17" fmla="*/ 4245802 h 5238841"/>
              <a:gd name="connsiteX18" fmla="*/ 9528747 w 12192000"/>
              <a:gd name="connsiteY18" fmla="*/ 4251724 h 5238841"/>
              <a:gd name="connsiteX19" fmla="*/ 9436976 w 12192000"/>
              <a:gd name="connsiteY19" fmla="*/ 4269351 h 5238841"/>
              <a:gd name="connsiteX20" fmla="*/ 9371827 w 12192000"/>
              <a:gd name="connsiteY20" fmla="*/ 4303912 h 5238841"/>
              <a:gd name="connsiteX21" fmla="*/ 9260304 w 12192000"/>
              <a:gd name="connsiteY21" fmla="*/ 4328021 h 5238841"/>
              <a:gd name="connsiteX22" fmla="*/ 9148799 w 12192000"/>
              <a:gd name="connsiteY22" fmla="*/ 4348506 h 5238841"/>
              <a:gd name="connsiteX23" fmla="*/ 9107898 w 12192000"/>
              <a:gd name="connsiteY23" fmla="*/ 4354282 h 5238841"/>
              <a:gd name="connsiteX24" fmla="*/ 8990743 w 12192000"/>
              <a:gd name="connsiteY24" fmla="*/ 4382161 h 5238841"/>
              <a:gd name="connsiteX25" fmla="*/ 8979819 w 12192000"/>
              <a:gd name="connsiteY25" fmla="*/ 4366419 h 5238841"/>
              <a:gd name="connsiteX26" fmla="*/ 8936044 w 12192000"/>
              <a:gd name="connsiteY26" fmla="*/ 4370992 h 5238841"/>
              <a:gd name="connsiteX27" fmla="*/ 8897707 w 12192000"/>
              <a:gd name="connsiteY27" fmla="*/ 4392673 h 5238841"/>
              <a:gd name="connsiteX28" fmla="*/ 8845635 w 12192000"/>
              <a:gd name="connsiteY28" fmla="*/ 4404300 h 5238841"/>
              <a:gd name="connsiteX29" fmla="*/ 8814562 w 12192000"/>
              <a:gd name="connsiteY29" fmla="*/ 4411434 h 5238841"/>
              <a:gd name="connsiteX30" fmla="*/ 8726349 w 12192000"/>
              <a:gd name="connsiteY30" fmla="*/ 4416668 h 5238841"/>
              <a:gd name="connsiteX31" fmla="*/ 8566678 w 12192000"/>
              <a:gd name="connsiteY31" fmla="*/ 4391711 h 5238841"/>
              <a:gd name="connsiteX32" fmla="*/ 8521516 w 12192000"/>
              <a:gd name="connsiteY32" fmla="*/ 4393927 h 5238841"/>
              <a:gd name="connsiteX33" fmla="*/ 8515998 w 12192000"/>
              <a:gd name="connsiteY33" fmla="*/ 4399124 h 5238841"/>
              <a:gd name="connsiteX34" fmla="*/ 8449547 w 12192000"/>
              <a:gd name="connsiteY34" fmla="*/ 4383170 h 5238841"/>
              <a:gd name="connsiteX35" fmla="*/ 8360285 w 12192000"/>
              <a:gd name="connsiteY35" fmla="*/ 4398502 h 5238841"/>
              <a:gd name="connsiteX36" fmla="*/ 8256584 w 12192000"/>
              <a:gd name="connsiteY36" fmla="*/ 4423564 h 5238841"/>
              <a:gd name="connsiteX37" fmla="*/ 8229821 w 12192000"/>
              <a:gd name="connsiteY37" fmla="*/ 4431840 h 5238841"/>
              <a:gd name="connsiteX38" fmla="*/ 8158476 w 12192000"/>
              <a:gd name="connsiteY38" fmla="*/ 4436904 h 5238841"/>
              <a:gd name="connsiteX39" fmla="*/ 7993707 w 12192000"/>
              <a:gd name="connsiteY39" fmla="*/ 4447962 h 5238841"/>
              <a:gd name="connsiteX40" fmla="*/ 7990346 w 12192000"/>
              <a:gd name="connsiteY40" fmla="*/ 4454853 h 5238841"/>
              <a:gd name="connsiteX41" fmla="*/ 7976786 w 12192000"/>
              <a:gd name="connsiteY41" fmla="*/ 4456820 h 5238841"/>
              <a:gd name="connsiteX42" fmla="*/ 7973491 w 12192000"/>
              <a:gd name="connsiteY42" fmla="*/ 4458577 h 5238841"/>
              <a:gd name="connsiteX43" fmla="*/ 7954281 w 12192000"/>
              <a:gd name="connsiteY43" fmla="*/ 4467421 h 5238841"/>
              <a:gd name="connsiteX44" fmla="*/ 7905540 w 12192000"/>
              <a:gd name="connsiteY44" fmla="*/ 4455628 h 5238841"/>
              <a:gd name="connsiteX45" fmla="*/ 7851932 w 12192000"/>
              <a:gd name="connsiteY45" fmla="*/ 4466353 h 5238841"/>
              <a:gd name="connsiteX46" fmla="*/ 7639078 w 12192000"/>
              <a:gd name="connsiteY46" fmla="*/ 4467635 h 5238841"/>
              <a:gd name="connsiteX47" fmla="*/ 7612359 w 12192000"/>
              <a:gd name="connsiteY47" fmla="*/ 4492789 h 5238841"/>
              <a:gd name="connsiteX48" fmla="*/ 7527328 w 12192000"/>
              <a:gd name="connsiteY48" fmla="*/ 4502199 h 5238841"/>
              <a:gd name="connsiteX49" fmla="*/ 7388717 w 12192000"/>
              <a:gd name="connsiteY49" fmla="*/ 4470799 h 5238841"/>
              <a:gd name="connsiteX50" fmla="*/ 7231898 w 12192000"/>
              <a:gd name="connsiteY50" fmla="*/ 4486028 h 5238841"/>
              <a:gd name="connsiteX51" fmla="*/ 7218425 w 12192000"/>
              <a:gd name="connsiteY51" fmla="*/ 4477288 h 5238841"/>
              <a:gd name="connsiteX52" fmla="*/ 7202795 w 12192000"/>
              <a:gd name="connsiteY52" fmla="*/ 4472972 h 5238841"/>
              <a:gd name="connsiteX53" fmla="*/ 7200744 w 12192000"/>
              <a:gd name="connsiteY53" fmla="*/ 4474099 h 5238841"/>
              <a:gd name="connsiteX54" fmla="*/ 7182163 w 12192000"/>
              <a:gd name="connsiteY54" fmla="*/ 4474005 h 5238841"/>
              <a:gd name="connsiteX55" fmla="*/ 7178368 w 12192000"/>
              <a:gd name="connsiteY55" fmla="*/ 4470673 h 5238841"/>
              <a:gd name="connsiteX56" fmla="*/ 7165705 w 12192000"/>
              <a:gd name="connsiteY56" fmla="*/ 4469569 h 5238841"/>
              <a:gd name="connsiteX57" fmla="*/ 7140991 w 12192000"/>
              <a:gd name="connsiteY57" fmla="*/ 4464599 h 5238841"/>
              <a:gd name="connsiteX58" fmla="*/ 7136152 w 12192000"/>
              <a:gd name="connsiteY58" fmla="*/ 4466292 h 5238841"/>
              <a:gd name="connsiteX59" fmla="*/ 7098544 w 12192000"/>
              <a:gd name="connsiteY59" fmla="*/ 4462879 h 5238841"/>
              <a:gd name="connsiteX60" fmla="*/ 7097922 w 12192000"/>
              <a:gd name="connsiteY60" fmla="*/ 4464077 h 5238841"/>
              <a:gd name="connsiteX61" fmla="*/ 7086877 w 12192000"/>
              <a:gd name="connsiteY61" fmla="*/ 4468554 h 5238841"/>
              <a:gd name="connsiteX62" fmla="*/ 7065999 w 12192000"/>
              <a:gd name="connsiteY62" fmla="*/ 4474270 h 5238841"/>
              <a:gd name="connsiteX63" fmla="*/ 7016598 w 12192000"/>
              <a:gd name="connsiteY63" fmla="*/ 4502855 h 5238841"/>
              <a:gd name="connsiteX64" fmla="*/ 6977375 w 12192000"/>
              <a:gd name="connsiteY64" fmla="*/ 4499434 h 5238841"/>
              <a:gd name="connsiteX65" fmla="*/ 6969409 w 12192000"/>
              <a:gd name="connsiteY65" fmla="*/ 4499424 h 5238841"/>
              <a:gd name="connsiteX66" fmla="*/ 6969218 w 12192000"/>
              <a:gd name="connsiteY66" fmla="*/ 4499704 h 5238841"/>
              <a:gd name="connsiteX67" fmla="*/ 6960755 w 12192000"/>
              <a:gd name="connsiteY67" fmla="*/ 4500249 h 5238841"/>
              <a:gd name="connsiteX68" fmla="*/ 6954882 w 12192000"/>
              <a:gd name="connsiteY68" fmla="*/ 4499405 h 5238841"/>
              <a:gd name="connsiteX69" fmla="*/ 6939428 w 12192000"/>
              <a:gd name="connsiteY69" fmla="*/ 4499385 h 5238841"/>
              <a:gd name="connsiteX70" fmla="*/ 6933902 w 12192000"/>
              <a:gd name="connsiteY70" fmla="*/ 4501239 h 5238841"/>
              <a:gd name="connsiteX71" fmla="*/ 6891244 w 12192000"/>
              <a:gd name="connsiteY71" fmla="*/ 4536371 h 5238841"/>
              <a:gd name="connsiteX72" fmla="*/ 6794496 w 12192000"/>
              <a:gd name="connsiteY72" fmla="*/ 4567924 h 5238841"/>
              <a:gd name="connsiteX73" fmla="*/ 6574528 w 12192000"/>
              <a:gd name="connsiteY73" fmla="*/ 4641155 h 5238841"/>
              <a:gd name="connsiteX74" fmla="*/ 6573036 w 12192000"/>
              <a:gd name="connsiteY74" fmla="*/ 4641049 h 5238841"/>
              <a:gd name="connsiteX75" fmla="*/ 6571920 w 12192000"/>
              <a:gd name="connsiteY75" fmla="*/ 4644739 h 5238841"/>
              <a:gd name="connsiteX76" fmla="*/ 6552021 w 12192000"/>
              <a:gd name="connsiteY76" fmla="*/ 4650379 h 5238841"/>
              <a:gd name="connsiteX77" fmla="*/ 6545925 w 12192000"/>
              <a:gd name="connsiteY77" fmla="*/ 4650675 h 5238841"/>
              <a:gd name="connsiteX78" fmla="*/ 6537822 w 12192000"/>
              <a:gd name="connsiteY78" fmla="*/ 4652769 h 5238841"/>
              <a:gd name="connsiteX79" fmla="*/ 6537743 w 12192000"/>
              <a:gd name="connsiteY79" fmla="*/ 4653068 h 5238841"/>
              <a:gd name="connsiteX80" fmla="*/ 6490057 w 12192000"/>
              <a:gd name="connsiteY80" fmla="*/ 4658624 h 5238841"/>
              <a:gd name="connsiteX81" fmla="*/ 6386800 w 12192000"/>
              <a:gd name="connsiteY81" fmla="*/ 4715431 h 5238841"/>
              <a:gd name="connsiteX82" fmla="*/ 6382703 w 12192000"/>
              <a:gd name="connsiteY82" fmla="*/ 4717930 h 5238841"/>
              <a:gd name="connsiteX83" fmla="*/ 6356495 w 12192000"/>
              <a:gd name="connsiteY83" fmla="*/ 4717843 h 5238841"/>
              <a:gd name="connsiteX84" fmla="*/ 6343628 w 12192000"/>
              <a:gd name="connsiteY84" fmla="*/ 4719161 h 5238841"/>
              <a:gd name="connsiteX85" fmla="*/ 6338605 w 12192000"/>
              <a:gd name="connsiteY85" fmla="*/ 4716723 h 5238841"/>
              <a:gd name="connsiteX86" fmla="*/ 6320318 w 12192000"/>
              <a:gd name="connsiteY86" fmla="*/ 4720095 h 5238841"/>
              <a:gd name="connsiteX87" fmla="*/ 6318742 w 12192000"/>
              <a:gd name="connsiteY87" fmla="*/ 4721541 h 5238841"/>
              <a:gd name="connsiteX88" fmla="*/ 6301708 w 12192000"/>
              <a:gd name="connsiteY88" fmla="*/ 4720380 h 5238841"/>
              <a:gd name="connsiteX89" fmla="*/ 6285082 w 12192000"/>
              <a:gd name="connsiteY89" fmla="*/ 4714639 h 5238841"/>
              <a:gd name="connsiteX90" fmla="*/ 6136936 w 12192000"/>
              <a:gd name="connsiteY90" fmla="*/ 4758246 h 5238841"/>
              <a:gd name="connsiteX91" fmla="*/ 5988578 w 12192000"/>
              <a:gd name="connsiteY91" fmla="*/ 4754427 h 5238841"/>
              <a:gd name="connsiteX92" fmla="*/ 5908701 w 12192000"/>
              <a:gd name="connsiteY92" fmla="*/ 4779160 h 5238841"/>
              <a:gd name="connsiteX93" fmla="*/ 5892219 w 12192000"/>
              <a:gd name="connsiteY93" fmla="*/ 4807892 h 5238841"/>
              <a:gd name="connsiteX94" fmla="*/ 5683612 w 12192000"/>
              <a:gd name="connsiteY94" fmla="*/ 4848770 h 5238841"/>
              <a:gd name="connsiteX95" fmla="*/ 5635111 w 12192000"/>
              <a:gd name="connsiteY95" fmla="*/ 4868888 h 5238841"/>
              <a:gd name="connsiteX96" fmla="*/ 5582652 w 12192000"/>
              <a:gd name="connsiteY96" fmla="*/ 4866836 h 5238841"/>
              <a:gd name="connsiteX97" fmla="*/ 5567213 w 12192000"/>
              <a:gd name="connsiteY97" fmla="*/ 4878769 h 5238841"/>
              <a:gd name="connsiteX98" fmla="*/ 5564659 w 12192000"/>
              <a:gd name="connsiteY98" fmla="*/ 4881042 h 5238841"/>
              <a:gd name="connsiteX99" fmla="*/ 5552102 w 12192000"/>
              <a:gd name="connsiteY99" fmla="*/ 4885426 h 5238841"/>
              <a:gd name="connsiteX100" fmla="*/ 5551475 w 12192000"/>
              <a:gd name="connsiteY100" fmla="*/ 4892560 h 5238841"/>
              <a:gd name="connsiteX101" fmla="*/ 5534664 w 12192000"/>
              <a:gd name="connsiteY101" fmla="*/ 4903385 h 5238841"/>
              <a:gd name="connsiteX102" fmla="*/ 5510737 w 12192000"/>
              <a:gd name="connsiteY102" fmla="*/ 4909807 h 5238841"/>
              <a:gd name="connsiteX103" fmla="*/ 5393901 w 12192000"/>
              <a:gd name="connsiteY103" fmla="*/ 4933709 h 5238841"/>
              <a:gd name="connsiteX104" fmla="*/ 5325782 w 12192000"/>
              <a:gd name="connsiteY104" fmla="*/ 4951789 h 5238841"/>
              <a:gd name="connsiteX105" fmla="*/ 5302703 w 12192000"/>
              <a:gd name="connsiteY105" fmla="*/ 4964590 h 5238841"/>
              <a:gd name="connsiteX106" fmla="*/ 5268591 w 12192000"/>
              <a:gd name="connsiteY106" fmla="*/ 4978479 h 5238841"/>
              <a:gd name="connsiteX107" fmla="*/ 5210559 w 12192000"/>
              <a:gd name="connsiteY107" fmla="*/ 5007585 h 5238841"/>
              <a:gd name="connsiteX108" fmla="*/ 5177597 w 12192000"/>
              <a:gd name="connsiteY108" fmla="*/ 5015926 h 5238841"/>
              <a:gd name="connsiteX109" fmla="*/ 5160569 w 12192000"/>
              <a:gd name="connsiteY109" fmla="*/ 5025681 h 5238841"/>
              <a:gd name="connsiteX110" fmla="*/ 5152748 w 12192000"/>
              <a:gd name="connsiteY110" fmla="*/ 5026569 h 5238841"/>
              <a:gd name="connsiteX111" fmla="*/ 5127678 w 12192000"/>
              <a:gd name="connsiteY111" fmla="*/ 5032947 h 5238841"/>
              <a:gd name="connsiteX112" fmla="*/ 5113147 w 12192000"/>
              <a:gd name="connsiteY112" fmla="*/ 5035818 h 5238841"/>
              <a:gd name="connsiteX113" fmla="*/ 5107301 w 12192000"/>
              <a:gd name="connsiteY113" fmla="*/ 5036672 h 5238841"/>
              <a:gd name="connsiteX114" fmla="*/ 5093215 w 12192000"/>
              <a:gd name="connsiteY114" fmla="*/ 5032880 h 5238841"/>
              <a:gd name="connsiteX115" fmla="*/ 5077058 w 12192000"/>
              <a:gd name="connsiteY115" fmla="*/ 5038681 h 5238841"/>
              <a:gd name="connsiteX116" fmla="*/ 5057349 w 12192000"/>
              <a:gd name="connsiteY116" fmla="*/ 5036015 h 5238841"/>
              <a:gd name="connsiteX117" fmla="*/ 5053945 w 12192000"/>
              <a:gd name="connsiteY117" fmla="*/ 5041952 h 5238841"/>
              <a:gd name="connsiteX118" fmla="*/ 5040021 w 12192000"/>
              <a:gd name="connsiteY118" fmla="*/ 5050052 h 5238841"/>
              <a:gd name="connsiteX119" fmla="*/ 5025913 w 12192000"/>
              <a:gd name="connsiteY119" fmla="*/ 5046535 h 5238841"/>
              <a:gd name="connsiteX120" fmla="*/ 4998218 w 12192000"/>
              <a:gd name="connsiteY120" fmla="*/ 5048065 h 5238841"/>
              <a:gd name="connsiteX121" fmla="*/ 4991008 w 12192000"/>
              <a:gd name="connsiteY121" fmla="*/ 5050439 h 5238841"/>
              <a:gd name="connsiteX122" fmla="*/ 4963503 w 12192000"/>
              <a:gd name="connsiteY122" fmla="*/ 5047575 h 5238841"/>
              <a:gd name="connsiteX123" fmla="*/ 4921053 w 12192000"/>
              <a:gd name="connsiteY123" fmla="*/ 5048925 h 5238841"/>
              <a:gd name="connsiteX124" fmla="*/ 4873420 w 12192000"/>
              <a:gd name="connsiteY124" fmla="*/ 5054929 h 5238841"/>
              <a:gd name="connsiteX125" fmla="*/ 4858825 w 12192000"/>
              <a:gd name="connsiteY125" fmla="*/ 5051329 h 5238841"/>
              <a:gd name="connsiteX126" fmla="*/ 4769340 w 12192000"/>
              <a:gd name="connsiteY126" fmla="*/ 5053090 h 5238841"/>
              <a:gd name="connsiteX127" fmla="*/ 4744152 w 12192000"/>
              <a:gd name="connsiteY127" fmla="*/ 5053391 h 5238841"/>
              <a:gd name="connsiteX128" fmla="*/ 4723556 w 12192000"/>
              <a:gd name="connsiteY128" fmla="*/ 5059633 h 5238841"/>
              <a:gd name="connsiteX129" fmla="*/ 4719699 w 12192000"/>
              <a:gd name="connsiteY129" fmla="*/ 5066298 h 5238841"/>
              <a:gd name="connsiteX130" fmla="*/ 4706016 w 12192000"/>
              <a:gd name="connsiteY130" fmla="*/ 5067422 h 5238841"/>
              <a:gd name="connsiteX131" fmla="*/ 4702593 w 12192000"/>
              <a:gd name="connsiteY131" fmla="*/ 5068973 h 5238841"/>
              <a:gd name="connsiteX132" fmla="*/ 4682766 w 12192000"/>
              <a:gd name="connsiteY132" fmla="*/ 5076609 h 5238841"/>
              <a:gd name="connsiteX133" fmla="*/ 4634960 w 12192000"/>
              <a:gd name="connsiteY133" fmla="*/ 5061852 h 5238841"/>
              <a:gd name="connsiteX134" fmla="*/ 4580645 w 12192000"/>
              <a:gd name="connsiteY134" fmla="*/ 5069246 h 5238841"/>
              <a:gd name="connsiteX135" fmla="*/ 4368005 w 12192000"/>
              <a:gd name="connsiteY135" fmla="*/ 5057426 h 5238841"/>
              <a:gd name="connsiteX136" fmla="*/ 4339489 w 12192000"/>
              <a:gd name="connsiteY136" fmla="*/ 5080858 h 5238841"/>
              <a:gd name="connsiteX137" fmla="*/ 4253895 w 12192000"/>
              <a:gd name="connsiteY137" fmla="*/ 5085008 h 5238841"/>
              <a:gd name="connsiteX138" fmla="*/ 4082432 w 12192000"/>
              <a:gd name="connsiteY138" fmla="*/ 5176339 h 5238841"/>
              <a:gd name="connsiteX139" fmla="*/ 3911296 w 12192000"/>
              <a:gd name="connsiteY139" fmla="*/ 5035663 h 5238841"/>
              <a:gd name="connsiteX140" fmla="*/ 3955454 w 12192000"/>
              <a:gd name="connsiteY140" fmla="*/ 5238841 h 5238841"/>
              <a:gd name="connsiteX141" fmla="*/ 3895182 w 12192000"/>
              <a:gd name="connsiteY141" fmla="*/ 5030229 h 5238841"/>
              <a:gd name="connsiteX142" fmla="*/ 3870866 w 12192000"/>
              <a:gd name="connsiteY142" fmla="*/ 5023753 h 5238841"/>
              <a:gd name="connsiteX143" fmla="*/ 3865913 w 12192000"/>
              <a:gd name="connsiteY143" fmla="*/ 5025143 h 5238841"/>
              <a:gd name="connsiteX144" fmla="*/ 3828606 w 12192000"/>
              <a:gd name="connsiteY144" fmla="*/ 5019426 h 5238841"/>
              <a:gd name="connsiteX145" fmla="*/ 3827901 w 12192000"/>
              <a:gd name="connsiteY145" fmla="*/ 5020583 h 5238841"/>
              <a:gd name="connsiteX146" fmla="*/ 3816543 w 12192000"/>
              <a:gd name="connsiteY146" fmla="*/ 5024366 h 5238841"/>
              <a:gd name="connsiteX147" fmla="*/ 3795278 w 12192000"/>
              <a:gd name="connsiteY147" fmla="*/ 5028779 h 5238841"/>
              <a:gd name="connsiteX148" fmla="*/ 3743858 w 12192000"/>
              <a:gd name="connsiteY148" fmla="*/ 5054237 h 5238841"/>
              <a:gd name="connsiteX149" fmla="*/ 3704945 w 12192000"/>
              <a:gd name="connsiteY149" fmla="*/ 5048413 h 5238841"/>
              <a:gd name="connsiteX150" fmla="*/ 3696992 w 12192000"/>
              <a:gd name="connsiteY150" fmla="*/ 5047914 h 5238841"/>
              <a:gd name="connsiteX151" fmla="*/ 3696780 w 12192000"/>
              <a:gd name="connsiteY151" fmla="*/ 5048181 h 5238841"/>
              <a:gd name="connsiteX152" fmla="*/ 3688290 w 12192000"/>
              <a:gd name="connsiteY152" fmla="*/ 5048204 h 5238841"/>
              <a:gd name="connsiteX153" fmla="*/ 3682486 w 12192000"/>
              <a:gd name="connsiteY153" fmla="*/ 5047000 h 5238841"/>
              <a:gd name="connsiteX154" fmla="*/ 3667056 w 12192000"/>
              <a:gd name="connsiteY154" fmla="*/ 5046030 h 5238841"/>
              <a:gd name="connsiteX155" fmla="*/ 3661403 w 12192000"/>
              <a:gd name="connsiteY155" fmla="*/ 5047537 h 5238841"/>
              <a:gd name="connsiteX156" fmla="*/ 3658673 w 12192000"/>
              <a:gd name="connsiteY156" fmla="*/ 5050790 h 5238841"/>
              <a:gd name="connsiteX157" fmla="*/ 3657333 w 12192000"/>
              <a:gd name="connsiteY157" fmla="*/ 5050325 h 5238841"/>
              <a:gd name="connsiteX158" fmla="*/ 3626778 w 12192000"/>
              <a:gd name="connsiteY158" fmla="*/ 5057882 h 5238841"/>
              <a:gd name="connsiteX159" fmla="*/ 3560067 w 12192000"/>
              <a:gd name="connsiteY159" fmla="*/ 5064266 h 5238841"/>
              <a:gd name="connsiteX160" fmla="*/ 3522641 w 12192000"/>
              <a:gd name="connsiteY160" fmla="*/ 5063654 h 5238841"/>
              <a:gd name="connsiteX161" fmla="*/ 3419275 w 12192000"/>
              <a:gd name="connsiteY161" fmla="*/ 5066646 h 5238841"/>
              <a:gd name="connsiteX162" fmla="*/ 3314869 w 12192000"/>
              <a:gd name="connsiteY162" fmla="*/ 5073197 h 5238841"/>
              <a:gd name="connsiteX163" fmla="*/ 3259088 w 12192000"/>
              <a:gd name="connsiteY163" fmla="*/ 5096363 h 5238841"/>
              <a:gd name="connsiteX164" fmla="*/ 3253104 w 12192000"/>
              <a:gd name="connsiteY164" fmla="*/ 5096785 h 5238841"/>
              <a:gd name="connsiteX165" fmla="*/ 3238751 w 12192000"/>
              <a:gd name="connsiteY165" fmla="*/ 5092996 h 5238841"/>
              <a:gd name="connsiteX166" fmla="*/ 3233681 w 12192000"/>
              <a:gd name="connsiteY166" fmla="*/ 5090758 h 5238841"/>
              <a:gd name="connsiteX167" fmla="*/ 3225562 w 12192000"/>
              <a:gd name="connsiteY167" fmla="*/ 5089215 h 5238841"/>
              <a:gd name="connsiteX168" fmla="*/ 3225260 w 12192000"/>
              <a:gd name="connsiteY168" fmla="*/ 5089437 h 5238841"/>
              <a:gd name="connsiteX169" fmla="*/ 3217859 w 12192000"/>
              <a:gd name="connsiteY169" fmla="*/ 5087484 h 5238841"/>
              <a:gd name="connsiteX170" fmla="*/ 3182980 w 12192000"/>
              <a:gd name="connsiteY170" fmla="*/ 5074650 h 5238841"/>
              <a:gd name="connsiteX171" fmla="*/ 3055081 w 12192000"/>
              <a:gd name="connsiteY171" fmla="*/ 5080424 h 5238841"/>
              <a:gd name="connsiteX172" fmla="*/ 3049807 w 12192000"/>
              <a:gd name="connsiteY172" fmla="*/ 5080860 h 5238841"/>
              <a:gd name="connsiteX173" fmla="*/ 3029122 w 12192000"/>
              <a:gd name="connsiteY173" fmla="*/ 5070085 h 5238841"/>
              <a:gd name="connsiteX174" fmla="*/ 3017862 w 12192000"/>
              <a:gd name="connsiteY174" fmla="*/ 5065942 h 5238841"/>
              <a:gd name="connsiteX175" fmla="*/ 3015868 w 12192000"/>
              <a:gd name="connsiteY175" fmla="*/ 5061832 h 5238841"/>
              <a:gd name="connsiteX176" fmla="*/ 2998644 w 12192000"/>
              <a:gd name="connsiteY176" fmla="*/ 5057210 h 5238841"/>
              <a:gd name="connsiteX177" fmla="*/ 2996219 w 12192000"/>
              <a:gd name="connsiteY177" fmla="*/ 5057788 h 5238841"/>
              <a:gd name="connsiteX178" fmla="*/ 2983676 w 12192000"/>
              <a:gd name="connsiteY178" fmla="*/ 5049852 h 5238841"/>
              <a:gd name="connsiteX179" fmla="*/ 2903609 w 12192000"/>
              <a:gd name="connsiteY179" fmla="*/ 4998457 h 5238841"/>
              <a:gd name="connsiteX180" fmla="*/ 2758830 w 12192000"/>
              <a:gd name="connsiteY180" fmla="*/ 4974760 h 5238841"/>
              <a:gd name="connsiteX181" fmla="*/ 2532669 w 12192000"/>
              <a:gd name="connsiteY181" fmla="*/ 4940573 h 5238841"/>
              <a:gd name="connsiteX182" fmla="*/ 2389931 w 12192000"/>
              <a:gd name="connsiteY182" fmla="*/ 4905785 h 5238841"/>
              <a:gd name="connsiteX183" fmla="*/ 2335186 w 12192000"/>
              <a:gd name="connsiteY183" fmla="*/ 4902957 h 5238841"/>
              <a:gd name="connsiteX184" fmla="*/ 2273393 w 12192000"/>
              <a:gd name="connsiteY184" fmla="*/ 4883565 h 5238841"/>
              <a:gd name="connsiteX185" fmla="*/ 2269523 w 12192000"/>
              <a:gd name="connsiteY185" fmla="*/ 4884442 h 5238841"/>
              <a:gd name="connsiteX186" fmla="*/ 2256015 w 12192000"/>
              <a:gd name="connsiteY186" fmla="*/ 4883014 h 5238841"/>
              <a:gd name="connsiteX187" fmla="*/ 2249731 w 12192000"/>
              <a:gd name="connsiteY187" fmla="*/ 4888778 h 5238841"/>
              <a:gd name="connsiteX188" fmla="*/ 2227629 w 12192000"/>
              <a:gd name="connsiteY188" fmla="*/ 4891047 h 5238841"/>
              <a:gd name="connsiteX189" fmla="*/ 2203460 w 12192000"/>
              <a:gd name="connsiteY189" fmla="*/ 4886696 h 5238841"/>
              <a:gd name="connsiteX190" fmla="*/ 2091528 w 12192000"/>
              <a:gd name="connsiteY190" fmla="*/ 4859155 h 5238841"/>
              <a:gd name="connsiteX191" fmla="*/ 2022901 w 12192000"/>
              <a:gd name="connsiteY191" fmla="*/ 4846594 h 5238841"/>
              <a:gd name="connsiteX192" fmla="*/ 1994227 w 12192000"/>
              <a:gd name="connsiteY192" fmla="*/ 4847973 h 5238841"/>
              <a:gd name="connsiteX193" fmla="*/ 1955936 w 12192000"/>
              <a:gd name="connsiteY193" fmla="*/ 4845765 h 5238841"/>
              <a:gd name="connsiteX194" fmla="*/ 1741924 w 12192000"/>
              <a:gd name="connsiteY194" fmla="*/ 4808054 h 5238841"/>
              <a:gd name="connsiteX195" fmla="*/ 1734410 w 12192000"/>
              <a:gd name="connsiteY195" fmla="*/ 4811675 h 5238841"/>
              <a:gd name="connsiteX196" fmla="*/ 1691423 w 12192000"/>
              <a:gd name="connsiteY196" fmla="*/ 4802777 h 5238841"/>
              <a:gd name="connsiteX197" fmla="*/ 1554504 w 12192000"/>
              <a:gd name="connsiteY197" fmla="*/ 4739985 h 5238841"/>
              <a:gd name="connsiteX198" fmla="*/ 1470119 w 12192000"/>
              <a:gd name="connsiteY198" fmla="*/ 4723470 h 5238841"/>
              <a:gd name="connsiteX199" fmla="*/ 1437967 w 12192000"/>
              <a:gd name="connsiteY199" fmla="*/ 4722710 h 5238841"/>
              <a:gd name="connsiteX200" fmla="*/ 1295869 w 12192000"/>
              <a:gd name="connsiteY200" fmla="*/ 4726175 h 5238841"/>
              <a:gd name="connsiteX201" fmla="*/ 1292949 w 12192000"/>
              <a:gd name="connsiteY201" fmla="*/ 4684615 h 5238841"/>
              <a:gd name="connsiteX202" fmla="*/ 1244908 w 12192000"/>
              <a:gd name="connsiteY202" fmla="*/ 4706993 h 5238841"/>
              <a:gd name="connsiteX203" fmla="*/ 1171266 w 12192000"/>
              <a:gd name="connsiteY203" fmla="*/ 4706535 h 5238841"/>
              <a:gd name="connsiteX204" fmla="*/ 1160868 w 12192000"/>
              <a:gd name="connsiteY204" fmla="*/ 4701936 h 5238841"/>
              <a:gd name="connsiteX205" fmla="*/ 1147599 w 12192000"/>
              <a:gd name="connsiteY205" fmla="*/ 4714833 h 5238841"/>
              <a:gd name="connsiteX206" fmla="*/ 1119603 w 12192000"/>
              <a:gd name="connsiteY206" fmla="*/ 4721303 h 5238841"/>
              <a:gd name="connsiteX207" fmla="*/ 997851 w 12192000"/>
              <a:gd name="connsiteY207" fmla="*/ 4722336 h 5238841"/>
              <a:gd name="connsiteX208" fmla="*/ 976455 w 12192000"/>
              <a:gd name="connsiteY208" fmla="*/ 4726407 h 5238841"/>
              <a:gd name="connsiteX209" fmla="*/ 949939 w 12192000"/>
              <a:gd name="connsiteY209" fmla="*/ 4719699 h 5238841"/>
              <a:gd name="connsiteX210" fmla="*/ 894148 w 12192000"/>
              <a:gd name="connsiteY210" fmla="*/ 4710406 h 5238841"/>
              <a:gd name="connsiteX211" fmla="*/ 857990 w 12192000"/>
              <a:gd name="connsiteY211" fmla="*/ 4696844 h 5238841"/>
              <a:gd name="connsiteX212" fmla="*/ 848649 w 12192000"/>
              <a:gd name="connsiteY212" fmla="*/ 4704021 h 5238841"/>
              <a:gd name="connsiteX213" fmla="*/ 826436 w 12192000"/>
              <a:gd name="connsiteY213" fmla="*/ 4707421 h 5238841"/>
              <a:gd name="connsiteX214" fmla="*/ 733052 w 12192000"/>
              <a:gd name="connsiteY214" fmla="*/ 4701884 h 5238841"/>
              <a:gd name="connsiteX215" fmla="*/ 716185 w 12192000"/>
              <a:gd name="connsiteY215" fmla="*/ 4648168 h 5238841"/>
              <a:gd name="connsiteX216" fmla="*/ 582722 w 12192000"/>
              <a:gd name="connsiteY216" fmla="*/ 4658637 h 5238841"/>
              <a:gd name="connsiteX217" fmla="*/ 581118 w 12192000"/>
              <a:gd name="connsiteY217" fmla="*/ 4654120 h 5238841"/>
              <a:gd name="connsiteX218" fmla="*/ 546453 w 12192000"/>
              <a:gd name="connsiteY218" fmla="*/ 4652542 h 5238841"/>
              <a:gd name="connsiteX219" fmla="*/ 536773 w 12192000"/>
              <a:gd name="connsiteY219" fmla="*/ 4644609 h 5238841"/>
              <a:gd name="connsiteX220" fmla="*/ 388896 w 12192000"/>
              <a:gd name="connsiteY220" fmla="*/ 4619173 h 5238841"/>
              <a:gd name="connsiteX221" fmla="*/ 366479 w 12192000"/>
              <a:gd name="connsiteY221" fmla="*/ 4618896 h 5238841"/>
              <a:gd name="connsiteX222" fmla="*/ 342781 w 12192000"/>
              <a:gd name="connsiteY222" fmla="*/ 4601239 h 5238841"/>
              <a:gd name="connsiteX223" fmla="*/ 255925 w 12192000"/>
              <a:gd name="connsiteY223" fmla="*/ 4598685 h 5238841"/>
              <a:gd name="connsiteX224" fmla="*/ 226919 w 12192000"/>
              <a:gd name="connsiteY224" fmla="*/ 4598460 h 5238841"/>
              <a:gd name="connsiteX225" fmla="*/ 213925 w 12192000"/>
              <a:gd name="connsiteY225" fmla="*/ 4597783 h 5238841"/>
              <a:gd name="connsiteX226" fmla="*/ 215196 w 12192000"/>
              <a:gd name="connsiteY226" fmla="*/ 4588576 h 5238841"/>
              <a:gd name="connsiteX227" fmla="*/ 180214 w 12192000"/>
              <a:gd name="connsiteY227" fmla="*/ 4583701 h 5238841"/>
              <a:gd name="connsiteX228" fmla="*/ 83203 w 12192000"/>
              <a:gd name="connsiteY228" fmla="*/ 4531664 h 5238841"/>
              <a:gd name="connsiteX229" fmla="*/ 4106 w 12192000"/>
              <a:gd name="connsiteY229" fmla="*/ 4517202 h 5238841"/>
              <a:gd name="connsiteX230" fmla="*/ 0 w 12192000"/>
              <a:gd name="connsiteY230" fmla="*/ 4516084 h 5238841"/>
              <a:gd name="connsiteX231" fmla="*/ 0 w 12192000"/>
              <a:gd name="connsiteY231" fmla="*/ 0 h 5238841"/>
              <a:gd name="connsiteX0" fmla="*/ 0 w 12192000"/>
              <a:gd name="connsiteY0" fmla="*/ 0 h 5176789"/>
              <a:gd name="connsiteX1" fmla="*/ 12192000 w 12192000"/>
              <a:gd name="connsiteY1" fmla="*/ 0 h 5176789"/>
              <a:gd name="connsiteX2" fmla="*/ 12192000 w 12192000"/>
              <a:gd name="connsiteY2" fmla="*/ 3809005 h 5176789"/>
              <a:gd name="connsiteX3" fmla="*/ 12142543 w 12192000"/>
              <a:gd name="connsiteY3" fmla="*/ 3817043 h 5176789"/>
              <a:gd name="connsiteX4" fmla="*/ 12109241 w 12192000"/>
              <a:gd name="connsiteY4" fmla="*/ 3824228 h 5176789"/>
              <a:gd name="connsiteX5" fmla="*/ 11668991 w 12192000"/>
              <a:gd name="connsiteY5" fmla="*/ 3788038 h 5176789"/>
              <a:gd name="connsiteX6" fmla="*/ 11476952 w 12192000"/>
              <a:gd name="connsiteY6" fmla="*/ 3866786 h 5176789"/>
              <a:gd name="connsiteX7" fmla="*/ 11336487 w 12192000"/>
              <a:gd name="connsiteY7" fmla="*/ 3971513 h 5176789"/>
              <a:gd name="connsiteX8" fmla="*/ 11214181 w 12192000"/>
              <a:gd name="connsiteY8" fmla="*/ 4004215 h 5176789"/>
              <a:gd name="connsiteX9" fmla="*/ 11042540 w 12192000"/>
              <a:gd name="connsiteY9" fmla="*/ 4002613 h 5176789"/>
              <a:gd name="connsiteX10" fmla="*/ 10833086 w 12192000"/>
              <a:gd name="connsiteY10" fmla="*/ 3997707 h 5176789"/>
              <a:gd name="connsiteX11" fmla="*/ 10599680 w 12192000"/>
              <a:gd name="connsiteY11" fmla="*/ 3982661 h 5176789"/>
              <a:gd name="connsiteX12" fmla="*/ 10519971 w 12192000"/>
              <a:gd name="connsiteY12" fmla="*/ 3975018 h 5176789"/>
              <a:gd name="connsiteX13" fmla="*/ 10217282 w 12192000"/>
              <a:gd name="connsiteY13" fmla="*/ 4020809 h 5176789"/>
              <a:gd name="connsiteX14" fmla="*/ 9936427 w 12192000"/>
              <a:gd name="connsiteY14" fmla="*/ 4137843 h 5176789"/>
              <a:gd name="connsiteX15" fmla="*/ 9800299 w 12192000"/>
              <a:gd name="connsiteY15" fmla="*/ 4186098 h 5176789"/>
              <a:gd name="connsiteX16" fmla="*/ 9707822 w 12192000"/>
              <a:gd name="connsiteY16" fmla="*/ 4189102 h 5176789"/>
              <a:gd name="connsiteX17" fmla="*/ 9543973 w 12192000"/>
              <a:gd name="connsiteY17" fmla="*/ 4245802 h 5176789"/>
              <a:gd name="connsiteX18" fmla="*/ 9528747 w 12192000"/>
              <a:gd name="connsiteY18" fmla="*/ 4251724 h 5176789"/>
              <a:gd name="connsiteX19" fmla="*/ 9436976 w 12192000"/>
              <a:gd name="connsiteY19" fmla="*/ 4269351 h 5176789"/>
              <a:gd name="connsiteX20" fmla="*/ 9371827 w 12192000"/>
              <a:gd name="connsiteY20" fmla="*/ 4303912 h 5176789"/>
              <a:gd name="connsiteX21" fmla="*/ 9260304 w 12192000"/>
              <a:gd name="connsiteY21" fmla="*/ 4328021 h 5176789"/>
              <a:gd name="connsiteX22" fmla="*/ 9148799 w 12192000"/>
              <a:gd name="connsiteY22" fmla="*/ 4348506 h 5176789"/>
              <a:gd name="connsiteX23" fmla="*/ 9107898 w 12192000"/>
              <a:gd name="connsiteY23" fmla="*/ 4354282 h 5176789"/>
              <a:gd name="connsiteX24" fmla="*/ 8990743 w 12192000"/>
              <a:gd name="connsiteY24" fmla="*/ 4382161 h 5176789"/>
              <a:gd name="connsiteX25" fmla="*/ 8979819 w 12192000"/>
              <a:gd name="connsiteY25" fmla="*/ 4366419 h 5176789"/>
              <a:gd name="connsiteX26" fmla="*/ 8936044 w 12192000"/>
              <a:gd name="connsiteY26" fmla="*/ 4370992 h 5176789"/>
              <a:gd name="connsiteX27" fmla="*/ 8897707 w 12192000"/>
              <a:gd name="connsiteY27" fmla="*/ 4392673 h 5176789"/>
              <a:gd name="connsiteX28" fmla="*/ 8845635 w 12192000"/>
              <a:gd name="connsiteY28" fmla="*/ 4404300 h 5176789"/>
              <a:gd name="connsiteX29" fmla="*/ 8814562 w 12192000"/>
              <a:gd name="connsiteY29" fmla="*/ 4411434 h 5176789"/>
              <a:gd name="connsiteX30" fmla="*/ 8726349 w 12192000"/>
              <a:gd name="connsiteY30" fmla="*/ 4416668 h 5176789"/>
              <a:gd name="connsiteX31" fmla="*/ 8566678 w 12192000"/>
              <a:gd name="connsiteY31" fmla="*/ 4391711 h 5176789"/>
              <a:gd name="connsiteX32" fmla="*/ 8521516 w 12192000"/>
              <a:gd name="connsiteY32" fmla="*/ 4393927 h 5176789"/>
              <a:gd name="connsiteX33" fmla="*/ 8515998 w 12192000"/>
              <a:gd name="connsiteY33" fmla="*/ 4399124 h 5176789"/>
              <a:gd name="connsiteX34" fmla="*/ 8449547 w 12192000"/>
              <a:gd name="connsiteY34" fmla="*/ 4383170 h 5176789"/>
              <a:gd name="connsiteX35" fmla="*/ 8360285 w 12192000"/>
              <a:gd name="connsiteY35" fmla="*/ 4398502 h 5176789"/>
              <a:gd name="connsiteX36" fmla="*/ 8256584 w 12192000"/>
              <a:gd name="connsiteY36" fmla="*/ 4423564 h 5176789"/>
              <a:gd name="connsiteX37" fmla="*/ 8229821 w 12192000"/>
              <a:gd name="connsiteY37" fmla="*/ 4431840 h 5176789"/>
              <a:gd name="connsiteX38" fmla="*/ 8158476 w 12192000"/>
              <a:gd name="connsiteY38" fmla="*/ 4436904 h 5176789"/>
              <a:gd name="connsiteX39" fmla="*/ 7993707 w 12192000"/>
              <a:gd name="connsiteY39" fmla="*/ 4447962 h 5176789"/>
              <a:gd name="connsiteX40" fmla="*/ 7990346 w 12192000"/>
              <a:gd name="connsiteY40" fmla="*/ 4454853 h 5176789"/>
              <a:gd name="connsiteX41" fmla="*/ 7976786 w 12192000"/>
              <a:gd name="connsiteY41" fmla="*/ 4456820 h 5176789"/>
              <a:gd name="connsiteX42" fmla="*/ 7973491 w 12192000"/>
              <a:gd name="connsiteY42" fmla="*/ 4458577 h 5176789"/>
              <a:gd name="connsiteX43" fmla="*/ 7954281 w 12192000"/>
              <a:gd name="connsiteY43" fmla="*/ 4467421 h 5176789"/>
              <a:gd name="connsiteX44" fmla="*/ 7905540 w 12192000"/>
              <a:gd name="connsiteY44" fmla="*/ 4455628 h 5176789"/>
              <a:gd name="connsiteX45" fmla="*/ 7851932 w 12192000"/>
              <a:gd name="connsiteY45" fmla="*/ 4466353 h 5176789"/>
              <a:gd name="connsiteX46" fmla="*/ 7639078 w 12192000"/>
              <a:gd name="connsiteY46" fmla="*/ 4467635 h 5176789"/>
              <a:gd name="connsiteX47" fmla="*/ 7612359 w 12192000"/>
              <a:gd name="connsiteY47" fmla="*/ 4492789 h 5176789"/>
              <a:gd name="connsiteX48" fmla="*/ 7527328 w 12192000"/>
              <a:gd name="connsiteY48" fmla="*/ 4502199 h 5176789"/>
              <a:gd name="connsiteX49" fmla="*/ 7388717 w 12192000"/>
              <a:gd name="connsiteY49" fmla="*/ 4470799 h 5176789"/>
              <a:gd name="connsiteX50" fmla="*/ 7231898 w 12192000"/>
              <a:gd name="connsiteY50" fmla="*/ 4486028 h 5176789"/>
              <a:gd name="connsiteX51" fmla="*/ 7218425 w 12192000"/>
              <a:gd name="connsiteY51" fmla="*/ 4477288 h 5176789"/>
              <a:gd name="connsiteX52" fmla="*/ 7202795 w 12192000"/>
              <a:gd name="connsiteY52" fmla="*/ 4472972 h 5176789"/>
              <a:gd name="connsiteX53" fmla="*/ 7200744 w 12192000"/>
              <a:gd name="connsiteY53" fmla="*/ 4474099 h 5176789"/>
              <a:gd name="connsiteX54" fmla="*/ 7182163 w 12192000"/>
              <a:gd name="connsiteY54" fmla="*/ 4474005 h 5176789"/>
              <a:gd name="connsiteX55" fmla="*/ 7178368 w 12192000"/>
              <a:gd name="connsiteY55" fmla="*/ 4470673 h 5176789"/>
              <a:gd name="connsiteX56" fmla="*/ 7165705 w 12192000"/>
              <a:gd name="connsiteY56" fmla="*/ 4469569 h 5176789"/>
              <a:gd name="connsiteX57" fmla="*/ 7140991 w 12192000"/>
              <a:gd name="connsiteY57" fmla="*/ 4464599 h 5176789"/>
              <a:gd name="connsiteX58" fmla="*/ 7136152 w 12192000"/>
              <a:gd name="connsiteY58" fmla="*/ 4466292 h 5176789"/>
              <a:gd name="connsiteX59" fmla="*/ 7098544 w 12192000"/>
              <a:gd name="connsiteY59" fmla="*/ 4462879 h 5176789"/>
              <a:gd name="connsiteX60" fmla="*/ 7097922 w 12192000"/>
              <a:gd name="connsiteY60" fmla="*/ 4464077 h 5176789"/>
              <a:gd name="connsiteX61" fmla="*/ 7086877 w 12192000"/>
              <a:gd name="connsiteY61" fmla="*/ 4468554 h 5176789"/>
              <a:gd name="connsiteX62" fmla="*/ 7065999 w 12192000"/>
              <a:gd name="connsiteY62" fmla="*/ 4474270 h 5176789"/>
              <a:gd name="connsiteX63" fmla="*/ 7016598 w 12192000"/>
              <a:gd name="connsiteY63" fmla="*/ 4502855 h 5176789"/>
              <a:gd name="connsiteX64" fmla="*/ 6977375 w 12192000"/>
              <a:gd name="connsiteY64" fmla="*/ 4499434 h 5176789"/>
              <a:gd name="connsiteX65" fmla="*/ 6969409 w 12192000"/>
              <a:gd name="connsiteY65" fmla="*/ 4499424 h 5176789"/>
              <a:gd name="connsiteX66" fmla="*/ 6969218 w 12192000"/>
              <a:gd name="connsiteY66" fmla="*/ 4499704 h 5176789"/>
              <a:gd name="connsiteX67" fmla="*/ 6960755 w 12192000"/>
              <a:gd name="connsiteY67" fmla="*/ 4500249 h 5176789"/>
              <a:gd name="connsiteX68" fmla="*/ 6954882 w 12192000"/>
              <a:gd name="connsiteY68" fmla="*/ 4499405 h 5176789"/>
              <a:gd name="connsiteX69" fmla="*/ 6939428 w 12192000"/>
              <a:gd name="connsiteY69" fmla="*/ 4499385 h 5176789"/>
              <a:gd name="connsiteX70" fmla="*/ 6933902 w 12192000"/>
              <a:gd name="connsiteY70" fmla="*/ 4501239 h 5176789"/>
              <a:gd name="connsiteX71" fmla="*/ 6891244 w 12192000"/>
              <a:gd name="connsiteY71" fmla="*/ 4536371 h 5176789"/>
              <a:gd name="connsiteX72" fmla="*/ 6794496 w 12192000"/>
              <a:gd name="connsiteY72" fmla="*/ 4567924 h 5176789"/>
              <a:gd name="connsiteX73" fmla="*/ 6574528 w 12192000"/>
              <a:gd name="connsiteY73" fmla="*/ 4641155 h 5176789"/>
              <a:gd name="connsiteX74" fmla="*/ 6573036 w 12192000"/>
              <a:gd name="connsiteY74" fmla="*/ 4641049 h 5176789"/>
              <a:gd name="connsiteX75" fmla="*/ 6571920 w 12192000"/>
              <a:gd name="connsiteY75" fmla="*/ 4644739 h 5176789"/>
              <a:gd name="connsiteX76" fmla="*/ 6552021 w 12192000"/>
              <a:gd name="connsiteY76" fmla="*/ 4650379 h 5176789"/>
              <a:gd name="connsiteX77" fmla="*/ 6545925 w 12192000"/>
              <a:gd name="connsiteY77" fmla="*/ 4650675 h 5176789"/>
              <a:gd name="connsiteX78" fmla="*/ 6537822 w 12192000"/>
              <a:gd name="connsiteY78" fmla="*/ 4652769 h 5176789"/>
              <a:gd name="connsiteX79" fmla="*/ 6537743 w 12192000"/>
              <a:gd name="connsiteY79" fmla="*/ 4653068 h 5176789"/>
              <a:gd name="connsiteX80" fmla="*/ 6490057 w 12192000"/>
              <a:gd name="connsiteY80" fmla="*/ 4658624 h 5176789"/>
              <a:gd name="connsiteX81" fmla="*/ 6386800 w 12192000"/>
              <a:gd name="connsiteY81" fmla="*/ 4715431 h 5176789"/>
              <a:gd name="connsiteX82" fmla="*/ 6382703 w 12192000"/>
              <a:gd name="connsiteY82" fmla="*/ 4717930 h 5176789"/>
              <a:gd name="connsiteX83" fmla="*/ 6356495 w 12192000"/>
              <a:gd name="connsiteY83" fmla="*/ 4717843 h 5176789"/>
              <a:gd name="connsiteX84" fmla="*/ 6343628 w 12192000"/>
              <a:gd name="connsiteY84" fmla="*/ 4719161 h 5176789"/>
              <a:gd name="connsiteX85" fmla="*/ 6338605 w 12192000"/>
              <a:gd name="connsiteY85" fmla="*/ 4716723 h 5176789"/>
              <a:gd name="connsiteX86" fmla="*/ 6320318 w 12192000"/>
              <a:gd name="connsiteY86" fmla="*/ 4720095 h 5176789"/>
              <a:gd name="connsiteX87" fmla="*/ 6318742 w 12192000"/>
              <a:gd name="connsiteY87" fmla="*/ 4721541 h 5176789"/>
              <a:gd name="connsiteX88" fmla="*/ 6301708 w 12192000"/>
              <a:gd name="connsiteY88" fmla="*/ 4720380 h 5176789"/>
              <a:gd name="connsiteX89" fmla="*/ 6285082 w 12192000"/>
              <a:gd name="connsiteY89" fmla="*/ 4714639 h 5176789"/>
              <a:gd name="connsiteX90" fmla="*/ 6136936 w 12192000"/>
              <a:gd name="connsiteY90" fmla="*/ 4758246 h 5176789"/>
              <a:gd name="connsiteX91" fmla="*/ 5988578 w 12192000"/>
              <a:gd name="connsiteY91" fmla="*/ 4754427 h 5176789"/>
              <a:gd name="connsiteX92" fmla="*/ 5908701 w 12192000"/>
              <a:gd name="connsiteY92" fmla="*/ 4779160 h 5176789"/>
              <a:gd name="connsiteX93" fmla="*/ 5892219 w 12192000"/>
              <a:gd name="connsiteY93" fmla="*/ 4807892 h 5176789"/>
              <a:gd name="connsiteX94" fmla="*/ 5683612 w 12192000"/>
              <a:gd name="connsiteY94" fmla="*/ 4848770 h 5176789"/>
              <a:gd name="connsiteX95" fmla="*/ 5635111 w 12192000"/>
              <a:gd name="connsiteY95" fmla="*/ 4868888 h 5176789"/>
              <a:gd name="connsiteX96" fmla="*/ 5582652 w 12192000"/>
              <a:gd name="connsiteY96" fmla="*/ 4866836 h 5176789"/>
              <a:gd name="connsiteX97" fmla="*/ 5567213 w 12192000"/>
              <a:gd name="connsiteY97" fmla="*/ 4878769 h 5176789"/>
              <a:gd name="connsiteX98" fmla="*/ 5564659 w 12192000"/>
              <a:gd name="connsiteY98" fmla="*/ 4881042 h 5176789"/>
              <a:gd name="connsiteX99" fmla="*/ 5552102 w 12192000"/>
              <a:gd name="connsiteY99" fmla="*/ 4885426 h 5176789"/>
              <a:gd name="connsiteX100" fmla="*/ 5551475 w 12192000"/>
              <a:gd name="connsiteY100" fmla="*/ 4892560 h 5176789"/>
              <a:gd name="connsiteX101" fmla="*/ 5534664 w 12192000"/>
              <a:gd name="connsiteY101" fmla="*/ 4903385 h 5176789"/>
              <a:gd name="connsiteX102" fmla="*/ 5510737 w 12192000"/>
              <a:gd name="connsiteY102" fmla="*/ 4909807 h 5176789"/>
              <a:gd name="connsiteX103" fmla="*/ 5393901 w 12192000"/>
              <a:gd name="connsiteY103" fmla="*/ 4933709 h 5176789"/>
              <a:gd name="connsiteX104" fmla="*/ 5325782 w 12192000"/>
              <a:gd name="connsiteY104" fmla="*/ 4951789 h 5176789"/>
              <a:gd name="connsiteX105" fmla="*/ 5302703 w 12192000"/>
              <a:gd name="connsiteY105" fmla="*/ 4964590 h 5176789"/>
              <a:gd name="connsiteX106" fmla="*/ 5268591 w 12192000"/>
              <a:gd name="connsiteY106" fmla="*/ 4978479 h 5176789"/>
              <a:gd name="connsiteX107" fmla="*/ 5210559 w 12192000"/>
              <a:gd name="connsiteY107" fmla="*/ 5007585 h 5176789"/>
              <a:gd name="connsiteX108" fmla="*/ 5177597 w 12192000"/>
              <a:gd name="connsiteY108" fmla="*/ 5015926 h 5176789"/>
              <a:gd name="connsiteX109" fmla="*/ 5160569 w 12192000"/>
              <a:gd name="connsiteY109" fmla="*/ 5025681 h 5176789"/>
              <a:gd name="connsiteX110" fmla="*/ 5152748 w 12192000"/>
              <a:gd name="connsiteY110" fmla="*/ 5026569 h 5176789"/>
              <a:gd name="connsiteX111" fmla="*/ 5127678 w 12192000"/>
              <a:gd name="connsiteY111" fmla="*/ 5032947 h 5176789"/>
              <a:gd name="connsiteX112" fmla="*/ 5113147 w 12192000"/>
              <a:gd name="connsiteY112" fmla="*/ 5035818 h 5176789"/>
              <a:gd name="connsiteX113" fmla="*/ 5107301 w 12192000"/>
              <a:gd name="connsiteY113" fmla="*/ 5036672 h 5176789"/>
              <a:gd name="connsiteX114" fmla="*/ 5093215 w 12192000"/>
              <a:gd name="connsiteY114" fmla="*/ 5032880 h 5176789"/>
              <a:gd name="connsiteX115" fmla="*/ 5077058 w 12192000"/>
              <a:gd name="connsiteY115" fmla="*/ 5038681 h 5176789"/>
              <a:gd name="connsiteX116" fmla="*/ 5057349 w 12192000"/>
              <a:gd name="connsiteY116" fmla="*/ 5036015 h 5176789"/>
              <a:gd name="connsiteX117" fmla="*/ 5053945 w 12192000"/>
              <a:gd name="connsiteY117" fmla="*/ 5041952 h 5176789"/>
              <a:gd name="connsiteX118" fmla="*/ 5040021 w 12192000"/>
              <a:gd name="connsiteY118" fmla="*/ 5050052 h 5176789"/>
              <a:gd name="connsiteX119" fmla="*/ 5025913 w 12192000"/>
              <a:gd name="connsiteY119" fmla="*/ 5046535 h 5176789"/>
              <a:gd name="connsiteX120" fmla="*/ 4998218 w 12192000"/>
              <a:gd name="connsiteY120" fmla="*/ 5048065 h 5176789"/>
              <a:gd name="connsiteX121" fmla="*/ 4991008 w 12192000"/>
              <a:gd name="connsiteY121" fmla="*/ 5050439 h 5176789"/>
              <a:gd name="connsiteX122" fmla="*/ 4963503 w 12192000"/>
              <a:gd name="connsiteY122" fmla="*/ 5047575 h 5176789"/>
              <a:gd name="connsiteX123" fmla="*/ 4921053 w 12192000"/>
              <a:gd name="connsiteY123" fmla="*/ 5048925 h 5176789"/>
              <a:gd name="connsiteX124" fmla="*/ 4873420 w 12192000"/>
              <a:gd name="connsiteY124" fmla="*/ 5054929 h 5176789"/>
              <a:gd name="connsiteX125" fmla="*/ 4858825 w 12192000"/>
              <a:gd name="connsiteY125" fmla="*/ 5051329 h 5176789"/>
              <a:gd name="connsiteX126" fmla="*/ 4769340 w 12192000"/>
              <a:gd name="connsiteY126" fmla="*/ 5053090 h 5176789"/>
              <a:gd name="connsiteX127" fmla="*/ 4744152 w 12192000"/>
              <a:gd name="connsiteY127" fmla="*/ 5053391 h 5176789"/>
              <a:gd name="connsiteX128" fmla="*/ 4723556 w 12192000"/>
              <a:gd name="connsiteY128" fmla="*/ 5059633 h 5176789"/>
              <a:gd name="connsiteX129" fmla="*/ 4719699 w 12192000"/>
              <a:gd name="connsiteY129" fmla="*/ 5066298 h 5176789"/>
              <a:gd name="connsiteX130" fmla="*/ 4706016 w 12192000"/>
              <a:gd name="connsiteY130" fmla="*/ 5067422 h 5176789"/>
              <a:gd name="connsiteX131" fmla="*/ 4702593 w 12192000"/>
              <a:gd name="connsiteY131" fmla="*/ 5068973 h 5176789"/>
              <a:gd name="connsiteX132" fmla="*/ 4682766 w 12192000"/>
              <a:gd name="connsiteY132" fmla="*/ 5076609 h 5176789"/>
              <a:gd name="connsiteX133" fmla="*/ 4634960 w 12192000"/>
              <a:gd name="connsiteY133" fmla="*/ 5061852 h 5176789"/>
              <a:gd name="connsiteX134" fmla="*/ 4580645 w 12192000"/>
              <a:gd name="connsiteY134" fmla="*/ 5069246 h 5176789"/>
              <a:gd name="connsiteX135" fmla="*/ 4368005 w 12192000"/>
              <a:gd name="connsiteY135" fmla="*/ 5057426 h 5176789"/>
              <a:gd name="connsiteX136" fmla="*/ 4339489 w 12192000"/>
              <a:gd name="connsiteY136" fmla="*/ 5080858 h 5176789"/>
              <a:gd name="connsiteX137" fmla="*/ 4253895 w 12192000"/>
              <a:gd name="connsiteY137" fmla="*/ 5085008 h 5176789"/>
              <a:gd name="connsiteX138" fmla="*/ 4082432 w 12192000"/>
              <a:gd name="connsiteY138" fmla="*/ 5176339 h 5176789"/>
              <a:gd name="connsiteX139" fmla="*/ 3911296 w 12192000"/>
              <a:gd name="connsiteY139" fmla="*/ 5035663 h 5176789"/>
              <a:gd name="connsiteX140" fmla="*/ 3895182 w 12192000"/>
              <a:gd name="connsiteY140" fmla="*/ 5030229 h 5176789"/>
              <a:gd name="connsiteX141" fmla="*/ 3870866 w 12192000"/>
              <a:gd name="connsiteY141" fmla="*/ 5023753 h 5176789"/>
              <a:gd name="connsiteX142" fmla="*/ 3865913 w 12192000"/>
              <a:gd name="connsiteY142" fmla="*/ 5025143 h 5176789"/>
              <a:gd name="connsiteX143" fmla="*/ 3828606 w 12192000"/>
              <a:gd name="connsiteY143" fmla="*/ 5019426 h 5176789"/>
              <a:gd name="connsiteX144" fmla="*/ 3827901 w 12192000"/>
              <a:gd name="connsiteY144" fmla="*/ 5020583 h 5176789"/>
              <a:gd name="connsiteX145" fmla="*/ 3816543 w 12192000"/>
              <a:gd name="connsiteY145" fmla="*/ 5024366 h 5176789"/>
              <a:gd name="connsiteX146" fmla="*/ 3795278 w 12192000"/>
              <a:gd name="connsiteY146" fmla="*/ 5028779 h 5176789"/>
              <a:gd name="connsiteX147" fmla="*/ 3743858 w 12192000"/>
              <a:gd name="connsiteY147" fmla="*/ 5054237 h 5176789"/>
              <a:gd name="connsiteX148" fmla="*/ 3704945 w 12192000"/>
              <a:gd name="connsiteY148" fmla="*/ 5048413 h 5176789"/>
              <a:gd name="connsiteX149" fmla="*/ 3696992 w 12192000"/>
              <a:gd name="connsiteY149" fmla="*/ 5047914 h 5176789"/>
              <a:gd name="connsiteX150" fmla="*/ 3696780 w 12192000"/>
              <a:gd name="connsiteY150" fmla="*/ 5048181 h 5176789"/>
              <a:gd name="connsiteX151" fmla="*/ 3688290 w 12192000"/>
              <a:gd name="connsiteY151" fmla="*/ 5048204 h 5176789"/>
              <a:gd name="connsiteX152" fmla="*/ 3682486 w 12192000"/>
              <a:gd name="connsiteY152" fmla="*/ 5047000 h 5176789"/>
              <a:gd name="connsiteX153" fmla="*/ 3667056 w 12192000"/>
              <a:gd name="connsiteY153" fmla="*/ 5046030 h 5176789"/>
              <a:gd name="connsiteX154" fmla="*/ 3661403 w 12192000"/>
              <a:gd name="connsiteY154" fmla="*/ 5047537 h 5176789"/>
              <a:gd name="connsiteX155" fmla="*/ 3658673 w 12192000"/>
              <a:gd name="connsiteY155" fmla="*/ 5050790 h 5176789"/>
              <a:gd name="connsiteX156" fmla="*/ 3657333 w 12192000"/>
              <a:gd name="connsiteY156" fmla="*/ 5050325 h 5176789"/>
              <a:gd name="connsiteX157" fmla="*/ 3626778 w 12192000"/>
              <a:gd name="connsiteY157" fmla="*/ 5057882 h 5176789"/>
              <a:gd name="connsiteX158" fmla="*/ 3560067 w 12192000"/>
              <a:gd name="connsiteY158" fmla="*/ 5064266 h 5176789"/>
              <a:gd name="connsiteX159" fmla="*/ 3522641 w 12192000"/>
              <a:gd name="connsiteY159" fmla="*/ 5063654 h 5176789"/>
              <a:gd name="connsiteX160" fmla="*/ 3419275 w 12192000"/>
              <a:gd name="connsiteY160" fmla="*/ 5066646 h 5176789"/>
              <a:gd name="connsiteX161" fmla="*/ 3314869 w 12192000"/>
              <a:gd name="connsiteY161" fmla="*/ 5073197 h 5176789"/>
              <a:gd name="connsiteX162" fmla="*/ 3259088 w 12192000"/>
              <a:gd name="connsiteY162" fmla="*/ 5096363 h 5176789"/>
              <a:gd name="connsiteX163" fmla="*/ 3253104 w 12192000"/>
              <a:gd name="connsiteY163" fmla="*/ 5096785 h 5176789"/>
              <a:gd name="connsiteX164" fmla="*/ 3238751 w 12192000"/>
              <a:gd name="connsiteY164" fmla="*/ 5092996 h 5176789"/>
              <a:gd name="connsiteX165" fmla="*/ 3233681 w 12192000"/>
              <a:gd name="connsiteY165" fmla="*/ 5090758 h 5176789"/>
              <a:gd name="connsiteX166" fmla="*/ 3225562 w 12192000"/>
              <a:gd name="connsiteY166" fmla="*/ 5089215 h 5176789"/>
              <a:gd name="connsiteX167" fmla="*/ 3225260 w 12192000"/>
              <a:gd name="connsiteY167" fmla="*/ 5089437 h 5176789"/>
              <a:gd name="connsiteX168" fmla="*/ 3217859 w 12192000"/>
              <a:gd name="connsiteY168" fmla="*/ 5087484 h 5176789"/>
              <a:gd name="connsiteX169" fmla="*/ 3182980 w 12192000"/>
              <a:gd name="connsiteY169" fmla="*/ 5074650 h 5176789"/>
              <a:gd name="connsiteX170" fmla="*/ 3055081 w 12192000"/>
              <a:gd name="connsiteY170" fmla="*/ 5080424 h 5176789"/>
              <a:gd name="connsiteX171" fmla="*/ 3049807 w 12192000"/>
              <a:gd name="connsiteY171" fmla="*/ 5080860 h 5176789"/>
              <a:gd name="connsiteX172" fmla="*/ 3029122 w 12192000"/>
              <a:gd name="connsiteY172" fmla="*/ 5070085 h 5176789"/>
              <a:gd name="connsiteX173" fmla="*/ 3017862 w 12192000"/>
              <a:gd name="connsiteY173" fmla="*/ 5065942 h 5176789"/>
              <a:gd name="connsiteX174" fmla="*/ 3015868 w 12192000"/>
              <a:gd name="connsiteY174" fmla="*/ 5061832 h 5176789"/>
              <a:gd name="connsiteX175" fmla="*/ 2998644 w 12192000"/>
              <a:gd name="connsiteY175" fmla="*/ 5057210 h 5176789"/>
              <a:gd name="connsiteX176" fmla="*/ 2996219 w 12192000"/>
              <a:gd name="connsiteY176" fmla="*/ 5057788 h 5176789"/>
              <a:gd name="connsiteX177" fmla="*/ 2983676 w 12192000"/>
              <a:gd name="connsiteY177" fmla="*/ 5049852 h 5176789"/>
              <a:gd name="connsiteX178" fmla="*/ 2903609 w 12192000"/>
              <a:gd name="connsiteY178" fmla="*/ 4998457 h 5176789"/>
              <a:gd name="connsiteX179" fmla="*/ 2758830 w 12192000"/>
              <a:gd name="connsiteY179" fmla="*/ 4974760 h 5176789"/>
              <a:gd name="connsiteX180" fmla="*/ 2532669 w 12192000"/>
              <a:gd name="connsiteY180" fmla="*/ 4940573 h 5176789"/>
              <a:gd name="connsiteX181" fmla="*/ 2389931 w 12192000"/>
              <a:gd name="connsiteY181" fmla="*/ 4905785 h 5176789"/>
              <a:gd name="connsiteX182" fmla="*/ 2335186 w 12192000"/>
              <a:gd name="connsiteY182" fmla="*/ 4902957 h 5176789"/>
              <a:gd name="connsiteX183" fmla="*/ 2273393 w 12192000"/>
              <a:gd name="connsiteY183" fmla="*/ 4883565 h 5176789"/>
              <a:gd name="connsiteX184" fmla="*/ 2269523 w 12192000"/>
              <a:gd name="connsiteY184" fmla="*/ 4884442 h 5176789"/>
              <a:gd name="connsiteX185" fmla="*/ 2256015 w 12192000"/>
              <a:gd name="connsiteY185" fmla="*/ 4883014 h 5176789"/>
              <a:gd name="connsiteX186" fmla="*/ 2249731 w 12192000"/>
              <a:gd name="connsiteY186" fmla="*/ 4888778 h 5176789"/>
              <a:gd name="connsiteX187" fmla="*/ 2227629 w 12192000"/>
              <a:gd name="connsiteY187" fmla="*/ 4891047 h 5176789"/>
              <a:gd name="connsiteX188" fmla="*/ 2203460 w 12192000"/>
              <a:gd name="connsiteY188" fmla="*/ 4886696 h 5176789"/>
              <a:gd name="connsiteX189" fmla="*/ 2091528 w 12192000"/>
              <a:gd name="connsiteY189" fmla="*/ 4859155 h 5176789"/>
              <a:gd name="connsiteX190" fmla="*/ 2022901 w 12192000"/>
              <a:gd name="connsiteY190" fmla="*/ 4846594 h 5176789"/>
              <a:gd name="connsiteX191" fmla="*/ 1994227 w 12192000"/>
              <a:gd name="connsiteY191" fmla="*/ 4847973 h 5176789"/>
              <a:gd name="connsiteX192" fmla="*/ 1955936 w 12192000"/>
              <a:gd name="connsiteY192" fmla="*/ 4845765 h 5176789"/>
              <a:gd name="connsiteX193" fmla="*/ 1741924 w 12192000"/>
              <a:gd name="connsiteY193" fmla="*/ 4808054 h 5176789"/>
              <a:gd name="connsiteX194" fmla="*/ 1734410 w 12192000"/>
              <a:gd name="connsiteY194" fmla="*/ 4811675 h 5176789"/>
              <a:gd name="connsiteX195" fmla="*/ 1691423 w 12192000"/>
              <a:gd name="connsiteY195" fmla="*/ 4802777 h 5176789"/>
              <a:gd name="connsiteX196" fmla="*/ 1554504 w 12192000"/>
              <a:gd name="connsiteY196" fmla="*/ 4739985 h 5176789"/>
              <a:gd name="connsiteX197" fmla="*/ 1470119 w 12192000"/>
              <a:gd name="connsiteY197" fmla="*/ 4723470 h 5176789"/>
              <a:gd name="connsiteX198" fmla="*/ 1437967 w 12192000"/>
              <a:gd name="connsiteY198" fmla="*/ 4722710 h 5176789"/>
              <a:gd name="connsiteX199" fmla="*/ 1295869 w 12192000"/>
              <a:gd name="connsiteY199" fmla="*/ 4726175 h 5176789"/>
              <a:gd name="connsiteX200" fmla="*/ 1292949 w 12192000"/>
              <a:gd name="connsiteY200" fmla="*/ 4684615 h 5176789"/>
              <a:gd name="connsiteX201" fmla="*/ 1244908 w 12192000"/>
              <a:gd name="connsiteY201" fmla="*/ 4706993 h 5176789"/>
              <a:gd name="connsiteX202" fmla="*/ 1171266 w 12192000"/>
              <a:gd name="connsiteY202" fmla="*/ 4706535 h 5176789"/>
              <a:gd name="connsiteX203" fmla="*/ 1160868 w 12192000"/>
              <a:gd name="connsiteY203" fmla="*/ 4701936 h 5176789"/>
              <a:gd name="connsiteX204" fmla="*/ 1147599 w 12192000"/>
              <a:gd name="connsiteY204" fmla="*/ 4714833 h 5176789"/>
              <a:gd name="connsiteX205" fmla="*/ 1119603 w 12192000"/>
              <a:gd name="connsiteY205" fmla="*/ 4721303 h 5176789"/>
              <a:gd name="connsiteX206" fmla="*/ 997851 w 12192000"/>
              <a:gd name="connsiteY206" fmla="*/ 4722336 h 5176789"/>
              <a:gd name="connsiteX207" fmla="*/ 976455 w 12192000"/>
              <a:gd name="connsiteY207" fmla="*/ 4726407 h 5176789"/>
              <a:gd name="connsiteX208" fmla="*/ 949939 w 12192000"/>
              <a:gd name="connsiteY208" fmla="*/ 4719699 h 5176789"/>
              <a:gd name="connsiteX209" fmla="*/ 894148 w 12192000"/>
              <a:gd name="connsiteY209" fmla="*/ 4710406 h 5176789"/>
              <a:gd name="connsiteX210" fmla="*/ 857990 w 12192000"/>
              <a:gd name="connsiteY210" fmla="*/ 4696844 h 5176789"/>
              <a:gd name="connsiteX211" fmla="*/ 848649 w 12192000"/>
              <a:gd name="connsiteY211" fmla="*/ 4704021 h 5176789"/>
              <a:gd name="connsiteX212" fmla="*/ 826436 w 12192000"/>
              <a:gd name="connsiteY212" fmla="*/ 4707421 h 5176789"/>
              <a:gd name="connsiteX213" fmla="*/ 733052 w 12192000"/>
              <a:gd name="connsiteY213" fmla="*/ 4701884 h 5176789"/>
              <a:gd name="connsiteX214" fmla="*/ 716185 w 12192000"/>
              <a:gd name="connsiteY214" fmla="*/ 4648168 h 5176789"/>
              <a:gd name="connsiteX215" fmla="*/ 582722 w 12192000"/>
              <a:gd name="connsiteY215" fmla="*/ 4658637 h 5176789"/>
              <a:gd name="connsiteX216" fmla="*/ 581118 w 12192000"/>
              <a:gd name="connsiteY216" fmla="*/ 4654120 h 5176789"/>
              <a:gd name="connsiteX217" fmla="*/ 546453 w 12192000"/>
              <a:gd name="connsiteY217" fmla="*/ 4652542 h 5176789"/>
              <a:gd name="connsiteX218" fmla="*/ 536773 w 12192000"/>
              <a:gd name="connsiteY218" fmla="*/ 4644609 h 5176789"/>
              <a:gd name="connsiteX219" fmla="*/ 388896 w 12192000"/>
              <a:gd name="connsiteY219" fmla="*/ 4619173 h 5176789"/>
              <a:gd name="connsiteX220" fmla="*/ 366479 w 12192000"/>
              <a:gd name="connsiteY220" fmla="*/ 4618896 h 5176789"/>
              <a:gd name="connsiteX221" fmla="*/ 342781 w 12192000"/>
              <a:gd name="connsiteY221" fmla="*/ 4601239 h 5176789"/>
              <a:gd name="connsiteX222" fmla="*/ 255925 w 12192000"/>
              <a:gd name="connsiteY222" fmla="*/ 4598685 h 5176789"/>
              <a:gd name="connsiteX223" fmla="*/ 226919 w 12192000"/>
              <a:gd name="connsiteY223" fmla="*/ 4598460 h 5176789"/>
              <a:gd name="connsiteX224" fmla="*/ 213925 w 12192000"/>
              <a:gd name="connsiteY224" fmla="*/ 4597783 h 5176789"/>
              <a:gd name="connsiteX225" fmla="*/ 215196 w 12192000"/>
              <a:gd name="connsiteY225" fmla="*/ 4588576 h 5176789"/>
              <a:gd name="connsiteX226" fmla="*/ 180214 w 12192000"/>
              <a:gd name="connsiteY226" fmla="*/ 4583701 h 5176789"/>
              <a:gd name="connsiteX227" fmla="*/ 83203 w 12192000"/>
              <a:gd name="connsiteY227" fmla="*/ 4531664 h 5176789"/>
              <a:gd name="connsiteX228" fmla="*/ 4106 w 12192000"/>
              <a:gd name="connsiteY228" fmla="*/ 4517202 h 5176789"/>
              <a:gd name="connsiteX229" fmla="*/ 0 w 12192000"/>
              <a:gd name="connsiteY229" fmla="*/ 4516084 h 5176789"/>
              <a:gd name="connsiteX230" fmla="*/ 0 w 12192000"/>
              <a:gd name="connsiteY230" fmla="*/ 0 h 5176789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136936 w 12192000"/>
              <a:gd name="connsiteY90" fmla="*/ 4758246 h 5096785"/>
              <a:gd name="connsiteX91" fmla="*/ 5988578 w 12192000"/>
              <a:gd name="connsiteY91" fmla="*/ 4754427 h 5096785"/>
              <a:gd name="connsiteX92" fmla="*/ 5908701 w 12192000"/>
              <a:gd name="connsiteY92" fmla="*/ 4779160 h 5096785"/>
              <a:gd name="connsiteX93" fmla="*/ 5892219 w 12192000"/>
              <a:gd name="connsiteY93" fmla="*/ 4807892 h 5096785"/>
              <a:gd name="connsiteX94" fmla="*/ 5683612 w 12192000"/>
              <a:gd name="connsiteY94" fmla="*/ 4848770 h 5096785"/>
              <a:gd name="connsiteX95" fmla="*/ 5635111 w 12192000"/>
              <a:gd name="connsiteY95" fmla="*/ 4868888 h 5096785"/>
              <a:gd name="connsiteX96" fmla="*/ 5582652 w 12192000"/>
              <a:gd name="connsiteY96" fmla="*/ 4866836 h 5096785"/>
              <a:gd name="connsiteX97" fmla="*/ 5567213 w 12192000"/>
              <a:gd name="connsiteY97" fmla="*/ 4878769 h 5096785"/>
              <a:gd name="connsiteX98" fmla="*/ 5564659 w 12192000"/>
              <a:gd name="connsiteY98" fmla="*/ 4881042 h 5096785"/>
              <a:gd name="connsiteX99" fmla="*/ 5552102 w 12192000"/>
              <a:gd name="connsiteY99" fmla="*/ 4885426 h 5096785"/>
              <a:gd name="connsiteX100" fmla="*/ 5551475 w 12192000"/>
              <a:gd name="connsiteY100" fmla="*/ 4892560 h 5096785"/>
              <a:gd name="connsiteX101" fmla="*/ 5534664 w 12192000"/>
              <a:gd name="connsiteY101" fmla="*/ 4903385 h 5096785"/>
              <a:gd name="connsiteX102" fmla="*/ 5510737 w 12192000"/>
              <a:gd name="connsiteY102" fmla="*/ 4909807 h 5096785"/>
              <a:gd name="connsiteX103" fmla="*/ 5393901 w 12192000"/>
              <a:gd name="connsiteY103" fmla="*/ 4933709 h 5096785"/>
              <a:gd name="connsiteX104" fmla="*/ 5325782 w 12192000"/>
              <a:gd name="connsiteY104" fmla="*/ 4951789 h 5096785"/>
              <a:gd name="connsiteX105" fmla="*/ 5302703 w 12192000"/>
              <a:gd name="connsiteY105" fmla="*/ 4964590 h 5096785"/>
              <a:gd name="connsiteX106" fmla="*/ 5268591 w 12192000"/>
              <a:gd name="connsiteY106" fmla="*/ 4978479 h 5096785"/>
              <a:gd name="connsiteX107" fmla="*/ 5210559 w 12192000"/>
              <a:gd name="connsiteY107" fmla="*/ 5007585 h 5096785"/>
              <a:gd name="connsiteX108" fmla="*/ 5177597 w 12192000"/>
              <a:gd name="connsiteY108" fmla="*/ 5015926 h 5096785"/>
              <a:gd name="connsiteX109" fmla="*/ 5160569 w 12192000"/>
              <a:gd name="connsiteY109" fmla="*/ 5025681 h 5096785"/>
              <a:gd name="connsiteX110" fmla="*/ 5152748 w 12192000"/>
              <a:gd name="connsiteY110" fmla="*/ 5026569 h 5096785"/>
              <a:gd name="connsiteX111" fmla="*/ 5127678 w 12192000"/>
              <a:gd name="connsiteY111" fmla="*/ 5032947 h 5096785"/>
              <a:gd name="connsiteX112" fmla="*/ 5113147 w 12192000"/>
              <a:gd name="connsiteY112" fmla="*/ 5035818 h 5096785"/>
              <a:gd name="connsiteX113" fmla="*/ 5107301 w 12192000"/>
              <a:gd name="connsiteY113" fmla="*/ 5036672 h 5096785"/>
              <a:gd name="connsiteX114" fmla="*/ 5093215 w 12192000"/>
              <a:gd name="connsiteY114" fmla="*/ 5032880 h 5096785"/>
              <a:gd name="connsiteX115" fmla="*/ 5077058 w 12192000"/>
              <a:gd name="connsiteY115" fmla="*/ 5038681 h 5096785"/>
              <a:gd name="connsiteX116" fmla="*/ 5057349 w 12192000"/>
              <a:gd name="connsiteY116" fmla="*/ 5036015 h 5096785"/>
              <a:gd name="connsiteX117" fmla="*/ 5053945 w 12192000"/>
              <a:gd name="connsiteY117" fmla="*/ 5041952 h 5096785"/>
              <a:gd name="connsiteX118" fmla="*/ 5040021 w 12192000"/>
              <a:gd name="connsiteY118" fmla="*/ 5050052 h 5096785"/>
              <a:gd name="connsiteX119" fmla="*/ 5025913 w 12192000"/>
              <a:gd name="connsiteY119" fmla="*/ 5046535 h 5096785"/>
              <a:gd name="connsiteX120" fmla="*/ 4998218 w 12192000"/>
              <a:gd name="connsiteY120" fmla="*/ 5048065 h 5096785"/>
              <a:gd name="connsiteX121" fmla="*/ 4991008 w 12192000"/>
              <a:gd name="connsiteY121" fmla="*/ 5050439 h 5096785"/>
              <a:gd name="connsiteX122" fmla="*/ 4963503 w 12192000"/>
              <a:gd name="connsiteY122" fmla="*/ 5047575 h 5096785"/>
              <a:gd name="connsiteX123" fmla="*/ 4921053 w 12192000"/>
              <a:gd name="connsiteY123" fmla="*/ 5048925 h 5096785"/>
              <a:gd name="connsiteX124" fmla="*/ 4873420 w 12192000"/>
              <a:gd name="connsiteY124" fmla="*/ 5054929 h 5096785"/>
              <a:gd name="connsiteX125" fmla="*/ 4858825 w 12192000"/>
              <a:gd name="connsiteY125" fmla="*/ 5051329 h 5096785"/>
              <a:gd name="connsiteX126" fmla="*/ 4769340 w 12192000"/>
              <a:gd name="connsiteY126" fmla="*/ 5053090 h 5096785"/>
              <a:gd name="connsiteX127" fmla="*/ 4744152 w 12192000"/>
              <a:gd name="connsiteY127" fmla="*/ 5053391 h 5096785"/>
              <a:gd name="connsiteX128" fmla="*/ 4723556 w 12192000"/>
              <a:gd name="connsiteY128" fmla="*/ 5059633 h 5096785"/>
              <a:gd name="connsiteX129" fmla="*/ 4719699 w 12192000"/>
              <a:gd name="connsiteY129" fmla="*/ 5066298 h 5096785"/>
              <a:gd name="connsiteX130" fmla="*/ 4706016 w 12192000"/>
              <a:gd name="connsiteY130" fmla="*/ 5067422 h 5096785"/>
              <a:gd name="connsiteX131" fmla="*/ 4702593 w 12192000"/>
              <a:gd name="connsiteY131" fmla="*/ 5068973 h 5096785"/>
              <a:gd name="connsiteX132" fmla="*/ 4682766 w 12192000"/>
              <a:gd name="connsiteY132" fmla="*/ 5076609 h 5096785"/>
              <a:gd name="connsiteX133" fmla="*/ 4634960 w 12192000"/>
              <a:gd name="connsiteY133" fmla="*/ 5061852 h 5096785"/>
              <a:gd name="connsiteX134" fmla="*/ 4580645 w 12192000"/>
              <a:gd name="connsiteY134" fmla="*/ 5069246 h 5096785"/>
              <a:gd name="connsiteX135" fmla="*/ 4368005 w 12192000"/>
              <a:gd name="connsiteY135" fmla="*/ 5057426 h 5096785"/>
              <a:gd name="connsiteX136" fmla="*/ 4339489 w 12192000"/>
              <a:gd name="connsiteY136" fmla="*/ 5080858 h 5096785"/>
              <a:gd name="connsiteX137" fmla="*/ 4253895 w 12192000"/>
              <a:gd name="connsiteY137" fmla="*/ 5085008 h 5096785"/>
              <a:gd name="connsiteX138" fmla="*/ 4130140 w 12192000"/>
              <a:gd name="connsiteY138" fmla="*/ 5057070 h 5096785"/>
              <a:gd name="connsiteX139" fmla="*/ 3911296 w 12192000"/>
              <a:gd name="connsiteY139" fmla="*/ 5035663 h 5096785"/>
              <a:gd name="connsiteX140" fmla="*/ 3895182 w 12192000"/>
              <a:gd name="connsiteY140" fmla="*/ 5030229 h 5096785"/>
              <a:gd name="connsiteX141" fmla="*/ 3870866 w 12192000"/>
              <a:gd name="connsiteY141" fmla="*/ 5023753 h 5096785"/>
              <a:gd name="connsiteX142" fmla="*/ 3865913 w 12192000"/>
              <a:gd name="connsiteY142" fmla="*/ 5025143 h 5096785"/>
              <a:gd name="connsiteX143" fmla="*/ 3828606 w 12192000"/>
              <a:gd name="connsiteY143" fmla="*/ 5019426 h 5096785"/>
              <a:gd name="connsiteX144" fmla="*/ 3827901 w 12192000"/>
              <a:gd name="connsiteY144" fmla="*/ 5020583 h 5096785"/>
              <a:gd name="connsiteX145" fmla="*/ 3816543 w 12192000"/>
              <a:gd name="connsiteY145" fmla="*/ 5024366 h 5096785"/>
              <a:gd name="connsiteX146" fmla="*/ 3795278 w 12192000"/>
              <a:gd name="connsiteY146" fmla="*/ 5028779 h 5096785"/>
              <a:gd name="connsiteX147" fmla="*/ 3743858 w 12192000"/>
              <a:gd name="connsiteY147" fmla="*/ 5054237 h 5096785"/>
              <a:gd name="connsiteX148" fmla="*/ 3704945 w 12192000"/>
              <a:gd name="connsiteY148" fmla="*/ 5048413 h 5096785"/>
              <a:gd name="connsiteX149" fmla="*/ 3696992 w 12192000"/>
              <a:gd name="connsiteY149" fmla="*/ 5047914 h 5096785"/>
              <a:gd name="connsiteX150" fmla="*/ 3696780 w 12192000"/>
              <a:gd name="connsiteY150" fmla="*/ 5048181 h 5096785"/>
              <a:gd name="connsiteX151" fmla="*/ 3688290 w 12192000"/>
              <a:gd name="connsiteY151" fmla="*/ 5048204 h 5096785"/>
              <a:gd name="connsiteX152" fmla="*/ 3682486 w 12192000"/>
              <a:gd name="connsiteY152" fmla="*/ 5047000 h 5096785"/>
              <a:gd name="connsiteX153" fmla="*/ 3667056 w 12192000"/>
              <a:gd name="connsiteY153" fmla="*/ 5046030 h 5096785"/>
              <a:gd name="connsiteX154" fmla="*/ 3661403 w 12192000"/>
              <a:gd name="connsiteY154" fmla="*/ 5047537 h 5096785"/>
              <a:gd name="connsiteX155" fmla="*/ 3658673 w 12192000"/>
              <a:gd name="connsiteY155" fmla="*/ 5050790 h 5096785"/>
              <a:gd name="connsiteX156" fmla="*/ 3657333 w 12192000"/>
              <a:gd name="connsiteY156" fmla="*/ 5050325 h 5096785"/>
              <a:gd name="connsiteX157" fmla="*/ 3626778 w 12192000"/>
              <a:gd name="connsiteY157" fmla="*/ 5057882 h 5096785"/>
              <a:gd name="connsiteX158" fmla="*/ 3560067 w 12192000"/>
              <a:gd name="connsiteY158" fmla="*/ 5064266 h 5096785"/>
              <a:gd name="connsiteX159" fmla="*/ 3522641 w 12192000"/>
              <a:gd name="connsiteY159" fmla="*/ 5063654 h 5096785"/>
              <a:gd name="connsiteX160" fmla="*/ 3419275 w 12192000"/>
              <a:gd name="connsiteY160" fmla="*/ 5066646 h 5096785"/>
              <a:gd name="connsiteX161" fmla="*/ 3314869 w 12192000"/>
              <a:gd name="connsiteY161" fmla="*/ 5073197 h 5096785"/>
              <a:gd name="connsiteX162" fmla="*/ 3259088 w 12192000"/>
              <a:gd name="connsiteY162" fmla="*/ 5096363 h 5096785"/>
              <a:gd name="connsiteX163" fmla="*/ 3253104 w 12192000"/>
              <a:gd name="connsiteY163" fmla="*/ 5096785 h 5096785"/>
              <a:gd name="connsiteX164" fmla="*/ 3238751 w 12192000"/>
              <a:gd name="connsiteY164" fmla="*/ 5092996 h 5096785"/>
              <a:gd name="connsiteX165" fmla="*/ 3233681 w 12192000"/>
              <a:gd name="connsiteY165" fmla="*/ 5090758 h 5096785"/>
              <a:gd name="connsiteX166" fmla="*/ 3225562 w 12192000"/>
              <a:gd name="connsiteY166" fmla="*/ 5089215 h 5096785"/>
              <a:gd name="connsiteX167" fmla="*/ 3225260 w 12192000"/>
              <a:gd name="connsiteY167" fmla="*/ 5089437 h 5096785"/>
              <a:gd name="connsiteX168" fmla="*/ 3217859 w 12192000"/>
              <a:gd name="connsiteY168" fmla="*/ 5087484 h 5096785"/>
              <a:gd name="connsiteX169" fmla="*/ 3182980 w 12192000"/>
              <a:gd name="connsiteY169" fmla="*/ 5074650 h 5096785"/>
              <a:gd name="connsiteX170" fmla="*/ 3055081 w 12192000"/>
              <a:gd name="connsiteY170" fmla="*/ 5080424 h 5096785"/>
              <a:gd name="connsiteX171" fmla="*/ 3049807 w 12192000"/>
              <a:gd name="connsiteY171" fmla="*/ 5080860 h 5096785"/>
              <a:gd name="connsiteX172" fmla="*/ 3029122 w 12192000"/>
              <a:gd name="connsiteY172" fmla="*/ 5070085 h 5096785"/>
              <a:gd name="connsiteX173" fmla="*/ 3017862 w 12192000"/>
              <a:gd name="connsiteY173" fmla="*/ 5065942 h 5096785"/>
              <a:gd name="connsiteX174" fmla="*/ 3015868 w 12192000"/>
              <a:gd name="connsiteY174" fmla="*/ 5061832 h 5096785"/>
              <a:gd name="connsiteX175" fmla="*/ 2998644 w 12192000"/>
              <a:gd name="connsiteY175" fmla="*/ 5057210 h 5096785"/>
              <a:gd name="connsiteX176" fmla="*/ 2996219 w 12192000"/>
              <a:gd name="connsiteY176" fmla="*/ 5057788 h 5096785"/>
              <a:gd name="connsiteX177" fmla="*/ 2983676 w 12192000"/>
              <a:gd name="connsiteY177" fmla="*/ 5049852 h 5096785"/>
              <a:gd name="connsiteX178" fmla="*/ 2903609 w 12192000"/>
              <a:gd name="connsiteY178" fmla="*/ 4998457 h 5096785"/>
              <a:gd name="connsiteX179" fmla="*/ 2758830 w 12192000"/>
              <a:gd name="connsiteY179" fmla="*/ 4974760 h 5096785"/>
              <a:gd name="connsiteX180" fmla="*/ 2532669 w 12192000"/>
              <a:gd name="connsiteY180" fmla="*/ 4940573 h 5096785"/>
              <a:gd name="connsiteX181" fmla="*/ 2389931 w 12192000"/>
              <a:gd name="connsiteY181" fmla="*/ 4905785 h 5096785"/>
              <a:gd name="connsiteX182" fmla="*/ 2335186 w 12192000"/>
              <a:gd name="connsiteY182" fmla="*/ 4902957 h 5096785"/>
              <a:gd name="connsiteX183" fmla="*/ 2273393 w 12192000"/>
              <a:gd name="connsiteY183" fmla="*/ 4883565 h 5096785"/>
              <a:gd name="connsiteX184" fmla="*/ 2269523 w 12192000"/>
              <a:gd name="connsiteY184" fmla="*/ 4884442 h 5096785"/>
              <a:gd name="connsiteX185" fmla="*/ 2256015 w 12192000"/>
              <a:gd name="connsiteY185" fmla="*/ 4883014 h 5096785"/>
              <a:gd name="connsiteX186" fmla="*/ 2249731 w 12192000"/>
              <a:gd name="connsiteY186" fmla="*/ 4888778 h 5096785"/>
              <a:gd name="connsiteX187" fmla="*/ 2227629 w 12192000"/>
              <a:gd name="connsiteY187" fmla="*/ 4891047 h 5096785"/>
              <a:gd name="connsiteX188" fmla="*/ 2203460 w 12192000"/>
              <a:gd name="connsiteY188" fmla="*/ 4886696 h 5096785"/>
              <a:gd name="connsiteX189" fmla="*/ 2091528 w 12192000"/>
              <a:gd name="connsiteY189" fmla="*/ 4859155 h 5096785"/>
              <a:gd name="connsiteX190" fmla="*/ 2022901 w 12192000"/>
              <a:gd name="connsiteY190" fmla="*/ 4846594 h 5096785"/>
              <a:gd name="connsiteX191" fmla="*/ 1994227 w 12192000"/>
              <a:gd name="connsiteY191" fmla="*/ 4847973 h 5096785"/>
              <a:gd name="connsiteX192" fmla="*/ 1955936 w 12192000"/>
              <a:gd name="connsiteY192" fmla="*/ 4845765 h 5096785"/>
              <a:gd name="connsiteX193" fmla="*/ 1741924 w 12192000"/>
              <a:gd name="connsiteY193" fmla="*/ 4808054 h 5096785"/>
              <a:gd name="connsiteX194" fmla="*/ 1734410 w 12192000"/>
              <a:gd name="connsiteY194" fmla="*/ 4811675 h 5096785"/>
              <a:gd name="connsiteX195" fmla="*/ 1691423 w 12192000"/>
              <a:gd name="connsiteY195" fmla="*/ 4802777 h 5096785"/>
              <a:gd name="connsiteX196" fmla="*/ 1554504 w 12192000"/>
              <a:gd name="connsiteY196" fmla="*/ 4739985 h 5096785"/>
              <a:gd name="connsiteX197" fmla="*/ 1470119 w 12192000"/>
              <a:gd name="connsiteY197" fmla="*/ 4723470 h 5096785"/>
              <a:gd name="connsiteX198" fmla="*/ 1437967 w 12192000"/>
              <a:gd name="connsiteY198" fmla="*/ 4722710 h 5096785"/>
              <a:gd name="connsiteX199" fmla="*/ 1295869 w 12192000"/>
              <a:gd name="connsiteY199" fmla="*/ 4726175 h 5096785"/>
              <a:gd name="connsiteX200" fmla="*/ 1292949 w 12192000"/>
              <a:gd name="connsiteY200" fmla="*/ 4684615 h 5096785"/>
              <a:gd name="connsiteX201" fmla="*/ 1244908 w 12192000"/>
              <a:gd name="connsiteY201" fmla="*/ 4706993 h 5096785"/>
              <a:gd name="connsiteX202" fmla="*/ 1171266 w 12192000"/>
              <a:gd name="connsiteY202" fmla="*/ 4706535 h 5096785"/>
              <a:gd name="connsiteX203" fmla="*/ 1160868 w 12192000"/>
              <a:gd name="connsiteY203" fmla="*/ 4701936 h 5096785"/>
              <a:gd name="connsiteX204" fmla="*/ 1147599 w 12192000"/>
              <a:gd name="connsiteY204" fmla="*/ 4714833 h 5096785"/>
              <a:gd name="connsiteX205" fmla="*/ 1119603 w 12192000"/>
              <a:gd name="connsiteY205" fmla="*/ 4721303 h 5096785"/>
              <a:gd name="connsiteX206" fmla="*/ 997851 w 12192000"/>
              <a:gd name="connsiteY206" fmla="*/ 4722336 h 5096785"/>
              <a:gd name="connsiteX207" fmla="*/ 976455 w 12192000"/>
              <a:gd name="connsiteY207" fmla="*/ 4726407 h 5096785"/>
              <a:gd name="connsiteX208" fmla="*/ 949939 w 12192000"/>
              <a:gd name="connsiteY208" fmla="*/ 4719699 h 5096785"/>
              <a:gd name="connsiteX209" fmla="*/ 894148 w 12192000"/>
              <a:gd name="connsiteY209" fmla="*/ 4710406 h 5096785"/>
              <a:gd name="connsiteX210" fmla="*/ 857990 w 12192000"/>
              <a:gd name="connsiteY210" fmla="*/ 4696844 h 5096785"/>
              <a:gd name="connsiteX211" fmla="*/ 848649 w 12192000"/>
              <a:gd name="connsiteY211" fmla="*/ 4704021 h 5096785"/>
              <a:gd name="connsiteX212" fmla="*/ 826436 w 12192000"/>
              <a:gd name="connsiteY212" fmla="*/ 4707421 h 5096785"/>
              <a:gd name="connsiteX213" fmla="*/ 733052 w 12192000"/>
              <a:gd name="connsiteY213" fmla="*/ 4701884 h 5096785"/>
              <a:gd name="connsiteX214" fmla="*/ 716185 w 12192000"/>
              <a:gd name="connsiteY214" fmla="*/ 4648168 h 5096785"/>
              <a:gd name="connsiteX215" fmla="*/ 582722 w 12192000"/>
              <a:gd name="connsiteY215" fmla="*/ 4658637 h 5096785"/>
              <a:gd name="connsiteX216" fmla="*/ 581118 w 12192000"/>
              <a:gd name="connsiteY216" fmla="*/ 4654120 h 5096785"/>
              <a:gd name="connsiteX217" fmla="*/ 546453 w 12192000"/>
              <a:gd name="connsiteY217" fmla="*/ 4652542 h 5096785"/>
              <a:gd name="connsiteX218" fmla="*/ 536773 w 12192000"/>
              <a:gd name="connsiteY218" fmla="*/ 4644609 h 5096785"/>
              <a:gd name="connsiteX219" fmla="*/ 388896 w 12192000"/>
              <a:gd name="connsiteY219" fmla="*/ 4619173 h 5096785"/>
              <a:gd name="connsiteX220" fmla="*/ 366479 w 12192000"/>
              <a:gd name="connsiteY220" fmla="*/ 4618896 h 5096785"/>
              <a:gd name="connsiteX221" fmla="*/ 342781 w 12192000"/>
              <a:gd name="connsiteY221" fmla="*/ 4601239 h 5096785"/>
              <a:gd name="connsiteX222" fmla="*/ 255925 w 12192000"/>
              <a:gd name="connsiteY222" fmla="*/ 4598685 h 5096785"/>
              <a:gd name="connsiteX223" fmla="*/ 226919 w 12192000"/>
              <a:gd name="connsiteY223" fmla="*/ 4598460 h 5096785"/>
              <a:gd name="connsiteX224" fmla="*/ 213925 w 12192000"/>
              <a:gd name="connsiteY224" fmla="*/ 4597783 h 5096785"/>
              <a:gd name="connsiteX225" fmla="*/ 215196 w 12192000"/>
              <a:gd name="connsiteY225" fmla="*/ 4588576 h 5096785"/>
              <a:gd name="connsiteX226" fmla="*/ 180214 w 12192000"/>
              <a:gd name="connsiteY226" fmla="*/ 4583701 h 5096785"/>
              <a:gd name="connsiteX227" fmla="*/ 83203 w 12192000"/>
              <a:gd name="connsiteY227" fmla="*/ 4531664 h 5096785"/>
              <a:gd name="connsiteX228" fmla="*/ 4106 w 12192000"/>
              <a:gd name="connsiteY228" fmla="*/ 4517202 h 5096785"/>
              <a:gd name="connsiteX229" fmla="*/ 0 w 12192000"/>
              <a:gd name="connsiteY229" fmla="*/ 4516084 h 5096785"/>
              <a:gd name="connsiteX230" fmla="*/ 0 w 12192000"/>
              <a:gd name="connsiteY230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5988578 w 12192000"/>
              <a:gd name="connsiteY90" fmla="*/ 4754427 h 5096785"/>
              <a:gd name="connsiteX91" fmla="*/ 5908701 w 12192000"/>
              <a:gd name="connsiteY91" fmla="*/ 4779160 h 5096785"/>
              <a:gd name="connsiteX92" fmla="*/ 5892219 w 12192000"/>
              <a:gd name="connsiteY92" fmla="*/ 4807892 h 5096785"/>
              <a:gd name="connsiteX93" fmla="*/ 5683612 w 12192000"/>
              <a:gd name="connsiteY93" fmla="*/ 4848770 h 5096785"/>
              <a:gd name="connsiteX94" fmla="*/ 5635111 w 12192000"/>
              <a:gd name="connsiteY94" fmla="*/ 4868888 h 5096785"/>
              <a:gd name="connsiteX95" fmla="*/ 5582652 w 12192000"/>
              <a:gd name="connsiteY95" fmla="*/ 4866836 h 5096785"/>
              <a:gd name="connsiteX96" fmla="*/ 5567213 w 12192000"/>
              <a:gd name="connsiteY96" fmla="*/ 4878769 h 5096785"/>
              <a:gd name="connsiteX97" fmla="*/ 5564659 w 12192000"/>
              <a:gd name="connsiteY97" fmla="*/ 4881042 h 5096785"/>
              <a:gd name="connsiteX98" fmla="*/ 5552102 w 12192000"/>
              <a:gd name="connsiteY98" fmla="*/ 4885426 h 5096785"/>
              <a:gd name="connsiteX99" fmla="*/ 5551475 w 12192000"/>
              <a:gd name="connsiteY99" fmla="*/ 4892560 h 5096785"/>
              <a:gd name="connsiteX100" fmla="*/ 5534664 w 12192000"/>
              <a:gd name="connsiteY100" fmla="*/ 4903385 h 5096785"/>
              <a:gd name="connsiteX101" fmla="*/ 5510737 w 12192000"/>
              <a:gd name="connsiteY101" fmla="*/ 4909807 h 5096785"/>
              <a:gd name="connsiteX102" fmla="*/ 5393901 w 12192000"/>
              <a:gd name="connsiteY102" fmla="*/ 4933709 h 5096785"/>
              <a:gd name="connsiteX103" fmla="*/ 5325782 w 12192000"/>
              <a:gd name="connsiteY103" fmla="*/ 4951789 h 5096785"/>
              <a:gd name="connsiteX104" fmla="*/ 5302703 w 12192000"/>
              <a:gd name="connsiteY104" fmla="*/ 4964590 h 5096785"/>
              <a:gd name="connsiteX105" fmla="*/ 5268591 w 12192000"/>
              <a:gd name="connsiteY105" fmla="*/ 4978479 h 5096785"/>
              <a:gd name="connsiteX106" fmla="*/ 5210559 w 12192000"/>
              <a:gd name="connsiteY106" fmla="*/ 5007585 h 5096785"/>
              <a:gd name="connsiteX107" fmla="*/ 5177597 w 12192000"/>
              <a:gd name="connsiteY107" fmla="*/ 5015926 h 5096785"/>
              <a:gd name="connsiteX108" fmla="*/ 5160569 w 12192000"/>
              <a:gd name="connsiteY108" fmla="*/ 5025681 h 5096785"/>
              <a:gd name="connsiteX109" fmla="*/ 5152748 w 12192000"/>
              <a:gd name="connsiteY109" fmla="*/ 5026569 h 5096785"/>
              <a:gd name="connsiteX110" fmla="*/ 5127678 w 12192000"/>
              <a:gd name="connsiteY110" fmla="*/ 5032947 h 5096785"/>
              <a:gd name="connsiteX111" fmla="*/ 5113147 w 12192000"/>
              <a:gd name="connsiteY111" fmla="*/ 5035818 h 5096785"/>
              <a:gd name="connsiteX112" fmla="*/ 5107301 w 12192000"/>
              <a:gd name="connsiteY112" fmla="*/ 5036672 h 5096785"/>
              <a:gd name="connsiteX113" fmla="*/ 5093215 w 12192000"/>
              <a:gd name="connsiteY113" fmla="*/ 5032880 h 5096785"/>
              <a:gd name="connsiteX114" fmla="*/ 5077058 w 12192000"/>
              <a:gd name="connsiteY114" fmla="*/ 5038681 h 5096785"/>
              <a:gd name="connsiteX115" fmla="*/ 5057349 w 12192000"/>
              <a:gd name="connsiteY115" fmla="*/ 5036015 h 5096785"/>
              <a:gd name="connsiteX116" fmla="*/ 5053945 w 12192000"/>
              <a:gd name="connsiteY116" fmla="*/ 5041952 h 5096785"/>
              <a:gd name="connsiteX117" fmla="*/ 5040021 w 12192000"/>
              <a:gd name="connsiteY117" fmla="*/ 5050052 h 5096785"/>
              <a:gd name="connsiteX118" fmla="*/ 5025913 w 12192000"/>
              <a:gd name="connsiteY118" fmla="*/ 5046535 h 5096785"/>
              <a:gd name="connsiteX119" fmla="*/ 4998218 w 12192000"/>
              <a:gd name="connsiteY119" fmla="*/ 5048065 h 5096785"/>
              <a:gd name="connsiteX120" fmla="*/ 4991008 w 12192000"/>
              <a:gd name="connsiteY120" fmla="*/ 5050439 h 5096785"/>
              <a:gd name="connsiteX121" fmla="*/ 4963503 w 12192000"/>
              <a:gd name="connsiteY121" fmla="*/ 5047575 h 5096785"/>
              <a:gd name="connsiteX122" fmla="*/ 4921053 w 12192000"/>
              <a:gd name="connsiteY122" fmla="*/ 5048925 h 5096785"/>
              <a:gd name="connsiteX123" fmla="*/ 4873420 w 12192000"/>
              <a:gd name="connsiteY123" fmla="*/ 5054929 h 5096785"/>
              <a:gd name="connsiteX124" fmla="*/ 4858825 w 12192000"/>
              <a:gd name="connsiteY124" fmla="*/ 5051329 h 5096785"/>
              <a:gd name="connsiteX125" fmla="*/ 4769340 w 12192000"/>
              <a:gd name="connsiteY125" fmla="*/ 5053090 h 5096785"/>
              <a:gd name="connsiteX126" fmla="*/ 4744152 w 12192000"/>
              <a:gd name="connsiteY126" fmla="*/ 5053391 h 5096785"/>
              <a:gd name="connsiteX127" fmla="*/ 4723556 w 12192000"/>
              <a:gd name="connsiteY127" fmla="*/ 5059633 h 5096785"/>
              <a:gd name="connsiteX128" fmla="*/ 4719699 w 12192000"/>
              <a:gd name="connsiteY128" fmla="*/ 5066298 h 5096785"/>
              <a:gd name="connsiteX129" fmla="*/ 4706016 w 12192000"/>
              <a:gd name="connsiteY129" fmla="*/ 5067422 h 5096785"/>
              <a:gd name="connsiteX130" fmla="*/ 4702593 w 12192000"/>
              <a:gd name="connsiteY130" fmla="*/ 5068973 h 5096785"/>
              <a:gd name="connsiteX131" fmla="*/ 4682766 w 12192000"/>
              <a:gd name="connsiteY131" fmla="*/ 5076609 h 5096785"/>
              <a:gd name="connsiteX132" fmla="*/ 4634960 w 12192000"/>
              <a:gd name="connsiteY132" fmla="*/ 5061852 h 5096785"/>
              <a:gd name="connsiteX133" fmla="*/ 4580645 w 12192000"/>
              <a:gd name="connsiteY133" fmla="*/ 5069246 h 5096785"/>
              <a:gd name="connsiteX134" fmla="*/ 4368005 w 12192000"/>
              <a:gd name="connsiteY134" fmla="*/ 5057426 h 5096785"/>
              <a:gd name="connsiteX135" fmla="*/ 4339489 w 12192000"/>
              <a:gd name="connsiteY135" fmla="*/ 5080858 h 5096785"/>
              <a:gd name="connsiteX136" fmla="*/ 4253895 w 12192000"/>
              <a:gd name="connsiteY136" fmla="*/ 5085008 h 5096785"/>
              <a:gd name="connsiteX137" fmla="*/ 4130140 w 12192000"/>
              <a:gd name="connsiteY137" fmla="*/ 5057070 h 5096785"/>
              <a:gd name="connsiteX138" fmla="*/ 3911296 w 12192000"/>
              <a:gd name="connsiteY138" fmla="*/ 5035663 h 5096785"/>
              <a:gd name="connsiteX139" fmla="*/ 3895182 w 12192000"/>
              <a:gd name="connsiteY139" fmla="*/ 5030229 h 5096785"/>
              <a:gd name="connsiteX140" fmla="*/ 3870866 w 12192000"/>
              <a:gd name="connsiteY140" fmla="*/ 5023753 h 5096785"/>
              <a:gd name="connsiteX141" fmla="*/ 3865913 w 12192000"/>
              <a:gd name="connsiteY141" fmla="*/ 5025143 h 5096785"/>
              <a:gd name="connsiteX142" fmla="*/ 3828606 w 12192000"/>
              <a:gd name="connsiteY142" fmla="*/ 5019426 h 5096785"/>
              <a:gd name="connsiteX143" fmla="*/ 3827901 w 12192000"/>
              <a:gd name="connsiteY143" fmla="*/ 5020583 h 5096785"/>
              <a:gd name="connsiteX144" fmla="*/ 3816543 w 12192000"/>
              <a:gd name="connsiteY144" fmla="*/ 5024366 h 5096785"/>
              <a:gd name="connsiteX145" fmla="*/ 3795278 w 12192000"/>
              <a:gd name="connsiteY145" fmla="*/ 5028779 h 5096785"/>
              <a:gd name="connsiteX146" fmla="*/ 3743858 w 12192000"/>
              <a:gd name="connsiteY146" fmla="*/ 5054237 h 5096785"/>
              <a:gd name="connsiteX147" fmla="*/ 3704945 w 12192000"/>
              <a:gd name="connsiteY147" fmla="*/ 5048413 h 5096785"/>
              <a:gd name="connsiteX148" fmla="*/ 3696992 w 12192000"/>
              <a:gd name="connsiteY148" fmla="*/ 5047914 h 5096785"/>
              <a:gd name="connsiteX149" fmla="*/ 3696780 w 12192000"/>
              <a:gd name="connsiteY149" fmla="*/ 5048181 h 5096785"/>
              <a:gd name="connsiteX150" fmla="*/ 3688290 w 12192000"/>
              <a:gd name="connsiteY150" fmla="*/ 5048204 h 5096785"/>
              <a:gd name="connsiteX151" fmla="*/ 3682486 w 12192000"/>
              <a:gd name="connsiteY151" fmla="*/ 5047000 h 5096785"/>
              <a:gd name="connsiteX152" fmla="*/ 3667056 w 12192000"/>
              <a:gd name="connsiteY152" fmla="*/ 5046030 h 5096785"/>
              <a:gd name="connsiteX153" fmla="*/ 3661403 w 12192000"/>
              <a:gd name="connsiteY153" fmla="*/ 5047537 h 5096785"/>
              <a:gd name="connsiteX154" fmla="*/ 3658673 w 12192000"/>
              <a:gd name="connsiteY154" fmla="*/ 5050790 h 5096785"/>
              <a:gd name="connsiteX155" fmla="*/ 3657333 w 12192000"/>
              <a:gd name="connsiteY155" fmla="*/ 5050325 h 5096785"/>
              <a:gd name="connsiteX156" fmla="*/ 3626778 w 12192000"/>
              <a:gd name="connsiteY156" fmla="*/ 5057882 h 5096785"/>
              <a:gd name="connsiteX157" fmla="*/ 3560067 w 12192000"/>
              <a:gd name="connsiteY157" fmla="*/ 5064266 h 5096785"/>
              <a:gd name="connsiteX158" fmla="*/ 3522641 w 12192000"/>
              <a:gd name="connsiteY158" fmla="*/ 5063654 h 5096785"/>
              <a:gd name="connsiteX159" fmla="*/ 3419275 w 12192000"/>
              <a:gd name="connsiteY159" fmla="*/ 5066646 h 5096785"/>
              <a:gd name="connsiteX160" fmla="*/ 3314869 w 12192000"/>
              <a:gd name="connsiteY160" fmla="*/ 5073197 h 5096785"/>
              <a:gd name="connsiteX161" fmla="*/ 3259088 w 12192000"/>
              <a:gd name="connsiteY161" fmla="*/ 5096363 h 5096785"/>
              <a:gd name="connsiteX162" fmla="*/ 3253104 w 12192000"/>
              <a:gd name="connsiteY162" fmla="*/ 5096785 h 5096785"/>
              <a:gd name="connsiteX163" fmla="*/ 3238751 w 12192000"/>
              <a:gd name="connsiteY163" fmla="*/ 5092996 h 5096785"/>
              <a:gd name="connsiteX164" fmla="*/ 3233681 w 12192000"/>
              <a:gd name="connsiteY164" fmla="*/ 5090758 h 5096785"/>
              <a:gd name="connsiteX165" fmla="*/ 3225562 w 12192000"/>
              <a:gd name="connsiteY165" fmla="*/ 5089215 h 5096785"/>
              <a:gd name="connsiteX166" fmla="*/ 3225260 w 12192000"/>
              <a:gd name="connsiteY166" fmla="*/ 5089437 h 5096785"/>
              <a:gd name="connsiteX167" fmla="*/ 3217859 w 12192000"/>
              <a:gd name="connsiteY167" fmla="*/ 5087484 h 5096785"/>
              <a:gd name="connsiteX168" fmla="*/ 3182980 w 12192000"/>
              <a:gd name="connsiteY168" fmla="*/ 5074650 h 5096785"/>
              <a:gd name="connsiteX169" fmla="*/ 3055081 w 12192000"/>
              <a:gd name="connsiteY169" fmla="*/ 5080424 h 5096785"/>
              <a:gd name="connsiteX170" fmla="*/ 3049807 w 12192000"/>
              <a:gd name="connsiteY170" fmla="*/ 5080860 h 5096785"/>
              <a:gd name="connsiteX171" fmla="*/ 3029122 w 12192000"/>
              <a:gd name="connsiteY171" fmla="*/ 5070085 h 5096785"/>
              <a:gd name="connsiteX172" fmla="*/ 3017862 w 12192000"/>
              <a:gd name="connsiteY172" fmla="*/ 5065942 h 5096785"/>
              <a:gd name="connsiteX173" fmla="*/ 3015868 w 12192000"/>
              <a:gd name="connsiteY173" fmla="*/ 5061832 h 5096785"/>
              <a:gd name="connsiteX174" fmla="*/ 2998644 w 12192000"/>
              <a:gd name="connsiteY174" fmla="*/ 5057210 h 5096785"/>
              <a:gd name="connsiteX175" fmla="*/ 2996219 w 12192000"/>
              <a:gd name="connsiteY175" fmla="*/ 5057788 h 5096785"/>
              <a:gd name="connsiteX176" fmla="*/ 2983676 w 12192000"/>
              <a:gd name="connsiteY176" fmla="*/ 5049852 h 5096785"/>
              <a:gd name="connsiteX177" fmla="*/ 2903609 w 12192000"/>
              <a:gd name="connsiteY177" fmla="*/ 4998457 h 5096785"/>
              <a:gd name="connsiteX178" fmla="*/ 2758830 w 12192000"/>
              <a:gd name="connsiteY178" fmla="*/ 4974760 h 5096785"/>
              <a:gd name="connsiteX179" fmla="*/ 2532669 w 12192000"/>
              <a:gd name="connsiteY179" fmla="*/ 4940573 h 5096785"/>
              <a:gd name="connsiteX180" fmla="*/ 2389931 w 12192000"/>
              <a:gd name="connsiteY180" fmla="*/ 4905785 h 5096785"/>
              <a:gd name="connsiteX181" fmla="*/ 2335186 w 12192000"/>
              <a:gd name="connsiteY181" fmla="*/ 4902957 h 5096785"/>
              <a:gd name="connsiteX182" fmla="*/ 2273393 w 12192000"/>
              <a:gd name="connsiteY182" fmla="*/ 4883565 h 5096785"/>
              <a:gd name="connsiteX183" fmla="*/ 2269523 w 12192000"/>
              <a:gd name="connsiteY183" fmla="*/ 4884442 h 5096785"/>
              <a:gd name="connsiteX184" fmla="*/ 2256015 w 12192000"/>
              <a:gd name="connsiteY184" fmla="*/ 4883014 h 5096785"/>
              <a:gd name="connsiteX185" fmla="*/ 2249731 w 12192000"/>
              <a:gd name="connsiteY185" fmla="*/ 4888778 h 5096785"/>
              <a:gd name="connsiteX186" fmla="*/ 2227629 w 12192000"/>
              <a:gd name="connsiteY186" fmla="*/ 4891047 h 5096785"/>
              <a:gd name="connsiteX187" fmla="*/ 2203460 w 12192000"/>
              <a:gd name="connsiteY187" fmla="*/ 4886696 h 5096785"/>
              <a:gd name="connsiteX188" fmla="*/ 2091528 w 12192000"/>
              <a:gd name="connsiteY188" fmla="*/ 4859155 h 5096785"/>
              <a:gd name="connsiteX189" fmla="*/ 2022901 w 12192000"/>
              <a:gd name="connsiteY189" fmla="*/ 4846594 h 5096785"/>
              <a:gd name="connsiteX190" fmla="*/ 1994227 w 12192000"/>
              <a:gd name="connsiteY190" fmla="*/ 4847973 h 5096785"/>
              <a:gd name="connsiteX191" fmla="*/ 1955936 w 12192000"/>
              <a:gd name="connsiteY191" fmla="*/ 4845765 h 5096785"/>
              <a:gd name="connsiteX192" fmla="*/ 1741924 w 12192000"/>
              <a:gd name="connsiteY192" fmla="*/ 4808054 h 5096785"/>
              <a:gd name="connsiteX193" fmla="*/ 1734410 w 12192000"/>
              <a:gd name="connsiteY193" fmla="*/ 4811675 h 5096785"/>
              <a:gd name="connsiteX194" fmla="*/ 1691423 w 12192000"/>
              <a:gd name="connsiteY194" fmla="*/ 4802777 h 5096785"/>
              <a:gd name="connsiteX195" fmla="*/ 1554504 w 12192000"/>
              <a:gd name="connsiteY195" fmla="*/ 4739985 h 5096785"/>
              <a:gd name="connsiteX196" fmla="*/ 1470119 w 12192000"/>
              <a:gd name="connsiteY196" fmla="*/ 4723470 h 5096785"/>
              <a:gd name="connsiteX197" fmla="*/ 1437967 w 12192000"/>
              <a:gd name="connsiteY197" fmla="*/ 4722710 h 5096785"/>
              <a:gd name="connsiteX198" fmla="*/ 1295869 w 12192000"/>
              <a:gd name="connsiteY198" fmla="*/ 4726175 h 5096785"/>
              <a:gd name="connsiteX199" fmla="*/ 1292949 w 12192000"/>
              <a:gd name="connsiteY199" fmla="*/ 4684615 h 5096785"/>
              <a:gd name="connsiteX200" fmla="*/ 1244908 w 12192000"/>
              <a:gd name="connsiteY200" fmla="*/ 4706993 h 5096785"/>
              <a:gd name="connsiteX201" fmla="*/ 1171266 w 12192000"/>
              <a:gd name="connsiteY201" fmla="*/ 4706535 h 5096785"/>
              <a:gd name="connsiteX202" fmla="*/ 1160868 w 12192000"/>
              <a:gd name="connsiteY202" fmla="*/ 4701936 h 5096785"/>
              <a:gd name="connsiteX203" fmla="*/ 1147599 w 12192000"/>
              <a:gd name="connsiteY203" fmla="*/ 4714833 h 5096785"/>
              <a:gd name="connsiteX204" fmla="*/ 1119603 w 12192000"/>
              <a:gd name="connsiteY204" fmla="*/ 4721303 h 5096785"/>
              <a:gd name="connsiteX205" fmla="*/ 997851 w 12192000"/>
              <a:gd name="connsiteY205" fmla="*/ 4722336 h 5096785"/>
              <a:gd name="connsiteX206" fmla="*/ 976455 w 12192000"/>
              <a:gd name="connsiteY206" fmla="*/ 4726407 h 5096785"/>
              <a:gd name="connsiteX207" fmla="*/ 949939 w 12192000"/>
              <a:gd name="connsiteY207" fmla="*/ 4719699 h 5096785"/>
              <a:gd name="connsiteX208" fmla="*/ 894148 w 12192000"/>
              <a:gd name="connsiteY208" fmla="*/ 4710406 h 5096785"/>
              <a:gd name="connsiteX209" fmla="*/ 857990 w 12192000"/>
              <a:gd name="connsiteY209" fmla="*/ 4696844 h 5096785"/>
              <a:gd name="connsiteX210" fmla="*/ 848649 w 12192000"/>
              <a:gd name="connsiteY210" fmla="*/ 4704021 h 5096785"/>
              <a:gd name="connsiteX211" fmla="*/ 826436 w 12192000"/>
              <a:gd name="connsiteY211" fmla="*/ 4707421 h 5096785"/>
              <a:gd name="connsiteX212" fmla="*/ 733052 w 12192000"/>
              <a:gd name="connsiteY212" fmla="*/ 4701884 h 5096785"/>
              <a:gd name="connsiteX213" fmla="*/ 716185 w 12192000"/>
              <a:gd name="connsiteY213" fmla="*/ 4648168 h 5096785"/>
              <a:gd name="connsiteX214" fmla="*/ 582722 w 12192000"/>
              <a:gd name="connsiteY214" fmla="*/ 4658637 h 5096785"/>
              <a:gd name="connsiteX215" fmla="*/ 581118 w 12192000"/>
              <a:gd name="connsiteY215" fmla="*/ 4654120 h 5096785"/>
              <a:gd name="connsiteX216" fmla="*/ 546453 w 12192000"/>
              <a:gd name="connsiteY216" fmla="*/ 4652542 h 5096785"/>
              <a:gd name="connsiteX217" fmla="*/ 536773 w 12192000"/>
              <a:gd name="connsiteY217" fmla="*/ 4644609 h 5096785"/>
              <a:gd name="connsiteX218" fmla="*/ 388896 w 12192000"/>
              <a:gd name="connsiteY218" fmla="*/ 4619173 h 5096785"/>
              <a:gd name="connsiteX219" fmla="*/ 366479 w 12192000"/>
              <a:gd name="connsiteY219" fmla="*/ 4618896 h 5096785"/>
              <a:gd name="connsiteX220" fmla="*/ 342781 w 12192000"/>
              <a:gd name="connsiteY220" fmla="*/ 4601239 h 5096785"/>
              <a:gd name="connsiteX221" fmla="*/ 255925 w 12192000"/>
              <a:gd name="connsiteY221" fmla="*/ 4598685 h 5096785"/>
              <a:gd name="connsiteX222" fmla="*/ 226919 w 12192000"/>
              <a:gd name="connsiteY222" fmla="*/ 4598460 h 5096785"/>
              <a:gd name="connsiteX223" fmla="*/ 213925 w 12192000"/>
              <a:gd name="connsiteY223" fmla="*/ 4597783 h 5096785"/>
              <a:gd name="connsiteX224" fmla="*/ 215196 w 12192000"/>
              <a:gd name="connsiteY224" fmla="*/ 4588576 h 5096785"/>
              <a:gd name="connsiteX225" fmla="*/ 180214 w 12192000"/>
              <a:gd name="connsiteY225" fmla="*/ 4583701 h 5096785"/>
              <a:gd name="connsiteX226" fmla="*/ 83203 w 12192000"/>
              <a:gd name="connsiteY226" fmla="*/ 4531664 h 5096785"/>
              <a:gd name="connsiteX227" fmla="*/ 4106 w 12192000"/>
              <a:gd name="connsiteY227" fmla="*/ 4517202 h 5096785"/>
              <a:gd name="connsiteX228" fmla="*/ 0 w 12192000"/>
              <a:gd name="connsiteY228" fmla="*/ 4516084 h 5096785"/>
              <a:gd name="connsiteX229" fmla="*/ 0 w 12192000"/>
              <a:gd name="connsiteY229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052189 w 12192000"/>
              <a:gd name="connsiteY90" fmla="*/ 4762378 h 5096785"/>
              <a:gd name="connsiteX91" fmla="*/ 5908701 w 12192000"/>
              <a:gd name="connsiteY91" fmla="*/ 4779160 h 5096785"/>
              <a:gd name="connsiteX92" fmla="*/ 5892219 w 12192000"/>
              <a:gd name="connsiteY92" fmla="*/ 4807892 h 5096785"/>
              <a:gd name="connsiteX93" fmla="*/ 5683612 w 12192000"/>
              <a:gd name="connsiteY93" fmla="*/ 4848770 h 5096785"/>
              <a:gd name="connsiteX94" fmla="*/ 5635111 w 12192000"/>
              <a:gd name="connsiteY94" fmla="*/ 4868888 h 5096785"/>
              <a:gd name="connsiteX95" fmla="*/ 5582652 w 12192000"/>
              <a:gd name="connsiteY95" fmla="*/ 4866836 h 5096785"/>
              <a:gd name="connsiteX96" fmla="*/ 5567213 w 12192000"/>
              <a:gd name="connsiteY96" fmla="*/ 4878769 h 5096785"/>
              <a:gd name="connsiteX97" fmla="*/ 5564659 w 12192000"/>
              <a:gd name="connsiteY97" fmla="*/ 4881042 h 5096785"/>
              <a:gd name="connsiteX98" fmla="*/ 5552102 w 12192000"/>
              <a:gd name="connsiteY98" fmla="*/ 4885426 h 5096785"/>
              <a:gd name="connsiteX99" fmla="*/ 5551475 w 12192000"/>
              <a:gd name="connsiteY99" fmla="*/ 4892560 h 5096785"/>
              <a:gd name="connsiteX100" fmla="*/ 5534664 w 12192000"/>
              <a:gd name="connsiteY100" fmla="*/ 4903385 h 5096785"/>
              <a:gd name="connsiteX101" fmla="*/ 5510737 w 12192000"/>
              <a:gd name="connsiteY101" fmla="*/ 4909807 h 5096785"/>
              <a:gd name="connsiteX102" fmla="*/ 5393901 w 12192000"/>
              <a:gd name="connsiteY102" fmla="*/ 4933709 h 5096785"/>
              <a:gd name="connsiteX103" fmla="*/ 5325782 w 12192000"/>
              <a:gd name="connsiteY103" fmla="*/ 4951789 h 5096785"/>
              <a:gd name="connsiteX104" fmla="*/ 5302703 w 12192000"/>
              <a:gd name="connsiteY104" fmla="*/ 4964590 h 5096785"/>
              <a:gd name="connsiteX105" fmla="*/ 5268591 w 12192000"/>
              <a:gd name="connsiteY105" fmla="*/ 4978479 h 5096785"/>
              <a:gd name="connsiteX106" fmla="*/ 5210559 w 12192000"/>
              <a:gd name="connsiteY106" fmla="*/ 5007585 h 5096785"/>
              <a:gd name="connsiteX107" fmla="*/ 5177597 w 12192000"/>
              <a:gd name="connsiteY107" fmla="*/ 5015926 h 5096785"/>
              <a:gd name="connsiteX108" fmla="*/ 5160569 w 12192000"/>
              <a:gd name="connsiteY108" fmla="*/ 5025681 h 5096785"/>
              <a:gd name="connsiteX109" fmla="*/ 5152748 w 12192000"/>
              <a:gd name="connsiteY109" fmla="*/ 5026569 h 5096785"/>
              <a:gd name="connsiteX110" fmla="*/ 5127678 w 12192000"/>
              <a:gd name="connsiteY110" fmla="*/ 5032947 h 5096785"/>
              <a:gd name="connsiteX111" fmla="*/ 5113147 w 12192000"/>
              <a:gd name="connsiteY111" fmla="*/ 5035818 h 5096785"/>
              <a:gd name="connsiteX112" fmla="*/ 5107301 w 12192000"/>
              <a:gd name="connsiteY112" fmla="*/ 5036672 h 5096785"/>
              <a:gd name="connsiteX113" fmla="*/ 5093215 w 12192000"/>
              <a:gd name="connsiteY113" fmla="*/ 5032880 h 5096785"/>
              <a:gd name="connsiteX114" fmla="*/ 5077058 w 12192000"/>
              <a:gd name="connsiteY114" fmla="*/ 5038681 h 5096785"/>
              <a:gd name="connsiteX115" fmla="*/ 5057349 w 12192000"/>
              <a:gd name="connsiteY115" fmla="*/ 5036015 h 5096785"/>
              <a:gd name="connsiteX116" fmla="*/ 5053945 w 12192000"/>
              <a:gd name="connsiteY116" fmla="*/ 5041952 h 5096785"/>
              <a:gd name="connsiteX117" fmla="*/ 5040021 w 12192000"/>
              <a:gd name="connsiteY117" fmla="*/ 5050052 h 5096785"/>
              <a:gd name="connsiteX118" fmla="*/ 5025913 w 12192000"/>
              <a:gd name="connsiteY118" fmla="*/ 5046535 h 5096785"/>
              <a:gd name="connsiteX119" fmla="*/ 4998218 w 12192000"/>
              <a:gd name="connsiteY119" fmla="*/ 5048065 h 5096785"/>
              <a:gd name="connsiteX120" fmla="*/ 4991008 w 12192000"/>
              <a:gd name="connsiteY120" fmla="*/ 5050439 h 5096785"/>
              <a:gd name="connsiteX121" fmla="*/ 4963503 w 12192000"/>
              <a:gd name="connsiteY121" fmla="*/ 5047575 h 5096785"/>
              <a:gd name="connsiteX122" fmla="*/ 4921053 w 12192000"/>
              <a:gd name="connsiteY122" fmla="*/ 5048925 h 5096785"/>
              <a:gd name="connsiteX123" fmla="*/ 4873420 w 12192000"/>
              <a:gd name="connsiteY123" fmla="*/ 5054929 h 5096785"/>
              <a:gd name="connsiteX124" fmla="*/ 4858825 w 12192000"/>
              <a:gd name="connsiteY124" fmla="*/ 5051329 h 5096785"/>
              <a:gd name="connsiteX125" fmla="*/ 4769340 w 12192000"/>
              <a:gd name="connsiteY125" fmla="*/ 5053090 h 5096785"/>
              <a:gd name="connsiteX126" fmla="*/ 4744152 w 12192000"/>
              <a:gd name="connsiteY126" fmla="*/ 5053391 h 5096785"/>
              <a:gd name="connsiteX127" fmla="*/ 4723556 w 12192000"/>
              <a:gd name="connsiteY127" fmla="*/ 5059633 h 5096785"/>
              <a:gd name="connsiteX128" fmla="*/ 4719699 w 12192000"/>
              <a:gd name="connsiteY128" fmla="*/ 5066298 h 5096785"/>
              <a:gd name="connsiteX129" fmla="*/ 4706016 w 12192000"/>
              <a:gd name="connsiteY129" fmla="*/ 5067422 h 5096785"/>
              <a:gd name="connsiteX130" fmla="*/ 4702593 w 12192000"/>
              <a:gd name="connsiteY130" fmla="*/ 5068973 h 5096785"/>
              <a:gd name="connsiteX131" fmla="*/ 4682766 w 12192000"/>
              <a:gd name="connsiteY131" fmla="*/ 5076609 h 5096785"/>
              <a:gd name="connsiteX132" fmla="*/ 4634960 w 12192000"/>
              <a:gd name="connsiteY132" fmla="*/ 5061852 h 5096785"/>
              <a:gd name="connsiteX133" fmla="*/ 4580645 w 12192000"/>
              <a:gd name="connsiteY133" fmla="*/ 5069246 h 5096785"/>
              <a:gd name="connsiteX134" fmla="*/ 4368005 w 12192000"/>
              <a:gd name="connsiteY134" fmla="*/ 5057426 h 5096785"/>
              <a:gd name="connsiteX135" fmla="*/ 4339489 w 12192000"/>
              <a:gd name="connsiteY135" fmla="*/ 5080858 h 5096785"/>
              <a:gd name="connsiteX136" fmla="*/ 4253895 w 12192000"/>
              <a:gd name="connsiteY136" fmla="*/ 5085008 h 5096785"/>
              <a:gd name="connsiteX137" fmla="*/ 4130140 w 12192000"/>
              <a:gd name="connsiteY137" fmla="*/ 5057070 h 5096785"/>
              <a:gd name="connsiteX138" fmla="*/ 3911296 w 12192000"/>
              <a:gd name="connsiteY138" fmla="*/ 5035663 h 5096785"/>
              <a:gd name="connsiteX139" fmla="*/ 3895182 w 12192000"/>
              <a:gd name="connsiteY139" fmla="*/ 5030229 h 5096785"/>
              <a:gd name="connsiteX140" fmla="*/ 3870866 w 12192000"/>
              <a:gd name="connsiteY140" fmla="*/ 5023753 h 5096785"/>
              <a:gd name="connsiteX141" fmla="*/ 3865913 w 12192000"/>
              <a:gd name="connsiteY141" fmla="*/ 5025143 h 5096785"/>
              <a:gd name="connsiteX142" fmla="*/ 3828606 w 12192000"/>
              <a:gd name="connsiteY142" fmla="*/ 5019426 h 5096785"/>
              <a:gd name="connsiteX143" fmla="*/ 3827901 w 12192000"/>
              <a:gd name="connsiteY143" fmla="*/ 5020583 h 5096785"/>
              <a:gd name="connsiteX144" fmla="*/ 3816543 w 12192000"/>
              <a:gd name="connsiteY144" fmla="*/ 5024366 h 5096785"/>
              <a:gd name="connsiteX145" fmla="*/ 3795278 w 12192000"/>
              <a:gd name="connsiteY145" fmla="*/ 5028779 h 5096785"/>
              <a:gd name="connsiteX146" fmla="*/ 3743858 w 12192000"/>
              <a:gd name="connsiteY146" fmla="*/ 5054237 h 5096785"/>
              <a:gd name="connsiteX147" fmla="*/ 3704945 w 12192000"/>
              <a:gd name="connsiteY147" fmla="*/ 5048413 h 5096785"/>
              <a:gd name="connsiteX148" fmla="*/ 3696992 w 12192000"/>
              <a:gd name="connsiteY148" fmla="*/ 5047914 h 5096785"/>
              <a:gd name="connsiteX149" fmla="*/ 3696780 w 12192000"/>
              <a:gd name="connsiteY149" fmla="*/ 5048181 h 5096785"/>
              <a:gd name="connsiteX150" fmla="*/ 3688290 w 12192000"/>
              <a:gd name="connsiteY150" fmla="*/ 5048204 h 5096785"/>
              <a:gd name="connsiteX151" fmla="*/ 3682486 w 12192000"/>
              <a:gd name="connsiteY151" fmla="*/ 5047000 h 5096785"/>
              <a:gd name="connsiteX152" fmla="*/ 3667056 w 12192000"/>
              <a:gd name="connsiteY152" fmla="*/ 5046030 h 5096785"/>
              <a:gd name="connsiteX153" fmla="*/ 3661403 w 12192000"/>
              <a:gd name="connsiteY153" fmla="*/ 5047537 h 5096785"/>
              <a:gd name="connsiteX154" fmla="*/ 3658673 w 12192000"/>
              <a:gd name="connsiteY154" fmla="*/ 5050790 h 5096785"/>
              <a:gd name="connsiteX155" fmla="*/ 3657333 w 12192000"/>
              <a:gd name="connsiteY155" fmla="*/ 5050325 h 5096785"/>
              <a:gd name="connsiteX156" fmla="*/ 3626778 w 12192000"/>
              <a:gd name="connsiteY156" fmla="*/ 5057882 h 5096785"/>
              <a:gd name="connsiteX157" fmla="*/ 3560067 w 12192000"/>
              <a:gd name="connsiteY157" fmla="*/ 5064266 h 5096785"/>
              <a:gd name="connsiteX158" fmla="*/ 3522641 w 12192000"/>
              <a:gd name="connsiteY158" fmla="*/ 5063654 h 5096785"/>
              <a:gd name="connsiteX159" fmla="*/ 3419275 w 12192000"/>
              <a:gd name="connsiteY159" fmla="*/ 5066646 h 5096785"/>
              <a:gd name="connsiteX160" fmla="*/ 3314869 w 12192000"/>
              <a:gd name="connsiteY160" fmla="*/ 5073197 h 5096785"/>
              <a:gd name="connsiteX161" fmla="*/ 3259088 w 12192000"/>
              <a:gd name="connsiteY161" fmla="*/ 5096363 h 5096785"/>
              <a:gd name="connsiteX162" fmla="*/ 3253104 w 12192000"/>
              <a:gd name="connsiteY162" fmla="*/ 5096785 h 5096785"/>
              <a:gd name="connsiteX163" fmla="*/ 3238751 w 12192000"/>
              <a:gd name="connsiteY163" fmla="*/ 5092996 h 5096785"/>
              <a:gd name="connsiteX164" fmla="*/ 3233681 w 12192000"/>
              <a:gd name="connsiteY164" fmla="*/ 5090758 h 5096785"/>
              <a:gd name="connsiteX165" fmla="*/ 3225562 w 12192000"/>
              <a:gd name="connsiteY165" fmla="*/ 5089215 h 5096785"/>
              <a:gd name="connsiteX166" fmla="*/ 3225260 w 12192000"/>
              <a:gd name="connsiteY166" fmla="*/ 5089437 h 5096785"/>
              <a:gd name="connsiteX167" fmla="*/ 3217859 w 12192000"/>
              <a:gd name="connsiteY167" fmla="*/ 5087484 h 5096785"/>
              <a:gd name="connsiteX168" fmla="*/ 3182980 w 12192000"/>
              <a:gd name="connsiteY168" fmla="*/ 5074650 h 5096785"/>
              <a:gd name="connsiteX169" fmla="*/ 3055081 w 12192000"/>
              <a:gd name="connsiteY169" fmla="*/ 5080424 h 5096785"/>
              <a:gd name="connsiteX170" fmla="*/ 3049807 w 12192000"/>
              <a:gd name="connsiteY170" fmla="*/ 5080860 h 5096785"/>
              <a:gd name="connsiteX171" fmla="*/ 3029122 w 12192000"/>
              <a:gd name="connsiteY171" fmla="*/ 5070085 h 5096785"/>
              <a:gd name="connsiteX172" fmla="*/ 3017862 w 12192000"/>
              <a:gd name="connsiteY172" fmla="*/ 5065942 h 5096785"/>
              <a:gd name="connsiteX173" fmla="*/ 3015868 w 12192000"/>
              <a:gd name="connsiteY173" fmla="*/ 5061832 h 5096785"/>
              <a:gd name="connsiteX174" fmla="*/ 2998644 w 12192000"/>
              <a:gd name="connsiteY174" fmla="*/ 5057210 h 5096785"/>
              <a:gd name="connsiteX175" fmla="*/ 2996219 w 12192000"/>
              <a:gd name="connsiteY175" fmla="*/ 5057788 h 5096785"/>
              <a:gd name="connsiteX176" fmla="*/ 2983676 w 12192000"/>
              <a:gd name="connsiteY176" fmla="*/ 5049852 h 5096785"/>
              <a:gd name="connsiteX177" fmla="*/ 2903609 w 12192000"/>
              <a:gd name="connsiteY177" fmla="*/ 4998457 h 5096785"/>
              <a:gd name="connsiteX178" fmla="*/ 2758830 w 12192000"/>
              <a:gd name="connsiteY178" fmla="*/ 4974760 h 5096785"/>
              <a:gd name="connsiteX179" fmla="*/ 2532669 w 12192000"/>
              <a:gd name="connsiteY179" fmla="*/ 4940573 h 5096785"/>
              <a:gd name="connsiteX180" fmla="*/ 2389931 w 12192000"/>
              <a:gd name="connsiteY180" fmla="*/ 4905785 h 5096785"/>
              <a:gd name="connsiteX181" fmla="*/ 2335186 w 12192000"/>
              <a:gd name="connsiteY181" fmla="*/ 4902957 h 5096785"/>
              <a:gd name="connsiteX182" fmla="*/ 2273393 w 12192000"/>
              <a:gd name="connsiteY182" fmla="*/ 4883565 h 5096785"/>
              <a:gd name="connsiteX183" fmla="*/ 2269523 w 12192000"/>
              <a:gd name="connsiteY183" fmla="*/ 4884442 h 5096785"/>
              <a:gd name="connsiteX184" fmla="*/ 2256015 w 12192000"/>
              <a:gd name="connsiteY184" fmla="*/ 4883014 h 5096785"/>
              <a:gd name="connsiteX185" fmla="*/ 2249731 w 12192000"/>
              <a:gd name="connsiteY185" fmla="*/ 4888778 h 5096785"/>
              <a:gd name="connsiteX186" fmla="*/ 2227629 w 12192000"/>
              <a:gd name="connsiteY186" fmla="*/ 4891047 h 5096785"/>
              <a:gd name="connsiteX187" fmla="*/ 2203460 w 12192000"/>
              <a:gd name="connsiteY187" fmla="*/ 4886696 h 5096785"/>
              <a:gd name="connsiteX188" fmla="*/ 2091528 w 12192000"/>
              <a:gd name="connsiteY188" fmla="*/ 4859155 h 5096785"/>
              <a:gd name="connsiteX189" fmla="*/ 2022901 w 12192000"/>
              <a:gd name="connsiteY189" fmla="*/ 4846594 h 5096785"/>
              <a:gd name="connsiteX190" fmla="*/ 1994227 w 12192000"/>
              <a:gd name="connsiteY190" fmla="*/ 4847973 h 5096785"/>
              <a:gd name="connsiteX191" fmla="*/ 1955936 w 12192000"/>
              <a:gd name="connsiteY191" fmla="*/ 4845765 h 5096785"/>
              <a:gd name="connsiteX192" fmla="*/ 1741924 w 12192000"/>
              <a:gd name="connsiteY192" fmla="*/ 4808054 h 5096785"/>
              <a:gd name="connsiteX193" fmla="*/ 1734410 w 12192000"/>
              <a:gd name="connsiteY193" fmla="*/ 4811675 h 5096785"/>
              <a:gd name="connsiteX194" fmla="*/ 1691423 w 12192000"/>
              <a:gd name="connsiteY194" fmla="*/ 4802777 h 5096785"/>
              <a:gd name="connsiteX195" fmla="*/ 1554504 w 12192000"/>
              <a:gd name="connsiteY195" fmla="*/ 4739985 h 5096785"/>
              <a:gd name="connsiteX196" fmla="*/ 1470119 w 12192000"/>
              <a:gd name="connsiteY196" fmla="*/ 4723470 h 5096785"/>
              <a:gd name="connsiteX197" fmla="*/ 1437967 w 12192000"/>
              <a:gd name="connsiteY197" fmla="*/ 4722710 h 5096785"/>
              <a:gd name="connsiteX198" fmla="*/ 1295869 w 12192000"/>
              <a:gd name="connsiteY198" fmla="*/ 4726175 h 5096785"/>
              <a:gd name="connsiteX199" fmla="*/ 1292949 w 12192000"/>
              <a:gd name="connsiteY199" fmla="*/ 4684615 h 5096785"/>
              <a:gd name="connsiteX200" fmla="*/ 1244908 w 12192000"/>
              <a:gd name="connsiteY200" fmla="*/ 4706993 h 5096785"/>
              <a:gd name="connsiteX201" fmla="*/ 1171266 w 12192000"/>
              <a:gd name="connsiteY201" fmla="*/ 4706535 h 5096785"/>
              <a:gd name="connsiteX202" fmla="*/ 1160868 w 12192000"/>
              <a:gd name="connsiteY202" fmla="*/ 4701936 h 5096785"/>
              <a:gd name="connsiteX203" fmla="*/ 1147599 w 12192000"/>
              <a:gd name="connsiteY203" fmla="*/ 4714833 h 5096785"/>
              <a:gd name="connsiteX204" fmla="*/ 1119603 w 12192000"/>
              <a:gd name="connsiteY204" fmla="*/ 4721303 h 5096785"/>
              <a:gd name="connsiteX205" fmla="*/ 997851 w 12192000"/>
              <a:gd name="connsiteY205" fmla="*/ 4722336 h 5096785"/>
              <a:gd name="connsiteX206" fmla="*/ 976455 w 12192000"/>
              <a:gd name="connsiteY206" fmla="*/ 4726407 h 5096785"/>
              <a:gd name="connsiteX207" fmla="*/ 949939 w 12192000"/>
              <a:gd name="connsiteY207" fmla="*/ 4719699 h 5096785"/>
              <a:gd name="connsiteX208" fmla="*/ 894148 w 12192000"/>
              <a:gd name="connsiteY208" fmla="*/ 4710406 h 5096785"/>
              <a:gd name="connsiteX209" fmla="*/ 857990 w 12192000"/>
              <a:gd name="connsiteY209" fmla="*/ 4696844 h 5096785"/>
              <a:gd name="connsiteX210" fmla="*/ 848649 w 12192000"/>
              <a:gd name="connsiteY210" fmla="*/ 4704021 h 5096785"/>
              <a:gd name="connsiteX211" fmla="*/ 826436 w 12192000"/>
              <a:gd name="connsiteY211" fmla="*/ 4707421 h 5096785"/>
              <a:gd name="connsiteX212" fmla="*/ 733052 w 12192000"/>
              <a:gd name="connsiteY212" fmla="*/ 4701884 h 5096785"/>
              <a:gd name="connsiteX213" fmla="*/ 716185 w 12192000"/>
              <a:gd name="connsiteY213" fmla="*/ 4648168 h 5096785"/>
              <a:gd name="connsiteX214" fmla="*/ 582722 w 12192000"/>
              <a:gd name="connsiteY214" fmla="*/ 4658637 h 5096785"/>
              <a:gd name="connsiteX215" fmla="*/ 581118 w 12192000"/>
              <a:gd name="connsiteY215" fmla="*/ 4654120 h 5096785"/>
              <a:gd name="connsiteX216" fmla="*/ 546453 w 12192000"/>
              <a:gd name="connsiteY216" fmla="*/ 4652542 h 5096785"/>
              <a:gd name="connsiteX217" fmla="*/ 536773 w 12192000"/>
              <a:gd name="connsiteY217" fmla="*/ 4644609 h 5096785"/>
              <a:gd name="connsiteX218" fmla="*/ 388896 w 12192000"/>
              <a:gd name="connsiteY218" fmla="*/ 4619173 h 5096785"/>
              <a:gd name="connsiteX219" fmla="*/ 366479 w 12192000"/>
              <a:gd name="connsiteY219" fmla="*/ 4618896 h 5096785"/>
              <a:gd name="connsiteX220" fmla="*/ 342781 w 12192000"/>
              <a:gd name="connsiteY220" fmla="*/ 4601239 h 5096785"/>
              <a:gd name="connsiteX221" fmla="*/ 255925 w 12192000"/>
              <a:gd name="connsiteY221" fmla="*/ 4598685 h 5096785"/>
              <a:gd name="connsiteX222" fmla="*/ 226919 w 12192000"/>
              <a:gd name="connsiteY222" fmla="*/ 4598460 h 5096785"/>
              <a:gd name="connsiteX223" fmla="*/ 213925 w 12192000"/>
              <a:gd name="connsiteY223" fmla="*/ 4597783 h 5096785"/>
              <a:gd name="connsiteX224" fmla="*/ 215196 w 12192000"/>
              <a:gd name="connsiteY224" fmla="*/ 4588576 h 5096785"/>
              <a:gd name="connsiteX225" fmla="*/ 180214 w 12192000"/>
              <a:gd name="connsiteY225" fmla="*/ 4583701 h 5096785"/>
              <a:gd name="connsiteX226" fmla="*/ 83203 w 12192000"/>
              <a:gd name="connsiteY226" fmla="*/ 4531664 h 5096785"/>
              <a:gd name="connsiteX227" fmla="*/ 4106 w 12192000"/>
              <a:gd name="connsiteY227" fmla="*/ 4517202 h 5096785"/>
              <a:gd name="connsiteX228" fmla="*/ 0 w 12192000"/>
              <a:gd name="connsiteY228" fmla="*/ 4516084 h 5096785"/>
              <a:gd name="connsiteX229" fmla="*/ 0 w 12192000"/>
              <a:gd name="connsiteY229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052189 w 12192000"/>
              <a:gd name="connsiteY90" fmla="*/ 4762378 h 5096785"/>
              <a:gd name="connsiteX91" fmla="*/ 5908701 w 12192000"/>
              <a:gd name="connsiteY91" fmla="*/ 4779160 h 5096785"/>
              <a:gd name="connsiteX92" fmla="*/ 5860414 w 12192000"/>
              <a:gd name="connsiteY92" fmla="*/ 4807892 h 5096785"/>
              <a:gd name="connsiteX93" fmla="*/ 5683612 w 12192000"/>
              <a:gd name="connsiteY93" fmla="*/ 4848770 h 5096785"/>
              <a:gd name="connsiteX94" fmla="*/ 5635111 w 12192000"/>
              <a:gd name="connsiteY94" fmla="*/ 4868888 h 5096785"/>
              <a:gd name="connsiteX95" fmla="*/ 5582652 w 12192000"/>
              <a:gd name="connsiteY95" fmla="*/ 4866836 h 5096785"/>
              <a:gd name="connsiteX96" fmla="*/ 5567213 w 12192000"/>
              <a:gd name="connsiteY96" fmla="*/ 4878769 h 5096785"/>
              <a:gd name="connsiteX97" fmla="*/ 5564659 w 12192000"/>
              <a:gd name="connsiteY97" fmla="*/ 4881042 h 5096785"/>
              <a:gd name="connsiteX98" fmla="*/ 5552102 w 12192000"/>
              <a:gd name="connsiteY98" fmla="*/ 4885426 h 5096785"/>
              <a:gd name="connsiteX99" fmla="*/ 5551475 w 12192000"/>
              <a:gd name="connsiteY99" fmla="*/ 4892560 h 5096785"/>
              <a:gd name="connsiteX100" fmla="*/ 5534664 w 12192000"/>
              <a:gd name="connsiteY100" fmla="*/ 4903385 h 5096785"/>
              <a:gd name="connsiteX101" fmla="*/ 5510737 w 12192000"/>
              <a:gd name="connsiteY101" fmla="*/ 4909807 h 5096785"/>
              <a:gd name="connsiteX102" fmla="*/ 5393901 w 12192000"/>
              <a:gd name="connsiteY102" fmla="*/ 4933709 h 5096785"/>
              <a:gd name="connsiteX103" fmla="*/ 5325782 w 12192000"/>
              <a:gd name="connsiteY103" fmla="*/ 4951789 h 5096785"/>
              <a:gd name="connsiteX104" fmla="*/ 5302703 w 12192000"/>
              <a:gd name="connsiteY104" fmla="*/ 4964590 h 5096785"/>
              <a:gd name="connsiteX105" fmla="*/ 5268591 w 12192000"/>
              <a:gd name="connsiteY105" fmla="*/ 4978479 h 5096785"/>
              <a:gd name="connsiteX106" fmla="*/ 5210559 w 12192000"/>
              <a:gd name="connsiteY106" fmla="*/ 5007585 h 5096785"/>
              <a:gd name="connsiteX107" fmla="*/ 5177597 w 12192000"/>
              <a:gd name="connsiteY107" fmla="*/ 5015926 h 5096785"/>
              <a:gd name="connsiteX108" fmla="*/ 5160569 w 12192000"/>
              <a:gd name="connsiteY108" fmla="*/ 5025681 h 5096785"/>
              <a:gd name="connsiteX109" fmla="*/ 5152748 w 12192000"/>
              <a:gd name="connsiteY109" fmla="*/ 5026569 h 5096785"/>
              <a:gd name="connsiteX110" fmla="*/ 5127678 w 12192000"/>
              <a:gd name="connsiteY110" fmla="*/ 5032947 h 5096785"/>
              <a:gd name="connsiteX111" fmla="*/ 5113147 w 12192000"/>
              <a:gd name="connsiteY111" fmla="*/ 5035818 h 5096785"/>
              <a:gd name="connsiteX112" fmla="*/ 5107301 w 12192000"/>
              <a:gd name="connsiteY112" fmla="*/ 5036672 h 5096785"/>
              <a:gd name="connsiteX113" fmla="*/ 5093215 w 12192000"/>
              <a:gd name="connsiteY113" fmla="*/ 5032880 h 5096785"/>
              <a:gd name="connsiteX114" fmla="*/ 5077058 w 12192000"/>
              <a:gd name="connsiteY114" fmla="*/ 5038681 h 5096785"/>
              <a:gd name="connsiteX115" fmla="*/ 5057349 w 12192000"/>
              <a:gd name="connsiteY115" fmla="*/ 5036015 h 5096785"/>
              <a:gd name="connsiteX116" fmla="*/ 5053945 w 12192000"/>
              <a:gd name="connsiteY116" fmla="*/ 5041952 h 5096785"/>
              <a:gd name="connsiteX117" fmla="*/ 5040021 w 12192000"/>
              <a:gd name="connsiteY117" fmla="*/ 5050052 h 5096785"/>
              <a:gd name="connsiteX118" fmla="*/ 5025913 w 12192000"/>
              <a:gd name="connsiteY118" fmla="*/ 5046535 h 5096785"/>
              <a:gd name="connsiteX119" fmla="*/ 4998218 w 12192000"/>
              <a:gd name="connsiteY119" fmla="*/ 5048065 h 5096785"/>
              <a:gd name="connsiteX120" fmla="*/ 4991008 w 12192000"/>
              <a:gd name="connsiteY120" fmla="*/ 5050439 h 5096785"/>
              <a:gd name="connsiteX121" fmla="*/ 4963503 w 12192000"/>
              <a:gd name="connsiteY121" fmla="*/ 5047575 h 5096785"/>
              <a:gd name="connsiteX122" fmla="*/ 4921053 w 12192000"/>
              <a:gd name="connsiteY122" fmla="*/ 5048925 h 5096785"/>
              <a:gd name="connsiteX123" fmla="*/ 4873420 w 12192000"/>
              <a:gd name="connsiteY123" fmla="*/ 5054929 h 5096785"/>
              <a:gd name="connsiteX124" fmla="*/ 4858825 w 12192000"/>
              <a:gd name="connsiteY124" fmla="*/ 5051329 h 5096785"/>
              <a:gd name="connsiteX125" fmla="*/ 4769340 w 12192000"/>
              <a:gd name="connsiteY125" fmla="*/ 5053090 h 5096785"/>
              <a:gd name="connsiteX126" fmla="*/ 4744152 w 12192000"/>
              <a:gd name="connsiteY126" fmla="*/ 5053391 h 5096785"/>
              <a:gd name="connsiteX127" fmla="*/ 4723556 w 12192000"/>
              <a:gd name="connsiteY127" fmla="*/ 5059633 h 5096785"/>
              <a:gd name="connsiteX128" fmla="*/ 4719699 w 12192000"/>
              <a:gd name="connsiteY128" fmla="*/ 5066298 h 5096785"/>
              <a:gd name="connsiteX129" fmla="*/ 4706016 w 12192000"/>
              <a:gd name="connsiteY129" fmla="*/ 5067422 h 5096785"/>
              <a:gd name="connsiteX130" fmla="*/ 4702593 w 12192000"/>
              <a:gd name="connsiteY130" fmla="*/ 5068973 h 5096785"/>
              <a:gd name="connsiteX131" fmla="*/ 4682766 w 12192000"/>
              <a:gd name="connsiteY131" fmla="*/ 5076609 h 5096785"/>
              <a:gd name="connsiteX132" fmla="*/ 4634960 w 12192000"/>
              <a:gd name="connsiteY132" fmla="*/ 5061852 h 5096785"/>
              <a:gd name="connsiteX133" fmla="*/ 4580645 w 12192000"/>
              <a:gd name="connsiteY133" fmla="*/ 5069246 h 5096785"/>
              <a:gd name="connsiteX134" fmla="*/ 4368005 w 12192000"/>
              <a:gd name="connsiteY134" fmla="*/ 5057426 h 5096785"/>
              <a:gd name="connsiteX135" fmla="*/ 4339489 w 12192000"/>
              <a:gd name="connsiteY135" fmla="*/ 5080858 h 5096785"/>
              <a:gd name="connsiteX136" fmla="*/ 4253895 w 12192000"/>
              <a:gd name="connsiteY136" fmla="*/ 5085008 h 5096785"/>
              <a:gd name="connsiteX137" fmla="*/ 4130140 w 12192000"/>
              <a:gd name="connsiteY137" fmla="*/ 5057070 h 5096785"/>
              <a:gd name="connsiteX138" fmla="*/ 3911296 w 12192000"/>
              <a:gd name="connsiteY138" fmla="*/ 5035663 h 5096785"/>
              <a:gd name="connsiteX139" fmla="*/ 3895182 w 12192000"/>
              <a:gd name="connsiteY139" fmla="*/ 5030229 h 5096785"/>
              <a:gd name="connsiteX140" fmla="*/ 3870866 w 12192000"/>
              <a:gd name="connsiteY140" fmla="*/ 5023753 h 5096785"/>
              <a:gd name="connsiteX141" fmla="*/ 3865913 w 12192000"/>
              <a:gd name="connsiteY141" fmla="*/ 5025143 h 5096785"/>
              <a:gd name="connsiteX142" fmla="*/ 3828606 w 12192000"/>
              <a:gd name="connsiteY142" fmla="*/ 5019426 h 5096785"/>
              <a:gd name="connsiteX143" fmla="*/ 3827901 w 12192000"/>
              <a:gd name="connsiteY143" fmla="*/ 5020583 h 5096785"/>
              <a:gd name="connsiteX144" fmla="*/ 3816543 w 12192000"/>
              <a:gd name="connsiteY144" fmla="*/ 5024366 h 5096785"/>
              <a:gd name="connsiteX145" fmla="*/ 3795278 w 12192000"/>
              <a:gd name="connsiteY145" fmla="*/ 5028779 h 5096785"/>
              <a:gd name="connsiteX146" fmla="*/ 3743858 w 12192000"/>
              <a:gd name="connsiteY146" fmla="*/ 5054237 h 5096785"/>
              <a:gd name="connsiteX147" fmla="*/ 3704945 w 12192000"/>
              <a:gd name="connsiteY147" fmla="*/ 5048413 h 5096785"/>
              <a:gd name="connsiteX148" fmla="*/ 3696992 w 12192000"/>
              <a:gd name="connsiteY148" fmla="*/ 5047914 h 5096785"/>
              <a:gd name="connsiteX149" fmla="*/ 3696780 w 12192000"/>
              <a:gd name="connsiteY149" fmla="*/ 5048181 h 5096785"/>
              <a:gd name="connsiteX150" fmla="*/ 3688290 w 12192000"/>
              <a:gd name="connsiteY150" fmla="*/ 5048204 h 5096785"/>
              <a:gd name="connsiteX151" fmla="*/ 3682486 w 12192000"/>
              <a:gd name="connsiteY151" fmla="*/ 5047000 h 5096785"/>
              <a:gd name="connsiteX152" fmla="*/ 3667056 w 12192000"/>
              <a:gd name="connsiteY152" fmla="*/ 5046030 h 5096785"/>
              <a:gd name="connsiteX153" fmla="*/ 3661403 w 12192000"/>
              <a:gd name="connsiteY153" fmla="*/ 5047537 h 5096785"/>
              <a:gd name="connsiteX154" fmla="*/ 3658673 w 12192000"/>
              <a:gd name="connsiteY154" fmla="*/ 5050790 h 5096785"/>
              <a:gd name="connsiteX155" fmla="*/ 3657333 w 12192000"/>
              <a:gd name="connsiteY155" fmla="*/ 5050325 h 5096785"/>
              <a:gd name="connsiteX156" fmla="*/ 3626778 w 12192000"/>
              <a:gd name="connsiteY156" fmla="*/ 5057882 h 5096785"/>
              <a:gd name="connsiteX157" fmla="*/ 3560067 w 12192000"/>
              <a:gd name="connsiteY157" fmla="*/ 5064266 h 5096785"/>
              <a:gd name="connsiteX158" fmla="*/ 3522641 w 12192000"/>
              <a:gd name="connsiteY158" fmla="*/ 5063654 h 5096785"/>
              <a:gd name="connsiteX159" fmla="*/ 3419275 w 12192000"/>
              <a:gd name="connsiteY159" fmla="*/ 5066646 h 5096785"/>
              <a:gd name="connsiteX160" fmla="*/ 3314869 w 12192000"/>
              <a:gd name="connsiteY160" fmla="*/ 5073197 h 5096785"/>
              <a:gd name="connsiteX161" fmla="*/ 3259088 w 12192000"/>
              <a:gd name="connsiteY161" fmla="*/ 5096363 h 5096785"/>
              <a:gd name="connsiteX162" fmla="*/ 3253104 w 12192000"/>
              <a:gd name="connsiteY162" fmla="*/ 5096785 h 5096785"/>
              <a:gd name="connsiteX163" fmla="*/ 3238751 w 12192000"/>
              <a:gd name="connsiteY163" fmla="*/ 5092996 h 5096785"/>
              <a:gd name="connsiteX164" fmla="*/ 3233681 w 12192000"/>
              <a:gd name="connsiteY164" fmla="*/ 5090758 h 5096785"/>
              <a:gd name="connsiteX165" fmla="*/ 3225562 w 12192000"/>
              <a:gd name="connsiteY165" fmla="*/ 5089215 h 5096785"/>
              <a:gd name="connsiteX166" fmla="*/ 3225260 w 12192000"/>
              <a:gd name="connsiteY166" fmla="*/ 5089437 h 5096785"/>
              <a:gd name="connsiteX167" fmla="*/ 3217859 w 12192000"/>
              <a:gd name="connsiteY167" fmla="*/ 5087484 h 5096785"/>
              <a:gd name="connsiteX168" fmla="*/ 3182980 w 12192000"/>
              <a:gd name="connsiteY168" fmla="*/ 5074650 h 5096785"/>
              <a:gd name="connsiteX169" fmla="*/ 3055081 w 12192000"/>
              <a:gd name="connsiteY169" fmla="*/ 5080424 h 5096785"/>
              <a:gd name="connsiteX170" fmla="*/ 3049807 w 12192000"/>
              <a:gd name="connsiteY170" fmla="*/ 5080860 h 5096785"/>
              <a:gd name="connsiteX171" fmla="*/ 3029122 w 12192000"/>
              <a:gd name="connsiteY171" fmla="*/ 5070085 h 5096785"/>
              <a:gd name="connsiteX172" fmla="*/ 3017862 w 12192000"/>
              <a:gd name="connsiteY172" fmla="*/ 5065942 h 5096785"/>
              <a:gd name="connsiteX173" fmla="*/ 3015868 w 12192000"/>
              <a:gd name="connsiteY173" fmla="*/ 5061832 h 5096785"/>
              <a:gd name="connsiteX174" fmla="*/ 2998644 w 12192000"/>
              <a:gd name="connsiteY174" fmla="*/ 5057210 h 5096785"/>
              <a:gd name="connsiteX175" fmla="*/ 2996219 w 12192000"/>
              <a:gd name="connsiteY175" fmla="*/ 5057788 h 5096785"/>
              <a:gd name="connsiteX176" fmla="*/ 2983676 w 12192000"/>
              <a:gd name="connsiteY176" fmla="*/ 5049852 h 5096785"/>
              <a:gd name="connsiteX177" fmla="*/ 2903609 w 12192000"/>
              <a:gd name="connsiteY177" fmla="*/ 4998457 h 5096785"/>
              <a:gd name="connsiteX178" fmla="*/ 2758830 w 12192000"/>
              <a:gd name="connsiteY178" fmla="*/ 4974760 h 5096785"/>
              <a:gd name="connsiteX179" fmla="*/ 2532669 w 12192000"/>
              <a:gd name="connsiteY179" fmla="*/ 4940573 h 5096785"/>
              <a:gd name="connsiteX180" fmla="*/ 2389931 w 12192000"/>
              <a:gd name="connsiteY180" fmla="*/ 4905785 h 5096785"/>
              <a:gd name="connsiteX181" fmla="*/ 2335186 w 12192000"/>
              <a:gd name="connsiteY181" fmla="*/ 4902957 h 5096785"/>
              <a:gd name="connsiteX182" fmla="*/ 2273393 w 12192000"/>
              <a:gd name="connsiteY182" fmla="*/ 4883565 h 5096785"/>
              <a:gd name="connsiteX183" fmla="*/ 2269523 w 12192000"/>
              <a:gd name="connsiteY183" fmla="*/ 4884442 h 5096785"/>
              <a:gd name="connsiteX184" fmla="*/ 2256015 w 12192000"/>
              <a:gd name="connsiteY184" fmla="*/ 4883014 h 5096785"/>
              <a:gd name="connsiteX185" fmla="*/ 2249731 w 12192000"/>
              <a:gd name="connsiteY185" fmla="*/ 4888778 h 5096785"/>
              <a:gd name="connsiteX186" fmla="*/ 2227629 w 12192000"/>
              <a:gd name="connsiteY186" fmla="*/ 4891047 h 5096785"/>
              <a:gd name="connsiteX187" fmla="*/ 2203460 w 12192000"/>
              <a:gd name="connsiteY187" fmla="*/ 4886696 h 5096785"/>
              <a:gd name="connsiteX188" fmla="*/ 2091528 w 12192000"/>
              <a:gd name="connsiteY188" fmla="*/ 4859155 h 5096785"/>
              <a:gd name="connsiteX189" fmla="*/ 2022901 w 12192000"/>
              <a:gd name="connsiteY189" fmla="*/ 4846594 h 5096785"/>
              <a:gd name="connsiteX190" fmla="*/ 1994227 w 12192000"/>
              <a:gd name="connsiteY190" fmla="*/ 4847973 h 5096785"/>
              <a:gd name="connsiteX191" fmla="*/ 1955936 w 12192000"/>
              <a:gd name="connsiteY191" fmla="*/ 4845765 h 5096785"/>
              <a:gd name="connsiteX192" fmla="*/ 1741924 w 12192000"/>
              <a:gd name="connsiteY192" fmla="*/ 4808054 h 5096785"/>
              <a:gd name="connsiteX193" fmla="*/ 1734410 w 12192000"/>
              <a:gd name="connsiteY193" fmla="*/ 4811675 h 5096785"/>
              <a:gd name="connsiteX194" fmla="*/ 1691423 w 12192000"/>
              <a:gd name="connsiteY194" fmla="*/ 4802777 h 5096785"/>
              <a:gd name="connsiteX195" fmla="*/ 1554504 w 12192000"/>
              <a:gd name="connsiteY195" fmla="*/ 4739985 h 5096785"/>
              <a:gd name="connsiteX196" fmla="*/ 1470119 w 12192000"/>
              <a:gd name="connsiteY196" fmla="*/ 4723470 h 5096785"/>
              <a:gd name="connsiteX197" fmla="*/ 1437967 w 12192000"/>
              <a:gd name="connsiteY197" fmla="*/ 4722710 h 5096785"/>
              <a:gd name="connsiteX198" fmla="*/ 1295869 w 12192000"/>
              <a:gd name="connsiteY198" fmla="*/ 4726175 h 5096785"/>
              <a:gd name="connsiteX199" fmla="*/ 1292949 w 12192000"/>
              <a:gd name="connsiteY199" fmla="*/ 4684615 h 5096785"/>
              <a:gd name="connsiteX200" fmla="*/ 1244908 w 12192000"/>
              <a:gd name="connsiteY200" fmla="*/ 4706993 h 5096785"/>
              <a:gd name="connsiteX201" fmla="*/ 1171266 w 12192000"/>
              <a:gd name="connsiteY201" fmla="*/ 4706535 h 5096785"/>
              <a:gd name="connsiteX202" fmla="*/ 1160868 w 12192000"/>
              <a:gd name="connsiteY202" fmla="*/ 4701936 h 5096785"/>
              <a:gd name="connsiteX203" fmla="*/ 1147599 w 12192000"/>
              <a:gd name="connsiteY203" fmla="*/ 4714833 h 5096785"/>
              <a:gd name="connsiteX204" fmla="*/ 1119603 w 12192000"/>
              <a:gd name="connsiteY204" fmla="*/ 4721303 h 5096785"/>
              <a:gd name="connsiteX205" fmla="*/ 997851 w 12192000"/>
              <a:gd name="connsiteY205" fmla="*/ 4722336 h 5096785"/>
              <a:gd name="connsiteX206" fmla="*/ 976455 w 12192000"/>
              <a:gd name="connsiteY206" fmla="*/ 4726407 h 5096785"/>
              <a:gd name="connsiteX207" fmla="*/ 949939 w 12192000"/>
              <a:gd name="connsiteY207" fmla="*/ 4719699 h 5096785"/>
              <a:gd name="connsiteX208" fmla="*/ 894148 w 12192000"/>
              <a:gd name="connsiteY208" fmla="*/ 4710406 h 5096785"/>
              <a:gd name="connsiteX209" fmla="*/ 857990 w 12192000"/>
              <a:gd name="connsiteY209" fmla="*/ 4696844 h 5096785"/>
              <a:gd name="connsiteX210" fmla="*/ 848649 w 12192000"/>
              <a:gd name="connsiteY210" fmla="*/ 4704021 h 5096785"/>
              <a:gd name="connsiteX211" fmla="*/ 826436 w 12192000"/>
              <a:gd name="connsiteY211" fmla="*/ 4707421 h 5096785"/>
              <a:gd name="connsiteX212" fmla="*/ 733052 w 12192000"/>
              <a:gd name="connsiteY212" fmla="*/ 4701884 h 5096785"/>
              <a:gd name="connsiteX213" fmla="*/ 716185 w 12192000"/>
              <a:gd name="connsiteY213" fmla="*/ 4648168 h 5096785"/>
              <a:gd name="connsiteX214" fmla="*/ 582722 w 12192000"/>
              <a:gd name="connsiteY214" fmla="*/ 4658637 h 5096785"/>
              <a:gd name="connsiteX215" fmla="*/ 581118 w 12192000"/>
              <a:gd name="connsiteY215" fmla="*/ 4654120 h 5096785"/>
              <a:gd name="connsiteX216" fmla="*/ 546453 w 12192000"/>
              <a:gd name="connsiteY216" fmla="*/ 4652542 h 5096785"/>
              <a:gd name="connsiteX217" fmla="*/ 536773 w 12192000"/>
              <a:gd name="connsiteY217" fmla="*/ 4644609 h 5096785"/>
              <a:gd name="connsiteX218" fmla="*/ 388896 w 12192000"/>
              <a:gd name="connsiteY218" fmla="*/ 4619173 h 5096785"/>
              <a:gd name="connsiteX219" fmla="*/ 366479 w 12192000"/>
              <a:gd name="connsiteY219" fmla="*/ 4618896 h 5096785"/>
              <a:gd name="connsiteX220" fmla="*/ 342781 w 12192000"/>
              <a:gd name="connsiteY220" fmla="*/ 4601239 h 5096785"/>
              <a:gd name="connsiteX221" fmla="*/ 255925 w 12192000"/>
              <a:gd name="connsiteY221" fmla="*/ 4598685 h 5096785"/>
              <a:gd name="connsiteX222" fmla="*/ 226919 w 12192000"/>
              <a:gd name="connsiteY222" fmla="*/ 4598460 h 5096785"/>
              <a:gd name="connsiteX223" fmla="*/ 213925 w 12192000"/>
              <a:gd name="connsiteY223" fmla="*/ 4597783 h 5096785"/>
              <a:gd name="connsiteX224" fmla="*/ 215196 w 12192000"/>
              <a:gd name="connsiteY224" fmla="*/ 4588576 h 5096785"/>
              <a:gd name="connsiteX225" fmla="*/ 180214 w 12192000"/>
              <a:gd name="connsiteY225" fmla="*/ 4583701 h 5096785"/>
              <a:gd name="connsiteX226" fmla="*/ 83203 w 12192000"/>
              <a:gd name="connsiteY226" fmla="*/ 4531664 h 5096785"/>
              <a:gd name="connsiteX227" fmla="*/ 4106 w 12192000"/>
              <a:gd name="connsiteY227" fmla="*/ 4517202 h 5096785"/>
              <a:gd name="connsiteX228" fmla="*/ 0 w 12192000"/>
              <a:gd name="connsiteY228" fmla="*/ 4516084 h 5096785"/>
              <a:gd name="connsiteX229" fmla="*/ 0 w 12192000"/>
              <a:gd name="connsiteY229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028335 w 12192000"/>
              <a:gd name="connsiteY90" fmla="*/ 4722621 h 5096785"/>
              <a:gd name="connsiteX91" fmla="*/ 5908701 w 12192000"/>
              <a:gd name="connsiteY91" fmla="*/ 4779160 h 5096785"/>
              <a:gd name="connsiteX92" fmla="*/ 5860414 w 12192000"/>
              <a:gd name="connsiteY92" fmla="*/ 4807892 h 5096785"/>
              <a:gd name="connsiteX93" fmla="*/ 5683612 w 12192000"/>
              <a:gd name="connsiteY93" fmla="*/ 4848770 h 5096785"/>
              <a:gd name="connsiteX94" fmla="*/ 5635111 w 12192000"/>
              <a:gd name="connsiteY94" fmla="*/ 4868888 h 5096785"/>
              <a:gd name="connsiteX95" fmla="*/ 5582652 w 12192000"/>
              <a:gd name="connsiteY95" fmla="*/ 4866836 h 5096785"/>
              <a:gd name="connsiteX96" fmla="*/ 5567213 w 12192000"/>
              <a:gd name="connsiteY96" fmla="*/ 4878769 h 5096785"/>
              <a:gd name="connsiteX97" fmla="*/ 5564659 w 12192000"/>
              <a:gd name="connsiteY97" fmla="*/ 4881042 h 5096785"/>
              <a:gd name="connsiteX98" fmla="*/ 5552102 w 12192000"/>
              <a:gd name="connsiteY98" fmla="*/ 4885426 h 5096785"/>
              <a:gd name="connsiteX99" fmla="*/ 5551475 w 12192000"/>
              <a:gd name="connsiteY99" fmla="*/ 4892560 h 5096785"/>
              <a:gd name="connsiteX100" fmla="*/ 5534664 w 12192000"/>
              <a:gd name="connsiteY100" fmla="*/ 4903385 h 5096785"/>
              <a:gd name="connsiteX101" fmla="*/ 5510737 w 12192000"/>
              <a:gd name="connsiteY101" fmla="*/ 4909807 h 5096785"/>
              <a:gd name="connsiteX102" fmla="*/ 5393901 w 12192000"/>
              <a:gd name="connsiteY102" fmla="*/ 4933709 h 5096785"/>
              <a:gd name="connsiteX103" fmla="*/ 5325782 w 12192000"/>
              <a:gd name="connsiteY103" fmla="*/ 4951789 h 5096785"/>
              <a:gd name="connsiteX104" fmla="*/ 5302703 w 12192000"/>
              <a:gd name="connsiteY104" fmla="*/ 4964590 h 5096785"/>
              <a:gd name="connsiteX105" fmla="*/ 5268591 w 12192000"/>
              <a:gd name="connsiteY105" fmla="*/ 4978479 h 5096785"/>
              <a:gd name="connsiteX106" fmla="*/ 5210559 w 12192000"/>
              <a:gd name="connsiteY106" fmla="*/ 5007585 h 5096785"/>
              <a:gd name="connsiteX107" fmla="*/ 5177597 w 12192000"/>
              <a:gd name="connsiteY107" fmla="*/ 5015926 h 5096785"/>
              <a:gd name="connsiteX108" fmla="*/ 5160569 w 12192000"/>
              <a:gd name="connsiteY108" fmla="*/ 5025681 h 5096785"/>
              <a:gd name="connsiteX109" fmla="*/ 5152748 w 12192000"/>
              <a:gd name="connsiteY109" fmla="*/ 5026569 h 5096785"/>
              <a:gd name="connsiteX110" fmla="*/ 5127678 w 12192000"/>
              <a:gd name="connsiteY110" fmla="*/ 5032947 h 5096785"/>
              <a:gd name="connsiteX111" fmla="*/ 5113147 w 12192000"/>
              <a:gd name="connsiteY111" fmla="*/ 5035818 h 5096785"/>
              <a:gd name="connsiteX112" fmla="*/ 5107301 w 12192000"/>
              <a:gd name="connsiteY112" fmla="*/ 5036672 h 5096785"/>
              <a:gd name="connsiteX113" fmla="*/ 5093215 w 12192000"/>
              <a:gd name="connsiteY113" fmla="*/ 5032880 h 5096785"/>
              <a:gd name="connsiteX114" fmla="*/ 5077058 w 12192000"/>
              <a:gd name="connsiteY114" fmla="*/ 5038681 h 5096785"/>
              <a:gd name="connsiteX115" fmla="*/ 5057349 w 12192000"/>
              <a:gd name="connsiteY115" fmla="*/ 5036015 h 5096785"/>
              <a:gd name="connsiteX116" fmla="*/ 5053945 w 12192000"/>
              <a:gd name="connsiteY116" fmla="*/ 5041952 h 5096785"/>
              <a:gd name="connsiteX117" fmla="*/ 5040021 w 12192000"/>
              <a:gd name="connsiteY117" fmla="*/ 5050052 h 5096785"/>
              <a:gd name="connsiteX118" fmla="*/ 5025913 w 12192000"/>
              <a:gd name="connsiteY118" fmla="*/ 5046535 h 5096785"/>
              <a:gd name="connsiteX119" fmla="*/ 4998218 w 12192000"/>
              <a:gd name="connsiteY119" fmla="*/ 5048065 h 5096785"/>
              <a:gd name="connsiteX120" fmla="*/ 4991008 w 12192000"/>
              <a:gd name="connsiteY120" fmla="*/ 5050439 h 5096785"/>
              <a:gd name="connsiteX121" fmla="*/ 4963503 w 12192000"/>
              <a:gd name="connsiteY121" fmla="*/ 5047575 h 5096785"/>
              <a:gd name="connsiteX122" fmla="*/ 4921053 w 12192000"/>
              <a:gd name="connsiteY122" fmla="*/ 5048925 h 5096785"/>
              <a:gd name="connsiteX123" fmla="*/ 4873420 w 12192000"/>
              <a:gd name="connsiteY123" fmla="*/ 5054929 h 5096785"/>
              <a:gd name="connsiteX124" fmla="*/ 4858825 w 12192000"/>
              <a:gd name="connsiteY124" fmla="*/ 5051329 h 5096785"/>
              <a:gd name="connsiteX125" fmla="*/ 4769340 w 12192000"/>
              <a:gd name="connsiteY125" fmla="*/ 5053090 h 5096785"/>
              <a:gd name="connsiteX126" fmla="*/ 4744152 w 12192000"/>
              <a:gd name="connsiteY126" fmla="*/ 5053391 h 5096785"/>
              <a:gd name="connsiteX127" fmla="*/ 4723556 w 12192000"/>
              <a:gd name="connsiteY127" fmla="*/ 5059633 h 5096785"/>
              <a:gd name="connsiteX128" fmla="*/ 4719699 w 12192000"/>
              <a:gd name="connsiteY128" fmla="*/ 5066298 h 5096785"/>
              <a:gd name="connsiteX129" fmla="*/ 4706016 w 12192000"/>
              <a:gd name="connsiteY129" fmla="*/ 5067422 h 5096785"/>
              <a:gd name="connsiteX130" fmla="*/ 4702593 w 12192000"/>
              <a:gd name="connsiteY130" fmla="*/ 5068973 h 5096785"/>
              <a:gd name="connsiteX131" fmla="*/ 4682766 w 12192000"/>
              <a:gd name="connsiteY131" fmla="*/ 5076609 h 5096785"/>
              <a:gd name="connsiteX132" fmla="*/ 4634960 w 12192000"/>
              <a:gd name="connsiteY132" fmla="*/ 5061852 h 5096785"/>
              <a:gd name="connsiteX133" fmla="*/ 4580645 w 12192000"/>
              <a:gd name="connsiteY133" fmla="*/ 5069246 h 5096785"/>
              <a:gd name="connsiteX134" fmla="*/ 4368005 w 12192000"/>
              <a:gd name="connsiteY134" fmla="*/ 5057426 h 5096785"/>
              <a:gd name="connsiteX135" fmla="*/ 4339489 w 12192000"/>
              <a:gd name="connsiteY135" fmla="*/ 5080858 h 5096785"/>
              <a:gd name="connsiteX136" fmla="*/ 4253895 w 12192000"/>
              <a:gd name="connsiteY136" fmla="*/ 5085008 h 5096785"/>
              <a:gd name="connsiteX137" fmla="*/ 4130140 w 12192000"/>
              <a:gd name="connsiteY137" fmla="*/ 5057070 h 5096785"/>
              <a:gd name="connsiteX138" fmla="*/ 3911296 w 12192000"/>
              <a:gd name="connsiteY138" fmla="*/ 5035663 h 5096785"/>
              <a:gd name="connsiteX139" fmla="*/ 3895182 w 12192000"/>
              <a:gd name="connsiteY139" fmla="*/ 5030229 h 5096785"/>
              <a:gd name="connsiteX140" fmla="*/ 3870866 w 12192000"/>
              <a:gd name="connsiteY140" fmla="*/ 5023753 h 5096785"/>
              <a:gd name="connsiteX141" fmla="*/ 3865913 w 12192000"/>
              <a:gd name="connsiteY141" fmla="*/ 5025143 h 5096785"/>
              <a:gd name="connsiteX142" fmla="*/ 3828606 w 12192000"/>
              <a:gd name="connsiteY142" fmla="*/ 5019426 h 5096785"/>
              <a:gd name="connsiteX143" fmla="*/ 3827901 w 12192000"/>
              <a:gd name="connsiteY143" fmla="*/ 5020583 h 5096785"/>
              <a:gd name="connsiteX144" fmla="*/ 3816543 w 12192000"/>
              <a:gd name="connsiteY144" fmla="*/ 5024366 h 5096785"/>
              <a:gd name="connsiteX145" fmla="*/ 3795278 w 12192000"/>
              <a:gd name="connsiteY145" fmla="*/ 5028779 h 5096785"/>
              <a:gd name="connsiteX146" fmla="*/ 3743858 w 12192000"/>
              <a:gd name="connsiteY146" fmla="*/ 5054237 h 5096785"/>
              <a:gd name="connsiteX147" fmla="*/ 3704945 w 12192000"/>
              <a:gd name="connsiteY147" fmla="*/ 5048413 h 5096785"/>
              <a:gd name="connsiteX148" fmla="*/ 3696992 w 12192000"/>
              <a:gd name="connsiteY148" fmla="*/ 5047914 h 5096785"/>
              <a:gd name="connsiteX149" fmla="*/ 3696780 w 12192000"/>
              <a:gd name="connsiteY149" fmla="*/ 5048181 h 5096785"/>
              <a:gd name="connsiteX150" fmla="*/ 3688290 w 12192000"/>
              <a:gd name="connsiteY150" fmla="*/ 5048204 h 5096785"/>
              <a:gd name="connsiteX151" fmla="*/ 3682486 w 12192000"/>
              <a:gd name="connsiteY151" fmla="*/ 5047000 h 5096785"/>
              <a:gd name="connsiteX152" fmla="*/ 3667056 w 12192000"/>
              <a:gd name="connsiteY152" fmla="*/ 5046030 h 5096785"/>
              <a:gd name="connsiteX153" fmla="*/ 3661403 w 12192000"/>
              <a:gd name="connsiteY153" fmla="*/ 5047537 h 5096785"/>
              <a:gd name="connsiteX154" fmla="*/ 3658673 w 12192000"/>
              <a:gd name="connsiteY154" fmla="*/ 5050790 h 5096785"/>
              <a:gd name="connsiteX155" fmla="*/ 3657333 w 12192000"/>
              <a:gd name="connsiteY155" fmla="*/ 5050325 h 5096785"/>
              <a:gd name="connsiteX156" fmla="*/ 3626778 w 12192000"/>
              <a:gd name="connsiteY156" fmla="*/ 5057882 h 5096785"/>
              <a:gd name="connsiteX157" fmla="*/ 3560067 w 12192000"/>
              <a:gd name="connsiteY157" fmla="*/ 5064266 h 5096785"/>
              <a:gd name="connsiteX158" fmla="*/ 3522641 w 12192000"/>
              <a:gd name="connsiteY158" fmla="*/ 5063654 h 5096785"/>
              <a:gd name="connsiteX159" fmla="*/ 3419275 w 12192000"/>
              <a:gd name="connsiteY159" fmla="*/ 5066646 h 5096785"/>
              <a:gd name="connsiteX160" fmla="*/ 3314869 w 12192000"/>
              <a:gd name="connsiteY160" fmla="*/ 5073197 h 5096785"/>
              <a:gd name="connsiteX161" fmla="*/ 3259088 w 12192000"/>
              <a:gd name="connsiteY161" fmla="*/ 5096363 h 5096785"/>
              <a:gd name="connsiteX162" fmla="*/ 3253104 w 12192000"/>
              <a:gd name="connsiteY162" fmla="*/ 5096785 h 5096785"/>
              <a:gd name="connsiteX163" fmla="*/ 3238751 w 12192000"/>
              <a:gd name="connsiteY163" fmla="*/ 5092996 h 5096785"/>
              <a:gd name="connsiteX164" fmla="*/ 3233681 w 12192000"/>
              <a:gd name="connsiteY164" fmla="*/ 5090758 h 5096785"/>
              <a:gd name="connsiteX165" fmla="*/ 3225562 w 12192000"/>
              <a:gd name="connsiteY165" fmla="*/ 5089215 h 5096785"/>
              <a:gd name="connsiteX166" fmla="*/ 3225260 w 12192000"/>
              <a:gd name="connsiteY166" fmla="*/ 5089437 h 5096785"/>
              <a:gd name="connsiteX167" fmla="*/ 3217859 w 12192000"/>
              <a:gd name="connsiteY167" fmla="*/ 5087484 h 5096785"/>
              <a:gd name="connsiteX168" fmla="*/ 3182980 w 12192000"/>
              <a:gd name="connsiteY168" fmla="*/ 5074650 h 5096785"/>
              <a:gd name="connsiteX169" fmla="*/ 3055081 w 12192000"/>
              <a:gd name="connsiteY169" fmla="*/ 5080424 h 5096785"/>
              <a:gd name="connsiteX170" fmla="*/ 3049807 w 12192000"/>
              <a:gd name="connsiteY170" fmla="*/ 5080860 h 5096785"/>
              <a:gd name="connsiteX171" fmla="*/ 3029122 w 12192000"/>
              <a:gd name="connsiteY171" fmla="*/ 5070085 h 5096785"/>
              <a:gd name="connsiteX172" fmla="*/ 3017862 w 12192000"/>
              <a:gd name="connsiteY172" fmla="*/ 5065942 h 5096785"/>
              <a:gd name="connsiteX173" fmla="*/ 3015868 w 12192000"/>
              <a:gd name="connsiteY173" fmla="*/ 5061832 h 5096785"/>
              <a:gd name="connsiteX174" fmla="*/ 2998644 w 12192000"/>
              <a:gd name="connsiteY174" fmla="*/ 5057210 h 5096785"/>
              <a:gd name="connsiteX175" fmla="*/ 2996219 w 12192000"/>
              <a:gd name="connsiteY175" fmla="*/ 5057788 h 5096785"/>
              <a:gd name="connsiteX176" fmla="*/ 2983676 w 12192000"/>
              <a:gd name="connsiteY176" fmla="*/ 5049852 h 5096785"/>
              <a:gd name="connsiteX177" fmla="*/ 2903609 w 12192000"/>
              <a:gd name="connsiteY177" fmla="*/ 4998457 h 5096785"/>
              <a:gd name="connsiteX178" fmla="*/ 2758830 w 12192000"/>
              <a:gd name="connsiteY178" fmla="*/ 4974760 h 5096785"/>
              <a:gd name="connsiteX179" fmla="*/ 2532669 w 12192000"/>
              <a:gd name="connsiteY179" fmla="*/ 4940573 h 5096785"/>
              <a:gd name="connsiteX180" fmla="*/ 2389931 w 12192000"/>
              <a:gd name="connsiteY180" fmla="*/ 4905785 h 5096785"/>
              <a:gd name="connsiteX181" fmla="*/ 2335186 w 12192000"/>
              <a:gd name="connsiteY181" fmla="*/ 4902957 h 5096785"/>
              <a:gd name="connsiteX182" fmla="*/ 2273393 w 12192000"/>
              <a:gd name="connsiteY182" fmla="*/ 4883565 h 5096785"/>
              <a:gd name="connsiteX183" fmla="*/ 2269523 w 12192000"/>
              <a:gd name="connsiteY183" fmla="*/ 4884442 h 5096785"/>
              <a:gd name="connsiteX184" fmla="*/ 2256015 w 12192000"/>
              <a:gd name="connsiteY184" fmla="*/ 4883014 h 5096785"/>
              <a:gd name="connsiteX185" fmla="*/ 2249731 w 12192000"/>
              <a:gd name="connsiteY185" fmla="*/ 4888778 h 5096785"/>
              <a:gd name="connsiteX186" fmla="*/ 2227629 w 12192000"/>
              <a:gd name="connsiteY186" fmla="*/ 4891047 h 5096785"/>
              <a:gd name="connsiteX187" fmla="*/ 2203460 w 12192000"/>
              <a:gd name="connsiteY187" fmla="*/ 4886696 h 5096785"/>
              <a:gd name="connsiteX188" fmla="*/ 2091528 w 12192000"/>
              <a:gd name="connsiteY188" fmla="*/ 4859155 h 5096785"/>
              <a:gd name="connsiteX189" fmla="*/ 2022901 w 12192000"/>
              <a:gd name="connsiteY189" fmla="*/ 4846594 h 5096785"/>
              <a:gd name="connsiteX190" fmla="*/ 1994227 w 12192000"/>
              <a:gd name="connsiteY190" fmla="*/ 4847973 h 5096785"/>
              <a:gd name="connsiteX191" fmla="*/ 1955936 w 12192000"/>
              <a:gd name="connsiteY191" fmla="*/ 4845765 h 5096785"/>
              <a:gd name="connsiteX192" fmla="*/ 1741924 w 12192000"/>
              <a:gd name="connsiteY192" fmla="*/ 4808054 h 5096785"/>
              <a:gd name="connsiteX193" fmla="*/ 1734410 w 12192000"/>
              <a:gd name="connsiteY193" fmla="*/ 4811675 h 5096785"/>
              <a:gd name="connsiteX194" fmla="*/ 1691423 w 12192000"/>
              <a:gd name="connsiteY194" fmla="*/ 4802777 h 5096785"/>
              <a:gd name="connsiteX195" fmla="*/ 1554504 w 12192000"/>
              <a:gd name="connsiteY195" fmla="*/ 4739985 h 5096785"/>
              <a:gd name="connsiteX196" fmla="*/ 1470119 w 12192000"/>
              <a:gd name="connsiteY196" fmla="*/ 4723470 h 5096785"/>
              <a:gd name="connsiteX197" fmla="*/ 1437967 w 12192000"/>
              <a:gd name="connsiteY197" fmla="*/ 4722710 h 5096785"/>
              <a:gd name="connsiteX198" fmla="*/ 1295869 w 12192000"/>
              <a:gd name="connsiteY198" fmla="*/ 4726175 h 5096785"/>
              <a:gd name="connsiteX199" fmla="*/ 1292949 w 12192000"/>
              <a:gd name="connsiteY199" fmla="*/ 4684615 h 5096785"/>
              <a:gd name="connsiteX200" fmla="*/ 1244908 w 12192000"/>
              <a:gd name="connsiteY200" fmla="*/ 4706993 h 5096785"/>
              <a:gd name="connsiteX201" fmla="*/ 1171266 w 12192000"/>
              <a:gd name="connsiteY201" fmla="*/ 4706535 h 5096785"/>
              <a:gd name="connsiteX202" fmla="*/ 1160868 w 12192000"/>
              <a:gd name="connsiteY202" fmla="*/ 4701936 h 5096785"/>
              <a:gd name="connsiteX203" fmla="*/ 1147599 w 12192000"/>
              <a:gd name="connsiteY203" fmla="*/ 4714833 h 5096785"/>
              <a:gd name="connsiteX204" fmla="*/ 1119603 w 12192000"/>
              <a:gd name="connsiteY204" fmla="*/ 4721303 h 5096785"/>
              <a:gd name="connsiteX205" fmla="*/ 997851 w 12192000"/>
              <a:gd name="connsiteY205" fmla="*/ 4722336 h 5096785"/>
              <a:gd name="connsiteX206" fmla="*/ 976455 w 12192000"/>
              <a:gd name="connsiteY206" fmla="*/ 4726407 h 5096785"/>
              <a:gd name="connsiteX207" fmla="*/ 949939 w 12192000"/>
              <a:gd name="connsiteY207" fmla="*/ 4719699 h 5096785"/>
              <a:gd name="connsiteX208" fmla="*/ 894148 w 12192000"/>
              <a:gd name="connsiteY208" fmla="*/ 4710406 h 5096785"/>
              <a:gd name="connsiteX209" fmla="*/ 857990 w 12192000"/>
              <a:gd name="connsiteY209" fmla="*/ 4696844 h 5096785"/>
              <a:gd name="connsiteX210" fmla="*/ 848649 w 12192000"/>
              <a:gd name="connsiteY210" fmla="*/ 4704021 h 5096785"/>
              <a:gd name="connsiteX211" fmla="*/ 826436 w 12192000"/>
              <a:gd name="connsiteY211" fmla="*/ 4707421 h 5096785"/>
              <a:gd name="connsiteX212" fmla="*/ 733052 w 12192000"/>
              <a:gd name="connsiteY212" fmla="*/ 4701884 h 5096785"/>
              <a:gd name="connsiteX213" fmla="*/ 716185 w 12192000"/>
              <a:gd name="connsiteY213" fmla="*/ 4648168 h 5096785"/>
              <a:gd name="connsiteX214" fmla="*/ 582722 w 12192000"/>
              <a:gd name="connsiteY214" fmla="*/ 4658637 h 5096785"/>
              <a:gd name="connsiteX215" fmla="*/ 581118 w 12192000"/>
              <a:gd name="connsiteY215" fmla="*/ 4654120 h 5096785"/>
              <a:gd name="connsiteX216" fmla="*/ 546453 w 12192000"/>
              <a:gd name="connsiteY216" fmla="*/ 4652542 h 5096785"/>
              <a:gd name="connsiteX217" fmla="*/ 536773 w 12192000"/>
              <a:gd name="connsiteY217" fmla="*/ 4644609 h 5096785"/>
              <a:gd name="connsiteX218" fmla="*/ 388896 w 12192000"/>
              <a:gd name="connsiteY218" fmla="*/ 4619173 h 5096785"/>
              <a:gd name="connsiteX219" fmla="*/ 366479 w 12192000"/>
              <a:gd name="connsiteY219" fmla="*/ 4618896 h 5096785"/>
              <a:gd name="connsiteX220" fmla="*/ 342781 w 12192000"/>
              <a:gd name="connsiteY220" fmla="*/ 4601239 h 5096785"/>
              <a:gd name="connsiteX221" fmla="*/ 255925 w 12192000"/>
              <a:gd name="connsiteY221" fmla="*/ 4598685 h 5096785"/>
              <a:gd name="connsiteX222" fmla="*/ 226919 w 12192000"/>
              <a:gd name="connsiteY222" fmla="*/ 4598460 h 5096785"/>
              <a:gd name="connsiteX223" fmla="*/ 213925 w 12192000"/>
              <a:gd name="connsiteY223" fmla="*/ 4597783 h 5096785"/>
              <a:gd name="connsiteX224" fmla="*/ 215196 w 12192000"/>
              <a:gd name="connsiteY224" fmla="*/ 4588576 h 5096785"/>
              <a:gd name="connsiteX225" fmla="*/ 180214 w 12192000"/>
              <a:gd name="connsiteY225" fmla="*/ 4583701 h 5096785"/>
              <a:gd name="connsiteX226" fmla="*/ 83203 w 12192000"/>
              <a:gd name="connsiteY226" fmla="*/ 4531664 h 5096785"/>
              <a:gd name="connsiteX227" fmla="*/ 4106 w 12192000"/>
              <a:gd name="connsiteY227" fmla="*/ 4517202 h 5096785"/>
              <a:gd name="connsiteX228" fmla="*/ 0 w 12192000"/>
              <a:gd name="connsiteY228" fmla="*/ 4516084 h 5096785"/>
              <a:gd name="connsiteX229" fmla="*/ 0 w 12192000"/>
              <a:gd name="connsiteY229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021777 w 12192000"/>
              <a:gd name="connsiteY4" fmla="*/ 3848082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028335 w 12192000"/>
              <a:gd name="connsiteY90" fmla="*/ 4722621 h 5096785"/>
              <a:gd name="connsiteX91" fmla="*/ 5908701 w 12192000"/>
              <a:gd name="connsiteY91" fmla="*/ 4779160 h 5096785"/>
              <a:gd name="connsiteX92" fmla="*/ 5860414 w 12192000"/>
              <a:gd name="connsiteY92" fmla="*/ 4807892 h 5096785"/>
              <a:gd name="connsiteX93" fmla="*/ 5683612 w 12192000"/>
              <a:gd name="connsiteY93" fmla="*/ 4848770 h 5096785"/>
              <a:gd name="connsiteX94" fmla="*/ 5635111 w 12192000"/>
              <a:gd name="connsiteY94" fmla="*/ 4868888 h 5096785"/>
              <a:gd name="connsiteX95" fmla="*/ 5582652 w 12192000"/>
              <a:gd name="connsiteY95" fmla="*/ 4866836 h 5096785"/>
              <a:gd name="connsiteX96" fmla="*/ 5567213 w 12192000"/>
              <a:gd name="connsiteY96" fmla="*/ 4878769 h 5096785"/>
              <a:gd name="connsiteX97" fmla="*/ 5564659 w 12192000"/>
              <a:gd name="connsiteY97" fmla="*/ 4881042 h 5096785"/>
              <a:gd name="connsiteX98" fmla="*/ 5552102 w 12192000"/>
              <a:gd name="connsiteY98" fmla="*/ 4885426 h 5096785"/>
              <a:gd name="connsiteX99" fmla="*/ 5551475 w 12192000"/>
              <a:gd name="connsiteY99" fmla="*/ 4892560 h 5096785"/>
              <a:gd name="connsiteX100" fmla="*/ 5534664 w 12192000"/>
              <a:gd name="connsiteY100" fmla="*/ 4903385 h 5096785"/>
              <a:gd name="connsiteX101" fmla="*/ 5510737 w 12192000"/>
              <a:gd name="connsiteY101" fmla="*/ 4909807 h 5096785"/>
              <a:gd name="connsiteX102" fmla="*/ 5393901 w 12192000"/>
              <a:gd name="connsiteY102" fmla="*/ 4933709 h 5096785"/>
              <a:gd name="connsiteX103" fmla="*/ 5325782 w 12192000"/>
              <a:gd name="connsiteY103" fmla="*/ 4951789 h 5096785"/>
              <a:gd name="connsiteX104" fmla="*/ 5302703 w 12192000"/>
              <a:gd name="connsiteY104" fmla="*/ 4964590 h 5096785"/>
              <a:gd name="connsiteX105" fmla="*/ 5268591 w 12192000"/>
              <a:gd name="connsiteY105" fmla="*/ 4978479 h 5096785"/>
              <a:gd name="connsiteX106" fmla="*/ 5210559 w 12192000"/>
              <a:gd name="connsiteY106" fmla="*/ 5007585 h 5096785"/>
              <a:gd name="connsiteX107" fmla="*/ 5177597 w 12192000"/>
              <a:gd name="connsiteY107" fmla="*/ 5015926 h 5096785"/>
              <a:gd name="connsiteX108" fmla="*/ 5160569 w 12192000"/>
              <a:gd name="connsiteY108" fmla="*/ 5025681 h 5096785"/>
              <a:gd name="connsiteX109" fmla="*/ 5152748 w 12192000"/>
              <a:gd name="connsiteY109" fmla="*/ 5026569 h 5096785"/>
              <a:gd name="connsiteX110" fmla="*/ 5127678 w 12192000"/>
              <a:gd name="connsiteY110" fmla="*/ 5032947 h 5096785"/>
              <a:gd name="connsiteX111" fmla="*/ 5113147 w 12192000"/>
              <a:gd name="connsiteY111" fmla="*/ 5035818 h 5096785"/>
              <a:gd name="connsiteX112" fmla="*/ 5107301 w 12192000"/>
              <a:gd name="connsiteY112" fmla="*/ 5036672 h 5096785"/>
              <a:gd name="connsiteX113" fmla="*/ 5093215 w 12192000"/>
              <a:gd name="connsiteY113" fmla="*/ 5032880 h 5096785"/>
              <a:gd name="connsiteX114" fmla="*/ 5077058 w 12192000"/>
              <a:gd name="connsiteY114" fmla="*/ 5038681 h 5096785"/>
              <a:gd name="connsiteX115" fmla="*/ 5057349 w 12192000"/>
              <a:gd name="connsiteY115" fmla="*/ 5036015 h 5096785"/>
              <a:gd name="connsiteX116" fmla="*/ 5053945 w 12192000"/>
              <a:gd name="connsiteY116" fmla="*/ 5041952 h 5096785"/>
              <a:gd name="connsiteX117" fmla="*/ 5040021 w 12192000"/>
              <a:gd name="connsiteY117" fmla="*/ 5050052 h 5096785"/>
              <a:gd name="connsiteX118" fmla="*/ 5025913 w 12192000"/>
              <a:gd name="connsiteY118" fmla="*/ 5046535 h 5096785"/>
              <a:gd name="connsiteX119" fmla="*/ 4998218 w 12192000"/>
              <a:gd name="connsiteY119" fmla="*/ 5048065 h 5096785"/>
              <a:gd name="connsiteX120" fmla="*/ 4991008 w 12192000"/>
              <a:gd name="connsiteY120" fmla="*/ 5050439 h 5096785"/>
              <a:gd name="connsiteX121" fmla="*/ 4963503 w 12192000"/>
              <a:gd name="connsiteY121" fmla="*/ 5047575 h 5096785"/>
              <a:gd name="connsiteX122" fmla="*/ 4921053 w 12192000"/>
              <a:gd name="connsiteY122" fmla="*/ 5048925 h 5096785"/>
              <a:gd name="connsiteX123" fmla="*/ 4873420 w 12192000"/>
              <a:gd name="connsiteY123" fmla="*/ 5054929 h 5096785"/>
              <a:gd name="connsiteX124" fmla="*/ 4858825 w 12192000"/>
              <a:gd name="connsiteY124" fmla="*/ 5051329 h 5096785"/>
              <a:gd name="connsiteX125" fmla="*/ 4769340 w 12192000"/>
              <a:gd name="connsiteY125" fmla="*/ 5053090 h 5096785"/>
              <a:gd name="connsiteX126" fmla="*/ 4744152 w 12192000"/>
              <a:gd name="connsiteY126" fmla="*/ 5053391 h 5096785"/>
              <a:gd name="connsiteX127" fmla="*/ 4723556 w 12192000"/>
              <a:gd name="connsiteY127" fmla="*/ 5059633 h 5096785"/>
              <a:gd name="connsiteX128" fmla="*/ 4719699 w 12192000"/>
              <a:gd name="connsiteY128" fmla="*/ 5066298 h 5096785"/>
              <a:gd name="connsiteX129" fmla="*/ 4706016 w 12192000"/>
              <a:gd name="connsiteY129" fmla="*/ 5067422 h 5096785"/>
              <a:gd name="connsiteX130" fmla="*/ 4702593 w 12192000"/>
              <a:gd name="connsiteY130" fmla="*/ 5068973 h 5096785"/>
              <a:gd name="connsiteX131" fmla="*/ 4682766 w 12192000"/>
              <a:gd name="connsiteY131" fmla="*/ 5076609 h 5096785"/>
              <a:gd name="connsiteX132" fmla="*/ 4634960 w 12192000"/>
              <a:gd name="connsiteY132" fmla="*/ 5061852 h 5096785"/>
              <a:gd name="connsiteX133" fmla="*/ 4580645 w 12192000"/>
              <a:gd name="connsiteY133" fmla="*/ 5069246 h 5096785"/>
              <a:gd name="connsiteX134" fmla="*/ 4368005 w 12192000"/>
              <a:gd name="connsiteY134" fmla="*/ 5057426 h 5096785"/>
              <a:gd name="connsiteX135" fmla="*/ 4339489 w 12192000"/>
              <a:gd name="connsiteY135" fmla="*/ 5080858 h 5096785"/>
              <a:gd name="connsiteX136" fmla="*/ 4253895 w 12192000"/>
              <a:gd name="connsiteY136" fmla="*/ 5085008 h 5096785"/>
              <a:gd name="connsiteX137" fmla="*/ 4130140 w 12192000"/>
              <a:gd name="connsiteY137" fmla="*/ 5057070 h 5096785"/>
              <a:gd name="connsiteX138" fmla="*/ 3911296 w 12192000"/>
              <a:gd name="connsiteY138" fmla="*/ 5035663 h 5096785"/>
              <a:gd name="connsiteX139" fmla="*/ 3895182 w 12192000"/>
              <a:gd name="connsiteY139" fmla="*/ 5030229 h 5096785"/>
              <a:gd name="connsiteX140" fmla="*/ 3870866 w 12192000"/>
              <a:gd name="connsiteY140" fmla="*/ 5023753 h 5096785"/>
              <a:gd name="connsiteX141" fmla="*/ 3865913 w 12192000"/>
              <a:gd name="connsiteY141" fmla="*/ 5025143 h 5096785"/>
              <a:gd name="connsiteX142" fmla="*/ 3828606 w 12192000"/>
              <a:gd name="connsiteY142" fmla="*/ 5019426 h 5096785"/>
              <a:gd name="connsiteX143" fmla="*/ 3827901 w 12192000"/>
              <a:gd name="connsiteY143" fmla="*/ 5020583 h 5096785"/>
              <a:gd name="connsiteX144" fmla="*/ 3816543 w 12192000"/>
              <a:gd name="connsiteY144" fmla="*/ 5024366 h 5096785"/>
              <a:gd name="connsiteX145" fmla="*/ 3795278 w 12192000"/>
              <a:gd name="connsiteY145" fmla="*/ 5028779 h 5096785"/>
              <a:gd name="connsiteX146" fmla="*/ 3743858 w 12192000"/>
              <a:gd name="connsiteY146" fmla="*/ 5054237 h 5096785"/>
              <a:gd name="connsiteX147" fmla="*/ 3704945 w 12192000"/>
              <a:gd name="connsiteY147" fmla="*/ 5048413 h 5096785"/>
              <a:gd name="connsiteX148" fmla="*/ 3696992 w 12192000"/>
              <a:gd name="connsiteY148" fmla="*/ 5047914 h 5096785"/>
              <a:gd name="connsiteX149" fmla="*/ 3696780 w 12192000"/>
              <a:gd name="connsiteY149" fmla="*/ 5048181 h 5096785"/>
              <a:gd name="connsiteX150" fmla="*/ 3688290 w 12192000"/>
              <a:gd name="connsiteY150" fmla="*/ 5048204 h 5096785"/>
              <a:gd name="connsiteX151" fmla="*/ 3682486 w 12192000"/>
              <a:gd name="connsiteY151" fmla="*/ 5047000 h 5096785"/>
              <a:gd name="connsiteX152" fmla="*/ 3667056 w 12192000"/>
              <a:gd name="connsiteY152" fmla="*/ 5046030 h 5096785"/>
              <a:gd name="connsiteX153" fmla="*/ 3661403 w 12192000"/>
              <a:gd name="connsiteY153" fmla="*/ 5047537 h 5096785"/>
              <a:gd name="connsiteX154" fmla="*/ 3658673 w 12192000"/>
              <a:gd name="connsiteY154" fmla="*/ 5050790 h 5096785"/>
              <a:gd name="connsiteX155" fmla="*/ 3657333 w 12192000"/>
              <a:gd name="connsiteY155" fmla="*/ 5050325 h 5096785"/>
              <a:gd name="connsiteX156" fmla="*/ 3626778 w 12192000"/>
              <a:gd name="connsiteY156" fmla="*/ 5057882 h 5096785"/>
              <a:gd name="connsiteX157" fmla="*/ 3560067 w 12192000"/>
              <a:gd name="connsiteY157" fmla="*/ 5064266 h 5096785"/>
              <a:gd name="connsiteX158" fmla="*/ 3522641 w 12192000"/>
              <a:gd name="connsiteY158" fmla="*/ 5063654 h 5096785"/>
              <a:gd name="connsiteX159" fmla="*/ 3419275 w 12192000"/>
              <a:gd name="connsiteY159" fmla="*/ 5066646 h 5096785"/>
              <a:gd name="connsiteX160" fmla="*/ 3314869 w 12192000"/>
              <a:gd name="connsiteY160" fmla="*/ 5073197 h 5096785"/>
              <a:gd name="connsiteX161" fmla="*/ 3259088 w 12192000"/>
              <a:gd name="connsiteY161" fmla="*/ 5096363 h 5096785"/>
              <a:gd name="connsiteX162" fmla="*/ 3253104 w 12192000"/>
              <a:gd name="connsiteY162" fmla="*/ 5096785 h 5096785"/>
              <a:gd name="connsiteX163" fmla="*/ 3238751 w 12192000"/>
              <a:gd name="connsiteY163" fmla="*/ 5092996 h 5096785"/>
              <a:gd name="connsiteX164" fmla="*/ 3233681 w 12192000"/>
              <a:gd name="connsiteY164" fmla="*/ 5090758 h 5096785"/>
              <a:gd name="connsiteX165" fmla="*/ 3225562 w 12192000"/>
              <a:gd name="connsiteY165" fmla="*/ 5089215 h 5096785"/>
              <a:gd name="connsiteX166" fmla="*/ 3225260 w 12192000"/>
              <a:gd name="connsiteY166" fmla="*/ 5089437 h 5096785"/>
              <a:gd name="connsiteX167" fmla="*/ 3217859 w 12192000"/>
              <a:gd name="connsiteY167" fmla="*/ 5087484 h 5096785"/>
              <a:gd name="connsiteX168" fmla="*/ 3182980 w 12192000"/>
              <a:gd name="connsiteY168" fmla="*/ 5074650 h 5096785"/>
              <a:gd name="connsiteX169" fmla="*/ 3055081 w 12192000"/>
              <a:gd name="connsiteY169" fmla="*/ 5080424 h 5096785"/>
              <a:gd name="connsiteX170" fmla="*/ 3049807 w 12192000"/>
              <a:gd name="connsiteY170" fmla="*/ 5080860 h 5096785"/>
              <a:gd name="connsiteX171" fmla="*/ 3029122 w 12192000"/>
              <a:gd name="connsiteY171" fmla="*/ 5070085 h 5096785"/>
              <a:gd name="connsiteX172" fmla="*/ 3017862 w 12192000"/>
              <a:gd name="connsiteY172" fmla="*/ 5065942 h 5096785"/>
              <a:gd name="connsiteX173" fmla="*/ 3015868 w 12192000"/>
              <a:gd name="connsiteY173" fmla="*/ 5061832 h 5096785"/>
              <a:gd name="connsiteX174" fmla="*/ 2998644 w 12192000"/>
              <a:gd name="connsiteY174" fmla="*/ 5057210 h 5096785"/>
              <a:gd name="connsiteX175" fmla="*/ 2996219 w 12192000"/>
              <a:gd name="connsiteY175" fmla="*/ 5057788 h 5096785"/>
              <a:gd name="connsiteX176" fmla="*/ 2983676 w 12192000"/>
              <a:gd name="connsiteY176" fmla="*/ 5049852 h 5096785"/>
              <a:gd name="connsiteX177" fmla="*/ 2903609 w 12192000"/>
              <a:gd name="connsiteY177" fmla="*/ 4998457 h 5096785"/>
              <a:gd name="connsiteX178" fmla="*/ 2758830 w 12192000"/>
              <a:gd name="connsiteY178" fmla="*/ 4974760 h 5096785"/>
              <a:gd name="connsiteX179" fmla="*/ 2532669 w 12192000"/>
              <a:gd name="connsiteY179" fmla="*/ 4940573 h 5096785"/>
              <a:gd name="connsiteX180" fmla="*/ 2389931 w 12192000"/>
              <a:gd name="connsiteY180" fmla="*/ 4905785 h 5096785"/>
              <a:gd name="connsiteX181" fmla="*/ 2335186 w 12192000"/>
              <a:gd name="connsiteY181" fmla="*/ 4902957 h 5096785"/>
              <a:gd name="connsiteX182" fmla="*/ 2273393 w 12192000"/>
              <a:gd name="connsiteY182" fmla="*/ 4883565 h 5096785"/>
              <a:gd name="connsiteX183" fmla="*/ 2269523 w 12192000"/>
              <a:gd name="connsiteY183" fmla="*/ 4884442 h 5096785"/>
              <a:gd name="connsiteX184" fmla="*/ 2256015 w 12192000"/>
              <a:gd name="connsiteY184" fmla="*/ 4883014 h 5096785"/>
              <a:gd name="connsiteX185" fmla="*/ 2249731 w 12192000"/>
              <a:gd name="connsiteY185" fmla="*/ 4888778 h 5096785"/>
              <a:gd name="connsiteX186" fmla="*/ 2227629 w 12192000"/>
              <a:gd name="connsiteY186" fmla="*/ 4891047 h 5096785"/>
              <a:gd name="connsiteX187" fmla="*/ 2203460 w 12192000"/>
              <a:gd name="connsiteY187" fmla="*/ 4886696 h 5096785"/>
              <a:gd name="connsiteX188" fmla="*/ 2091528 w 12192000"/>
              <a:gd name="connsiteY188" fmla="*/ 4859155 h 5096785"/>
              <a:gd name="connsiteX189" fmla="*/ 2022901 w 12192000"/>
              <a:gd name="connsiteY189" fmla="*/ 4846594 h 5096785"/>
              <a:gd name="connsiteX190" fmla="*/ 1994227 w 12192000"/>
              <a:gd name="connsiteY190" fmla="*/ 4847973 h 5096785"/>
              <a:gd name="connsiteX191" fmla="*/ 1955936 w 12192000"/>
              <a:gd name="connsiteY191" fmla="*/ 4845765 h 5096785"/>
              <a:gd name="connsiteX192" fmla="*/ 1741924 w 12192000"/>
              <a:gd name="connsiteY192" fmla="*/ 4808054 h 5096785"/>
              <a:gd name="connsiteX193" fmla="*/ 1734410 w 12192000"/>
              <a:gd name="connsiteY193" fmla="*/ 4811675 h 5096785"/>
              <a:gd name="connsiteX194" fmla="*/ 1691423 w 12192000"/>
              <a:gd name="connsiteY194" fmla="*/ 4802777 h 5096785"/>
              <a:gd name="connsiteX195" fmla="*/ 1554504 w 12192000"/>
              <a:gd name="connsiteY195" fmla="*/ 4739985 h 5096785"/>
              <a:gd name="connsiteX196" fmla="*/ 1470119 w 12192000"/>
              <a:gd name="connsiteY196" fmla="*/ 4723470 h 5096785"/>
              <a:gd name="connsiteX197" fmla="*/ 1437967 w 12192000"/>
              <a:gd name="connsiteY197" fmla="*/ 4722710 h 5096785"/>
              <a:gd name="connsiteX198" fmla="*/ 1295869 w 12192000"/>
              <a:gd name="connsiteY198" fmla="*/ 4726175 h 5096785"/>
              <a:gd name="connsiteX199" fmla="*/ 1292949 w 12192000"/>
              <a:gd name="connsiteY199" fmla="*/ 4684615 h 5096785"/>
              <a:gd name="connsiteX200" fmla="*/ 1244908 w 12192000"/>
              <a:gd name="connsiteY200" fmla="*/ 4706993 h 5096785"/>
              <a:gd name="connsiteX201" fmla="*/ 1171266 w 12192000"/>
              <a:gd name="connsiteY201" fmla="*/ 4706535 h 5096785"/>
              <a:gd name="connsiteX202" fmla="*/ 1160868 w 12192000"/>
              <a:gd name="connsiteY202" fmla="*/ 4701936 h 5096785"/>
              <a:gd name="connsiteX203" fmla="*/ 1147599 w 12192000"/>
              <a:gd name="connsiteY203" fmla="*/ 4714833 h 5096785"/>
              <a:gd name="connsiteX204" fmla="*/ 1119603 w 12192000"/>
              <a:gd name="connsiteY204" fmla="*/ 4721303 h 5096785"/>
              <a:gd name="connsiteX205" fmla="*/ 997851 w 12192000"/>
              <a:gd name="connsiteY205" fmla="*/ 4722336 h 5096785"/>
              <a:gd name="connsiteX206" fmla="*/ 976455 w 12192000"/>
              <a:gd name="connsiteY206" fmla="*/ 4726407 h 5096785"/>
              <a:gd name="connsiteX207" fmla="*/ 949939 w 12192000"/>
              <a:gd name="connsiteY207" fmla="*/ 4719699 h 5096785"/>
              <a:gd name="connsiteX208" fmla="*/ 894148 w 12192000"/>
              <a:gd name="connsiteY208" fmla="*/ 4710406 h 5096785"/>
              <a:gd name="connsiteX209" fmla="*/ 857990 w 12192000"/>
              <a:gd name="connsiteY209" fmla="*/ 4696844 h 5096785"/>
              <a:gd name="connsiteX210" fmla="*/ 848649 w 12192000"/>
              <a:gd name="connsiteY210" fmla="*/ 4704021 h 5096785"/>
              <a:gd name="connsiteX211" fmla="*/ 826436 w 12192000"/>
              <a:gd name="connsiteY211" fmla="*/ 4707421 h 5096785"/>
              <a:gd name="connsiteX212" fmla="*/ 733052 w 12192000"/>
              <a:gd name="connsiteY212" fmla="*/ 4701884 h 5096785"/>
              <a:gd name="connsiteX213" fmla="*/ 716185 w 12192000"/>
              <a:gd name="connsiteY213" fmla="*/ 4648168 h 5096785"/>
              <a:gd name="connsiteX214" fmla="*/ 582722 w 12192000"/>
              <a:gd name="connsiteY214" fmla="*/ 4658637 h 5096785"/>
              <a:gd name="connsiteX215" fmla="*/ 581118 w 12192000"/>
              <a:gd name="connsiteY215" fmla="*/ 4654120 h 5096785"/>
              <a:gd name="connsiteX216" fmla="*/ 546453 w 12192000"/>
              <a:gd name="connsiteY216" fmla="*/ 4652542 h 5096785"/>
              <a:gd name="connsiteX217" fmla="*/ 536773 w 12192000"/>
              <a:gd name="connsiteY217" fmla="*/ 4644609 h 5096785"/>
              <a:gd name="connsiteX218" fmla="*/ 388896 w 12192000"/>
              <a:gd name="connsiteY218" fmla="*/ 4619173 h 5096785"/>
              <a:gd name="connsiteX219" fmla="*/ 366479 w 12192000"/>
              <a:gd name="connsiteY219" fmla="*/ 4618896 h 5096785"/>
              <a:gd name="connsiteX220" fmla="*/ 342781 w 12192000"/>
              <a:gd name="connsiteY220" fmla="*/ 4601239 h 5096785"/>
              <a:gd name="connsiteX221" fmla="*/ 255925 w 12192000"/>
              <a:gd name="connsiteY221" fmla="*/ 4598685 h 5096785"/>
              <a:gd name="connsiteX222" fmla="*/ 226919 w 12192000"/>
              <a:gd name="connsiteY222" fmla="*/ 4598460 h 5096785"/>
              <a:gd name="connsiteX223" fmla="*/ 213925 w 12192000"/>
              <a:gd name="connsiteY223" fmla="*/ 4597783 h 5096785"/>
              <a:gd name="connsiteX224" fmla="*/ 215196 w 12192000"/>
              <a:gd name="connsiteY224" fmla="*/ 4588576 h 5096785"/>
              <a:gd name="connsiteX225" fmla="*/ 180214 w 12192000"/>
              <a:gd name="connsiteY225" fmla="*/ 4583701 h 5096785"/>
              <a:gd name="connsiteX226" fmla="*/ 83203 w 12192000"/>
              <a:gd name="connsiteY226" fmla="*/ 4531664 h 5096785"/>
              <a:gd name="connsiteX227" fmla="*/ 4106 w 12192000"/>
              <a:gd name="connsiteY227" fmla="*/ 4517202 h 5096785"/>
              <a:gd name="connsiteX228" fmla="*/ 0 w 12192000"/>
              <a:gd name="connsiteY228" fmla="*/ 4516084 h 5096785"/>
              <a:gd name="connsiteX229" fmla="*/ 0 w 12192000"/>
              <a:gd name="connsiteY229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021777 w 12192000"/>
              <a:gd name="connsiteY4" fmla="*/ 3848082 h 5096785"/>
              <a:gd name="connsiteX5" fmla="*/ 11700796 w 12192000"/>
              <a:gd name="connsiteY5" fmla="*/ 3819843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028335 w 12192000"/>
              <a:gd name="connsiteY90" fmla="*/ 4722621 h 5096785"/>
              <a:gd name="connsiteX91" fmla="*/ 5908701 w 12192000"/>
              <a:gd name="connsiteY91" fmla="*/ 4779160 h 5096785"/>
              <a:gd name="connsiteX92" fmla="*/ 5860414 w 12192000"/>
              <a:gd name="connsiteY92" fmla="*/ 4807892 h 5096785"/>
              <a:gd name="connsiteX93" fmla="*/ 5683612 w 12192000"/>
              <a:gd name="connsiteY93" fmla="*/ 4848770 h 5096785"/>
              <a:gd name="connsiteX94" fmla="*/ 5635111 w 12192000"/>
              <a:gd name="connsiteY94" fmla="*/ 4868888 h 5096785"/>
              <a:gd name="connsiteX95" fmla="*/ 5582652 w 12192000"/>
              <a:gd name="connsiteY95" fmla="*/ 4866836 h 5096785"/>
              <a:gd name="connsiteX96" fmla="*/ 5567213 w 12192000"/>
              <a:gd name="connsiteY96" fmla="*/ 4878769 h 5096785"/>
              <a:gd name="connsiteX97" fmla="*/ 5564659 w 12192000"/>
              <a:gd name="connsiteY97" fmla="*/ 4881042 h 5096785"/>
              <a:gd name="connsiteX98" fmla="*/ 5552102 w 12192000"/>
              <a:gd name="connsiteY98" fmla="*/ 4885426 h 5096785"/>
              <a:gd name="connsiteX99" fmla="*/ 5551475 w 12192000"/>
              <a:gd name="connsiteY99" fmla="*/ 4892560 h 5096785"/>
              <a:gd name="connsiteX100" fmla="*/ 5534664 w 12192000"/>
              <a:gd name="connsiteY100" fmla="*/ 4903385 h 5096785"/>
              <a:gd name="connsiteX101" fmla="*/ 5510737 w 12192000"/>
              <a:gd name="connsiteY101" fmla="*/ 4909807 h 5096785"/>
              <a:gd name="connsiteX102" fmla="*/ 5393901 w 12192000"/>
              <a:gd name="connsiteY102" fmla="*/ 4933709 h 5096785"/>
              <a:gd name="connsiteX103" fmla="*/ 5325782 w 12192000"/>
              <a:gd name="connsiteY103" fmla="*/ 4951789 h 5096785"/>
              <a:gd name="connsiteX104" fmla="*/ 5302703 w 12192000"/>
              <a:gd name="connsiteY104" fmla="*/ 4964590 h 5096785"/>
              <a:gd name="connsiteX105" fmla="*/ 5268591 w 12192000"/>
              <a:gd name="connsiteY105" fmla="*/ 4978479 h 5096785"/>
              <a:gd name="connsiteX106" fmla="*/ 5210559 w 12192000"/>
              <a:gd name="connsiteY106" fmla="*/ 5007585 h 5096785"/>
              <a:gd name="connsiteX107" fmla="*/ 5177597 w 12192000"/>
              <a:gd name="connsiteY107" fmla="*/ 5015926 h 5096785"/>
              <a:gd name="connsiteX108" fmla="*/ 5160569 w 12192000"/>
              <a:gd name="connsiteY108" fmla="*/ 5025681 h 5096785"/>
              <a:gd name="connsiteX109" fmla="*/ 5152748 w 12192000"/>
              <a:gd name="connsiteY109" fmla="*/ 5026569 h 5096785"/>
              <a:gd name="connsiteX110" fmla="*/ 5127678 w 12192000"/>
              <a:gd name="connsiteY110" fmla="*/ 5032947 h 5096785"/>
              <a:gd name="connsiteX111" fmla="*/ 5113147 w 12192000"/>
              <a:gd name="connsiteY111" fmla="*/ 5035818 h 5096785"/>
              <a:gd name="connsiteX112" fmla="*/ 5107301 w 12192000"/>
              <a:gd name="connsiteY112" fmla="*/ 5036672 h 5096785"/>
              <a:gd name="connsiteX113" fmla="*/ 5093215 w 12192000"/>
              <a:gd name="connsiteY113" fmla="*/ 5032880 h 5096785"/>
              <a:gd name="connsiteX114" fmla="*/ 5077058 w 12192000"/>
              <a:gd name="connsiteY114" fmla="*/ 5038681 h 5096785"/>
              <a:gd name="connsiteX115" fmla="*/ 5057349 w 12192000"/>
              <a:gd name="connsiteY115" fmla="*/ 5036015 h 5096785"/>
              <a:gd name="connsiteX116" fmla="*/ 5053945 w 12192000"/>
              <a:gd name="connsiteY116" fmla="*/ 5041952 h 5096785"/>
              <a:gd name="connsiteX117" fmla="*/ 5040021 w 12192000"/>
              <a:gd name="connsiteY117" fmla="*/ 5050052 h 5096785"/>
              <a:gd name="connsiteX118" fmla="*/ 5025913 w 12192000"/>
              <a:gd name="connsiteY118" fmla="*/ 5046535 h 5096785"/>
              <a:gd name="connsiteX119" fmla="*/ 4998218 w 12192000"/>
              <a:gd name="connsiteY119" fmla="*/ 5048065 h 5096785"/>
              <a:gd name="connsiteX120" fmla="*/ 4991008 w 12192000"/>
              <a:gd name="connsiteY120" fmla="*/ 5050439 h 5096785"/>
              <a:gd name="connsiteX121" fmla="*/ 4963503 w 12192000"/>
              <a:gd name="connsiteY121" fmla="*/ 5047575 h 5096785"/>
              <a:gd name="connsiteX122" fmla="*/ 4921053 w 12192000"/>
              <a:gd name="connsiteY122" fmla="*/ 5048925 h 5096785"/>
              <a:gd name="connsiteX123" fmla="*/ 4873420 w 12192000"/>
              <a:gd name="connsiteY123" fmla="*/ 5054929 h 5096785"/>
              <a:gd name="connsiteX124" fmla="*/ 4858825 w 12192000"/>
              <a:gd name="connsiteY124" fmla="*/ 5051329 h 5096785"/>
              <a:gd name="connsiteX125" fmla="*/ 4769340 w 12192000"/>
              <a:gd name="connsiteY125" fmla="*/ 5053090 h 5096785"/>
              <a:gd name="connsiteX126" fmla="*/ 4744152 w 12192000"/>
              <a:gd name="connsiteY126" fmla="*/ 5053391 h 5096785"/>
              <a:gd name="connsiteX127" fmla="*/ 4723556 w 12192000"/>
              <a:gd name="connsiteY127" fmla="*/ 5059633 h 5096785"/>
              <a:gd name="connsiteX128" fmla="*/ 4719699 w 12192000"/>
              <a:gd name="connsiteY128" fmla="*/ 5066298 h 5096785"/>
              <a:gd name="connsiteX129" fmla="*/ 4706016 w 12192000"/>
              <a:gd name="connsiteY129" fmla="*/ 5067422 h 5096785"/>
              <a:gd name="connsiteX130" fmla="*/ 4702593 w 12192000"/>
              <a:gd name="connsiteY130" fmla="*/ 5068973 h 5096785"/>
              <a:gd name="connsiteX131" fmla="*/ 4682766 w 12192000"/>
              <a:gd name="connsiteY131" fmla="*/ 5076609 h 5096785"/>
              <a:gd name="connsiteX132" fmla="*/ 4634960 w 12192000"/>
              <a:gd name="connsiteY132" fmla="*/ 5061852 h 5096785"/>
              <a:gd name="connsiteX133" fmla="*/ 4580645 w 12192000"/>
              <a:gd name="connsiteY133" fmla="*/ 5069246 h 5096785"/>
              <a:gd name="connsiteX134" fmla="*/ 4368005 w 12192000"/>
              <a:gd name="connsiteY134" fmla="*/ 5057426 h 5096785"/>
              <a:gd name="connsiteX135" fmla="*/ 4339489 w 12192000"/>
              <a:gd name="connsiteY135" fmla="*/ 5080858 h 5096785"/>
              <a:gd name="connsiteX136" fmla="*/ 4253895 w 12192000"/>
              <a:gd name="connsiteY136" fmla="*/ 5085008 h 5096785"/>
              <a:gd name="connsiteX137" fmla="*/ 4130140 w 12192000"/>
              <a:gd name="connsiteY137" fmla="*/ 5057070 h 5096785"/>
              <a:gd name="connsiteX138" fmla="*/ 3911296 w 12192000"/>
              <a:gd name="connsiteY138" fmla="*/ 5035663 h 5096785"/>
              <a:gd name="connsiteX139" fmla="*/ 3895182 w 12192000"/>
              <a:gd name="connsiteY139" fmla="*/ 5030229 h 5096785"/>
              <a:gd name="connsiteX140" fmla="*/ 3870866 w 12192000"/>
              <a:gd name="connsiteY140" fmla="*/ 5023753 h 5096785"/>
              <a:gd name="connsiteX141" fmla="*/ 3865913 w 12192000"/>
              <a:gd name="connsiteY141" fmla="*/ 5025143 h 5096785"/>
              <a:gd name="connsiteX142" fmla="*/ 3828606 w 12192000"/>
              <a:gd name="connsiteY142" fmla="*/ 5019426 h 5096785"/>
              <a:gd name="connsiteX143" fmla="*/ 3827901 w 12192000"/>
              <a:gd name="connsiteY143" fmla="*/ 5020583 h 5096785"/>
              <a:gd name="connsiteX144" fmla="*/ 3816543 w 12192000"/>
              <a:gd name="connsiteY144" fmla="*/ 5024366 h 5096785"/>
              <a:gd name="connsiteX145" fmla="*/ 3795278 w 12192000"/>
              <a:gd name="connsiteY145" fmla="*/ 5028779 h 5096785"/>
              <a:gd name="connsiteX146" fmla="*/ 3743858 w 12192000"/>
              <a:gd name="connsiteY146" fmla="*/ 5054237 h 5096785"/>
              <a:gd name="connsiteX147" fmla="*/ 3704945 w 12192000"/>
              <a:gd name="connsiteY147" fmla="*/ 5048413 h 5096785"/>
              <a:gd name="connsiteX148" fmla="*/ 3696992 w 12192000"/>
              <a:gd name="connsiteY148" fmla="*/ 5047914 h 5096785"/>
              <a:gd name="connsiteX149" fmla="*/ 3696780 w 12192000"/>
              <a:gd name="connsiteY149" fmla="*/ 5048181 h 5096785"/>
              <a:gd name="connsiteX150" fmla="*/ 3688290 w 12192000"/>
              <a:gd name="connsiteY150" fmla="*/ 5048204 h 5096785"/>
              <a:gd name="connsiteX151" fmla="*/ 3682486 w 12192000"/>
              <a:gd name="connsiteY151" fmla="*/ 5047000 h 5096785"/>
              <a:gd name="connsiteX152" fmla="*/ 3667056 w 12192000"/>
              <a:gd name="connsiteY152" fmla="*/ 5046030 h 5096785"/>
              <a:gd name="connsiteX153" fmla="*/ 3661403 w 12192000"/>
              <a:gd name="connsiteY153" fmla="*/ 5047537 h 5096785"/>
              <a:gd name="connsiteX154" fmla="*/ 3658673 w 12192000"/>
              <a:gd name="connsiteY154" fmla="*/ 5050790 h 5096785"/>
              <a:gd name="connsiteX155" fmla="*/ 3657333 w 12192000"/>
              <a:gd name="connsiteY155" fmla="*/ 5050325 h 5096785"/>
              <a:gd name="connsiteX156" fmla="*/ 3626778 w 12192000"/>
              <a:gd name="connsiteY156" fmla="*/ 5057882 h 5096785"/>
              <a:gd name="connsiteX157" fmla="*/ 3560067 w 12192000"/>
              <a:gd name="connsiteY157" fmla="*/ 5064266 h 5096785"/>
              <a:gd name="connsiteX158" fmla="*/ 3522641 w 12192000"/>
              <a:gd name="connsiteY158" fmla="*/ 5063654 h 5096785"/>
              <a:gd name="connsiteX159" fmla="*/ 3419275 w 12192000"/>
              <a:gd name="connsiteY159" fmla="*/ 5066646 h 5096785"/>
              <a:gd name="connsiteX160" fmla="*/ 3314869 w 12192000"/>
              <a:gd name="connsiteY160" fmla="*/ 5073197 h 5096785"/>
              <a:gd name="connsiteX161" fmla="*/ 3259088 w 12192000"/>
              <a:gd name="connsiteY161" fmla="*/ 5096363 h 5096785"/>
              <a:gd name="connsiteX162" fmla="*/ 3253104 w 12192000"/>
              <a:gd name="connsiteY162" fmla="*/ 5096785 h 5096785"/>
              <a:gd name="connsiteX163" fmla="*/ 3238751 w 12192000"/>
              <a:gd name="connsiteY163" fmla="*/ 5092996 h 5096785"/>
              <a:gd name="connsiteX164" fmla="*/ 3233681 w 12192000"/>
              <a:gd name="connsiteY164" fmla="*/ 5090758 h 5096785"/>
              <a:gd name="connsiteX165" fmla="*/ 3225562 w 12192000"/>
              <a:gd name="connsiteY165" fmla="*/ 5089215 h 5096785"/>
              <a:gd name="connsiteX166" fmla="*/ 3225260 w 12192000"/>
              <a:gd name="connsiteY166" fmla="*/ 5089437 h 5096785"/>
              <a:gd name="connsiteX167" fmla="*/ 3217859 w 12192000"/>
              <a:gd name="connsiteY167" fmla="*/ 5087484 h 5096785"/>
              <a:gd name="connsiteX168" fmla="*/ 3182980 w 12192000"/>
              <a:gd name="connsiteY168" fmla="*/ 5074650 h 5096785"/>
              <a:gd name="connsiteX169" fmla="*/ 3055081 w 12192000"/>
              <a:gd name="connsiteY169" fmla="*/ 5080424 h 5096785"/>
              <a:gd name="connsiteX170" fmla="*/ 3049807 w 12192000"/>
              <a:gd name="connsiteY170" fmla="*/ 5080860 h 5096785"/>
              <a:gd name="connsiteX171" fmla="*/ 3029122 w 12192000"/>
              <a:gd name="connsiteY171" fmla="*/ 5070085 h 5096785"/>
              <a:gd name="connsiteX172" fmla="*/ 3017862 w 12192000"/>
              <a:gd name="connsiteY172" fmla="*/ 5065942 h 5096785"/>
              <a:gd name="connsiteX173" fmla="*/ 3015868 w 12192000"/>
              <a:gd name="connsiteY173" fmla="*/ 5061832 h 5096785"/>
              <a:gd name="connsiteX174" fmla="*/ 2998644 w 12192000"/>
              <a:gd name="connsiteY174" fmla="*/ 5057210 h 5096785"/>
              <a:gd name="connsiteX175" fmla="*/ 2996219 w 12192000"/>
              <a:gd name="connsiteY175" fmla="*/ 5057788 h 5096785"/>
              <a:gd name="connsiteX176" fmla="*/ 2983676 w 12192000"/>
              <a:gd name="connsiteY176" fmla="*/ 5049852 h 5096785"/>
              <a:gd name="connsiteX177" fmla="*/ 2903609 w 12192000"/>
              <a:gd name="connsiteY177" fmla="*/ 4998457 h 5096785"/>
              <a:gd name="connsiteX178" fmla="*/ 2758830 w 12192000"/>
              <a:gd name="connsiteY178" fmla="*/ 4974760 h 5096785"/>
              <a:gd name="connsiteX179" fmla="*/ 2532669 w 12192000"/>
              <a:gd name="connsiteY179" fmla="*/ 4940573 h 5096785"/>
              <a:gd name="connsiteX180" fmla="*/ 2389931 w 12192000"/>
              <a:gd name="connsiteY180" fmla="*/ 4905785 h 5096785"/>
              <a:gd name="connsiteX181" fmla="*/ 2335186 w 12192000"/>
              <a:gd name="connsiteY181" fmla="*/ 4902957 h 5096785"/>
              <a:gd name="connsiteX182" fmla="*/ 2273393 w 12192000"/>
              <a:gd name="connsiteY182" fmla="*/ 4883565 h 5096785"/>
              <a:gd name="connsiteX183" fmla="*/ 2269523 w 12192000"/>
              <a:gd name="connsiteY183" fmla="*/ 4884442 h 5096785"/>
              <a:gd name="connsiteX184" fmla="*/ 2256015 w 12192000"/>
              <a:gd name="connsiteY184" fmla="*/ 4883014 h 5096785"/>
              <a:gd name="connsiteX185" fmla="*/ 2249731 w 12192000"/>
              <a:gd name="connsiteY185" fmla="*/ 4888778 h 5096785"/>
              <a:gd name="connsiteX186" fmla="*/ 2227629 w 12192000"/>
              <a:gd name="connsiteY186" fmla="*/ 4891047 h 5096785"/>
              <a:gd name="connsiteX187" fmla="*/ 2203460 w 12192000"/>
              <a:gd name="connsiteY187" fmla="*/ 4886696 h 5096785"/>
              <a:gd name="connsiteX188" fmla="*/ 2091528 w 12192000"/>
              <a:gd name="connsiteY188" fmla="*/ 4859155 h 5096785"/>
              <a:gd name="connsiteX189" fmla="*/ 2022901 w 12192000"/>
              <a:gd name="connsiteY189" fmla="*/ 4846594 h 5096785"/>
              <a:gd name="connsiteX190" fmla="*/ 1994227 w 12192000"/>
              <a:gd name="connsiteY190" fmla="*/ 4847973 h 5096785"/>
              <a:gd name="connsiteX191" fmla="*/ 1955936 w 12192000"/>
              <a:gd name="connsiteY191" fmla="*/ 4845765 h 5096785"/>
              <a:gd name="connsiteX192" fmla="*/ 1741924 w 12192000"/>
              <a:gd name="connsiteY192" fmla="*/ 4808054 h 5096785"/>
              <a:gd name="connsiteX193" fmla="*/ 1734410 w 12192000"/>
              <a:gd name="connsiteY193" fmla="*/ 4811675 h 5096785"/>
              <a:gd name="connsiteX194" fmla="*/ 1691423 w 12192000"/>
              <a:gd name="connsiteY194" fmla="*/ 4802777 h 5096785"/>
              <a:gd name="connsiteX195" fmla="*/ 1554504 w 12192000"/>
              <a:gd name="connsiteY195" fmla="*/ 4739985 h 5096785"/>
              <a:gd name="connsiteX196" fmla="*/ 1470119 w 12192000"/>
              <a:gd name="connsiteY196" fmla="*/ 4723470 h 5096785"/>
              <a:gd name="connsiteX197" fmla="*/ 1437967 w 12192000"/>
              <a:gd name="connsiteY197" fmla="*/ 4722710 h 5096785"/>
              <a:gd name="connsiteX198" fmla="*/ 1295869 w 12192000"/>
              <a:gd name="connsiteY198" fmla="*/ 4726175 h 5096785"/>
              <a:gd name="connsiteX199" fmla="*/ 1292949 w 12192000"/>
              <a:gd name="connsiteY199" fmla="*/ 4684615 h 5096785"/>
              <a:gd name="connsiteX200" fmla="*/ 1244908 w 12192000"/>
              <a:gd name="connsiteY200" fmla="*/ 4706993 h 5096785"/>
              <a:gd name="connsiteX201" fmla="*/ 1171266 w 12192000"/>
              <a:gd name="connsiteY201" fmla="*/ 4706535 h 5096785"/>
              <a:gd name="connsiteX202" fmla="*/ 1160868 w 12192000"/>
              <a:gd name="connsiteY202" fmla="*/ 4701936 h 5096785"/>
              <a:gd name="connsiteX203" fmla="*/ 1147599 w 12192000"/>
              <a:gd name="connsiteY203" fmla="*/ 4714833 h 5096785"/>
              <a:gd name="connsiteX204" fmla="*/ 1119603 w 12192000"/>
              <a:gd name="connsiteY204" fmla="*/ 4721303 h 5096785"/>
              <a:gd name="connsiteX205" fmla="*/ 997851 w 12192000"/>
              <a:gd name="connsiteY205" fmla="*/ 4722336 h 5096785"/>
              <a:gd name="connsiteX206" fmla="*/ 976455 w 12192000"/>
              <a:gd name="connsiteY206" fmla="*/ 4726407 h 5096785"/>
              <a:gd name="connsiteX207" fmla="*/ 949939 w 12192000"/>
              <a:gd name="connsiteY207" fmla="*/ 4719699 h 5096785"/>
              <a:gd name="connsiteX208" fmla="*/ 894148 w 12192000"/>
              <a:gd name="connsiteY208" fmla="*/ 4710406 h 5096785"/>
              <a:gd name="connsiteX209" fmla="*/ 857990 w 12192000"/>
              <a:gd name="connsiteY209" fmla="*/ 4696844 h 5096785"/>
              <a:gd name="connsiteX210" fmla="*/ 848649 w 12192000"/>
              <a:gd name="connsiteY210" fmla="*/ 4704021 h 5096785"/>
              <a:gd name="connsiteX211" fmla="*/ 826436 w 12192000"/>
              <a:gd name="connsiteY211" fmla="*/ 4707421 h 5096785"/>
              <a:gd name="connsiteX212" fmla="*/ 733052 w 12192000"/>
              <a:gd name="connsiteY212" fmla="*/ 4701884 h 5096785"/>
              <a:gd name="connsiteX213" fmla="*/ 716185 w 12192000"/>
              <a:gd name="connsiteY213" fmla="*/ 4648168 h 5096785"/>
              <a:gd name="connsiteX214" fmla="*/ 582722 w 12192000"/>
              <a:gd name="connsiteY214" fmla="*/ 4658637 h 5096785"/>
              <a:gd name="connsiteX215" fmla="*/ 581118 w 12192000"/>
              <a:gd name="connsiteY215" fmla="*/ 4654120 h 5096785"/>
              <a:gd name="connsiteX216" fmla="*/ 546453 w 12192000"/>
              <a:gd name="connsiteY216" fmla="*/ 4652542 h 5096785"/>
              <a:gd name="connsiteX217" fmla="*/ 536773 w 12192000"/>
              <a:gd name="connsiteY217" fmla="*/ 4644609 h 5096785"/>
              <a:gd name="connsiteX218" fmla="*/ 388896 w 12192000"/>
              <a:gd name="connsiteY218" fmla="*/ 4619173 h 5096785"/>
              <a:gd name="connsiteX219" fmla="*/ 366479 w 12192000"/>
              <a:gd name="connsiteY219" fmla="*/ 4618896 h 5096785"/>
              <a:gd name="connsiteX220" fmla="*/ 342781 w 12192000"/>
              <a:gd name="connsiteY220" fmla="*/ 4601239 h 5096785"/>
              <a:gd name="connsiteX221" fmla="*/ 255925 w 12192000"/>
              <a:gd name="connsiteY221" fmla="*/ 4598685 h 5096785"/>
              <a:gd name="connsiteX222" fmla="*/ 226919 w 12192000"/>
              <a:gd name="connsiteY222" fmla="*/ 4598460 h 5096785"/>
              <a:gd name="connsiteX223" fmla="*/ 213925 w 12192000"/>
              <a:gd name="connsiteY223" fmla="*/ 4597783 h 5096785"/>
              <a:gd name="connsiteX224" fmla="*/ 215196 w 12192000"/>
              <a:gd name="connsiteY224" fmla="*/ 4588576 h 5096785"/>
              <a:gd name="connsiteX225" fmla="*/ 180214 w 12192000"/>
              <a:gd name="connsiteY225" fmla="*/ 4583701 h 5096785"/>
              <a:gd name="connsiteX226" fmla="*/ 83203 w 12192000"/>
              <a:gd name="connsiteY226" fmla="*/ 4531664 h 5096785"/>
              <a:gd name="connsiteX227" fmla="*/ 4106 w 12192000"/>
              <a:gd name="connsiteY227" fmla="*/ 4517202 h 5096785"/>
              <a:gd name="connsiteX228" fmla="*/ 0 w 12192000"/>
              <a:gd name="connsiteY228" fmla="*/ 4516084 h 5096785"/>
              <a:gd name="connsiteX229" fmla="*/ 0 w 12192000"/>
              <a:gd name="connsiteY229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021777 w 12192000"/>
              <a:gd name="connsiteY4" fmla="*/ 3848082 h 5096785"/>
              <a:gd name="connsiteX5" fmla="*/ 11700796 w 12192000"/>
              <a:gd name="connsiteY5" fmla="*/ 3819843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028335 w 12192000"/>
              <a:gd name="connsiteY90" fmla="*/ 4722621 h 5096785"/>
              <a:gd name="connsiteX91" fmla="*/ 5908701 w 12192000"/>
              <a:gd name="connsiteY91" fmla="*/ 4779160 h 5096785"/>
              <a:gd name="connsiteX92" fmla="*/ 5860414 w 12192000"/>
              <a:gd name="connsiteY92" fmla="*/ 4807892 h 5096785"/>
              <a:gd name="connsiteX93" fmla="*/ 5683612 w 12192000"/>
              <a:gd name="connsiteY93" fmla="*/ 4848770 h 5096785"/>
              <a:gd name="connsiteX94" fmla="*/ 5635111 w 12192000"/>
              <a:gd name="connsiteY94" fmla="*/ 4868888 h 5096785"/>
              <a:gd name="connsiteX95" fmla="*/ 5582652 w 12192000"/>
              <a:gd name="connsiteY95" fmla="*/ 4866836 h 5096785"/>
              <a:gd name="connsiteX96" fmla="*/ 5567213 w 12192000"/>
              <a:gd name="connsiteY96" fmla="*/ 4878769 h 5096785"/>
              <a:gd name="connsiteX97" fmla="*/ 5564659 w 12192000"/>
              <a:gd name="connsiteY97" fmla="*/ 4881042 h 5096785"/>
              <a:gd name="connsiteX98" fmla="*/ 5552102 w 12192000"/>
              <a:gd name="connsiteY98" fmla="*/ 4885426 h 5096785"/>
              <a:gd name="connsiteX99" fmla="*/ 5551475 w 12192000"/>
              <a:gd name="connsiteY99" fmla="*/ 4892560 h 5096785"/>
              <a:gd name="connsiteX100" fmla="*/ 5534664 w 12192000"/>
              <a:gd name="connsiteY100" fmla="*/ 4903385 h 5096785"/>
              <a:gd name="connsiteX101" fmla="*/ 5510737 w 12192000"/>
              <a:gd name="connsiteY101" fmla="*/ 4909807 h 5096785"/>
              <a:gd name="connsiteX102" fmla="*/ 5393901 w 12192000"/>
              <a:gd name="connsiteY102" fmla="*/ 4933709 h 5096785"/>
              <a:gd name="connsiteX103" fmla="*/ 5325782 w 12192000"/>
              <a:gd name="connsiteY103" fmla="*/ 4951789 h 5096785"/>
              <a:gd name="connsiteX104" fmla="*/ 5302703 w 12192000"/>
              <a:gd name="connsiteY104" fmla="*/ 4964590 h 5096785"/>
              <a:gd name="connsiteX105" fmla="*/ 5268591 w 12192000"/>
              <a:gd name="connsiteY105" fmla="*/ 4978479 h 5096785"/>
              <a:gd name="connsiteX106" fmla="*/ 5210559 w 12192000"/>
              <a:gd name="connsiteY106" fmla="*/ 5007585 h 5096785"/>
              <a:gd name="connsiteX107" fmla="*/ 5177597 w 12192000"/>
              <a:gd name="connsiteY107" fmla="*/ 5015926 h 5096785"/>
              <a:gd name="connsiteX108" fmla="*/ 5160569 w 12192000"/>
              <a:gd name="connsiteY108" fmla="*/ 5025681 h 5096785"/>
              <a:gd name="connsiteX109" fmla="*/ 5152748 w 12192000"/>
              <a:gd name="connsiteY109" fmla="*/ 5026569 h 5096785"/>
              <a:gd name="connsiteX110" fmla="*/ 5127678 w 12192000"/>
              <a:gd name="connsiteY110" fmla="*/ 5032947 h 5096785"/>
              <a:gd name="connsiteX111" fmla="*/ 5113147 w 12192000"/>
              <a:gd name="connsiteY111" fmla="*/ 5035818 h 5096785"/>
              <a:gd name="connsiteX112" fmla="*/ 5107301 w 12192000"/>
              <a:gd name="connsiteY112" fmla="*/ 5036672 h 5096785"/>
              <a:gd name="connsiteX113" fmla="*/ 5093215 w 12192000"/>
              <a:gd name="connsiteY113" fmla="*/ 5032880 h 5096785"/>
              <a:gd name="connsiteX114" fmla="*/ 5077058 w 12192000"/>
              <a:gd name="connsiteY114" fmla="*/ 5038681 h 5096785"/>
              <a:gd name="connsiteX115" fmla="*/ 5057349 w 12192000"/>
              <a:gd name="connsiteY115" fmla="*/ 5036015 h 5096785"/>
              <a:gd name="connsiteX116" fmla="*/ 5053945 w 12192000"/>
              <a:gd name="connsiteY116" fmla="*/ 5041952 h 5096785"/>
              <a:gd name="connsiteX117" fmla="*/ 5040021 w 12192000"/>
              <a:gd name="connsiteY117" fmla="*/ 5050052 h 5096785"/>
              <a:gd name="connsiteX118" fmla="*/ 5025913 w 12192000"/>
              <a:gd name="connsiteY118" fmla="*/ 5046535 h 5096785"/>
              <a:gd name="connsiteX119" fmla="*/ 4998218 w 12192000"/>
              <a:gd name="connsiteY119" fmla="*/ 5048065 h 5096785"/>
              <a:gd name="connsiteX120" fmla="*/ 4991008 w 12192000"/>
              <a:gd name="connsiteY120" fmla="*/ 5050439 h 5096785"/>
              <a:gd name="connsiteX121" fmla="*/ 4963503 w 12192000"/>
              <a:gd name="connsiteY121" fmla="*/ 5047575 h 5096785"/>
              <a:gd name="connsiteX122" fmla="*/ 4921053 w 12192000"/>
              <a:gd name="connsiteY122" fmla="*/ 5048925 h 5096785"/>
              <a:gd name="connsiteX123" fmla="*/ 4873420 w 12192000"/>
              <a:gd name="connsiteY123" fmla="*/ 5054929 h 5096785"/>
              <a:gd name="connsiteX124" fmla="*/ 4858825 w 12192000"/>
              <a:gd name="connsiteY124" fmla="*/ 5051329 h 5096785"/>
              <a:gd name="connsiteX125" fmla="*/ 4769340 w 12192000"/>
              <a:gd name="connsiteY125" fmla="*/ 5053090 h 5096785"/>
              <a:gd name="connsiteX126" fmla="*/ 4744152 w 12192000"/>
              <a:gd name="connsiteY126" fmla="*/ 5053391 h 5096785"/>
              <a:gd name="connsiteX127" fmla="*/ 4723556 w 12192000"/>
              <a:gd name="connsiteY127" fmla="*/ 5059633 h 5096785"/>
              <a:gd name="connsiteX128" fmla="*/ 4719699 w 12192000"/>
              <a:gd name="connsiteY128" fmla="*/ 5066298 h 5096785"/>
              <a:gd name="connsiteX129" fmla="*/ 4706016 w 12192000"/>
              <a:gd name="connsiteY129" fmla="*/ 5067422 h 5096785"/>
              <a:gd name="connsiteX130" fmla="*/ 4702593 w 12192000"/>
              <a:gd name="connsiteY130" fmla="*/ 5068973 h 5096785"/>
              <a:gd name="connsiteX131" fmla="*/ 4682766 w 12192000"/>
              <a:gd name="connsiteY131" fmla="*/ 5076609 h 5096785"/>
              <a:gd name="connsiteX132" fmla="*/ 4634960 w 12192000"/>
              <a:gd name="connsiteY132" fmla="*/ 5061852 h 5096785"/>
              <a:gd name="connsiteX133" fmla="*/ 4580645 w 12192000"/>
              <a:gd name="connsiteY133" fmla="*/ 5069246 h 5096785"/>
              <a:gd name="connsiteX134" fmla="*/ 4368005 w 12192000"/>
              <a:gd name="connsiteY134" fmla="*/ 5057426 h 5096785"/>
              <a:gd name="connsiteX135" fmla="*/ 4339489 w 12192000"/>
              <a:gd name="connsiteY135" fmla="*/ 5080858 h 5096785"/>
              <a:gd name="connsiteX136" fmla="*/ 4253895 w 12192000"/>
              <a:gd name="connsiteY136" fmla="*/ 5085008 h 5096785"/>
              <a:gd name="connsiteX137" fmla="*/ 4130140 w 12192000"/>
              <a:gd name="connsiteY137" fmla="*/ 5057070 h 5096785"/>
              <a:gd name="connsiteX138" fmla="*/ 3911296 w 12192000"/>
              <a:gd name="connsiteY138" fmla="*/ 5035663 h 5096785"/>
              <a:gd name="connsiteX139" fmla="*/ 3895182 w 12192000"/>
              <a:gd name="connsiteY139" fmla="*/ 5030229 h 5096785"/>
              <a:gd name="connsiteX140" fmla="*/ 3870866 w 12192000"/>
              <a:gd name="connsiteY140" fmla="*/ 5023753 h 5096785"/>
              <a:gd name="connsiteX141" fmla="*/ 3865913 w 12192000"/>
              <a:gd name="connsiteY141" fmla="*/ 5025143 h 5096785"/>
              <a:gd name="connsiteX142" fmla="*/ 3828606 w 12192000"/>
              <a:gd name="connsiteY142" fmla="*/ 5019426 h 5096785"/>
              <a:gd name="connsiteX143" fmla="*/ 3827901 w 12192000"/>
              <a:gd name="connsiteY143" fmla="*/ 5020583 h 5096785"/>
              <a:gd name="connsiteX144" fmla="*/ 3816543 w 12192000"/>
              <a:gd name="connsiteY144" fmla="*/ 5024366 h 5096785"/>
              <a:gd name="connsiteX145" fmla="*/ 3795278 w 12192000"/>
              <a:gd name="connsiteY145" fmla="*/ 5028779 h 5096785"/>
              <a:gd name="connsiteX146" fmla="*/ 3743858 w 12192000"/>
              <a:gd name="connsiteY146" fmla="*/ 5054237 h 5096785"/>
              <a:gd name="connsiteX147" fmla="*/ 3704945 w 12192000"/>
              <a:gd name="connsiteY147" fmla="*/ 5048413 h 5096785"/>
              <a:gd name="connsiteX148" fmla="*/ 3696992 w 12192000"/>
              <a:gd name="connsiteY148" fmla="*/ 5047914 h 5096785"/>
              <a:gd name="connsiteX149" fmla="*/ 3696780 w 12192000"/>
              <a:gd name="connsiteY149" fmla="*/ 5048181 h 5096785"/>
              <a:gd name="connsiteX150" fmla="*/ 3688290 w 12192000"/>
              <a:gd name="connsiteY150" fmla="*/ 5048204 h 5096785"/>
              <a:gd name="connsiteX151" fmla="*/ 3682486 w 12192000"/>
              <a:gd name="connsiteY151" fmla="*/ 5047000 h 5096785"/>
              <a:gd name="connsiteX152" fmla="*/ 3667056 w 12192000"/>
              <a:gd name="connsiteY152" fmla="*/ 5046030 h 5096785"/>
              <a:gd name="connsiteX153" fmla="*/ 3661403 w 12192000"/>
              <a:gd name="connsiteY153" fmla="*/ 5047537 h 5096785"/>
              <a:gd name="connsiteX154" fmla="*/ 3658673 w 12192000"/>
              <a:gd name="connsiteY154" fmla="*/ 5050790 h 5096785"/>
              <a:gd name="connsiteX155" fmla="*/ 3657333 w 12192000"/>
              <a:gd name="connsiteY155" fmla="*/ 5050325 h 5096785"/>
              <a:gd name="connsiteX156" fmla="*/ 3626778 w 12192000"/>
              <a:gd name="connsiteY156" fmla="*/ 5057882 h 5096785"/>
              <a:gd name="connsiteX157" fmla="*/ 3560067 w 12192000"/>
              <a:gd name="connsiteY157" fmla="*/ 5064266 h 5096785"/>
              <a:gd name="connsiteX158" fmla="*/ 3522641 w 12192000"/>
              <a:gd name="connsiteY158" fmla="*/ 5063654 h 5096785"/>
              <a:gd name="connsiteX159" fmla="*/ 3419275 w 12192000"/>
              <a:gd name="connsiteY159" fmla="*/ 5066646 h 5096785"/>
              <a:gd name="connsiteX160" fmla="*/ 3314869 w 12192000"/>
              <a:gd name="connsiteY160" fmla="*/ 5073197 h 5096785"/>
              <a:gd name="connsiteX161" fmla="*/ 3259088 w 12192000"/>
              <a:gd name="connsiteY161" fmla="*/ 5096363 h 5096785"/>
              <a:gd name="connsiteX162" fmla="*/ 3253104 w 12192000"/>
              <a:gd name="connsiteY162" fmla="*/ 5096785 h 5096785"/>
              <a:gd name="connsiteX163" fmla="*/ 3238751 w 12192000"/>
              <a:gd name="connsiteY163" fmla="*/ 5092996 h 5096785"/>
              <a:gd name="connsiteX164" fmla="*/ 3233681 w 12192000"/>
              <a:gd name="connsiteY164" fmla="*/ 5090758 h 5096785"/>
              <a:gd name="connsiteX165" fmla="*/ 3225562 w 12192000"/>
              <a:gd name="connsiteY165" fmla="*/ 5089215 h 5096785"/>
              <a:gd name="connsiteX166" fmla="*/ 3225260 w 12192000"/>
              <a:gd name="connsiteY166" fmla="*/ 5089437 h 5096785"/>
              <a:gd name="connsiteX167" fmla="*/ 3217859 w 12192000"/>
              <a:gd name="connsiteY167" fmla="*/ 5087484 h 5096785"/>
              <a:gd name="connsiteX168" fmla="*/ 3182980 w 12192000"/>
              <a:gd name="connsiteY168" fmla="*/ 5074650 h 5096785"/>
              <a:gd name="connsiteX169" fmla="*/ 3055081 w 12192000"/>
              <a:gd name="connsiteY169" fmla="*/ 5080424 h 5096785"/>
              <a:gd name="connsiteX170" fmla="*/ 3049807 w 12192000"/>
              <a:gd name="connsiteY170" fmla="*/ 5080860 h 5096785"/>
              <a:gd name="connsiteX171" fmla="*/ 3029122 w 12192000"/>
              <a:gd name="connsiteY171" fmla="*/ 5070085 h 5096785"/>
              <a:gd name="connsiteX172" fmla="*/ 3017862 w 12192000"/>
              <a:gd name="connsiteY172" fmla="*/ 5065942 h 5096785"/>
              <a:gd name="connsiteX173" fmla="*/ 3015868 w 12192000"/>
              <a:gd name="connsiteY173" fmla="*/ 5061832 h 5096785"/>
              <a:gd name="connsiteX174" fmla="*/ 2998644 w 12192000"/>
              <a:gd name="connsiteY174" fmla="*/ 5057210 h 5096785"/>
              <a:gd name="connsiteX175" fmla="*/ 2996219 w 12192000"/>
              <a:gd name="connsiteY175" fmla="*/ 5057788 h 5096785"/>
              <a:gd name="connsiteX176" fmla="*/ 2983676 w 12192000"/>
              <a:gd name="connsiteY176" fmla="*/ 5049852 h 5096785"/>
              <a:gd name="connsiteX177" fmla="*/ 2903609 w 12192000"/>
              <a:gd name="connsiteY177" fmla="*/ 4998457 h 5096785"/>
              <a:gd name="connsiteX178" fmla="*/ 2758830 w 12192000"/>
              <a:gd name="connsiteY178" fmla="*/ 4974760 h 5096785"/>
              <a:gd name="connsiteX179" fmla="*/ 2532669 w 12192000"/>
              <a:gd name="connsiteY179" fmla="*/ 4940573 h 5096785"/>
              <a:gd name="connsiteX180" fmla="*/ 2389931 w 12192000"/>
              <a:gd name="connsiteY180" fmla="*/ 4905785 h 5096785"/>
              <a:gd name="connsiteX181" fmla="*/ 2335186 w 12192000"/>
              <a:gd name="connsiteY181" fmla="*/ 4902957 h 5096785"/>
              <a:gd name="connsiteX182" fmla="*/ 2273393 w 12192000"/>
              <a:gd name="connsiteY182" fmla="*/ 4883565 h 5096785"/>
              <a:gd name="connsiteX183" fmla="*/ 2269523 w 12192000"/>
              <a:gd name="connsiteY183" fmla="*/ 4884442 h 5096785"/>
              <a:gd name="connsiteX184" fmla="*/ 2256015 w 12192000"/>
              <a:gd name="connsiteY184" fmla="*/ 4883014 h 5096785"/>
              <a:gd name="connsiteX185" fmla="*/ 2249731 w 12192000"/>
              <a:gd name="connsiteY185" fmla="*/ 4888778 h 5096785"/>
              <a:gd name="connsiteX186" fmla="*/ 2227629 w 12192000"/>
              <a:gd name="connsiteY186" fmla="*/ 4891047 h 5096785"/>
              <a:gd name="connsiteX187" fmla="*/ 2203460 w 12192000"/>
              <a:gd name="connsiteY187" fmla="*/ 4886696 h 5096785"/>
              <a:gd name="connsiteX188" fmla="*/ 2091528 w 12192000"/>
              <a:gd name="connsiteY188" fmla="*/ 4859155 h 5096785"/>
              <a:gd name="connsiteX189" fmla="*/ 2022901 w 12192000"/>
              <a:gd name="connsiteY189" fmla="*/ 4846594 h 5096785"/>
              <a:gd name="connsiteX190" fmla="*/ 1994227 w 12192000"/>
              <a:gd name="connsiteY190" fmla="*/ 4847973 h 5096785"/>
              <a:gd name="connsiteX191" fmla="*/ 1955936 w 12192000"/>
              <a:gd name="connsiteY191" fmla="*/ 4845765 h 5096785"/>
              <a:gd name="connsiteX192" fmla="*/ 1741924 w 12192000"/>
              <a:gd name="connsiteY192" fmla="*/ 4808054 h 5096785"/>
              <a:gd name="connsiteX193" fmla="*/ 1734410 w 12192000"/>
              <a:gd name="connsiteY193" fmla="*/ 4811675 h 5096785"/>
              <a:gd name="connsiteX194" fmla="*/ 1691423 w 12192000"/>
              <a:gd name="connsiteY194" fmla="*/ 4802777 h 5096785"/>
              <a:gd name="connsiteX195" fmla="*/ 1554504 w 12192000"/>
              <a:gd name="connsiteY195" fmla="*/ 4739985 h 5096785"/>
              <a:gd name="connsiteX196" fmla="*/ 1470119 w 12192000"/>
              <a:gd name="connsiteY196" fmla="*/ 4723470 h 5096785"/>
              <a:gd name="connsiteX197" fmla="*/ 1437967 w 12192000"/>
              <a:gd name="connsiteY197" fmla="*/ 4722710 h 5096785"/>
              <a:gd name="connsiteX198" fmla="*/ 1295869 w 12192000"/>
              <a:gd name="connsiteY198" fmla="*/ 4726175 h 5096785"/>
              <a:gd name="connsiteX199" fmla="*/ 1292949 w 12192000"/>
              <a:gd name="connsiteY199" fmla="*/ 4684615 h 5096785"/>
              <a:gd name="connsiteX200" fmla="*/ 1244908 w 12192000"/>
              <a:gd name="connsiteY200" fmla="*/ 4706993 h 5096785"/>
              <a:gd name="connsiteX201" fmla="*/ 1171266 w 12192000"/>
              <a:gd name="connsiteY201" fmla="*/ 4706535 h 5096785"/>
              <a:gd name="connsiteX202" fmla="*/ 1160868 w 12192000"/>
              <a:gd name="connsiteY202" fmla="*/ 4701936 h 5096785"/>
              <a:gd name="connsiteX203" fmla="*/ 1147599 w 12192000"/>
              <a:gd name="connsiteY203" fmla="*/ 4714833 h 5096785"/>
              <a:gd name="connsiteX204" fmla="*/ 1119603 w 12192000"/>
              <a:gd name="connsiteY204" fmla="*/ 4721303 h 5096785"/>
              <a:gd name="connsiteX205" fmla="*/ 997851 w 12192000"/>
              <a:gd name="connsiteY205" fmla="*/ 4722336 h 5096785"/>
              <a:gd name="connsiteX206" fmla="*/ 976455 w 12192000"/>
              <a:gd name="connsiteY206" fmla="*/ 4726407 h 5096785"/>
              <a:gd name="connsiteX207" fmla="*/ 949939 w 12192000"/>
              <a:gd name="connsiteY207" fmla="*/ 4719699 h 5096785"/>
              <a:gd name="connsiteX208" fmla="*/ 894148 w 12192000"/>
              <a:gd name="connsiteY208" fmla="*/ 4710406 h 5096785"/>
              <a:gd name="connsiteX209" fmla="*/ 857990 w 12192000"/>
              <a:gd name="connsiteY209" fmla="*/ 4696844 h 5096785"/>
              <a:gd name="connsiteX210" fmla="*/ 848649 w 12192000"/>
              <a:gd name="connsiteY210" fmla="*/ 4704021 h 5096785"/>
              <a:gd name="connsiteX211" fmla="*/ 826436 w 12192000"/>
              <a:gd name="connsiteY211" fmla="*/ 4707421 h 5096785"/>
              <a:gd name="connsiteX212" fmla="*/ 733052 w 12192000"/>
              <a:gd name="connsiteY212" fmla="*/ 4701884 h 5096785"/>
              <a:gd name="connsiteX213" fmla="*/ 716185 w 12192000"/>
              <a:gd name="connsiteY213" fmla="*/ 4648168 h 5096785"/>
              <a:gd name="connsiteX214" fmla="*/ 582722 w 12192000"/>
              <a:gd name="connsiteY214" fmla="*/ 4658637 h 5096785"/>
              <a:gd name="connsiteX215" fmla="*/ 581118 w 12192000"/>
              <a:gd name="connsiteY215" fmla="*/ 4654120 h 5096785"/>
              <a:gd name="connsiteX216" fmla="*/ 546453 w 12192000"/>
              <a:gd name="connsiteY216" fmla="*/ 4652542 h 5096785"/>
              <a:gd name="connsiteX217" fmla="*/ 536773 w 12192000"/>
              <a:gd name="connsiteY217" fmla="*/ 4644609 h 5096785"/>
              <a:gd name="connsiteX218" fmla="*/ 388896 w 12192000"/>
              <a:gd name="connsiteY218" fmla="*/ 4619173 h 5096785"/>
              <a:gd name="connsiteX219" fmla="*/ 366479 w 12192000"/>
              <a:gd name="connsiteY219" fmla="*/ 4618896 h 5096785"/>
              <a:gd name="connsiteX220" fmla="*/ 342781 w 12192000"/>
              <a:gd name="connsiteY220" fmla="*/ 4601239 h 5096785"/>
              <a:gd name="connsiteX221" fmla="*/ 255925 w 12192000"/>
              <a:gd name="connsiteY221" fmla="*/ 4598685 h 5096785"/>
              <a:gd name="connsiteX222" fmla="*/ 226919 w 12192000"/>
              <a:gd name="connsiteY222" fmla="*/ 4598460 h 5096785"/>
              <a:gd name="connsiteX223" fmla="*/ 213925 w 12192000"/>
              <a:gd name="connsiteY223" fmla="*/ 4597783 h 5096785"/>
              <a:gd name="connsiteX224" fmla="*/ 215196 w 12192000"/>
              <a:gd name="connsiteY224" fmla="*/ 4588576 h 5096785"/>
              <a:gd name="connsiteX225" fmla="*/ 180214 w 12192000"/>
              <a:gd name="connsiteY225" fmla="*/ 4583701 h 5096785"/>
              <a:gd name="connsiteX226" fmla="*/ 83203 w 12192000"/>
              <a:gd name="connsiteY226" fmla="*/ 4531664 h 5096785"/>
              <a:gd name="connsiteX227" fmla="*/ 4106 w 12192000"/>
              <a:gd name="connsiteY227" fmla="*/ 4517202 h 5096785"/>
              <a:gd name="connsiteX228" fmla="*/ 0 w 12192000"/>
              <a:gd name="connsiteY228" fmla="*/ 4516084 h 5096785"/>
              <a:gd name="connsiteX229" fmla="*/ 0 w 12192000"/>
              <a:gd name="connsiteY229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021777 w 12192000"/>
              <a:gd name="connsiteY4" fmla="*/ 3848082 h 5096785"/>
              <a:gd name="connsiteX5" fmla="*/ 11700796 w 12192000"/>
              <a:gd name="connsiteY5" fmla="*/ 3819843 h 5096785"/>
              <a:gd name="connsiteX6" fmla="*/ 11596222 w 12192000"/>
              <a:gd name="connsiteY6" fmla="*/ 3858834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028335 w 12192000"/>
              <a:gd name="connsiteY90" fmla="*/ 4722621 h 5096785"/>
              <a:gd name="connsiteX91" fmla="*/ 5908701 w 12192000"/>
              <a:gd name="connsiteY91" fmla="*/ 4779160 h 5096785"/>
              <a:gd name="connsiteX92" fmla="*/ 5860414 w 12192000"/>
              <a:gd name="connsiteY92" fmla="*/ 4807892 h 5096785"/>
              <a:gd name="connsiteX93" fmla="*/ 5683612 w 12192000"/>
              <a:gd name="connsiteY93" fmla="*/ 4848770 h 5096785"/>
              <a:gd name="connsiteX94" fmla="*/ 5635111 w 12192000"/>
              <a:gd name="connsiteY94" fmla="*/ 4868888 h 5096785"/>
              <a:gd name="connsiteX95" fmla="*/ 5582652 w 12192000"/>
              <a:gd name="connsiteY95" fmla="*/ 4866836 h 5096785"/>
              <a:gd name="connsiteX96" fmla="*/ 5567213 w 12192000"/>
              <a:gd name="connsiteY96" fmla="*/ 4878769 h 5096785"/>
              <a:gd name="connsiteX97" fmla="*/ 5564659 w 12192000"/>
              <a:gd name="connsiteY97" fmla="*/ 4881042 h 5096785"/>
              <a:gd name="connsiteX98" fmla="*/ 5552102 w 12192000"/>
              <a:gd name="connsiteY98" fmla="*/ 4885426 h 5096785"/>
              <a:gd name="connsiteX99" fmla="*/ 5551475 w 12192000"/>
              <a:gd name="connsiteY99" fmla="*/ 4892560 h 5096785"/>
              <a:gd name="connsiteX100" fmla="*/ 5534664 w 12192000"/>
              <a:gd name="connsiteY100" fmla="*/ 4903385 h 5096785"/>
              <a:gd name="connsiteX101" fmla="*/ 5510737 w 12192000"/>
              <a:gd name="connsiteY101" fmla="*/ 4909807 h 5096785"/>
              <a:gd name="connsiteX102" fmla="*/ 5393901 w 12192000"/>
              <a:gd name="connsiteY102" fmla="*/ 4933709 h 5096785"/>
              <a:gd name="connsiteX103" fmla="*/ 5325782 w 12192000"/>
              <a:gd name="connsiteY103" fmla="*/ 4951789 h 5096785"/>
              <a:gd name="connsiteX104" fmla="*/ 5302703 w 12192000"/>
              <a:gd name="connsiteY104" fmla="*/ 4964590 h 5096785"/>
              <a:gd name="connsiteX105" fmla="*/ 5268591 w 12192000"/>
              <a:gd name="connsiteY105" fmla="*/ 4978479 h 5096785"/>
              <a:gd name="connsiteX106" fmla="*/ 5210559 w 12192000"/>
              <a:gd name="connsiteY106" fmla="*/ 5007585 h 5096785"/>
              <a:gd name="connsiteX107" fmla="*/ 5177597 w 12192000"/>
              <a:gd name="connsiteY107" fmla="*/ 5015926 h 5096785"/>
              <a:gd name="connsiteX108" fmla="*/ 5160569 w 12192000"/>
              <a:gd name="connsiteY108" fmla="*/ 5025681 h 5096785"/>
              <a:gd name="connsiteX109" fmla="*/ 5152748 w 12192000"/>
              <a:gd name="connsiteY109" fmla="*/ 5026569 h 5096785"/>
              <a:gd name="connsiteX110" fmla="*/ 5127678 w 12192000"/>
              <a:gd name="connsiteY110" fmla="*/ 5032947 h 5096785"/>
              <a:gd name="connsiteX111" fmla="*/ 5113147 w 12192000"/>
              <a:gd name="connsiteY111" fmla="*/ 5035818 h 5096785"/>
              <a:gd name="connsiteX112" fmla="*/ 5107301 w 12192000"/>
              <a:gd name="connsiteY112" fmla="*/ 5036672 h 5096785"/>
              <a:gd name="connsiteX113" fmla="*/ 5093215 w 12192000"/>
              <a:gd name="connsiteY113" fmla="*/ 5032880 h 5096785"/>
              <a:gd name="connsiteX114" fmla="*/ 5077058 w 12192000"/>
              <a:gd name="connsiteY114" fmla="*/ 5038681 h 5096785"/>
              <a:gd name="connsiteX115" fmla="*/ 5057349 w 12192000"/>
              <a:gd name="connsiteY115" fmla="*/ 5036015 h 5096785"/>
              <a:gd name="connsiteX116" fmla="*/ 5053945 w 12192000"/>
              <a:gd name="connsiteY116" fmla="*/ 5041952 h 5096785"/>
              <a:gd name="connsiteX117" fmla="*/ 5040021 w 12192000"/>
              <a:gd name="connsiteY117" fmla="*/ 5050052 h 5096785"/>
              <a:gd name="connsiteX118" fmla="*/ 5025913 w 12192000"/>
              <a:gd name="connsiteY118" fmla="*/ 5046535 h 5096785"/>
              <a:gd name="connsiteX119" fmla="*/ 4998218 w 12192000"/>
              <a:gd name="connsiteY119" fmla="*/ 5048065 h 5096785"/>
              <a:gd name="connsiteX120" fmla="*/ 4991008 w 12192000"/>
              <a:gd name="connsiteY120" fmla="*/ 5050439 h 5096785"/>
              <a:gd name="connsiteX121" fmla="*/ 4963503 w 12192000"/>
              <a:gd name="connsiteY121" fmla="*/ 5047575 h 5096785"/>
              <a:gd name="connsiteX122" fmla="*/ 4921053 w 12192000"/>
              <a:gd name="connsiteY122" fmla="*/ 5048925 h 5096785"/>
              <a:gd name="connsiteX123" fmla="*/ 4873420 w 12192000"/>
              <a:gd name="connsiteY123" fmla="*/ 5054929 h 5096785"/>
              <a:gd name="connsiteX124" fmla="*/ 4858825 w 12192000"/>
              <a:gd name="connsiteY124" fmla="*/ 5051329 h 5096785"/>
              <a:gd name="connsiteX125" fmla="*/ 4769340 w 12192000"/>
              <a:gd name="connsiteY125" fmla="*/ 5053090 h 5096785"/>
              <a:gd name="connsiteX126" fmla="*/ 4744152 w 12192000"/>
              <a:gd name="connsiteY126" fmla="*/ 5053391 h 5096785"/>
              <a:gd name="connsiteX127" fmla="*/ 4723556 w 12192000"/>
              <a:gd name="connsiteY127" fmla="*/ 5059633 h 5096785"/>
              <a:gd name="connsiteX128" fmla="*/ 4719699 w 12192000"/>
              <a:gd name="connsiteY128" fmla="*/ 5066298 h 5096785"/>
              <a:gd name="connsiteX129" fmla="*/ 4706016 w 12192000"/>
              <a:gd name="connsiteY129" fmla="*/ 5067422 h 5096785"/>
              <a:gd name="connsiteX130" fmla="*/ 4702593 w 12192000"/>
              <a:gd name="connsiteY130" fmla="*/ 5068973 h 5096785"/>
              <a:gd name="connsiteX131" fmla="*/ 4682766 w 12192000"/>
              <a:gd name="connsiteY131" fmla="*/ 5076609 h 5096785"/>
              <a:gd name="connsiteX132" fmla="*/ 4634960 w 12192000"/>
              <a:gd name="connsiteY132" fmla="*/ 5061852 h 5096785"/>
              <a:gd name="connsiteX133" fmla="*/ 4580645 w 12192000"/>
              <a:gd name="connsiteY133" fmla="*/ 5069246 h 5096785"/>
              <a:gd name="connsiteX134" fmla="*/ 4368005 w 12192000"/>
              <a:gd name="connsiteY134" fmla="*/ 5057426 h 5096785"/>
              <a:gd name="connsiteX135" fmla="*/ 4339489 w 12192000"/>
              <a:gd name="connsiteY135" fmla="*/ 5080858 h 5096785"/>
              <a:gd name="connsiteX136" fmla="*/ 4253895 w 12192000"/>
              <a:gd name="connsiteY136" fmla="*/ 5085008 h 5096785"/>
              <a:gd name="connsiteX137" fmla="*/ 4130140 w 12192000"/>
              <a:gd name="connsiteY137" fmla="*/ 5057070 h 5096785"/>
              <a:gd name="connsiteX138" fmla="*/ 3911296 w 12192000"/>
              <a:gd name="connsiteY138" fmla="*/ 5035663 h 5096785"/>
              <a:gd name="connsiteX139" fmla="*/ 3895182 w 12192000"/>
              <a:gd name="connsiteY139" fmla="*/ 5030229 h 5096785"/>
              <a:gd name="connsiteX140" fmla="*/ 3870866 w 12192000"/>
              <a:gd name="connsiteY140" fmla="*/ 5023753 h 5096785"/>
              <a:gd name="connsiteX141" fmla="*/ 3865913 w 12192000"/>
              <a:gd name="connsiteY141" fmla="*/ 5025143 h 5096785"/>
              <a:gd name="connsiteX142" fmla="*/ 3828606 w 12192000"/>
              <a:gd name="connsiteY142" fmla="*/ 5019426 h 5096785"/>
              <a:gd name="connsiteX143" fmla="*/ 3827901 w 12192000"/>
              <a:gd name="connsiteY143" fmla="*/ 5020583 h 5096785"/>
              <a:gd name="connsiteX144" fmla="*/ 3816543 w 12192000"/>
              <a:gd name="connsiteY144" fmla="*/ 5024366 h 5096785"/>
              <a:gd name="connsiteX145" fmla="*/ 3795278 w 12192000"/>
              <a:gd name="connsiteY145" fmla="*/ 5028779 h 5096785"/>
              <a:gd name="connsiteX146" fmla="*/ 3743858 w 12192000"/>
              <a:gd name="connsiteY146" fmla="*/ 5054237 h 5096785"/>
              <a:gd name="connsiteX147" fmla="*/ 3704945 w 12192000"/>
              <a:gd name="connsiteY147" fmla="*/ 5048413 h 5096785"/>
              <a:gd name="connsiteX148" fmla="*/ 3696992 w 12192000"/>
              <a:gd name="connsiteY148" fmla="*/ 5047914 h 5096785"/>
              <a:gd name="connsiteX149" fmla="*/ 3696780 w 12192000"/>
              <a:gd name="connsiteY149" fmla="*/ 5048181 h 5096785"/>
              <a:gd name="connsiteX150" fmla="*/ 3688290 w 12192000"/>
              <a:gd name="connsiteY150" fmla="*/ 5048204 h 5096785"/>
              <a:gd name="connsiteX151" fmla="*/ 3682486 w 12192000"/>
              <a:gd name="connsiteY151" fmla="*/ 5047000 h 5096785"/>
              <a:gd name="connsiteX152" fmla="*/ 3667056 w 12192000"/>
              <a:gd name="connsiteY152" fmla="*/ 5046030 h 5096785"/>
              <a:gd name="connsiteX153" fmla="*/ 3661403 w 12192000"/>
              <a:gd name="connsiteY153" fmla="*/ 5047537 h 5096785"/>
              <a:gd name="connsiteX154" fmla="*/ 3658673 w 12192000"/>
              <a:gd name="connsiteY154" fmla="*/ 5050790 h 5096785"/>
              <a:gd name="connsiteX155" fmla="*/ 3657333 w 12192000"/>
              <a:gd name="connsiteY155" fmla="*/ 5050325 h 5096785"/>
              <a:gd name="connsiteX156" fmla="*/ 3626778 w 12192000"/>
              <a:gd name="connsiteY156" fmla="*/ 5057882 h 5096785"/>
              <a:gd name="connsiteX157" fmla="*/ 3560067 w 12192000"/>
              <a:gd name="connsiteY157" fmla="*/ 5064266 h 5096785"/>
              <a:gd name="connsiteX158" fmla="*/ 3522641 w 12192000"/>
              <a:gd name="connsiteY158" fmla="*/ 5063654 h 5096785"/>
              <a:gd name="connsiteX159" fmla="*/ 3419275 w 12192000"/>
              <a:gd name="connsiteY159" fmla="*/ 5066646 h 5096785"/>
              <a:gd name="connsiteX160" fmla="*/ 3314869 w 12192000"/>
              <a:gd name="connsiteY160" fmla="*/ 5073197 h 5096785"/>
              <a:gd name="connsiteX161" fmla="*/ 3259088 w 12192000"/>
              <a:gd name="connsiteY161" fmla="*/ 5096363 h 5096785"/>
              <a:gd name="connsiteX162" fmla="*/ 3253104 w 12192000"/>
              <a:gd name="connsiteY162" fmla="*/ 5096785 h 5096785"/>
              <a:gd name="connsiteX163" fmla="*/ 3238751 w 12192000"/>
              <a:gd name="connsiteY163" fmla="*/ 5092996 h 5096785"/>
              <a:gd name="connsiteX164" fmla="*/ 3233681 w 12192000"/>
              <a:gd name="connsiteY164" fmla="*/ 5090758 h 5096785"/>
              <a:gd name="connsiteX165" fmla="*/ 3225562 w 12192000"/>
              <a:gd name="connsiteY165" fmla="*/ 5089215 h 5096785"/>
              <a:gd name="connsiteX166" fmla="*/ 3225260 w 12192000"/>
              <a:gd name="connsiteY166" fmla="*/ 5089437 h 5096785"/>
              <a:gd name="connsiteX167" fmla="*/ 3217859 w 12192000"/>
              <a:gd name="connsiteY167" fmla="*/ 5087484 h 5096785"/>
              <a:gd name="connsiteX168" fmla="*/ 3182980 w 12192000"/>
              <a:gd name="connsiteY168" fmla="*/ 5074650 h 5096785"/>
              <a:gd name="connsiteX169" fmla="*/ 3055081 w 12192000"/>
              <a:gd name="connsiteY169" fmla="*/ 5080424 h 5096785"/>
              <a:gd name="connsiteX170" fmla="*/ 3049807 w 12192000"/>
              <a:gd name="connsiteY170" fmla="*/ 5080860 h 5096785"/>
              <a:gd name="connsiteX171" fmla="*/ 3029122 w 12192000"/>
              <a:gd name="connsiteY171" fmla="*/ 5070085 h 5096785"/>
              <a:gd name="connsiteX172" fmla="*/ 3017862 w 12192000"/>
              <a:gd name="connsiteY172" fmla="*/ 5065942 h 5096785"/>
              <a:gd name="connsiteX173" fmla="*/ 3015868 w 12192000"/>
              <a:gd name="connsiteY173" fmla="*/ 5061832 h 5096785"/>
              <a:gd name="connsiteX174" fmla="*/ 2998644 w 12192000"/>
              <a:gd name="connsiteY174" fmla="*/ 5057210 h 5096785"/>
              <a:gd name="connsiteX175" fmla="*/ 2996219 w 12192000"/>
              <a:gd name="connsiteY175" fmla="*/ 5057788 h 5096785"/>
              <a:gd name="connsiteX176" fmla="*/ 2983676 w 12192000"/>
              <a:gd name="connsiteY176" fmla="*/ 5049852 h 5096785"/>
              <a:gd name="connsiteX177" fmla="*/ 2903609 w 12192000"/>
              <a:gd name="connsiteY177" fmla="*/ 4998457 h 5096785"/>
              <a:gd name="connsiteX178" fmla="*/ 2758830 w 12192000"/>
              <a:gd name="connsiteY178" fmla="*/ 4974760 h 5096785"/>
              <a:gd name="connsiteX179" fmla="*/ 2532669 w 12192000"/>
              <a:gd name="connsiteY179" fmla="*/ 4940573 h 5096785"/>
              <a:gd name="connsiteX180" fmla="*/ 2389931 w 12192000"/>
              <a:gd name="connsiteY180" fmla="*/ 4905785 h 5096785"/>
              <a:gd name="connsiteX181" fmla="*/ 2335186 w 12192000"/>
              <a:gd name="connsiteY181" fmla="*/ 4902957 h 5096785"/>
              <a:gd name="connsiteX182" fmla="*/ 2273393 w 12192000"/>
              <a:gd name="connsiteY182" fmla="*/ 4883565 h 5096785"/>
              <a:gd name="connsiteX183" fmla="*/ 2269523 w 12192000"/>
              <a:gd name="connsiteY183" fmla="*/ 4884442 h 5096785"/>
              <a:gd name="connsiteX184" fmla="*/ 2256015 w 12192000"/>
              <a:gd name="connsiteY184" fmla="*/ 4883014 h 5096785"/>
              <a:gd name="connsiteX185" fmla="*/ 2249731 w 12192000"/>
              <a:gd name="connsiteY185" fmla="*/ 4888778 h 5096785"/>
              <a:gd name="connsiteX186" fmla="*/ 2227629 w 12192000"/>
              <a:gd name="connsiteY186" fmla="*/ 4891047 h 5096785"/>
              <a:gd name="connsiteX187" fmla="*/ 2203460 w 12192000"/>
              <a:gd name="connsiteY187" fmla="*/ 4886696 h 5096785"/>
              <a:gd name="connsiteX188" fmla="*/ 2091528 w 12192000"/>
              <a:gd name="connsiteY188" fmla="*/ 4859155 h 5096785"/>
              <a:gd name="connsiteX189" fmla="*/ 2022901 w 12192000"/>
              <a:gd name="connsiteY189" fmla="*/ 4846594 h 5096785"/>
              <a:gd name="connsiteX190" fmla="*/ 1994227 w 12192000"/>
              <a:gd name="connsiteY190" fmla="*/ 4847973 h 5096785"/>
              <a:gd name="connsiteX191" fmla="*/ 1955936 w 12192000"/>
              <a:gd name="connsiteY191" fmla="*/ 4845765 h 5096785"/>
              <a:gd name="connsiteX192" fmla="*/ 1741924 w 12192000"/>
              <a:gd name="connsiteY192" fmla="*/ 4808054 h 5096785"/>
              <a:gd name="connsiteX193" fmla="*/ 1734410 w 12192000"/>
              <a:gd name="connsiteY193" fmla="*/ 4811675 h 5096785"/>
              <a:gd name="connsiteX194" fmla="*/ 1691423 w 12192000"/>
              <a:gd name="connsiteY194" fmla="*/ 4802777 h 5096785"/>
              <a:gd name="connsiteX195" fmla="*/ 1554504 w 12192000"/>
              <a:gd name="connsiteY195" fmla="*/ 4739985 h 5096785"/>
              <a:gd name="connsiteX196" fmla="*/ 1470119 w 12192000"/>
              <a:gd name="connsiteY196" fmla="*/ 4723470 h 5096785"/>
              <a:gd name="connsiteX197" fmla="*/ 1437967 w 12192000"/>
              <a:gd name="connsiteY197" fmla="*/ 4722710 h 5096785"/>
              <a:gd name="connsiteX198" fmla="*/ 1295869 w 12192000"/>
              <a:gd name="connsiteY198" fmla="*/ 4726175 h 5096785"/>
              <a:gd name="connsiteX199" fmla="*/ 1292949 w 12192000"/>
              <a:gd name="connsiteY199" fmla="*/ 4684615 h 5096785"/>
              <a:gd name="connsiteX200" fmla="*/ 1244908 w 12192000"/>
              <a:gd name="connsiteY200" fmla="*/ 4706993 h 5096785"/>
              <a:gd name="connsiteX201" fmla="*/ 1171266 w 12192000"/>
              <a:gd name="connsiteY201" fmla="*/ 4706535 h 5096785"/>
              <a:gd name="connsiteX202" fmla="*/ 1160868 w 12192000"/>
              <a:gd name="connsiteY202" fmla="*/ 4701936 h 5096785"/>
              <a:gd name="connsiteX203" fmla="*/ 1147599 w 12192000"/>
              <a:gd name="connsiteY203" fmla="*/ 4714833 h 5096785"/>
              <a:gd name="connsiteX204" fmla="*/ 1119603 w 12192000"/>
              <a:gd name="connsiteY204" fmla="*/ 4721303 h 5096785"/>
              <a:gd name="connsiteX205" fmla="*/ 997851 w 12192000"/>
              <a:gd name="connsiteY205" fmla="*/ 4722336 h 5096785"/>
              <a:gd name="connsiteX206" fmla="*/ 976455 w 12192000"/>
              <a:gd name="connsiteY206" fmla="*/ 4726407 h 5096785"/>
              <a:gd name="connsiteX207" fmla="*/ 949939 w 12192000"/>
              <a:gd name="connsiteY207" fmla="*/ 4719699 h 5096785"/>
              <a:gd name="connsiteX208" fmla="*/ 894148 w 12192000"/>
              <a:gd name="connsiteY208" fmla="*/ 4710406 h 5096785"/>
              <a:gd name="connsiteX209" fmla="*/ 857990 w 12192000"/>
              <a:gd name="connsiteY209" fmla="*/ 4696844 h 5096785"/>
              <a:gd name="connsiteX210" fmla="*/ 848649 w 12192000"/>
              <a:gd name="connsiteY210" fmla="*/ 4704021 h 5096785"/>
              <a:gd name="connsiteX211" fmla="*/ 826436 w 12192000"/>
              <a:gd name="connsiteY211" fmla="*/ 4707421 h 5096785"/>
              <a:gd name="connsiteX212" fmla="*/ 733052 w 12192000"/>
              <a:gd name="connsiteY212" fmla="*/ 4701884 h 5096785"/>
              <a:gd name="connsiteX213" fmla="*/ 716185 w 12192000"/>
              <a:gd name="connsiteY213" fmla="*/ 4648168 h 5096785"/>
              <a:gd name="connsiteX214" fmla="*/ 582722 w 12192000"/>
              <a:gd name="connsiteY214" fmla="*/ 4658637 h 5096785"/>
              <a:gd name="connsiteX215" fmla="*/ 581118 w 12192000"/>
              <a:gd name="connsiteY215" fmla="*/ 4654120 h 5096785"/>
              <a:gd name="connsiteX216" fmla="*/ 546453 w 12192000"/>
              <a:gd name="connsiteY216" fmla="*/ 4652542 h 5096785"/>
              <a:gd name="connsiteX217" fmla="*/ 536773 w 12192000"/>
              <a:gd name="connsiteY217" fmla="*/ 4644609 h 5096785"/>
              <a:gd name="connsiteX218" fmla="*/ 388896 w 12192000"/>
              <a:gd name="connsiteY218" fmla="*/ 4619173 h 5096785"/>
              <a:gd name="connsiteX219" fmla="*/ 366479 w 12192000"/>
              <a:gd name="connsiteY219" fmla="*/ 4618896 h 5096785"/>
              <a:gd name="connsiteX220" fmla="*/ 342781 w 12192000"/>
              <a:gd name="connsiteY220" fmla="*/ 4601239 h 5096785"/>
              <a:gd name="connsiteX221" fmla="*/ 255925 w 12192000"/>
              <a:gd name="connsiteY221" fmla="*/ 4598685 h 5096785"/>
              <a:gd name="connsiteX222" fmla="*/ 226919 w 12192000"/>
              <a:gd name="connsiteY222" fmla="*/ 4598460 h 5096785"/>
              <a:gd name="connsiteX223" fmla="*/ 213925 w 12192000"/>
              <a:gd name="connsiteY223" fmla="*/ 4597783 h 5096785"/>
              <a:gd name="connsiteX224" fmla="*/ 215196 w 12192000"/>
              <a:gd name="connsiteY224" fmla="*/ 4588576 h 5096785"/>
              <a:gd name="connsiteX225" fmla="*/ 180214 w 12192000"/>
              <a:gd name="connsiteY225" fmla="*/ 4583701 h 5096785"/>
              <a:gd name="connsiteX226" fmla="*/ 83203 w 12192000"/>
              <a:gd name="connsiteY226" fmla="*/ 4531664 h 5096785"/>
              <a:gd name="connsiteX227" fmla="*/ 4106 w 12192000"/>
              <a:gd name="connsiteY227" fmla="*/ 4517202 h 5096785"/>
              <a:gd name="connsiteX228" fmla="*/ 0 w 12192000"/>
              <a:gd name="connsiteY228" fmla="*/ 4516084 h 5096785"/>
              <a:gd name="connsiteX229" fmla="*/ 0 w 12192000"/>
              <a:gd name="connsiteY229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021777 w 12192000"/>
              <a:gd name="connsiteY4" fmla="*/ 3848082 h 5096785"/>
              <a:gd name="connsiteX5" fmla="*/ 11700796 w 12192000"/>
              <a:gd name="connsiteY5" fmla="*/ 3819843 h 5096785"/>
              <a:gd name="connsiteX6" fmla="*/ 11596222 w 12192000"/>
              <a:gd name="connsiteY6" fmla="*/ 3858834 h 5096785"/>
              <a:gd name="connsiteX7" fmla="*/ 11416000 w 12192000"/>
              <a:gd name="connsiteY7" fmla="*/ 3915854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028335 w 12192000"/>
              <a:gd name="connsiteY90" fmla="*/ 4722621 h 5096785"/>
              <a:gd name="connsiteX91" fmla="*/ 5908701 w 12192000"/>
              <a:gd name="connsiteY91" fmla="*/ 4779160 h 5096785"/>
              <a:gd name="connsiteX92" fmla="*/ 5860414 w 12192000"/>
              <a:gd name="connsiteY92" fmla="*/ 4807892 h 5096785"/>
              <a:gd name="connsiteX93" fmla="*/ 5683612 w 12192000"/>
              <a:gd name="connsiteY93" fmla="*/ 4848770 h 5096785"/>
              <a:gd name="connsiteX94" fmla="*/ 5635111 w 12192000"/>
              <a:gd name="connsiteY94" fmla="*/ 4868888 h 5096785"/>
              <a:gd name="connsiteX95" fmla="*/ 5582652 w 12192000"/>
              <a:gd name="connsiteY95" fmla="*/ 4866836 h 5096785"/>
              <a:gd name="connsiteX96" fmla="*/ 5567213 w 12192000"/>
              <a:gd name="connsiteY96" fmla="*/ 4878769 h 5096785"/>
              <a:gd name="connsiteX97" fmla="*/ 5564659 w 12192000"/>
              <a:gd name="connsiteY97" fmla="*/ 4881042 h 5096785"/>
              <a:gd name="connsiteX98" fmla="*/ 5552102 w 12192000"/>
              <a:gd name="connsiteY98" fmla="*/ 4885426 h 5096785"/>
              <a:gd name="connsiteX99" fmla="*/ 5551475 w 12192000"/>
              <a:gd name="connsiteY99" fmla="*/ 4892560 h 5096785"/>
              <a:gd name="connsiteX100" fmla="*/ 5534664 w 12192000"/>
              <a:gd name="connsiteY100" fmla="*/ 4903385 h 5096785"/>
              <a:gd name="connsiteX101" fmla="*/ 5510737 w 12192000"/>
              <a:gd name="connsiteY101" fmla="*/ 4909807 h 5096785"/>
              <a:gd name="connsiteX102" fmla="*/ 5393901 w 12192000"/>
              <a:gd name="connsiteY102" fmla="*/ 4933709 h 5096785"/>
              <a:gd name="connsiteX103" fmla="*/ 5325782 w 12192000"/>
              <a:gd name="connsiteY103" fmla="*/ 4951789 h 5096785"/>
              <a:gd name="connsiteX104" fmla="*/ 5302703 w 12192000"/>
              <a:gd name="connsiteY104" fmla="*/ 4964590 h 5096785"/>
              <a:gd name="connsiteX105" fmla="*/ 5268591 w 12192000"/>
              <a:gd name="connsiteY105" fmla="*/ 4978479 h 5096785"/>
              <a:gd name="connsiteX106" fmla="*/ 5210559 w 12192000"/>
              <a:gd name="connsiteY106" fmla="*/ 5007585 h 5096785"/>
              <a:gd name="connsiteX107" fmla="*/ 5177597 w 12192000"/>
              <a:gd name="connsiteY107" fmla="*/ 5015926 h 5096785"/>
              <a:gd name="connsiteX108" fmla="*/ 5160569 w 12192000"/>
              <a:gd name="connsiteY108" fmla="*/ 5025681 h 5096785"/>
              <a:gd name="connsiteX109" fmla="*/ 5152748 w 12192000"/>
              <a:gd name="connsiteY109" fmla="*/ 5026569 h 5096785"/>
              <a:gd name="connsiteX110" fmla="*/ 5127678 w 12192000"/>
              <a:gd name="connsiteY110" fmla="*/ 5032947 h 5096785"/>
              <a:gd name="connsiteX111" fmla="*/ 5113147 w 12192000"/>
              <a:gd name="connsiteY111" fmla="*/ 5035818 h 5096785"/>
              <a:gd name="connsiteX112" fmla="*/ 5107301 w 12192000"/>
              <a:gd name="connsiteY112" fmla="*/ 5036672 h 5096785"/>
              <a:gd name="connsiteX113" fmla="*/ 5093215 w 12192000"/>
              <a:gd name="connsiteY113" fmla="*/ 5032880 h 5096785"/>
              <a:gd name="connsiteX114" fmla="*/ 5077058 w 12192000"/>
              <a:gd name="connsiteY114" fmla="*/ 5038681 h 5096785"/>
              <a:gd name="connsiteX115" fmla="*/ 5057349 w 12192000"/>
              <a:gd name="connsiteY115" fmla="*/ 5036015 h 5096785"/>
              <a:gd name="connsiteX116" fmla="*/ 5053945 w 12192000"/>
              <a:gd name="connsiteY116" fmla="*/ 5041952 h 5096785"/>
              <a:gd name="connsiteX117" fmla="*/ 5040021 w 12192000"/>
              <a:gd name="connsiteY117" fmla="*/ 5050052 h 5096785"/>
              <a:gd name="connsiteX118" fmla="*/ 5025913 w 12192000"/>
              <a:gd name="connsiteY118" fmla="*/ 5046535 h 5096785"/>
              <a:gd name="connsiteX119" fmla="*/ 4998218 w 12192000"/>
              <a:gd name="connsiteY119" fmla="*/ 5048065 h 5096785"/>
              <a:gd name="connsiteX120" fmla="*/ 4991008 w 12192000"/>
              <a:gd name="connsiteY120" fmla="*/ 5050439 h 5096785"/>
              <a:gd name="connsiteX121" fmla="*/ 4963503 w 12192000"/>
              <a:gd name="connsiteY121" fmla="*/ 5047575 h 5096785"/>
              <a:gd name="connsiteX122" fmla="*/ 4921053 w 12192000"/>
              <a:gd name="connsiteY122" fmla="*/ 5048925 h 5096785"/>
              <a:gd name="connsiteX123" fmla="*/ 4873420 w 12192000"/>
              <a:gd name="connsiteY123" fmla="*/ 5054929 h 5096785"/>
              <a:gd name="connsiteX124" fmla="*/ 4858825 w 12192000"/>
              <a:gd name="connsiteY124" fmla="*/ 5051329 h 5096785"/>
              <a:gd name="connsiteX125" fmla="*/ 4769340 w 12192000"/>
              <a:gd name="connsiteY125" fmla="*/ 5053090 h 5096785"/>
              <a:gd name="connsiteX126" fmla="*/ 4744152 w 12192000"/>
              <a:gd name="connsiteY126" fmla="*/ 5053391 h 5096785"/>
              <a:gd name="connsiteX127" fmla="*/ 4723556 w 12192000"/>
              <a:gd name="connsiteY127" fmla="*/ 5059633 h 5096785"/>
              <a:gd name="connsiteX128" fmla="*/ 4719699 w 12192000"/>
              <a:gd name="connsiteY128" fmla="*/ 5066298 h 5096785"/>
              <a:gd name="connsiteX129" fmla="*/ 4706016 w 12192000"/>
              <a:gd name="connsiteY129" fmla="*/ 5067422 h 5096785"/>
              <a:gd name="connsiteX130" fmla="*/ 4702593 w 12192000"/>
              <a:gd name="connsiteY130" fmla="*/ 5068973 h 5096785"/>
              <a:gd name="connsiteX131" fmla="*/ 4682766 w 12192000"/>
              <a:gd name="connsiteY131" fmla="*/ 5076609 h 5096785"/>
              <a:gd name="connsiteX132" fmla="*/ 4634960 w 12192000"/>
              <a:gd name="connsiteY132" fmla="*/ 5061852 h 5096785"/>
              <a:gd name="connsiteX133" fmla="*/ 4580645 w 12192000"/>
              <a:gd name="connsiteY133" fmla="*/ 5069246 h 5096785"/>
              <a:gd name="connsiteX134" fmla="*/ 4368005 w 12192000"/>
              <a:gd name="connsiteY134" fmla="*/ 5057426 h 5096785"/>
              <a:gd name="connsiteX135" fmla="*/ 4339489 w 12192000"/>
              <a:gd name="connsiteY135" fmla="*/ 5080858 h 5096785"/>
              <a:gd name="connsiteX136" fmla="*/ 4253895 w 12192000"/>
              <a:gd name="connsiteY136" fmla="*/ 5085008 h 5096785"/>
              <a:gd name="connsiteX137" fmla="*/ 4130140 w 12192000"/>
              <a:gd name="connsiteY137" fmla="*/ 5057070 h 5096785"/>
              <a:gd name="connsiteX138" fmla="*/ 3911296 w 12192000"/>
              <a:gd name="connsiteY138" fmla="*/ 5035663 h 5096785"/>
              <a:gd name="connsiteX139" fmla="*/ 3895182 w 12192000"/>
              <a:gd name="connsiteY139" fmla="*/ 5030229 h 5096785"/>
              <a:gd name="connsiteX140" fmla="*/ 3870866 w 12192000"/>
              <a:gd name="connsiteY140" fmla="*/ 5023753 h 5096785"/>
              <a:gd name="connsiteX141" fmla="*/ 3865913 w 12192000"/>
              <a:gd name="connsiteY141" fmla="*/ 5025143 h 5096785"/>
              <a:gd name="connsiteX142" fmla="*/ 3828606 w 12192000"/>
              <a:gd name="connsiteY142" fmla="*/ 5019426 h 5096785"/>
              <a:gd name="connsiteX143" fmla="*/ 3827901 w 12192000"/>
              <a:gd name="connsiteY143" fmla="*/ 5020583 h 5096785"/>
              <a:gd name="connsiteX144" fmla="*/ 3816543 w 12192000"/>
              <a:gd name="connsiteY144" fmla="*/ 5024366 h 5096785"/>
              <a:gd name="connsiteX145" fmla="*/ 3795278 w 12192000"/>
              <a:gd name="connsiteY145" fmla="*/ 5028779 h 5096785"/>
              <a:gd name="connsiteX146" fmla="*/ 3743858 w 12192000"/>
              <a:gd name="connsiteY146" fmla="*/ 5054237 h 5096785"/>
              <a:gd name="connsiteX147" fmla="*/ 3704945 w 12192000"/>
              <a:gd name="connsiteY147" fmla="*/ 5048413 h 5096785"/>
              <a:gd name="connsiteX148" fmla="*/ 3696992 w 12192000"/>
              <a:gd name="connsiteY148" fmla="*/ 5047914 h 5096785"/>
              <a:gd name="connsiteX149" fmla="*/ 3696780 w 12192000"/>
              <a:gd name="connsiteY149" fmla="*/ 5048181 h 5096785"/>
              <a:gd name="connsiteX150" fmla="*/ 3688290 w 12192000"/>
              <a:gd name="connsiteY150" fmla="*/ 5048204 h 5096785"/>
              <a:gd name="connsiteX151" fmla="*/ 3682486 w 12192000"/>
              <a:gd name="connsiteY151" fmla="*/ 5047000 h 5096785"/>
              <a:gd name="connsiteX152" fmla="*/ 3667056 w 12192000"/>
              <a:gd name="connsiteY152" fmla="*/ 5046030 h 5096785"/>
              <a:gd name="connsiteX153" fmla="*/ 3661403 w 12192000"/>
              <a:gd name="connsiteY153" fmla="*/ 5047537 h 5096785"/>
              <a:gd name="connsiteX154" fmla="*/ 3658673 w 12192000"/>
              <a:gd name="connsiteY154" fmla="*/ 5050790 h 5096785"/>
              <a:gd name="connsiteX155" fmla="*/ 3657333 w 12192000"/>
              <a:gd name="connsiteY155" fmla="*/ 5050325 h 5096785"/>
              <a:gd name="connsiteX156" fmla="*/ 3626778 w 12192000"/>
              <a:gd name="connsiteY156" fmla="*/ 5057882 h 5096785"/>
              <a:gd name="connsiteX157" fmla="*/ 3560067 w 12192000"/>
              <a:gd name="connsiteY157" fmla="*/ 5064266 h 5096785"/>
              <a:gd name="connsiteX158" fmla="*/ 3522641 w 12192000"/>
              <a:gd name="connsiteY158" fmla="*/ 5063654 h 5096785"/>
              <a:gd name="connsiteX159" fmla="*/ 3419275 w 12192000"/>
              <a:gd name="connsiteY159" fmla="*/ 5066646 h 5096785"/>
              <a:gd name="connsiteX160" fmla="*/ 3314869 w 12192000"/>
              <a:gd name="connsiteY160" fmla="*/ 5073197 h 5096785"/>
              <a:gd name="connsiteX161" fmla="*/ 3259088 w 12192000"/>
              <a:gd name="connsiteY161" fmla="*/ 5096363 h 5096785"/>
              <a:gd name="connsiteX162" fmla="*/ 3253104 w 12192000"/>
              <a:gd name="connsiteY162" fmla="*/ 5096785 h 5096785"/>
              <a:gd name="connsiteX163" fmla="*/ 3238751 w 12192000"/>
              <a:gd name="connsiteY163" fmla="*/ 5092996 h 5096785"/>
              <a:gd name="connsiteX164" fmla="*/ 3233681 w 12192000"/>
              <a:gd name="connsiteY164" fmla="*/ 5090758 h 5096785"/>
              <a:gd name="connsiteX165" fmla="*/ 3225562 w 12192000"/>
              <a:gd name="connsiteY165" fmla="*/ 5089215 h 5096785"/>
              <a:gd name="connsiteX166" fmla="*/ 3225260 w 12192000"/>
              <a:gd name="connsiteY166" fmla="*/ 5089437 h 5096785"/>
              <a:gd name="connsiteX167" fmla="*/ 3217859 w 12192000"/>
              <a:gd name="connsiteY167" fmla="*/ 5087484 h 5096785"/>
              <a:gd name="connsiteX168" fmla="*/ 3182980 w 12192000"/>
              <a:gd name="connsiteY168" fmla="*/ 5074650 h 5096785"/>
              <a:gd name="connsiteX169" fmla="*/ 3055081 w 12192000"/>
              <a:gd name="connsiteY169" fmla="*/ 5080424 h 5096785"/>
              <a:gd name="connsiteX170" fmla="*/ 3049807 w 12192000"/>
              <a:gd name="connsiteY170" fmla="*/ 5080860 h 5096785"/>
              <a:gd name="connsiteX171" fmla="*/ 3029122 w 12192000"/>
              <a:gd name="connsiteY171" fmla="*/ 5070085 h 5096785"/>
              <a:gd name="connsiteX172" fmla="*/ 3017862 w 12192000"/>
              <a:gd name="connsiteY172" fmla="*/ 5065942 h 5096785"/>
              <a:gd name="connsiteX173" fmla="*/ 3015868 w 12192000"/>
              <a:gd name="connsiteY173" fmla="*/ 5061832 h 5096785"/>
              <a:gd name="connsiteX174" fmla="*/ 2998644 w 12192000"/>
              <a:gd name="connsiteY174" fmla="*/ 5057210 h 5096785"/>
              <a:gd name="connsiteX175" fmla="*/ 2996219 w 12192000"/>
              <a:gd name="connsiteY175" fmla="*/ 5057788 h 5096785"/>
              <a:gd name="connsiteX176" fmla="*/ 2983676 w 12192000"/>
              <a:gd name="connsiteY176" fmla="*/ 5049852 h 5096785"/>
              <a:gd name="connsiteX177" fmla="*/ 2903609 w 12192000"/>
              <a:gd name="connsiteY177" fmla="*/ 4998457 h 5096785"/>
              <a:gd name="connsiteX178" fmla="*/ 2758830 w 12192000"/>
              <a:gd name="connsiteY178" fmla="*/ 4974760 h 5096785"/>
              <a:gd name="connsiteX179" fmla="*/ 2532669 w 12192000"/>
              <a:gd name="connsiteY179" fmla="*/ 4940573 h 5096785"/>
              <a:gd name="connsiteX180" fmla="*/ 2389931 w 12192000"/>
              <a:gd name="connsiteY180" fmla="*/ 4905785 h 5096785"/>
              <a:gd name="connsiteX181" fmla="*/ 2335186 w 12192000"/>
              <a:gd name="connsiteY181" fmla="*/ 4902957 h 5096785"/>
              <a:gd name="connsiteX182" fmla="*/ 2273393 w 12192000"/>
              <a:gd name="connsiteY182" fmla="*/ 4883565 h 5096785"/>
              <a:gd name="connsiteX183" fmla="*/ 2269523 w 12192000"/>
              <a:gd name="connsiteY183" fmla="*/ 4884442 h 5096785"/>
              <a:gd name="connsiteX184" fmla="*/ 2256015 w 12192000"/>
              <a:gd name="connsiteY184" fmla="*/ 4883014 h 5096785"/>
              <a:gd name="connsiteX185" fmla="*/ 2249731 w 12192000"/>
              <a:gd name="connsiteY185" fmla="*/ 4888778 h 5096785"/>
              <a:gd name="connsiteX186" fmla="*/ 2227629 w 12192000"/>
              <a:gd name="connsiteY186" fmla="*/ 4891047 h 5096785"/>
              <a:gd name="connsiteX187" fmla="*/ 2203460 w 12192000"/>
              <a:gd name="connsiteY187" fmla="*/ 4886696 h 5096785"/>
              <a:gd name="connsiteX188" fmla="*/ 2091528 w 12192000"/>
              <a:gd name="connsiteY188" fmla="*/ 4859155 h 5096785"/>
              <a:gd name="connsiteX189" fmla="*/ 2022901 w 12192000"/>
              <a:gd name="connsiteY189" fmla="*/ 4846594 h 5096785"/>
              <a:gd name="connsiteX190" fmla="*/ 1994227 w 12192000"/>
              <a:gd name="connsiteY190" fmla="*/ 4847973 h 5096785"/>
              <a:gd name="connsiteX191" fmla="*/ 1955936 w 12192000"/>
              <a:gd name="connsiteY191" fmla="*/ 4845765 h 5096785"/>
              <a:gd name="connsiteX192" fmla="*/ 1741924 w 12192000"/>
              <a:gd name="connsiteY192" fmla="*/ 4808054 h 5096785"/>
              <a:gd name="connsiteX193" fmla="*/ 1734410 w 12192000"/>
              <a:gd name="connsiteY193" fmla="*/ 4811675 h 5096785"/>
              <a:gd name="connsiteX194" fmla="*/ 1691423 w 12192000"/>
              <a:gd name="connsiteY194" fmla="*/ 4802777 h 5096785"/>
              <a:gd name="connsiteX195" fmla="*/ 1554504 w 12192000"/>
              <a:gd name="connsiteY195" fmla="*/ 4739985 h 5096785"/>
              <a:gd name="connsiteX196" fmla="*/ 1470119 w 12192000"/>
              <a:gd name="connsiteY196" fmla="*/ 4723470 h 5096785"/>
              <a:gd name="connsiteX197" fmla="*/ 1437967 w 12192000"/>
              <a:gd name="connsiteY197" fmla="*/ 4722710 h 5096785"/>
              <a:gd name="connsiteX198" fmla="*/ 1295869 w 12192000"/>
              <a:gd name="connsiteY198" fmla="*/ 4726175 h 5096785"/>
              <a:gd name="connsiteX199" fmla="*/ 1292949 w 12192000"/>
              <a:gd name="connsiteY199" fmla="*/ 4684615 h 5096785"/>
              <a:gd name="connsiteX200" fmla="*/ 1244908 w 12192000"/>
              <a:gd name="connsiteY200" fmla="*/ 4706993 h 5096785"/>
              <a:gd name="connsiteX201" fmla="*/ 1171266 w 12192000"/>
              <a:gd name="connsiteY201" fmla="*/ 4706535 h 5096785"/>
              <a:gd name="connsiteX202" fmla="*/ 1160868 w 12192000"/>
              <a:gd name="connsiteY202" fmla="*/ 4701936 h 5096785"/>
              <a:gd name="connsiteX203" fmla="*/ 1147599 w 12192000"/>
              <a:gd name="connsiteY203" fmla="*/ 4714833 h 5096785"/>
              <a:gd name="connsiteX204" fmla="*/ 1119603 w 12192000"/>
              <a:gd name="connsiteY204" fmla="*/ 4721303 h 5096785"/>
              <a:gd name="connsiteX205" fmla="*/ 997851 w 12192000"/>
              <a:gd name="connsiteY205" fmla="*/ 4722336 h 5096785"/>
              <a:gd name="connsiteX206" fmla="*/ 976455 w 12192000"/>
              <a:gd name="connsiteY206" fmla="*/ 4726407 h 5096785"/>
              <a:gd name="connsiteX207" fmla="*/ 949939 w 12192000"/>
              <a:gd name="connsiteY207" fmla="*/ 4719699 h 5096785"/>
              <a:gd name="connsiteX208" fmla="*/ 894148 w 12192000"/>
              <a:gd name="connsiteY208" fmla="*/ 4710406 h 5096785"/>
              <a:gd name="connsiteX209" fmla="*/ 857990 w 12192000"/>
              <a:gd name="connsiteY209" fmla="*/ 4696844 h 5096785"/>
              <a:gd name="connsiteX210" fmla="*/ 848649 w 12192000"/>
              <a:gd name="connsiteY210" fmla="*/ 4704021 h 5096785"/>
              <a:gd name="connsiteX211" fmla="*/ 826436 w 12192000"/>
              <a:gd name="connsiteY211" fmla="*/ 4707421 h 5096785"/>
              <a:gd name="connsiteX212" fmla="*/ 733052 w 12192000"/>
              <a:gd name="connsiteY212" fmla="*/ 4701884 h 5096785"/>
              <a:gd name="connsiteX213" fmla="*/ 716185 w 12192000"/>
              <a:gd name="connsiteY213" fmla="*/ 4648168 h 5096785"/>
              <a:gd name="connsiteX214" fmla="*/ 582722 w 12192000"/>
              <a:gd name="connsiteY214" fmla="*/ 4658637 h 5096785"/>
              <a:gd name="connsiteX215" fmla="*/ 581118 w 12192000"/>
              <a:gd name="connsiteY215" fmla="*/ 4654120 h 5096785"/>
              <a:gd name="connsiteX216" fmla="*/ 546453 w 12192000"/>
              <a:gd name="connsiteY216" fmla="*/ 4652542 h 5096785"/>
              <a:gd name="connsiteX217" fmla="*/ 536773 w 12192000"/>
              <a:gd name="connsiteY217" fmla="*/ 4644609 h 5096785"/>
              <a:gd name="connsiteX218" fmla="*/ 388896 w 12192000"/>
              <a:gd name="connsiteY218" fmla="*/ 4619173 h 5096785"/>
              <a:gd name="connsiteX219" fmla="*/ 366479 w 12192000"/>
              <a:gd name="connsiteY219" fmla="*/ 4618896 h 5096785"/>
              <a:gd name="connsiteX220" fmla="*/ 342781 w 12192000"/>
              <a:gd name="connsiteY220" fmla="*/ 4601239 h 5096785"/>
              <a:gd name="connsiteX221" fmla="*/ 255925 w 12192000"/>
              <a:gd name="connsiteY221" fmla="*/ 4598685 h 5096785"/>
              <a:gd name="connsiteX222" fmla="*/ 226919 w 12192000"/>
              <a:gd name="connsiteY222" fmla="*/ 4598460 h 5096785"/>
              <a:gd name="connsiteX223" fmla="*/ 213925 w 12192000"/>
              <a:gd name="connsiteY223" fmla="*/ 4597783 h 5096785"/>
              <a:gd name="connsiteX224" fmla="*/ 215196 w 12192000"/>
              <a:gd name="connsiteY224" fmla="*/ 4588576 h 5096785"/>
              <a:gd name="connsiteX225" fmla="*/ 180214 w 12192000"/>
              <a:gd name="connsiteY225" fmla="*/ 4583701 h 5096785"/>
              <a:gd name="connsiteX226" fmla="*/ 83203 w 12192000"/>
              <a:gd name="connsiteY226" fmla="*/ 4531664 h 5096785"/>
              <a:gd name="connsiteX227" fmla="*/ 4106 w 12192000"/>
              <a:gd name="connsiteY227" fmla="*/ 4517202 h 5096785"/>
              <a:gd name="connsiteX228" fmla="*/ 0 w 12192000"/>
              <a:gd name="connsiteY228" fmla="*/ 4516084 h 5096785"/>
              <a:gd name="connsiteX229" fmla="*/ 0 w 12192000"/>
              <a:gd name="connsiteY229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021777 w 12192000"/>
              <a:gd name="connsiteY4" fmla="*/ 3848082 h 5096785"/>
              <a:gd name="connsiteX5" fmla="*/ 11700796 w 12192000"/>
              <a:gd name="connsiteY5" fmla="*/ 3819843 h 5096785"/>
              <a:gd name="connsiteX6" fmla="*/ 11596222 w 12192000"/>
              <a:gd name="connsiteY6" fmla="*/ 3858834 h 5096785"/>
              <a:gd name="connsiteX7" fmla="*/ 11416000 w 12192000"/>
              <a:gd name="connsiteY7" fmla="*/ 3915854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028335 w 12192000"/>
              <a:gd name="connsiteY90" fmla="*/ 4722621 h 5096785"/>
              <a:gd name="connsiteX91" fmla="*/ 5908701 w 12192000"/>
              <a:gd name="connsiteY91" fmla="*/ 4779160 h 5096785"/>
              <a:gd name="connsiteX92" fmla="*/ 5860414 w 12192000"/>
              <a:gd name="connsiteY92" fmla="*/ 4807892 h 5096785"/>
              <a:gd name="connsiteX93" fmla="*/ 5683612 w 12192000"/>
              <a:gd name="connsiteY93" fmla="*/ 4848770 h 5096785"/>
              <a:gd name="connsiteX94" fmla="*/ 5635111 w 12192000"/>
              <a:gd name="connsiteY94" fmla="*/ 4868888 h 5096785"/>
              <a:gd name="connsiteX95" fmla="*/ 5582652 w 12192000"/>
              <a:gd name="connsiteY95" fmla="*/ 4866836 h 5096785"/>
              <a:gd name="connsiteX96" fmla="*/ 5567213 w 12192000"/>
              <a:gd name="connsiteY96" fmla="*/ 4878769 h 5096785"/>
              <a:gd name="connsiteX97" fmla="*/ 5564659 w 12192000"/>
              <a:gd name="connsiteY97" fmla="*/ 4881042 h 5096785"/>
              <a:gd name="connsiteX98" fmla="*/ 5552102 w 12192000"/>
              <a:gd name="connsiteY98" fmla="*/ 4885426 h 5096785"/>
              <a:gd name="connsiteX99" fmla="*/ 5551475 w 12192000"/>
              <a:gd name="connsiteY99" fmla="*/ 4892560 h 5096785"/>
              <a:gd name="connsiteX100" fmla="*/ 5534664 w 12192000"/>
              <a:gd name="connsiteY100" fmla="*/ 4903385 h 5096785"/>
              <a:gd name="connsiteX101" fmla="*/ 5510737 w 12192000"/>
              <a:gd name="connsiteY101" fmla="*/ 4909807 h 5096785"/>
              <a:gd name="connsiteX102" fmla="*/ 5393901 w 12192000"/>
              <a:gd name="connsiteY102" fmla="*/ 4933709 h 5096785"/>
              <a:gd name="connsiteX103" fmla="*/ 5325782 w 12192000"/>
              <a:gd name="connsiteY103" fmla="*/ 4951789 h 5096785"/>
              <a:gd name="connsiteX104" fmla="*/ 5302703 w 12192000"/>
              <a:gd name="connsiteY104" fmla="*/ 4964590 h 5096785"/>
              <a:gd name="connsiteX105" fmla="*/ 5268591 w 12192000"/>
              <a:gd name="connsiteY105" fmla="*/ 4978479 h 5096785"/>
              <a:gd name="connsiteX106" fmla="*/ 5210559 w 12192000"/>
              <a:gd name="connsiteY106" fmla="*/ 5007585 h 5096785"/>
              <a:gd name="connsiteX107" fmla="*/ 5177597 w 12192000"/>
              <a:gd name="connsiteY107" fmla="*/ 5015926 h 5096785"/>
              <a:gd name="connsiteX108" fmla="*/ 5160569 w 12192000"/>
              <a:gd name="connsiteY108" fmla="*/ 5025681 h 5096785"/>
              <a:gd name="connsiteX109" fmla="*/ 5152748 w 12192000"/>
              <a:gd name="connsiteY109" fmla="*/ 5026569 h 5096785"/>
              <a:gd name="connsiteX110" fmla="*/ 5127678 w 12192000"/>
              <a:gd name="connsiteY110" fmla="*/ 5032947 h 5096785"/>
              <a:gd name="connsiteX111" fmla="*/ 5113147 w 12192000"/>
              <a:gd name="connsiteY111" fmla="*/ 5035818 h 5096785"/>
              <a:gd name="connsiteX112" fmla="*/ 5107301 w 12192000"/>
              <a:gd name="connsiteY112" fmla="*/ 5036672 h 5096785"/>
              <a:gd name="connsiteX113" fmla="*/ 5093215 w 12192000"/>
              <a:gd name="connsiteY113" fmla="*/ 5032880 h 5096785"/>
              <a:gd name="connsiteX114" fmla="*/ 5077058 w 12192000"/>
              <a:gd name="connsiteY114" fmla="*/ 5038681 h 5096785"/>
              <a:gd name="connsiteX115" fmla="*/ 5057349 w 12192000"/>
              <a:gd name="connsiteY115" fmla="*/ 5036015 h 5096785"/>
              <a:gd name="connsiteX116" fmla="*/ 5053945 w 12192000"/>
              <a:gd name="connsiteY116" fmla="*/ 5041952 h 5096785"/>
              <a:gd name="connsiteX117" fmla="*/ 5040021 w 12192000"/>
              <a:gd name="connsiteY117" fmla="*/ 5050052 h 5096785"/>
              <a:gd name="connsiteX118" fmla="*/ 5025913 w 12192000"/>
              <a:gd name="connsiteY118" fmla="*/ 5046535 h 5096785"/>
              <a:gd name="connsiteX119" fmla="*/ 4998218 w 12192000"/>
              <a:gd name="connsiteY119" fmla="*/ 5048065 h 5096785"/>
              <a:gd name="connsiteX120" fmla="*/ 4991008 w 12192000"/>
              <a:gd name="connsiteY120" fmla="*/ 5050439 h 5096785"/>
              <a:gd name="connsiteX121" fmla="*/ 4963503 w 12192000"/>
              <a:gd name="connsiteY121" fmla="*/ 5047575 h 5096785"/>
              <a:gd name="connsiteX122" fmla="*/ 4921053 w 12192000"/>
              <a:gd name="connsiteY122" fmla="*/ 5048925 h 5096785"/>
              <a:gd name="connsiteX123" fmla="*/ 4873420 w 12192000"/>
              <a:gd name="connsiteY123" fmla="*/ 5054929 h 5096785"/>
              <a:gd name="connsiteX124" fmla="*/ 4858825 w 12192000"/>
              <a:gd name="connsiteY124" fmla="*/ 5051329 h 5096785"/>
              <a:gd name="connsiteX125" fmla="*/ 4769340 w 12192000"/>
              <a:gd name="connsiteY125" fmla="*/ 5053090 h 5096785"/>
              <a:gd name="connsiteX126" fmla="*/ 4744152 w 12192000"/>
              <a:gd name="connsiteY126" fmla="*/ 5053391 h 5096785"/>
              <a:gd name="connsiteX127" fmla="*/ 4723556 w 12192000"/>
              <a:gd name="connsiteY127" fmla="*/ 5059633 h 5096785"/>
              <a:gd name="connsiteX128" fmla="*/ 4719699 w 12192000"/>
              <a:gd name="connsiteY128" fmla="*/ 5066298 h 5096785"/>
              <a:gd name="connsiteX129" fmla="*/ 4706016 w 12192000"/>
              <a:gd name="connsiteY129" fmla="*/ 5067422 h 5096785"/>
              <a:gd name="connsiteX130" fmla="*/ 4702593 w 12192000"/>
              <a:gd name="connsiteY130" fmla="*/ 5068973 h 5096785"/>
              <a:gd name="connsiteX131" fmla="*/ 4682766 w 12192000"/>
              <a:gd name="connsiteY131" fmla="*/ 5076609 h 5096785"/>
              <a:gd name="connsiteX132" fmla="*/ 4634960 w 12192000"/>
              <a:gd name="connsiteY132" fmla="*/ 5061852 h 5096785"/>
              <a:gd name="connsiteX133" fmla="*/ 4580645 w 12192000"/>
              <a:gd name="connsiteY133" fmla="*/ 5069246 h 5096785"/>
              <a:gd name="connsiteX134" fmla="*/ 4368005 w 12192000"/>
              <a:gd name="connsiteY134" fmla="*/ 5057426 h 5096785"/>
              <a:gd name="connsiteX135" fmla="*/ 4339489 w 12192000"/>
              <a:gd name="connsiteY135" fmla="*/ 5080858 h 5096785"/>
              <a:gd name="connsiteX136" fmla="*/ 4253895 w 12192000"/>
              <a:gd name="connsiteY136" fmla="*/ 5085008 h 5096785"/>
              <a:gd name="connsiteX137" fmla="*/ 4130140 w 12192000"/>
              <a:gd name="connsiteY137" fmla="*/ 5057070 h 5096785"/>
              <a:gd name="connsiteX138" fmla="*/ 3911296 w 12192000"/>
              <a:gd name="connsiteY138" fmla="*/ 5035663 h 5096785"/>
              <a:gd name="connsiteX139" fmla="*/ 3895182 w 12192000"/>
              <a:gd name="connsiteY139" fmla="*/ 5030229 h 5096785"/>
              <a:gd name="connsiteX140" fmla="*/ 3870866 w 12192000"/>
              <a:gd name="connsiteY140" fmla="*/ 5023753 h 5096785"/>
              <a:gd name="connsiteX141" fmla="*/ 3865913 w 12192000"/>
              <a:gd name="connsiteY141" fmla="*/ 5025143 h 5096785"/>
              <a:gd name="connsiteX142" fmla="*/ 3828606 w 12192000"/>
              <a:gd name="connsiteY142" fmla="*/ 5019426 h 5096785"/>
              <a:gd name="connsiteX143" fmla="*/ 3827901 w 12192000"/>
              <a:gd name="connsiteY143" fmla="*/ 5020583 h 5096785"/>
              <a:gd name="connsiteX144" fmla="*/ 3816543 w 12192000"/>
              <a:gd name="connsiteY144" fmla="*/ 5024366 h 5096785"/>
              <a:gd name="connsiteX145" fmla="*/ 3795278 w 12192000"/>
              <a:gd name="connsiteY145" fmla="*/ 5028779 h 5096785"/>
              <a:gd name="connsiteX146" fmla="*/ 3743858 w 12192000"/>
              <a:gd name="connsiteY146" fmla="*/ 5054237 h 5096785"/>
              <a:gd name="connsiteX147" fmla="*/ 3704945 w 12192000"/>
              <a:gd name="connsiteY147" fmla="*/ 5048413 h 5096785"/>
              <a:gd name="connsiteX148" fmla="*/ 3696992 w 12192000"/>
              <a:gd name="connsiteY148" fmla="*/ 5047914 h 5096785"/>
              <a:gd name="connsiteX149" fmla="*/ 3696780 w 12192000"/>
              <a:gd name="connsiteY149" fmla="*/ 5048181 h 5096785"/>
              <a:gd name="connsiteX150" fmla="*/ 3688290 w 12192000"/>
              <a:gd name="connsiteY150" fmla="*/ 5048204 h 5096785"/>
              <a:gd name="connsiteX151" fmla="*/ 3682486 w 12192000"/>
              <a:gd name="connsiteY151" fmla="*/ 5047000 h 5096785"/>
              <a:gd name="connsiteX152" fmla="*/ 3667056 w 12192000"/>
              <a:gd name="connsiteY152" fmla="*/ 5046030 h 5096785"/>
              <a:gd name="connsiteX153" fmla="*/ 3661403 w 12192000"/>
              <a:gd name="connsiteY153" fmla="*/ 5047537 h 5096785"/>
              <a:gd name="connsiteX154" fmla="*/ 3658673 w 12192000"/>
              <a:gd name="connsiteY154" fmla="*/ 5050790 h 5096785"/>
              <a:gd name="connsiteX155" fmla="*/ 3657333 w 12192000"/>
              <a:gd name="connsiteY155" fmla="*/ 5050325 h 5096785"/>
              <a:gd name="connsiteX156" fmla="*/ 3626778 w 12192000"/>
              <a:gd name="connsiteY156" fmla="*/ 5057882 h 5096785"/>
              <a:gd name="connsiteX157" fmla="*/ 3560067 w 12192000"/>
              <a:gd name="connsiteY157" fmla="*/ 5064266 h 5096785"/>
              <a:gd name="connsiteX158" fmla="*/ 3522641 w 12192000"/>
              <a:gd name="connsiteY158" fmla="*/ 5063654 h 5096785"/>
              <a:gd name="connsiteX159" fmla="*/ 3419275 w 12192000"/>
              <a:gd name="connsiteY159" fmla="*/ 5066646 h 5096785"/>
              <a:gd name="connsiteX160" fmla="*/ 3314869 w 12192000"/>
              <a:gd name="connsiteY160" fmla="*/ 5073197 h 5096785"/>
              <a:gd name="connsiteX161" fmla="*/ 3259088 w 12192000"/>
              <a:gd name="connsiteY161" fmla="*/ 5096363 h 5096785"/>
              <a:gd name="connsiteX162" fmla="*/ 3253104 w 12192000"/>
              <a:gd name="connsiteY162" fmla="*/ 5096785 h 5096785"/>
              <a:gd name="connsiteX163" fmla="*/ 3238751 w 12192000"/>
              <a:gd name="connsiteY163" fmla="*/ 5092996 h 5096785"/>
              <a:gd name="connsiteX164" fmla="*/ 3233681 w 12192000"/>
              <a:gd name="connsiteY164" fmla="*/ 5090758 h 5096785"/>
              <a:gd name="connsiteX165" fmla="*/ 3225562 w 12192000"/>
              <a:gd name="connsiteY165" fmla="*/ 5089215 h 5096785"/>
              <a:gd name="connsiteX166" fmla="*/ 3225260 w 12192000"/>
              <a:gd name="connsiteY166" fmla="*/ 5089437 h 5096785"/>
              <a:gd name="connsiteX167" fmla="*/ 3217859 w 12192000"/>
              <a:gd name="connsiteY167" fmla="*/ 5087484 h 5096785"/>
              <a:gd name="connsiteX168" fmla="*/ 3182980 w 12192000"/>
              <a:gd name="connsiteY168" fmla="*/ 5074650 h 5096785"/>
              <a:gd name="connsiteX169" fmla="*/ 3055081 w 12192000"/>
              <a:gd name="connsiteY169" fmla="*/ 5080424 h 5096785"/>
              <a:gd name="connsiteX170" fmla="*/ 3049807 w 12192000"/>
              <a:gd name="connsiteY170" fmla="*/ 5080860 h 5096785"/>
              <a:gd name="connsiteX171" fmla="*/ 3029122 w 12192000"/>
              <a:gd name="connsiteY171" fmla="*/ 5070085 h 5096785"/>
              <a:gd name="connsiteX172" fmla="*/ 3017862 w 12192000"/>
              <a:gd name="connsiteY172" fmla="*/ 5065942 h 5096785"/>
              <a:gd name="connsiteX173" fmla="*/ 3015868 w 12192000"/>
              <a:gd name="connsiteY173" fmla="*/ 5061832 h 5096785"/>
              <a:gd name="connsiteX174" fmla="*/ 2998644 w 12192000"/>
              <a:gd name="connsiteY174" fmla="*/ 5057210 h 5096785"/>
              <a:gd name="connsiteX175" fmla="*/ 2996219 w 12192000"/>
              <a:gd name="connsiteY175" fmla="*/ 5057788 h 5096785"/>
              <a:gd name="connsiteX176" fmla="*/ 2983676 w 12192000"/>
              <a:gd name="connsiteY176" fmla="*/ 5049852 h 5096785"/>
              <a:gd name="connsiteX177" fmla="*/ 2903609 w 12192000"/>
              <a:gd name="connsiteY177" fmla="*/ 4998457 h 5096785"/>
              <a:gd name="connsiteX178" fmla="*/ 2758830 w 12192000"/>
              <a:gd name="connsiteY178" fmla="*/ 4974760 h 5096785"/>
              <a:gd name="connsiteX179" fmla="*/ 2532669 w 12192000"/>
              <a:gd name="connsiteY179" fmla="*/ 4940573 h 5096785"/>
              <a:gd name="connsiteX180" fmla="*/ 2389931 w 12192000"/>
              <a:gd name="connsiteY180" fmla="*/ 4905785 h 5096785"/>
              <a:gd name="connsiteX181" fmla="*/ 2335186 w 12192000"/>
              <a:gd name="connsiteY181" fmla="*/ 4902957 h 5096785"/>
              <a:gd name="connsiteX182" fmla="*/ 2273393 w 12192000"/>
              <a:gd name="connsiteY182" fmla="*/ 4883565 h 5096785"/>
              <a:gd name="connsiteX183" fmla="*/ 2269523 w 12192000"/>
              <a:gd name="connsiteY183" fmla="*/ 4884442 h 5096785"/>
              <a:gd name="connsiteX184" fmla="*/ 2256015 w 12192000"/>
              <a:gd name="connsiteY184" fmla="*/ 4883014 h 5096785"/>
              <a:gd name="connsiteX185" fmla="*/ 2249731 w 12192000"/>
              <a:gd name="connsiteY185" fmla="*/ 4888778 h 5096785"/>
              <a:gd name="connsiteX186" fmla="*/ 2227629 w 12192000"/>
              <a:gd name="connsiteY186" fmla="*/ 4891047 h 5096785"/>
              <a:gd name="connsiteX187" fmla="*/ 2203460 w 12192000"/>
              <a:gd name="connsiteY187" fmla="*/ 4886696 h 5096785"/>
              <a:gd name="connsiteX188" fmla="*/ 2091528 w 12192000"/>
              <a:gd name="connsiteY188" fmla="*/ 4859155 h 5096785"/>
              <a:gd name="connsiteX189" fmla="*/ 2022901 w 12192000"/>
              <a:gd name="connsiteY189" fmla="*/ 4846594 h 5096785"/>
              <a:gd name="connsiteX190" fmla="*/ 1994227 w 12192000"/>
              <a:gd name="connsiteY190" fmla="*/ 4847973 h 5096785"/>
              <a:gd name="connsiteX191" fmla="*/ 1955936 w 12192000"/>
              <a:gd name="connsiteY191" fmla="*/ 4845765 h 5096785"/>
              <a:gd name="connsiteX192" fmla="*/ 1741924 w 12192000"/>
              <a:gd name="connsiteY192" fmla="*/ 4808054 h 5096785"/>
              <a:gd name="connsiteX193" fmla="*/ 1734410 w 12192000"/>
              <a:gd name="connsiteY193" fmla="*/ 4811675 h 5096785"/>
              <a:gd name="connsiteX194" fmla="*/ 1691423 w 12192000"/>
              <a:gd name="connsiteY194" fmla="*/ 4802777 h 5096785"/>
              <a:gd name="connsiteX195" fmla="*/ 1554504 w 12192000"/>
              <a:gd name="connsiteY195" fmla="*/ 4739985 h 5096785"/>
              <a:gd name="connsiteX196" fmla="*/ 1470119 w 12192000"/>
              <a:gd name="connsiteY196" fmla="*/ 4723470 h 5096785"/>
              <a:gd name="connsiteX197" fmla="*/ 1437967 w 12192000"/>
              <a:gd name="connsiteY197" fmla="*/ 4722710 h 5096785"/>
              <a:gd name="connsiteX198" fmla="*/ 1295869 w 12192000"/>
              <a:gd name="connsiteY198" fmla="*/ 4726175 h 5096785"/>
              <a:gd name="connsiteX199" fmla="*/ 1292949 w 12192000"/>
              <a:gd name="connsiteY199" fmla="*/ 4684615 h 5096785"/>
              <a:gd name="connsiteX200" fmla="*/ 1244908 w 12192000"/>
              <a:gd name="connsiteY200" fmla="*/ 4706993 h 5096785"/>
              <a:gd name="connsiteX201" fmla="*/ 1171266 w 12192000"/>
              <a:gd name="connsiteY201" fmla="*/ 4706535 h 5096785"/>
              <a:gd name="connsiteX202" fmla="*/ 1160868 w 12192000"/>
              <a:gd name="connsiteY202" fmla="*/ 4701936 h 5096785"/>
              <a:gd name="connsiteX203" fmla="*/ 1147599 w 12192000"/>
              <a:gd name="connsiteY203" fmla="*/ 4714833 h 5096785"/>
              <a:gd name="connsiteX204" fmla="*/ 1119603 w 12192000"/>
              <a:gd name="connsiteY204" fmla="*/ 4721303 h 5096785"/>
              <a:gd name="connsiteX205" fmla="*/ 997851 w 12192000"/>
              <a:gd name="connsiteY205" fmla="*/ 4722336 h 5096785"/>
              <a:gd name="connsiteX206" fmla="*/ 976455 w 12192000"/>
              <a:gd name="connsiteY206" fmla="*/ 4726407 h 5096785"/>
              <a:gd name="connsiteX207" fmla="*/ 949939 w 12192000"/>
              <a:gd name="connsiteY207" fmla="*/ 4719699 h 5096785"/>
              <a:gd name="connsiteX208" fmla="*/ 894148 w 12192000"/>
              <a:gd name="connsiteY208" fmla="*/ 4710406 h 5096785"/>
              <a:gd name="connsiteX209" fmla="*/ 857990 w 12192000"/>
              <a:gd name="connsiteY209" fmla="*/ 4696844 h 5096785"/>
              <a:gd name="connsiteX210" fmla="*/ 848649 w 12192000"/>
              <a:gd name="connsiteY210" fmla="*/ 4704021 h 5096785"/>
              <a:gd name="connsiteX211" fmla="*/ 826436 w 12192000"/>
              <a:gd name="connsiteY211" fmla="*/ 4707421 h 5096785"/>
              <a:gd name="connsiteX212" fmla="*/ 733052 w 12192000"/>
              <a:gd name="connsiteY212" fmla="*/ 4701884 h 5096785"/>
              <a:gd name="connsiteX213" fmla="*/ 716185 w 12192000"/>
              <a:gd name="connsiteY213" fmla="*/ 4648168 h 5096785"/>
              <a:gd name="connsiteX214" fmla="*/ 582722 w 12192000"/>
              <a:gd name="connsiteY214" fmla="*/ 4658637 h 5096785"/>
              <a:gd name="connsiteX215" fmla="*/ 581118 w 12192000"/>
              <a:gd name="connsiteY215" fmla="*/ 4654120 h 5096785"/>
              <a:gd name="connsiteX216" fmla="*/ 546453 w 12192000"/>
              <a:gd name="connsiteY216" fmla="*/ 4652542 h 5096785"/>
              <a:gd name="connsiteX217" fmla="*/ 536773 w 12192000"/>
              <a:gd name="connsiteY217" fmla="*/ 4644609 h 5096785"/>
              <a:gd name="connsiteX218" fmla="*/ 388896 w 12192000"/>
              <a:gd name="connsiteY218" fmla="*/ 4619173 h 5096785"/>
              <a:gd name="connsiteX219" fmla="*/ 366479 w 12192000"/>
              <a:gd name="connsiteY219" fmla="*/ 4618896 h 5096785"/>
              <a:gd name="connsiteX220" fmla="*/ 342781 w 12192000"/>
              <a:gd name="connsiteY220" fmla="*/ 4601239 h 5096785"/>
              <a:gd name="connsiteX221" fmla="*/ 255925 w 12192000"/>
              <a:gd name="connsiteY221" fmla="*/ 4598685 h 5096785"/>
              <a:gd name="connsiteX222" fmla="*/ 226919 w 12192000"/>
              <a:gd name="connsiteY222" fmla="*/ 4598460 h 5096785"/>
              <a:gd name="connsiteX223" fmla="*/ 213925 w 12192000"/>
              <a:gd name="connsiteY223" fmla="*/ 4597783 h 5096785"/>
              <a:gd name="connsiteX224" fmla="*/ 215196 w 12192000"/>
              <a:gd name="connsiteY224" fmla="*/ 4588576 h 5096785"/>
              <a:gd name="connsiteX225" fmla="*/ 180214 w 12192000"/>
              <a:gd name="connsiteY225" fmla="*/ 4583701 h 5096785"/>
              <a:gd name="connsiteX226" fmla="*/ 83203 w 12192000"/>
              <a:gd name="connsiteY226" fmla="*/ 4531664 h 5096785"/>
              <a:gd name="connsiteX227" fmla="*/ 4106 w 12192000"/>
              <a:gd name="connsiteY227" fmla="*/ 4517202 h 5096785"/>
              <a:gd name="connsiteX228" fmla="*/ 0 w 12192000"/>
              <a:gd name="connsiteY228" fmla="*/ 4516084 h 5096785"/>
              <a:gd name="connsiteX229" fmla="*/ 0 w 12192000"/>
              <a:gd name="connsiteY229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021777 w 12192000"/>
              <a:gd name="connsiteY4" fmla="*/ 3848082 h 5096785"/>
              <a:gd name="connsiteX5" fmla="*/ 11700796 w 12192000"/>
              <a:gd name="connsiteY5" fmla="*/ 3819843 h 5096785"/>
              <a:gd name="connsiteX6" fmla="*/ 11596222 w 12192000"/>
              <a:gd name="connsiteY6" fmla="*/ 3858834 h 5096785"/>
              <a:gd name="connsiteX7" fmla="*/ 11416000 w 12192000"/>
              <a:gd name="connsiteY7" fmla="*/ 3915854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028335 w 12192000"/>
              <a:gd name="connsiteY90" fmla="*/ 4722621 h 5096785"/>
              <a:gd name="connsiteX91" fmla="*/ 5908701 w 12192000"/>
              <a:gd name="connsiteY91" fmla="*/ 4779160 h 5096785"/>
              <a:gd name="connsiteX92" fmla="*/ 5860414 w 12192000"/>
              <a:gd name="connsiteY92" fmla="*/ 4807892 h 5096785"/>
              <a:gd name="connsiteX93" fmla="*/ 5683612 w 12192000"/>
              <a:gd name="connsiteY93" fmla="*/ 4848770 h 5096785"/>
              <a:gd name="connsiteX94" fmla="*/ 5635111 w 12192000"/>
              <a:gd name="connsiteY94" fmla="*/ 4868888 h 5096785"/>
              <a:gd name="connsiteX95" fmla="*/ 5582652 w 12192000"/>
              <a:gd name="connsiteY95" fmla="*/ 4866836 h 5096785"/>
              <a:gd name="connsiteX96" fmla="*/ 5567213 w 12192000"/>
              <a:gd name="connsiteY96" fmla="*/ 4878769 h 5096785"/>
              <a:gd name="connsiteX97" fmla="*/ 5564659 w 12192000"/>
              <a:gd name="connsiteY97" fmla="*/ 4881042 h 5096785"/>
              <a:gd name="connsiteX98" fmla="*/ 5552102 w 12192000"/>
              <a:gd name="connsiteY98" fmla="*/ 4885426 h 5096785"/>
              <a:gd name="connsiteX99" fmla="*/ 5551475 w 12192000"/>
              <a:gd name="connsiteY99" fmla="*/ 4892560 h 5096785"/>
              <a:gd name="connsiteX100" fmla="*/ 5534664 w 12192000"/>
              <a:gd name="connsiteY100" fmla="*/ 4903385 h 5096785"/>
              <a:gd name="connsiteX101" fmla="*/ 5510737 w 12192000"/>
              <a:gd name="connsiteY101" fmla="*/ 4909807 h 5096785"/>
              <a:gd name="connsiteX102" fmla="*/ 5393901 w 12192000"/>
              <a:gd name="connsiteY102" fmla="*/ 4933709 h 5096785"/>
              <a:gd name="connsiteX103" fmla="*/ 5325782 w 12192000"/>
              <a:gd name="connsiteY103" fmla="*/ 4951789 h 5096785"/>
              <a:gd name="connsiteX104" fmla="*/ 5302703 w 12192000"/>
              <a:gd name="connsiteY104" fmla="*/ 4964590 h 5096785"/>
              <a:gd name="connsiteX105" fmla="*/ 5268591 w 12192000"/>
              <a:gd name="connsiteY105" fmla="*/ 4978479 h 5096785"/>
              <a:gd name="connsiteX106" fmla="*/ 5210559 w 12192000"/>
              <a:gd name="connsiteY106" fmla="*/ 5007585 h 5096785"/>
              <a:gd name="connsiteX107" fmla="*/ 5177597 w 12192000"/>
              <a:gd name="connsiteY107" fmla="*/ 5015926 h 5096785"/>
              <a:gd name="connsiteX108" fmla="*/ 5160569 w 12192000"/>
              <a:gd name="connsiteY108" fmla="*/ 5025681 h 5096785"/>
              <a:gd name="connsiteX109" fmla="*/ 5152748 w 12192000"/>
              <a:gd name="connsiteY109" fmla="*/ 5026569 h 5096785"/>
              <a:gd name="connsiteX110" fmla="*/ 5127678 w 12192000"/>
              <a:gd name="connsiteY110" fmla="*/ 5032947 h 5096785"/>
              <a:gd name="connsiteX111" fmla="*/ 5113147 w 12192000"/>
              <a:gd name="connsiteY111" fmla="*/ 5035818 h 5096785"/>
              <a:gd name="connsiteX112" fmla="*/ 5107301 w 12192000"/>
              <a:gd name="connsiteY112" fmla="*/ 5036672 h 5096785"/>
              <a:gd name="connsiteX113" fmla="*/ 5093215 w 12192000"/>
              <a:gd name="connsiteY113" fmla="*/ 5032880 h 5096785"/>
              <a:gd name="connsiteX114" fmla="*/ 5077058 w 12192000"/>
              <a:gd name="connsiteY114" fmla="*/ 5038681 h 5096785"/>
              <a:gd name="connsiteX115" fmla="*/ 5057349 w 12192000"/>
              <a:gd name="connsiteY115" fmla="*/ 5036015 h 5096785"/>
              <a:gd name="connsiteX116" fmla="*/ 5053945 w 12192000"/>
              <a:gd name="connsiteY116" fmla="*/ 5041952 h 5096785"/>
              <a:gd name="connsiteX117" fmla="*/ 5040021 w 12192000"/>
              <a:gd name="connsiteY117" fmla="*/ 5050052 h 5096785"/>
              <a:gd name="connsiteX118" fmla="*/ 5025913 w 12192000"/>
              <a:gd name="connsiteY118" fmla="*/ 5046535 h 5096785"/>
              <a:gd name="connsiteX119" fmla="*/ 4998218 w 12192000"/>
              <a:gd name="connsiteY119" fmla="*/ 5048065 h 5096785"/>
              <a:gd name="connsiteX120" fmla="*/ 4991008 w 12192000"/>
              <a:gd name="connsiteY120" fmla="*/ 5050439 h 5096785"/>
              <a:gd name="connsiteX121" fmla="*/ 4963503 w 12192000"/>
              <a:gd name="connsiteY121" fmla="*/ 5047575 h 5096785"/>
              <a:gd name="connsiteX122" fmla="*/ 4921053 w 12192000"/>
              <a:gd name="connsiteY122" fmla="*/ 5048925 h 5096785"/>
              <a:gd name="connsiteX123" fmla="*/ 4873420 w 12192000"/>
              <a:gd name="connsiteY123" fmla="*/ 5054929 h 5096785"/>
              <a:gd name="connsiteX124" fmla="*/ 4858825 w 12192000"/>
              <a:gd name="connsiteY124" fmla="*/ 5051329 h 5096785"/>
              <a:gd name="connsiteX125" fmla="*/ 4769340 w 12192000"/>
              <a:gd name="connsiteY125" fmla="*/ 5053090 h 5096785"/>
              <a:gd name="connsiteX126" fmla="*/ 4744152 w 12192000"/>
              <a:gd name="connsiteY126" fmla="*/ 5053391 h 5096785"/>
              <a:gd name="connsiteX127" fmla="*/ 4723556 w 12192000"/>
              <a:gd name="connsiteY127" fmla="*/ 5059633 h 5096785"/>
              <a:gd name="connsiteX128" fmla="*/ 4719699 w 12192000"/>
              <a:gd name="connsiteY128" fmla="*/ 5066298 h 5096785"/>
              <a:gd name="connsiteX129" fmla="*/ 4706016 w 12192000"/>
              <a:gd name="connsiteY129" fmla="*/ 5067422 h 5096785"/>
              <a:gd name="connsiteX130" fmla="*/ 4702593 w 12192000"/>
              <a:gd name="connsiteY130" fmla="*/ 5068973 h 5096785"/>
              <a:gd name="connsiteX131" fmla="*/ 4682766 w 12192000"/>
              <a:gd name="connsiteY131" fmla="*/ 5076609 h 5096785"/>
              <a:gd name="connsiteX132" fmla="*/ 4634960 w 12192000"/>
              <a:gd name="connsiteY132" fmla="*/ 5061852 h 5096785"/>
              <a:gd name="connsiteX133" fmla="*/ 4580645 w 12192000"/>
              <a:gd name="connsiteY133" fmla="*/ 5069246 h 5096785"/>
              <a:gd name="connsiteX134" fmla="*/ 4368005 w 12192000"/>
              <a:gd name="connsiteY134" fmla="*/ 5057426 h 5096785"/>
              <a:gd name="connsiteX135" fmla="*/ 4339489 w 12192000"/>
              <a:gd name="connsiteY135" fmla="*/ 5080858 h 5096785"/>
              <a:gd name="connsiteX136" fmla="*/ 4253895 w 12192000"/>
              <a:gd name="connsiteY136" fmla="*/ 5085008 h 5096785"/>
              <a:gd name="connsiteX137" fmla="*/ 4130140 w 12192000"/>
              <a:gd name="connsiteY137" fmla="*/ 5057070 h 5096785"/>
              <a:gd name="connsiteX138" fmla="*/ 3911296 w 12192000"/>
              <a:gd name="connsiteY138" fmla="*/ 5035663 h 5096785"/>
              <a:gd name="connsiteX139" fmla="*/ 3895182 w 12192000"/>
              <a:gd name="connsiteY139" fmla="*/ 5030229 h 5096785"/>
              <a:gd name="connsiteX140" fmla="*/ 3870866 w 12192000"/>
              <a:gd name="connsiteY140" fmla="*/ 5023753 h 5096785"/>
              <a:gd name="connsiteX141" fmla="*/ 3865913 w 12192000"/>
              <a:gd name="connsiteY141" fmla="*/ 5025143 h 5096785"/>
              <a:gd name="connsiteX142" fmla="*/ 3828606 w 12192000"/>
              <a:gd name="connsiteY142" fmla="*/ 5019426 h 5096785"/>
              <a:gd name="connsiteX143" fmla="*/ 3827901 w 12192000"/>
              <a:gd name="connsiteY143" fmla="*/ 5020583 h 5096785"/>
              <a:gd name="connsiteX144" fmla="*/ 3816543 w 12192000"/>
              <a:gd name="connsiteY144" fmla="*/ 5024366 h 5096785"/>
              <a:gd name="connsiteX145" fmla="*/ 3795278 w 12192000"/>
              <a:gd name="connsiteY145" fmla="*/ 5028779 h 5096785"/>
              <a:gd name="connsiteX146" fmla="*/ 3743858 w 12192000"/>
              <a:gd name="connsiteY146" fmla="*/ 5054237 h 5096785"/>
              <a:gd name="connsiteX147" fmla="*/ 3704945 w 12192000"/>
              <a:gd name="connsiteY147" fmla="*/ 5048413 h 5096785"/>
              <a:gd name="connsiteX148" fmla="*/ 3696992 w 12192000"/>
              <a:gd name="connsiteY148" fmla="*/ 5047914 h 5096785"/>
              <a:gd name="connsiteX149" fmla="*/ 3696780 w 12192000"/>
              <a:gd name="connsiteY149" fmla="*/ 5048181 h 5096785"/>
              <a:gd name="connsiteX150" fmla="*/ 3688290 w 12192000"/>
              <a:gd name="connsiteY150" fmla="*/ 5048204 h 5096785"/>
              <a:gd name="connsiteX151" fmla="*/ 3682486 w 12192000"/>
              <a:gd name="connsiteY151" fmla="*/ 5047000 h 5096785"/>
              <a:gd name="connsiteX152" fmla="*/ 3667056 w 12192000"/>
              <a:gd name="connsiteY152" fmla="*/ 5046030 h 5096785"/>
              <a:gd name="connsiteX153" fmla="*/ 3661403 w 12192000"/>
              <a:gd name="connsiteY153" fmla="*/ 5047537 h 5096785"/>
              <a:gd name="connsiteX154" fmla="*/ 3658673 w 12192000"/>
              <a:gd name="connsiteY154" fmla="*/ 5050790 h 5096785"/>
              <a:gd name="connsiteX155" fmla="*/ 3657333 w 12192000"/>
              <a:gd name="connsiteY155" fmla="*/ 5050325 h 5096785"/>
              <a:gd name="connsiteX156" fmla="*/ 3626778 w 12192000"/>
              <a:gd name="connsiteY156" fmla="*/ 5057882 h 5096785"/>
              <a:gd name="connsiteX157" fmla="*/ 3560067 w 12192000"/>
              <a:gd name="connsiteY157" fmla="*/ 5064266 h 5096785"/>
              <a:gd name="connsiteX158" fmla="*/ 3522641 w 12192000"/>
              <a:gd name="connsiteY158" fmla="*/ 5063654 h 5096785"/>
              <a:gd name="connsiteX159" fmla="*/ 3419275 w 12192000"/>
              <a:gd name="connsiteY159" fmla="*/ 5066646 h 5096785"/>
              <a:gd name="connsiteX160" fmla="*/ 3314869 w 12192000"/>
              <a:gd name="connsiteY160" fmla="*/ 5073197 h 5096785"/>
              <a:gd name="connsiteX161" fmla="*/ 3259088 w 12192000"/>
              <a:gd name="connsiteY161" fmla="*/ 5096363 h 5096785"/>
              <a:gd name="connsiteX162" fmla="*/ 3253104 w 12192000"/>
              <a:gd name="connsiteY162" fmla="*/ 5096785 h 5096785"/>
              <a:gd name="connsiteX163" fmla="*/ 3238751 w 12192000"/>
              <a:gd name="connsiteY163" fmla="*/ 5092996 h 5096785"/>
              <a:gd name="connsiteX164" fmla="*/ 3233681 w 12192000"/>
              <a:gd name="connsiteY164" fmla="*/ 5090758 h 5096785"/>
              <a:gd name="connsiteX165" fmla="*/ 3225562 w 12192000"/>
              <a:gd name="connsiteY165" fmla="*/ 5089215 h 5096785"/>
              <a:gd name="connsiteX166" fmla="*/ 3225260 w 12192000"/>
              <a:gd name="connsiteY166" fmla="*/ 5089437 h 5096785"/>
              <a:gd name="connsiteX167" fmla="*/ 3217859 w 12192000"/>
              <a:gd name="connsiteY167" fmla="*/ 5087484 h 5096785"/>
              <a:gd name="connsiteX168" fmla="*/ 3182980 w 12192000"/>
              <a:gd name="connsiteY168" fmla="*/ 5074650 h 5096785"/>
              <a:gd name="connsiteX169" fmla="*/ 3055081 w 12192000"/>
              <a:gd name="connsiteY169" fmla="*/ 5080424 h 5096785"/>
              <a:gd name="connsiteX170" fmla="*/ 3049807 w 12192000"/>
              <a:gd name="connsiteY170" fmla="*/ 5080860 h 5096785"/>
              <a:gd name="connsiteX171" fmla="*/ 3029122 w 12192000"/>
              <a:gd name="connsiteY171" fmla="*/ 5070085 h 5096785"/>
              <a:gd name="connsiteX172" fmla="*/ 3017862 w 12192000"/>
              <a:gd name="connsiteY172" fmla="*/ 5065942 h 5096785"/>
              <a:gd name="connsiteX173" fmla="*/ 3015868 w 12192000"/>
              <a:gd name="connsiteY173" fmla="*/ 5061832 h 5096785"/>
              <a:gd name="connsiteX174" fmla="*/ 2998644 w 12192000"/>
              <a:gd name="connsiteY174" fmla="*/ 5057210 h 5096785"/>
              <a:gd name="connsiteX175" fmla="*/ 2996219 w 12192000"/>
              <a:gd name="connsiteY175" fmla="*/ 5057788 h 5096785"/>
              <a:gd name="connsiteX176" fmla="*/ 2983676 w 12192000"/>
              <a:gd name="connsiteY176" fmla="*/ 5049852 h 5096785"/>
              <a:gd name="connsiteX177" fmla="*/ 2903609 w 12192000"/>
              <a:gd name="connsiteY177" fmla="*/ 4998457 h 5096785"/>
              <a:gd name="connsiteX178" fmla="*/ 2758830 w 12192000"/>
              <a:gd name="connsiteY178" fmla="*/ 4974760 h 5096785"/>
              <a:gd name="connsiteX179" fmla="*/ 2532669 w 12192000"/>
              <a:gd name="connsiteY179" fmla="*/ 4940573 h 5096785"/>
              <a:gd name="connsiteX180" fmla="*/ 2389931 w 12192000"/>
              <a:gd name="connsiteY180" fmla="*/ 4905785 h 5096785"/>
              <a:gd name="connsiteX181" fmla="*/ 2335186 w 12192000"/>
              <a:gd name="connsiteY181" fmla="*/ 4902957 h 5096785"/>
              <a:gd name="connsiteX182" fmla="*/ 2273393 w 12192000"/>
              <a:gd name="connsiteY182" fmla="*/ 4883565 h 5096785"/>
              <a:gd name="connsiteX183" fmla="*/ 2269523 w 12192000"/>
              <a:gd name="connsiteY183" fmla="*/ 4884442 h 5096785"/>
              <a:gd name="connsiteX184" fmla="*/ 2256015 w 12192000"/>
              <a:gd name="connsiteY184" fmla="*/ 4883014 h 5096785"/>
              <a:gd name="connsiteX185" fmla="*/ 2249731 w 12192000"/>
              <a:gd name="connsiteY185" fmla="*/ 4888778 h 5096785"/>
              <a:gd name="connsiteX186" fmla="*/ 2227629 w 12192000"/>
              <a:gd name="connsiteY186" fmla="*/ 4891047 h 5096785"/>
              <a:gd name="connsiteX187" fmla="*/ 2203460 w 12192000"/>
              <a:gd name="connsiteY187" fmla="*/ 4886696 h 5096785"/>
              <a:gd name="connsiteX188" fmla="*/ 2091528 w 12192000"/>
              <a:gd name="connsiteY188" fmla="*/ 4859155 h 5096785"/>
              <a:gd name="connsiteX189" fmla="*/ 2022901 w 12192000"/>
              <a:gd name="connsiteY189" fmla="*/ 4846594 h 5096785"/>
              <a:gd name="connsiteX190" fmla="*/ 1994227 w 12192000"/>
              <a:gd name="connsiteY190" fmla="*/ 4847973 h 5096785"/>
              <a:gd name="connsiteX191" fmla="*/ 1955936 w 12192000"/>
              <a:gd name="connsiteY191" fmla="*/ 4845765 h 5096785"/>
              <a:gd name="connsiteX192" fmla="*/ 1741924 w 12192000"/>
              <a:gd name="connsiteY192" fmla="*/ 4808054 h 5096785"/>
              <a:gd name="connsiteX193" fmla="*/ 1734410 w 12192000"/>
              <a:gd name="connsiteY193" fmla="*/ 4811675 h 5096785"/>
              <a:gd name="connsiteX194" fmla="*/ 1691423 w 12192000"/>
              <a:gd name="connsiteY194" fmla="*/ 4802777 h 5096785"/>
              <a:gd name="connsiteX195" fmla="*/ 1554504 w 12192000"/>
              <a:gd name="connsiteY195" fmla="*/ 4739985 h 5096785"/>
              <a:gd name="connsiteX196" fmla="*/ 1470119 w 12192000"/>
              <a:gd name="connsiteY196" fmla="*/ 4723470 h 5096785"/>
              <a:gd name="connsiteX197" fmla="*/ 1437967 w 12192000"/>
              <a:gd name="connsiteY197" fmla="*/ 4722710 h 5096785"/>
              <a:gd name="connsiteX198" fmla="*/ 1295869 w 12192000"/>
              <a:gd name="connsiteY198" fmla="*/ 4726175 h 5096785"/>
              <a:gd name="connsiteX199" fmla="*/ 1292949 w 12192000"/>
              <a:gd name="connsiteY199" fmla="*/ 4684615 h 5096785"/>
              <a:gd name="connsiteX200" fmla="*/ 1244908 w 12192000"/>
              <a:gd name="connsiteY200" fmla="*/ 4706993 h 5096785"/>
              <a:gd name="connsiteX201" fmla="*/ 1171266 w 12192000"/>
              <a:gd name="connsiteY201" fmla="*/ 4706535 h 5096785"/>
              <a:gd name="connsiteX202" fmla="*/ 1160868 w 12192000"/>
              <a:gd name="connsiteY202" fmla="*/ 4701936 h 5096785"/>
              <a:gd name="connsiteX203" fmla="*/ 1147599 w 12192000"/>
              <a:gd name="connsiteY203" fmla="*/ 4714833 h 5096785"/>
              <a:gd name="connsiteX204" fmla="*/ 1119603 w 12192000"/>
              <a:gd name="connsiteY204" fmla="*/ 4721303 h 5096785"/>
              <a:gd name="connsiteX205" fmla="*/ 997851 w 12192000"/>
              <a:gd name="connsiteY205" fmla="*/ 4722336 h 5096785"/>
              <a:gd name="connsiteX206" fmla="*/ 976455 w 12192000"/>
              <a:gd name="connsiteY206" fmla="*/ 4726407 h 5096785"/>
              <a:gd name="connsiteX207" fmla="*/ 949939 w 12192000"/>
              <a:gd name="connsiteY207" fmla="*/ 4719699 h 5096785"/>
              <a:gd name="connsiteX208" fmla="*/ 894148 w 12192000"/>
              <a:gd name="connsiteY208" fmla="*/ 4710406 h 5096785"/>
              <a:gd name="connsiteX209" fmla="*/ 857990 w 12192000"/>
              <a:gd name="connsiteY209" fmla="*/ 4696844 h 5096785"/>
              <a:gd name="connsiteX210" fmla="*/ 848649 w 12192000"/>
              <a:gd name="connsiteY210" fmla="*/ 4704021 h 5096785"/>
              <a:gd name="connsiteX211" fmla="*/ 826436 w 12192000"/>
              <a:gd name="connsiteY211" fmla="*/ 4707421 h 5096785"/>
              <a:gd name="connsiteX212" fmla="*/ 733052 w 12192000"/>
              <a:gd name="connsiteY212" fmla="*/ 4701884 h 5096785"/>
              <a:gd name="connsiteX213" fmla="*/ 716185 w 12192000"/>
              <a:gd name="connsiteY213" fmla="*/ 4648168 h 5096785"/>
              <a:gd name="connsiteX214" fmla="*/ 582722 w 12192000"/>
              <a:gd name="connsiteY214" fmla="*/ 4658637 h 5096785"/>
              <a:gd name="connsiteX215" fmla="*/ 581118 w 12192000"/>
              <a:gd name="connsiteY215" fmla="*/ 4654120 h 5096785"/>
              <a:gd name="connsiteX216" fmla="*/ 546453 w 12192000"/>
              <a:gd name="connsiteY216" fmla="*/ 4652542 h 5096785"/>
              <a:gd name="connsiteX217" fmla="*/ 536773 w 12192000"/>
              <a:gd name="connsiteY217" fmla="*/ 4644609 h 5096785"/>
              <a:gd name="connsiteX218" fmla="*/ 388896 w 12192000"/>
              <a:gd name="connsiteY218" fmla="*/ 4619173 h 5096785"/>
              <a:gd name="connsiteX219" fmla="*/ 366479 w 12192000"/>
              <a:gd name="connsiteY219" fmla="*/ 4618896 h 5096785"/>
              <a:gd name="connsiteX220" fmla="*/ 342781 w 12192000"/>
              <a:gd name="connsiteY220" fmla="*/ 4601239 h 5096785"/>
              <a:gd name="connsiteX221" fmla="*/ 255925 w 12192000"/>
              <a:gd name="connsiteY221" fmla="*/ 4598685 h 5096785"/>
              <a:gd name="connsiteX222" fmla="*/ 226919 w 12192000"/>
              <a:gd name="connsiteY222" fmla="*/ 4598460 h 5096785"/>
              <a:gd name="connsiteX223" fmla="*/ 213925 w 12192000"/>
              <a:gd name="connsiteY223" fmla="*/ 4597783 h 5096785"/>
              <a:gd name="connsiteX224" fmla="*/ 215196 w 12192000"/>
              <a:gd name="connsiteY224" fmla="*/ 4588576 h 5096785"/>
              <a:gd name="connsiteX225" fmla="*/ 180214 w 12192000"/>
              <a:gd name="connsiteY225" fmla="*/ 4583701 h 5096785"/>
              <a:gd name="connsiteX226" fmla="*/ 83203 w 12192000"/>
              <a:gd name="connsiteY226" fmla="*/ 4531664 h 5096785"/>
              <a:gd name="connsiteX227" fmla="*/ 4106 w 12192000"/>
              <a:gd name="connsiteY227" fmla="*/ 4517202 h 5096785"/>
              <a:gd name="connsiteX228" fmla="*/ 0 w 12192000"/>
              <a:gd name="connsiteY228" fmla="*/ 4516084 h 5096785"/>
              <a:gd name="connsiteX229" fmla="*/ 0 w 12192000"/>
              <a:gd name="connsiteY229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021777 w 12192000"/>
              <a:gd name="connsiteY4" fmla="*/ 3848082 h 5096785"/>
              <a:gd name="connsiteX5" fmla="*/ 11700796 w 12192000"/>
              <a:gd name="connsiteY5" fmla="*/ 3819843 h 5096785"/>
              <a:gd name="connsiteX6" fmla="*/ 11596222 w 12192000"/>
              <a:gd name="connsiteY6" fmla="*/ 3858834 h 5096785"/>
              <a:gd name="connsiteX7" fmla="*/ 11416000 w 12192000"/>
              <a:gd name="connsiteY7" fmla="*/ 3915854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480215 w 12192000"/>
              <a:gd name="connsiteY12" fmla="*/ 4006823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028335 w 12192000"/>
              <a:gd name="connsiteY90" fmla="*/ 4722621 h 5096785"/>
              <a:gd name="connsiteX91" fmla="*/ 5908701 w 12192000"/>
              <a:gd name="connsiteY91" fmla="*/ 4779160 h 5096785"/>
              <a:gd name="connsiteX92" fmla="*/ 5860414 w 12192000"/>
              <a:gd name="connsiteY92" fmla="*/ 4807892 h 5096785"/>
              <a:gd name="connsiteX93" fmla="*/ 5683612 w 12192000"/>
              <a:gd name="connsiteY93" fmla="*/ 4848770 h 5096785"/>
              <a:gd name="connsiteX94" fmla="*/ 5635111 w 12192000"/>
              <a:gd name="connsiteY94" fmla="*/ 4868888 h 5096785"/>
              <a:gd name="connsiteX95" fmla="*/ 5582652 w 12192000"/>
              <a:gd name="connsiteY95" fmla="*/ 4866836 h 5096785"/>
              <a:gd name="connsiteX96" fmla="*/ 5567213 w 12192000"/>
              <a:gd name="connsiteY96" fmla="*/ 4878769 h 5096785"/>
              <a:gd name="connsiteX97" fmla="*/ 5564659 w 12192000"/>
              <a:gd name="connsiteY97" fmla="*/ 4881042 h 5096785"/>
              <a:gd name="connsiteX98" fmla="*/ 5552102 w 12192000"/>
              <a:gd name="connsiteY98" fmla="*/ 4885426 h 5096785"/>
              <a:gd name="connsiteX99" fmla="*/ 5551475 w 12192000"/>
              <a:gd name="connsiteY99" fmla="*/ 4892560 h 5096785"/>
              <a:gd name="connsiteX100" fmla="*/ 5534664 w 12192000"/>
              <a:gd name="connsiteY100" fmla="*/ 4903385 h 5096785"/>
              <a:gd name="connsiteX101" fmla="*/ 5510737 w 12192000"/>
              <a:gd name="connsiteY101" fmla="*/ 4909807 h 5096785"/>
              <a:gd name="connsiteX102" fmla="*/ 5393901 w 12192000"/>
              <a:gd name="connsiteY102" fmla="*/ 4933709 h 5096785"/>
              <a:gd name="connsiteX103" fmla="*/ 5325782 w 12192000"/>
              <a:gd name="connsiteY103" fmla="*/ 4951789 h 5096785"/>
              <a:gd name="connsiteX104" fmla="*/ 5302703 w 12192000"/>
              <a:gd name="connsiteY104" fmla="*/ 4964590 h 5096785"/>
              <a:gd name="connsiteX105" fmla="*/ 5268591 w 12192000"/>
              <a:gd name="connsiteY105" fmla="*/ 4978479 h 5096785"/>
              <a:gd name="connsiteX106" fmla="*/ 5210559 w 12192000"/>
              <a:gd name="connsiteY106" fmla="*/ 5007585 h 5096785"/>
              <a:gd name="connsiteX107" fmla="*/ 5177597 w 12192000"/>
              <a:gd name="connsiteY107" fmla="*/ 5015926 h 5096785"/>
              <a:gd name="connsiteX108" fmla="*/ 5160569 w 12192000"/>
              <a:gd name="connsiteY108" fmla="*/ 5025681 h 5096785"/>
              <a:gd name="connsiteX109" fmla="*/ 5152748 w 12192000"/>
              <a:gd name="connsiteY109" fmla="*/ 5026569 h 5096785"/>
              <a:gd name="connsiteX110" fmla="*/ 5127678 w 12192000"/>
              <a:gd name="connsiteY110" fmla="*/ 5032947 h 5096785"/>
              <a:gd name="connsiteX111" fmla="*/ 5113147 w 12192000"/>
              <a:gd name="connsiteY111" fmla="*/ 5035818 h 5096785"/>
              <a:gd name="connsiteX112" fmla="*/ 5107301 w 12192000"/>
              <a:gd name="connsiteY112" fmla="*/ 5036672 h 5096785"/>
              <a:gd name="connsiteX113" fmla="*/ 5093215 w 12192000"/>
              <a:gd name="connsiteY113" fmla="*/ 5032880 h 5096785"/>
              <a:gd name="connsiteX114" fmla="*/ 5077058 w 12192000"/>
              <a:gd name="connsiteY114" fmla="*/ 5038681 h 5096785"/>
              <a:gd name="connsiteX115" fmla="*/ 5057349 w 12192000"/>
              <a:gd name="connsiteY115" fmla="*/ 5036015 h 5096785"/>
              <a:gd name="connsiteX116" fmla="*/ 5053945 w 12192000"/>
              <a:gd name="connsiteY116" fmla="*/ 5041952 h 5096785"/>
              <a:gd name="connsiteX117" fmla="*/ 5040021 w 12192000"/>
              <a:gd name="connsiteY117" fmla="*/ 5050052 h 5096785"/>
              <a:gd name="connsiteX118" fmla="*/ 5025913 w 12192000"/>
              <a:gd name="connsiteY118" fmla="*/ 5046535 h 5096785"/>
              <a:gd name="connsiteX119" fmla="*/ 4998218 w 12192000"/>
              <a:gd name="connsiteY119" fmla="*/ 5048065 h 5096785"/>
              <a:gd name="connsiteX120" fmla="*/ 4991008 w 12192000"/>
              <a:gd name="connsiteY120" fmla="*/ 5050439 h 5096785"/>
              <a:gd name="connsiteX121" fmla="*/ 4963503 w 12192000"/>
              <a:gd name="connsiteY121" fmla="*/ 5047575 h 5096785"/>
              <a:gd name="connsiteX122" fmla="*/ 4921053 w 12192000"/>
              <a:gd name="connsiteY122" fmla="*/ 5048925 h 5096785"/>
              <a:gd name="connsiteX123" fmla="*/ 4873420 w 12192000"/>
              <a:gd name="connsiteY123" fmla="*/ 5054929 h 5096785"/>
              <a:gd name="connsiteX124" fmla="*/ 4858825 w 12192000"/>
              <a:gd name="connsiteY124" fmla="*/ 5051329 h 5096785"/>
              <a:gd name="connsiteX125" fmla="*/ 4769340 w 12192000"/>
              <a:gd name="connsiteY125" fmla="*/ 5053090 h 5096785"/>
              <a:gd name="connsiteX126" fmla="*/ 4744152 w 12192000"/>
              <a:gd name="connsiteY126" fmla="*/ 5053391 h 5096785"/>
              <a:gd name="connsiteX127" fmla="*/ 4723556 w 12192000"/>
              <a:gd name="connsiteY127" fmla="*/ 5059633 h 5096785"/>
              <a:gd name="connsiteX128" fmla="*/ 4719699 w 12192000"/>
              <a:gd name="connsiteY128" fmla="*/ 5066298 h 5096785"/>
              <a:gd name="connsiteX129" fmla="*/ 4706016 w 12192000"/>
              <a:gd name="connsiteY129" fmla="*/ 5067422 h 5096785"/>
              <a:gd name="connsiteX130" fmla="*/ 4702593 w 12192000"/>
              <a:gd name="connsiteY130" fmla="*/ 5068973 h 5096785"/>
              <a:gd name="connsiteX131" fmla="*/ 4682766 w 12192000"/>
              <a:gd name="connsiteY131" fmla="*/ 5076609 h 5096785"/>
              <a:gd name="connsiteX132" fmla="*/ 4634960 w 12192000"/>
              <a:gd name="connsiteY132" fmla="*/ 5061852 h 5096785"/>
              <a:gd name="connsiteX133" fmla="*/ 4580645 w 12192000"/>
              <a:gd name="connsiteY133" fmla="*/ 5069246 h 5096785"/>
              <a:gd name="connsiteX134" fmla="*/ 4368005 w 12192000"/>
              <a:gd name="connsiteY134" fmla="*/ 5057426 h 5096785"/>
              <a:gd name="connsiteX135" fmla="*/ 4339489 w 12192000"/>
              <a:gd name="connsiteY135" fmla="*/ 5080858 h 5096785"/>
              <a:gd name="connsiteX136" fmla="*/ 4253895 w 12192000"/>
              <a:gd name="connsiteY136" fmla="*/ 5085008 h 5096785"/>
              <a:gd name="connsiteX137" fmla="*/ 4130140 w 12192000"/>
              <a:gd name="connsiteY137" fmla="*/ 5057070 h 5096785"/>
              <a:gd name="connsiteX138" fmla="*/ 3911296 w 12192000"/>
              <a:gd name="connsiteY138" fmla="*/ 5035663 h 5096785"/>
              <a:gd name="connsiteX139" fmla="*/ 3895182 w 12192000"/>
              <a:gd name="connsiteY139" fmla="*/ 5030229 h 5096785"/>
              <a:gd name="connsiteX140" fmla="*/ 3870866 w 12192000"/>
              <a:gd name="connsiteY140" fmla="*/ 5023753 h 5096785"/>
              <a:gd name="connsiteX141" fmla="*/ 3865913 w 12192000"/>
              <a:gd name="connsiteY141" fmla="*/ 5025143 h 5096785"/>
              <a:gd name="connsiteX142" fmla="*/ 3828606 w 12192000"/>
              <a:gd name="connsiteY142" fmla="*/ 5019426 h 5096785"/>
              <a:gd name="connsiteX143" fmla="*/ 3827901 w 12192000"/>
              <a:gd name="connsiteY143" fmla="*/ 5020583 h 5096785"/>
              <a:gd name="connsiteX144" fmla="*/ 3816543 w 12192000"/>
              <a:gd name="connsiteY144" fmla="*/ 5024366 h 5096785"/>
              <a:gd name="connsiteX145" fmla="*/ 3795278 w 12192000"/>
              <a:gd name="connsiteY145" fmla="*/ 5028779 h 5096785"/>
              <a:gd name="connsiteX146" fmla="*/ 3743858 w 12192000"/>
              <a:gd name="connsiteY146" fmla="*/ 5054237 h 5096785"/>
              <a:gd name="connsiteX147" fmla="*/ 3704945 w 12192000"/>
              <a:gd name="connsiteY147" fmla="*/ 5048413 h 5096785"/>
              <a:gd name="connsiteX148" fmla="*/ 3696992 w 12192000"/>
              <a:gd name="connsiteY148" fmla="*/ 5047914 h 5096785"/>
              <a:gd name="connsiteX149" fmla="*/ 3696780 w 12192000"/>
              <a:gd name="connsiteY149" fmla="*/ 5048181 h 5096785"/>
              <a:gd name="connsiteX150" fmla="*/ 3688290 w 12192000"/>
              <a:gd name="connsiteY150" fmla="*/ 5048204 h 5096785"/>
              <a:gd name="connsiteX151" fmla="*/ 3682486 w 12192000"/>
              <a:gd name="connsiteY151" fmla="*/ 5047000 h 5096785"/>
              <a:gd name="connsiteX152" fmla="*/ 3667056 w 12192000"/>
              <a:gd name="connsiteY152" fmla="*/ 5046030 h 5096785"/>
              <a:gd name="connsiteX153" fmla="*/ 3661403 w 12192000"/>
              <a:gd name="connsiteY153" fmla="*/ 5047537 h 5096785"/>
              <a:gd name="connsiteX154" fmla="*/ 3658673 w 12192000"/>
              <a:gd name="connsiteY154" fmla="*/ 5050790 h 5096785"/>
              <a:gd name="connsiteX155" fmla="*/ 3657333 w 12192000"/>
              <a:gd name="connsiteY155" fmla="*/ 5050325 h 5096785"/>
              <a:gd name="connsiteX156" fmla="*/ 3626778 w 12192000"/>
              <a:gd name="connsiteY156" fmla="*/ 5057882 h 5096785"/>
              <a:gd name="connsiteX157" fmla="*/ 3560067 w 12192000"/>
              <a:gd name="connsiteY157" fmla="*/ 5064266 h 5096785"/>
              <a:gd name="connsiteX158" fmla="*/ 3522641 w 12192000"/>
              <a:gd name="connsiteY158" fmla="*/ 5063654 h 5096785"/>
              <a:gd name="connsiteX159" fmla="*/ 3419275 w 12192000"/>
              <a:gd name="connsiteY159" fmla="*/ 5066646 h 5096785"/>
              <a:gd name="connsiteX160" fmla="*/ 3314869 w 12192000"/>
              <a:gd name="connsiteY160" fmla="*/ 5073197 h 5096785"/>
              <a:gd name="connsiteX161" fmla="*/ 3259088 w 12192000"/>
              <a:gd name="connsiteY161" fmla="*/ 5096363 h 5096785"/>
              <a:gd name="connsiteX162" fmla="*/ 3253104 w 12192000"/>
              <a:gd name="connsiteY162" fmla="*/ 5096785 h 5096785"/>
              <a:gd name="connsiteX163" fmla="*/ 3238751 w 12192000"/>
              <a:gd name="connsiteY163" fmla="*/ 5092996 h 5096785"/>
              <a:gd name="connsiteX164" fmla="*/ 3233681 w 12192000"/>
              <a:gd name="connsiteY164" fmla="*/ 5090758 h 5096785"/>
              <a:gd name="connsiteX165" fmla="*/ 3225562 w 12192000"/>
              <a:gd name="connsiteY165" fmla="*/ 5089215 h 5096785"/>
              <a:gd name="connsiteX166" fmla="*/ 3225260 w 12192000"/>
              <a:gd name="connsiteY166" fmla="*/ 5089437 h 5096785"/>
              <a:gd name="connsiteX167" fmla="*/ 3217859 w 12192000"/>
              <a:gd name="connsiteY167" fmla="*/ 5087484 h 5096785"/>
              <a:gd name="connsiteX168" fmla="*/ 3182980 w 12192000"/>
              <a:gd name="connsiteY168" fmla="*/ 5074650 h 5096785"/>
              <a:gd name="connsiteX169" fmla="*/ 3055081 w 12192000"/>
              <a:gd name="connsiteY169" fmla="*/ 5080424 h 5096785"/>
              <a:gd name="connsiteX170" fmla="*/ 3049807 w 12192000"/>
              <a:gd name="connsiteY170" fmla="*/ 5080860 h 5096785"/>
              <a:gd name="connsiteX171" fmla="*/ 3029122 w 12192000"/>
              <a:gd name="connsiteY171" fmla="*/ 5070085 h 5096785"/>
              <a:gd name="connsiteX172" fmla="*/ 3017862 w 12192000"/>
              <a:gd name="connsiteY172" fmla="*/ 5065942 h 5096785"/>
              <a:gd name="connsiteX173" fmla="*/ 3015868 w 12192000"/>
              <a:gd name="connsiteY173" fmla="*/ 5061832 h 5096785"/>
              <a:gd name="connsiteX174" fmla="*/ 2998644 w 12192000"/>
              <a:gd name="connsiteY174" fmla="*/ 5057210 h 5096785"/>
              <a:gd name="connsiteX175" fmla="*/ 2996219 w 12192000"/>
              <a:gd name="connsiteY175" fmla="*/ 5057788 h 5096785"/>
              <a:gd name="connsiteX176" fmla="*/ 2983676 w 12192000"/>
              <a:gd name="connsiteY176" fmla="*/ 5049852 h 5096785"/>
              <a:gd name="connsiteX177" fmla="*/ 2903609 w 12192000"/>
              <a:gd name="connsiteY177" fmla="*/ 4998457 h 5096785"/>
              <a:gd name="connsiteX178" fmla="*/ 2758830 w 12192000"/>
              <a:gd name="connsiteY178" fmla="*/ 4974760 h 5096785"/>
              <a:gd name="connsiteX179" fmla="*/ 2532669 w 12192000"/>
              <a:gd name="connsiteY179" fmla="*/ 4940573 h 5096785"/>
              <a:gd name="connsiteX180" fmla="*/ 2389931 w 12192000"/>
              <a:gd name="connsiteY180" fmla="*/ 4905785 h 5096785"/>
              <a:gd name="connsiteX181" fmla="*/ 2335186 w 12192000"/>
              <a:gd name="connsiteY181" fmla="*/ 4902957 h 5096785"/>
              <a:gd name="connsiteX182" fmla="*/ 2273393 w 12192000"/>
              <a:gd name="connsiteY182" fmla="*/ 4883565 h 5096785"/>
              <a:gd name="connsiteX183" fmla="*/ 2269523 w 12192000"/>
              <a:gd name="connsiteY183" fmla="*/ 4884442 h 5096785"/>
              <a:gd name="connsiteX184" fmla="*/ 2256015 w 12192000"/>
              <a:gd name="connsiteY184" fmla="*/ 4883014 h 5096785"/>
              <a:gd name="connsiteX185" fmla="*/ 2249731 w 12192000"/>
              <a:gd name="connsiteY185" fmla="*/ 4888778 h 5096785"/>
              <a:gd name="connsiteX186" fmla="*/ 2227629 w 12192000"/>
              <a:gd name="connsiteY186" fmla="*/ 4891047 h 5096785"/>
              <a:gd name="connsiteX187" fmla="*/ 2203460 w 12192000"/>
              <a:gd name="connsiteY187" fmla="*/ 4886696 h 5096785"/>
              <a:gd name="connsiteX188" fmla="*/ 2091528 w 12192000"/>
              <a:gd name="connsiteY188" fmla="*/ 4859155 h 5096785"/>
              <a:gd name="connsiteX189" fmla="*/ 2022901 w 12192000"/>
              <a:gd name="connsiteY189" fmla="*/ 4846594 h 5096785"/>
              <a:gd name="connsiteX190" fmla="*/ 1994227 w 12192000"/>
              <a:gd name="connsiteY190" fmla="*/ 4847973 h 5096785"/>
              <a:gd name="connsiteX191" fmla="*/ 1955936 w 12192000"/>
              <a:gd name="connsiteY191" fmla="*/ 4845765 h 5096785"/>
              <a:gd name="connsiteX192" fmla="*/ 1741924 w 12192000"/>
              <a:gd name="connsiteY192" fmla="*/ 4808054 h 5096785"/>
              <a:gd name="connsiteX193" fmla="*/ 1734410 w 12192000"/>
              <a:gd name="connsiteY193" fmla="*/ 4811675 h 5096785"/>
              <a:gd name="connsiteX194" fmla="*/ 1691423 w 12192000"/>
              <a:gd name="connsiteY194" fmla="*/ 4802777 h 5096785"/>
              <a:gd name="connsiteX195" fmla="*/ 1554504 w 12192000"/>
              <a:gd name="connsiteY195" fmla="*/ 4739985 h 5096785"/>
              <a:gd name="connsiteX196" fmla="*/ 1470119 w 12192000"/>
              <a:gd name="connsiteY196" fmla="*/ 4723470 h 5096785"/>
              <a:gd name="connsiteX197" fmla="*/ 1437967 w 12192000"/>
              <a:gd name="connsiteY197" fmla="*/ 4722710 h 5096785"/>
              <a:gd name="connsiteX198" fmla="*/ 1295869 w 12192000"/>
              <a:gd name="connsiteY198" fmla="*/ 4726175 h 5096785"/>
              <a:gd name="connsiteX199" fmla="*/ 1292949 w 12192000"/>
              <a:gd name="connsiteY199" fmla="*/ 4684615 h 5096785"/>
              <a:gd name="connsiteX200" fmla="*/ 1244908 w 12192000"/>
              <a:gd name="connsiteY200" fmla="*/ 4706993 h 5096785"/>
              <a:gd name="connsiteX201" fmla="*/ 1171266 w 12192000"/>
              <a:gd name="connsiteY201" fmla="*/ 4706535 h 5096785"/>
              <a:gd name="connsiteX202" fmla="*/ 1160868 w 12192000"/>
              <a:gd name="connsiteY202" fmla="*/ 4701936 h 5096785"/>
              <a:gd name="connsiteX203" fmla="*/ 1147599 w 12192000"/>
              <a:gd name="connsiteY203" fmla="*/ 4714833 h 5096785"/>
              <a:gd name="connsiteX204" fmla="*/ 1119603 w 12192000"/>
              <a:gd name="connsiteY204" fmla="*/ 4721303 h 5096785"/>
              <a:gd name="connsiteX205" fmla="*/ 997851 w 12192000"/>
              <a:gd name="connsiteY205" fmla="*/ 4722336 h 5096785"/>
              <a:gd name="connsiteX206" fmla="*/ 976455 w 12192000"/>
              <a:gd name="connsiteY206" fmla="*/ 4726407 h 5096785"/>
              <a:gd name="connsiteX207" fmla="*/ 949939 w 12192000"/>
              <a:gd name="connsiteY207" fmla="*/ 4719699 h 5096785"/>
              <a:gd name="connsiteX208" fmla="*/ 894148 w 12192000"/>
              <a:gd name="connsiteY208" fmla="*/ 4710406 h 5096785"/>
              <a:gd name="connsiteX209" fmla="*/ 857990 w 12192000"/>
              <a:gd name="connsiteY209" fmla="*/ 4696844 h 5096785"/>
              <a:gd name="connsiteX210" fmla="*/ 848649 w 12192000"/>
              <a:gd name="connsiteY210" fmla="*/ 4704021 h 5096785"/>
              <a:gd name="connsiteX211" fmla="*/ 826436 w 12192000"/>
              <a:gd name="connsiteY211" fmla="*/ 4707421 h 5096785"/>
              <a:gd name="connsiteX212" fmla="*/ 733052 w 12192000"/>
              <a:gd name="connsiteY212" fmla="*/ 4701884 h 5096785"/>
              <a:gd name="connsiteX213" fmla="*/ 716185 w 12192000"/>
              <a:gd name="connsiteY213" fmla="*/ 4648168 h 5096785"/>
              <a:gd name="connsiteX214" fmla="*/ 582722 w 12192000"/>
              <a:gd name="connsiteY214" fmla="*/ 4658637 h 5096785"/>
              <a:gd name="connsiteX215" fmla="*/ 581118 w 12192000"/>
              <a:gd name="connsiteY215" fmla="*/ 4654120 h 5096785"/>
              <a:gd name="connsiteX216" fmla="*/ 546453 w 12192000"/>
              <a:gd name="connsiteY216" fmla="*/ 4652542 h 5096785"/>
              <a:gd name="connsiteX217" fmla="*/ 536773 w 12192000"/>
              <a:gd name="connsiteY217" fmla="*/ 4644609 h 5096785"/>
              <a:gd name="connsiteX218" fmla="*/ 388896 w 12192000"/>
              <a:gd name="connsiteY218" fmla="*/ 4619173 h 5096785"/>
              <a:gd name="connsiteX219" fmla="*/ 366479 w 12192000"/>
              <a:gd name="connsiteY219" fmla="*/ 4618896 h 5096785"/>
              <a:gd name="connsiteX220" fmla="*/ 342781 w 12192000"/>
              <a:gd name="connsiteY220" fmla="*/ 4601239 h 5096785"/>
              <a:gd name="connsiteX221" fmla="*/ 255925 w 12192000"/>
              <a:gd name="connsiteY221" fmla="*/ 4598685 h 5096785"/>
              <a:gd name="connsiteX222" fmla="*/ 226919 w 12192000"/>
              <a:gd name="connsiteY222" fmla="*/ 4598460 h 5096785"/>
              <a:gd name="connsiteX223" fmla="*/ 213925 w 12192000"/>
              <a:gd name="connsiteY223" fmla="*/ 4597783 h 5096785"/>
              <a:gd name="connsiteX224" fmla="*/ 215196 w 12192000"/>
              <a:gd name="connsiteY224" fmla="*/ 4588576 h 5096785"/>
              <a:gd name="connsiteX225" fmla="*/ 180214 w 12192000"/>
              <a:gd name="connsiteY225" fmla="*/ 4583701 h 5096785"/>
              <a:gd name="connsiteX226" fmla="*/ 83203 w 12192000"/>
              <a:gd name="connsiteY226" fmla="*/ 4531664 h 5096785"/>
              <a:gd name="connsiteX227" fmla="*/ 4106 w 12192000"/>
              <a:gd name="connsiteY227" fmla="*/ 4517202 h 5096785"/>
              <a:gd name="connsiteX228" fmla="*/ 0 w 12192000"/>
              <a:gd name="connsiteY228" fmla="*/ 4516084 h 5096785"/>
              <a:gd name="connsiteX229" fmla="*/ 0 w 12192000"/>
              <a:gd name="connsiteY229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021777 w 12192000"/>
              <a:gd name="connsiteY4" fmla="*/ 3848082 h 5096785"/>
              <a:gd name="connsiteX5" fmla="*/ 11700796 w 12192000"/>
              <a:gd name="connsiteY5" fmla="*/ 3819843 h 5096785"/>
              <a:gd name="connsiteX6" fmla="*/ 11596222 w 12192000"/>
              <a:gd name="connsiteY6" fmla="*/ 3858834 h 5096785"/>
              <a:gd name="connsiteX7" fmla="*/ 11416000 w 12192000"/>
              <a:gd name="connsiteY7" fmla="*/ 3915854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480215 w 12192000"/>
              <a:gd name="connsiteY12" fmla="*/ 4006823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028335 w 12192000"/>
              <a:gd name="connsiteY90" fmla="*/ 4722621 h 5096785"/>
              <a:gd name="connsiteX91" fmla="*/ 5908701 w 12192000"/>
              <a:gd name="connsiteY91" fmla="*/ 4779160 h 5096785"/>
              <a:gd name="connsiteX92" fmla="*/ 5860414 w 12192000"/>
              <a:gd name="connsiteY92" fmla="*/ 4807892 h 5096785"/>
              <a:gd name="connsiteX93" fmla="*/ 5683612 w 12192000"/>
              <a:gd name="connsiteY93" fmla="*/ 4848770 h 5096785"/>
              <a:gd name="connsiteX94" fmla="*/ 5635111 w 12192000"/>
              <a:gd name="connsiteY94" fmla="*/ 4868888 h 5096785"/>
              <a:gd name="connsiteX95" fmla="*/ 5582652 w 12192000"/>
              <a:gd name="connsiteY95" fmla="*/ 4866836 h 5096785"/>
              <a:gd name="connsiteX96" fmla="*/ 5567213 w 12192000"/>
              <a:gd name="connsiteY96" fmla="*/ 4878769 h 5096785"/>
              <a:gd name="connsiteX97" fmla="*/ 5564659 w 12192000"/>
              <a:gd name="connsiteY97" fmla="*/ 4881042 h 5096785"/>
              <a:gd name="connsiteX98" fmla="*/ 5552102 w 12192000"/>
              <a:gd name="connsiteY98" fmla="*/ 4885426 h 5096785"/>
              <a:gd name="connsiteX99" fmla="*/ 5551475 w 12192000"/>
              <a:gd name="connsiteY99" fmla="*/ 4892560 h 5096785"/>
              <a:gd name="connsiteX100" fmla="*/ 5534664 w 12192000"/>
              <a:gd name="connsiteY100" fmla="*/ 4903385 h 5096785"/>
              <a:gd name="connsiteX101" fmla="*/ 5510737 w 12192000"/>
              <a:gd name="connsiteY101" fmla="*/ 4909807 h 5096785"/>
              <a:gd name="connsiteX102" fmla="*/ 5393901 w 12192000"/>
              <a:gd name="connsiteY102" fmla="*/ 4933709 h 5096785"/>
              <a:gd name="connsiteX103" fmla="*/ 5325782 w 12192000"/>
              <a:gd name="connsiteY103" fmla="*/ 4951789 h 5096785"/>
              <a:gd name="connsiteX104" fmla="*/ 5302703 w 12192000"/>
              <a:gd name="connsiteY104" fmla="*/ 4964590 h 5096785"/>
              <a:gd name="connsiteX105" fmla="*/ 5268591 w 12192000"/>
              <a:gd name="connsiteY105" fmla="*/ 4978479 h 5096785"/>
              <a:gd name="connsiteX106" fmla="*/ 5210559 w 12192000"/>
              <a:gd name="connsiteY106" fmla="*/ 5007585 h 5096785"/>
              <a:gd name="connsiteX107" fmla="*/ 5177597 w 12192000"/>
              <a:gd name="connsiteY107" fmla="*/ 5015926 h 5096785"/>
              <a:gd name="connsiteX108" fmla="*/ 5160569 w 12192000"/>
              <a:gd name="connsiteY108" fmla="*/ 5025681 h 5096785"/>
              <a:gd name="connsiteX109" fmla="*/ 5152748 w 12192000"/>
              <a:gd name="connsiteY109" fmla="*/ 5026569 h 5096785"/>
              <a:gd name="connsiteX110" fmla="*/ 5127678 w 12192000"/>
              <a:gd name="connsiteY110" fmla="*/ 5032947 h 5096785"/>
              <a:gd name="connsiteX111" fmla="*/ 5113147 w 12192000"/>
              <a:gd name="connsiteY111" fmla="*/ 5035818 h 5096785"/>
              <a:gd name="connsiteX112" fmla="*/ 5107301 w 12192000"/>
              <a:gd name="connsiteY112" fmla="*/ 5036672 h 5096785"/>
              <a:gd name="connsiteX113" fmla="*/ 5093215 w 12192000"/>
              <a:gd name="connsiteY113" fmla="*/ 5032880 h 5096785"/>
              <a:gd name="connsiteX114" fmla="*/ 5077058 w 12192000"/>
              <a:gd name="connsiteY114" fmla="*/ 5038681 h 5096785"/>
              <a:gd name="connsiteX115" fmla="*/ 5057349 w 12192000"/>
              <a:gd name="connsiteY115" fmla="*/ 5036015 h 5096785"/>
              <a:gd name="connsiteX116" fmla="*/ 5053945 w 12192000"/>
              <a:gd name="connsiteY116" fmla="*/ 5041952 h 5096785"/>
              <a:gd name="connsiteX117" fmla="*/ 5040021 w 12192000"/>
              <a:gd name="connsiteY117" fmla="*/ 5050052 h 5096785"/>
              <a:gd name="connsiteX118" fmla="*/ 5025913 w 12192000"/>
              <a:gd name="connsiteY118" fmla="*/ 5046535 h 5096785"/>
              <a:gd name="connsiteX119" fmla="*/ 4998218 w 12192000"/>
              <a:gd name="connsiteY119" fmla="*/ 5048065 h 5096785"/>
              <a:gd name="connsiteX120" fmla="*/ 4991008 w 12192000"/>
              <a:gd name="connsiteY120" fmla="*/ 5050439 h 5096785"/>
              <a:gd name="connsiteX121" fmla="*/ 4963503 w 12192000"/>
              <a:gd name="connsiteY121" fmla="*/ 5047575 h 5096785"/>
              <a:gd name="connsiteX122" fmla="*/ 4921053 w 12192000"/>
              <a:gd name="connsiteY122" fmla="*/ 5048925 h 5096785"/>
              <a:gd name="connsiteX123" fmla="*/ 4873420 w 12192000"/>
              <a:gd name="connsiteY123" fmla="*/ 5054929 h 5096785"/>
              <a:gd name="connsiteX124" fmla="*/ 4858825 w 12192000"/>
              <a:gd name="connsiteY124" fmla="*/ 5051329 h 5096785"/>
              <a:gd name="connsiteX125" fmla="*/ 4769340 w 12192000"/>
              <a:gd name="connsiteY125" fmla="*/ 5053090 h 5096785"/>
              <a:gd name="connsiteX126" fmla="*/ 4744152 w 12192000"/>
              <a:gd name="connsiteY126" fmla="*/ 5053391 h 5096785"/>
              <a:gd name="connsiteX127" fmla="*/ 4723556 w 12192000"/>
              <a:gd name="connsiteY127" fmla="*/ 5059633 h 5096785"/>
              <a:gd name="connsiteX128" fmla="*/ 4719699 w 12192000"/>
              <a:gd name="connsiteY128" fmla="*/ 5066298 h 5096785"/>
              <a:gd name="connsiteX129" fmla="*/ 4706016 w 12192000"/>
              <a:gd name="connsiteY129" fmla="*/ 5067422 h 5096785"/>
              <a:gd name="connsiteX130" fmla="*/ 4702593 w 12192000"/>
              <a:gd name="connsiteY130" fmla="*/ 5068973 h 5096785"/>
              <a:gd name="connsiteX131" fmla="*/ 4682766 w 12192000"/>
              <a:gd name="connsiteY131" fmla="*/ 5076609 h 5096785"/>
              <a:gd name="connsiteX132" fmla="*/ 4634960 w 12192000"/>
              <a:gd name="connsiteY132" fmla="*/ 5061852 h 5096785"/>
              <a:gd name="connsiteX133" fmla="*/ 4580645 w 12192000"/>
              <a:gd name="connsiteY133" fmla="*/ 5069246 h 5096785"/>
              <a:gd name="connsiteX134" fmla="*/ 4368005 w 12192000"/>
              <a:gd name="connsiteY134" fmla="*/ 5057426 h 5096785"/>
              <a:gd name="connsiteX135" fmla="*/ 4339489 w 12192000"/>
              <a:gd name="connsiteY135" fmla="*/ 5080858 h 5096785"/>
              <a:gd name="connsiteX136" fmla="*/ 4253895 w 12192000"/>
              <a:gd name="connsiteY136" fmla="*/ 5085008 h 5096785"/>
              <a:gd name="connsiteX137" fmla="*/ 4130140 w 12192000"/>
              <a:gd name="connsiteY137" fmla="*/ 5057070 h 5096785"/>
              <a:gd name="connsiteX138" fmla="*/ 3911296 w 12192000"/>
              <a:gd name="connsiteY138" fmla="*/ 5035663 h 5096785"/>
              <a:gd name="connsiteX139" fmla="*/ 3895182 w 12192000"/>
              <a:gd name="connsiteY139" fmla="*/ 5030229 h 5096785"/>
              <a:gd name="connsiteX140" fmla="*/ 3870866 w 12192000"/>
              <a:gd name="connsiteY140" fmla="*/ 5023753 h 5096785"/>
              <a:gd name="connsiteX141" fmla="*/ 3865913 w 12192000"/>
              <a:gd name="connsiteY141" fmla="*/ 5025143 h 5096785"/>
              <a:gd name="connsiteX142" fmla="*/ 3828606 w 12192000"/>
              <a:gd name="connsiteY142" fmla="*/ 5019426 h 5096785"/>
              <a:gd name="connsiteX143" fmla="*/ 3827901 w 12192000"/>
              <a:gd name="connsiteY143" fmla="*/ 5020583 h 5096785"/>
              <a:gd name="connsiteX144" fmla="*/ 3816543 w 12192000"/>
              <a:gd name="connsiteY144" fmla="*/ 5024366 h 5096785"/>
              <a:gd name="connsiteX145" fmla="*/ 3795278 w 12192000"/>
              <a:gd name="connsiteY145" fmla="*/ 5028779 h 5096785"/>
              <a:gd name="connsiteX146" fmla="*/ 3743858 w 12192000"/>
              <a:gd name="connsiteY146" fmla="*/ 5054237 h 5096785"/>
              <a:gd name="connsiteX147" fmla="*/ 3704945 w 12192000"/>
              <a:gd name="connsiteY147" fmla="*/ 5048413 h 5096785"/>
              <a:gd name="connsiteX148" fmla="*/ 3696992 w 12192000"/>
              <a:gd name="connsiteY148" fmla="*/ 5047914 h 5096785"/>
              <a:gd name="connsiteX149" fmla="*/ 3696780 w 12192000"/>
              <a:gd name="connsiteY149" fmla="*/ 5048181 h 5096785"/>
              <a:gd name="connsiteX150" fmla="*/ 3688290 w 12192000"/>
              <a:gd name="connsiteY150" fmla="*/ 5048204 h 5096785"/>
              <a:gd name="connsiteX151" fmla="*/ 3682486 w 12192000"/>
              <a:gd name="connsiteY151" fmla="*/ 5047000 h 5096785"/>
              <a:gd name="connsiteX152" fmla="*/ 3667056 w 12192000"/>
              <a:gd name="connsiteY152" fmla="*/ 5046030 h 5096785"/>
              <a:gd name="connsiteX153" fmla="*/ 3661403 w 12192000"/>
              <a:gd name="connsiteY153" fmla="*/ 5047537 h 5096785"/>
              <a:gd name="connsiteX154" fmla="*/ 3658673 w 12192000"/>
              <a:gd name="connsiteY154" fmla="*/ 5050790 h 5096785"/>
              <a:gd name="connsiteX155" fmla="*/ 3657333 w 12192000"/>
              <a:gd name="connsiteY155" fmla="*/ 5050325 h 5096785"/>
              <a:gd name="connsiteX156" fmla="*/ 3626778 w 12192000"/>
              <a:gd name="connsiteY156" fmla="*/ 5057882 h 5096785"/>
              <a:gd name="connsiteX157" fmla="*/ 3560067 w 12192000"/>
              <a:gd name="connsiteY157" fmla="*/ 5064266 h 5096785"/>
              <a:gd name="connsiteX158" fmla="*/ 3522641 w 12192000"/>
              <a:gd name="connsiteY158" fmla="*/ 5063654 h 5096785"/>
              <a:gd name="connsiteX159" fmla="*/ 3419275 w 12192000"/>
              <a:gd name="connsiteY159" fmla="*/ 5066646 h 5096785"/>
              <a:gd name="connsiteX160" fmla="*/ 3314869 w 12192000"/>
              <a:gd name="connsiteY160" fmla="*/ 5073197 h 5096785"/>
              <a:gd name="connsiteX161" fmla="*/ 3259088 w 12192000"/>
              <a:gd name="connsiteY161" fmla="*/ 5096363 h 5096785"/>
              <a:gd name="connsiteX162" fmla="*/ 3253104 w 12192000"/>
              <a:gd name="connsiteY162" fmla="*/ 5096785 h 5096785"/>
              <a:gd name="connsiteX163" fmla="*/ 3238751 w 12192000"/>
              <a:gd name="connsiteY163" fmla="*/ 5092996 h 5096785"/>
              <a:gd name="connsiteX164" fmla="*/ 3233681 w 12192000"/>
              <a:gd name="connsiteY164" fmla="*/ 5090758 h 5096785"/>
              <a:gd name="connsiteX165" fmla="*/ 3225562 w 12192000"/>
              <a:gd name="connsiteY165" fmla="*/ 5089215 h 5096785"/>
              <a:gd name="connsiteX166" fmla="*/ 3225260 w 12192000"/>
              <a:gd name="connsiteY166" fmla="*/ 5089437 h 5096785"/>
              <a:gd name="connsiteX167" fmla="*/ 3217859 w 12192000"/>
              <a:gd name="connsiteY167" fmla="*/ 5087484 h 5096785"/>
              <a:gd name="connsiteX168" fmla="*/ 3182980 w 12192000"/>
              <a:gd name="connsiteY168" fmla="*/ 5074650 h 5096785"/>
              <a:gd name="connsiteX169" fmla="*/ 3055081 w 12192000"/>
              <a:gd name="connsiteY169" fmla="*/ 5080424 h 5096785"/>
              <a:gd name="connsiteX170" fmla="*/ 3049807 w 12192000"/>
              <a:gd name="connsiteY170" fmla="*/ 5080860 h 5096785"/>
              <a:gd name="connsiteX171" fmla="*/ 3029122 w 12192000"/>
              <a:gd name="connsiteY171" fmla="*/ 5070085 h 5096785"/>
              <a:gd name="connsiteX172" fmla="*/ 3017862 w 12192000"/>
              <a:gd name="connsiteY172" fmla="*/ 5065942 h 5096785"/>
              <a:gd name="connsiteX173" fmla="*/ 3015868 w 12192000"/>
              <a:gd name="connsiteY173" fmla="*/ 5061832 h 5096785"/>
              <a:gd name="connsiteX174" fmla="*/ 2998644 w 12192000"/>
              <a:gd name="connsiteY174" fmla="*/ 5057210 h 5096785"/>
              <a:gd name="connsiteX175" fmla="*/ 2996219 w 12192000"/>
              <a:gd name="connsiteY175" fmla="*/ 5057788 h 5096785"/>
              <a:gd name="connsiteX176" fmla="*/ 2983676 w 12192000"/>
              <a:gd name="connsiteY176" fmla="*/ 5049852 h 5096785"/>
              <a:gd name="connsiteX177" fmla="*/ 2903609 w 12192000"/>
              <a:gd name="connsiteY177" fmla="*/ 4998457 h 5096785"/>
              <a:gd name="connsiteX178" fmla="*/ 2758830 w 12192000"/>
              <a:gd name="connsiteY178" fmla="*/ 4974760 h 5096785"/>
              <a:gd name="connsiteX179" fmla="*/ 2532669 w 12192000"/>
              <a:gd name="connsiteY179" fmla="*/ 4940573 h 5096785"/>
              <a:gd name="connsiteX180" fmla="*/ 2389931 w 12192000"/>
              <a:gd name="connsiteY180" fmla="*/ 4905785 h 5096785"/>
              <a:gd name="connsiteX181" fmla="*/ 2335186 w 12192000"/>
              <a:gd name="connsiteY181" fmla="*/ 4902957 h 5096785"/>
              <a:gd name="connsiteX182" fmla="*/ 2273393 w 12192000"/>
              <a:gd name="connsiteY182" fmla="*/ 4883565 h 5096785"/>
              <a:gd name="connsiteX183" fmla="*/ 2269523 w 12192000"/>
              <a:gd name="connsiteY183" fmla="*/ 4884442 h 5096785"/>
              <a:gd name="connsiteX184" fmla="*/ 2256015 w 12192000"/>
              <a:gd name="connsiteY184" fmla="*/ 4883014 h 5096785"/>
              <a:gd name="connsiteX185" fmla="*/ 2249731 w 12192000"/>
              <a:gd name="connsiteY185" fmla="*/ 4888778 h 5096785"/>
              <a:gd name="connsiteX186" fmla="*/ 2227629 w 12192000"/>
              <a:gd name="connsiteY186" fmla="*/ 4891047 h 5096785"/>
              <a:gd name="connsiteX187" fmla="*/ 2203460 w 12192000"/>
              <a:gd name="connsiteY187" fmla="*/ 4886696 h 5096785"/>
              <a:gd name="connsiteX188" fmla="*/ 2091528 w 12192000"/>
              <a:gd name="connsiteY188" fmla="*/ 4859155 h 5096785"/>
              <a:gd name="connsiteX189" fmla="*/ 2022901 w 12192000"/>
              <a:gd name="connsiteY189" fmla="*/ 4846594 h 5096785"/>
              <a:gd name="connsiteX190" fmla="*/ 1994227 w 12192000"/>
              <a:gd name="connsiteY190" fmla="*/ 4847973 h 5096785"/>
              <a:gd name="connsiteX191" fmla="*/ 1955936 w 12192000"/>
              <a:gd name="connsiteY191" fmla="*/ 4845765 h 5096785"/>
              <a:gd name="connsiteX192" fmla="*/ 1741924 w 12192000"/>
              <a:gd name="connsiteY192" fmla="*/ 4808054 h 5096785"/>
              <a:gd name="connsiteX193" fmla="*/ 1734410 w 12192000"/>
              <a:gd name="connsiteY193" fmla="*/ 4811675 h 5096785"/>
              <a:gd name="connsiteX194" fmla="*/ 1691423 w 12192000"/>
              <a:gd name="connsiteY194" fmla="*/ 4802777 h 5096785"/>
              <a:gd name="connsiteX195" fmla="*/ 1554504 w 12192000"/>
              <a:gd name="connsiteY195" fmla="*/ 4739985 h 5096785"/>
              <a:gd name="connsiteX196" fmla="*/ 1470119 w 12192000"/>
              <a:gd name="connsiteY196" fmla="*/ 4723470 h 5096785"/>
              <a:gd name="connsiteX197" fmla="*/ 1437967 w 12192000"/>
              <a:gd name="connsiteY197" fmla="*/ 4722710 h 5096785"/>
              <a:gd name="connsiteX198" fmla="*/ 1295869 w 12192000"/>
              <a:gd name="connsiteY198" fmla="*/ 4726175 h 5096785"/>
              <a:gd name="connsiteX199" fmla="*/ 1292949 w 12192000"/>
              <a:gd name="connsiteY199" fmla="*/ 4684615 h 5096785"/>
              <a:gd name="connsiteX200" fmla="*/ 1244908 w 12192000"/>
              <a:gd name="connsiteY200" fmla="*/ 4706993 h 5096785"/>
              <a:gd name="connsiteX201" fmla="*/ 1171266 w 12192000"/>
              <a:gd name="connsiteY201" fmla="*/ 4706535 h 5096785"/>
              <a:gd name="connsiteX202" fmla="*/ 1160868 w 12192000"/>
              <a:gd name="connsiteY202" fmla="*/ 4701936 h 5096785"/>
              <a:gd name="connsiteX203" fmla="*/ 1147599 w 12192000"/>
              <a:gd name="connsiteY203" fmla="*/ 4714833 h 5096785"/>
              <a:gd name="connsiteX204" fmla="*/ 1119603 w 12192000"/>
              <a:gd name="connsiteY204" fmla="*/ 4721303 h 5096785"/>
              <a:gd name="connsiteX205" fmla="*/ 997851 w 12192000"/>
              <a:gd name="connsiteY205" fmla="*/ 4722336 h 5096785"/>
              <a:gd name="connsiteX206" fmla="*/ 976455 w 12192000"/>
              <a:gd name="connsiteY206" fmla="*/ 4726407 h 5096785"/>
              <a:gd name="connsiteX207" fmla="*/ 949939 w 12192000"/>
              <a:gd name="connsiteY207" fmla="*/ 4719699 h 5096785"/>
              <a:gd name="connsiteX208" fmla="*/ 894148 w 12192000"/>
              <a:gd name="connsiteY208" fmla="*/ 4710406 h 5096785"/>
              <a:gd name="connsiteX209" fmla="*/ 857990 w 12192000"/>
              <a:gd name="connsiteY209" fmla="*/ 4696844 h 5096785"/>
              <a:gd name="connsiteX210" fmla="*/ 848649 w 12192000"/>
              <a:gd name="connsiteY210" fmla="*/ 4704021 h 5096785"/>
              <a:gd name="connsiteX211" fmla="*/ 826436 w 12192000"/>
              <a:gd name="connsiteY211" fmla="*/ 4707421 h 5096785"/>
              <a:gd name="connsiteX212" fmla="*/ 733052 w 12192000"/>
              <a:gd name="connsiteY212" fmla="*/ 4701884 h 5096785"/>
              <a:gd name="connsiteX213" fmla="*/ 716185 w 12192000"/>
              <a:gd name="connsiteY213" fmla="*/ 4648168 h 5096785"/>
              <a:gd name="connsiteX214" fmla="*/ 582722 w 12192000"/>
              <a:gd name="connsiteY214" fmla="*/ 4658637 h 5096785"/>
              <a:gd name="connsiteX215" fmla="*/ 581118 w 12192000"/>
              <a:gd name="connsiteY215" fmla="*/ 4654120 h 5096785"/>
              <a:gd name="connsiteX216" fmla="*/ 546453 w 12192000"/>
              <a:gd name="connsiteY216" fmla="*/ 4652542 h 5096785"/>
              <a:gd name="connsiteX217" fmla="*/ 536773 w 12192000"/>
              <a:gd name="connsiteY217" fmla="*/ 4644609 h 5096785"/>
              <a:gd name="connsiteX218" fmla="*/ 388896 w 12192000"/>
              <a:gd name="connsiteY218" fmla="*/ 4619173 h 5096785"/>
              <a:gd name="connsiteX219" fmla="*/ 366479 w 12192000"/>
              <a:gd name="connsiteY219" fmla="*/ 4618896 h 5096785"/>
              <a:gd name="connsiteX220" fmla="*/ 342781 w 12192000"/>
              <a:gd name="connsiteY220" fmla="*/ 4601239 h 5096785"/>
              <a:gd name="connsiteX221" fmla="*/ 255925 w 12192000"/>
              <a:gd name="connsiteY221" fmla="*/ 4598685 h 5096785"/>
              <a:gd name="connsiteX222" fmla="*/ 226919 w 12192000"/>
              <a:gd name="connsiteY222" fmla="*/ 4598460 h 5096785"/>
              <a:gd name="connsiteX223" fmla="*/ 213925 w 12192000"/>
              <a:gd name="connsiteY223" fmla="*/ 4597783 h 5096785"/>
              <a:gd name="connsiteX224" fmla="*/ 215196 w 12192000"/>
              <a:gd name="connsiteY224" fmla="*/ 4588576 h 5096785"/>
              <a:gd name="connsiteX225" fmla="*/ 180214 w 12192000"/>
              <a:gd name="connsiteY225" fmla="*/ 4583701 h 5096785"/>
              <a:gd name="connsiteX226" fmla="*/ 83203 w 12192000"/>
              <a:gd name="connsiteY226" fmla="*/ 4531664 h 5096785"/>
              <a:gd name="connsiteX227" fmla="*/ 4106 w 12192000"/>
              <a:gd name="connsiteY227" fmla="*/ 4517202 h 5096785"/>
              <a:gd name="connsiteX228" fmla="*/ 0 w 12192000"/>
              <a:gd name="connsiteY228" fmla="*/ 4516084 h 5096785"/>
              <a:gd name="connsiteX229" fmla="*/ 0 w 12192000"/>
              <a:gd name="connsiteY229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021777 w 12192000"/>
              <a:gd name="connsiteY4" fmla="*/ 3848082 h 5096785"/>
              <a:gd name="connsiteX5" fmla="*/ 11700796 w 12192000"/>
              <a:gd name="connsiteY5" fmla="*/ 3819843 h 5096785"/>
              <a:gd name="connsiteX6" fmla="*/ 11596222 w 12192000"/>
              <a:gd name="connsiteY6" fmla="*/ 3858834 h 5096785"/>
              <a:gd name="connsiteX7" fmla="*/ 11416000 w 12192000"/>
              <a:gd name="connsiteY7" fmla="*/ 3915854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639436 w 12192000"/>
              <a:gd name="connsiteY11" fmla="*/ 4022417 h 5096785"/>
              <a:gd name="connsiteX12" fmla="*/ 10480215 w 12192000"/>
              <a:gd name="connsiteY12" fmla="*/ 4006823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028335 w 12192000"/>
              <a:gd name="connsiteY90" fmla="*/ 4722621 h 5096785"/>
              <a:gd name="connsiteX91" fmla="*/ 5908701 w 12192000"/>
              <a:gd name="connsiteY91" fmla="*/ 4779160 h 5096785"/>
              <a:gd name="connsiteX92" fmla="*/ 5860414 w 12192000"/>
              <a:gd name="connsiteY92" fmla="*/ 4807892 h 5096785"/>
              <a:gd name="connsiteX93" fmla="*/ 5683612 w 12192000"/>
              <a:gd name="connsiteY93" fmla="*/ 4848770 h 5096785"/>
              <a:gd name="connsiteX94" fmla="*/ 5635111 w 12192000"/>
              <a:gd name="connsiteY94" fmla="*/ 4868888 h 5096785"/>
              <a:gd name="connsiteX95" fmla="*/ 5582652 w 12192000"/>
              <a:gd name="connsiteY95" fmla="*/ 4866836 h 5096785"/>
              <a:gd name="connsiteX96" fmla="*/ 5567213 w 12192000"/>
              <a:gd name="connsiteY96" fmla="*/ 4878769 h 5096785"/>
              <a:gd name="connsiteX97" fmla="*/ 5564659 w 12192000"/>
              <a:gd name="connsiteY97" fmla="*/ 4881042 h 5096785"/>
              <a:gd name="connsiteX98" fmla="*/ 5552102 w 12192000"/>
              <a:gd name="connsiteY98" fmla="*/ 4885426 h 5096785"/>
              <a:gd name="connsiteX99" fmla="*/ 5551475 w 12192000"/>
              <a:gd name="connsiteY99" fmla="*/ 4892560 h 5096785"/>
              <a:gd name="connsiteX100" fmla="*/ 5534664 w 12192000"/>
              <a:gd name="connsiteY100" fmla="*/ 4903385 h 5096785"/>
              <a:gd name="connsiteX101" fmla="*/ 5510737 w 12192000"/>
              <a:gd name="connsiteY101" fmla="*/ 4909807 h 5096785"/>
              <a:gd name="connsiteX102" fmla="*/ 5393901 w 12192000"/>
              <a:gd name="connsiteY102" fmla="*/ 4933709 h 5096785"/>
              <a:gd name="connsiteX103" fmla="*/ 5325782 w 12192000"/>
              <a:gd name="connsiteY103" fmla="*/ 4951789 h 5096785"/>
              <a:gd name="connsiteX104" fmla="*/ 5302703 w 12192000"/>
              <a:gd name="connsiteY104" fmla="*/ 4964590 h 5096785"/>
              <a:gd name="connsiteX105" fmla="*/ 5268591 w 12192000"/>
              <a:gd name="connsiteY105" fmla="*/ 4978479 h 5096785"/>
              <a:gd name="connsiteX106" fmla="*/ 5210559 w 12192000"/>
              <a:gd name="connsiteY106" fmla="*/ 5007585 h 5096785"/>
              <a:gd name="connsiteX107" fmla="*/ 5177597 w 12192000"/>
              <a:gd name="connsiteY107" fmla="*/ 5015926 h 5096785"/>
              <a:gd name="connsiteX108" fmla="*/ 5160569 w 12192000"/>
              <a:gd name="connsiteY108" fmla="*/ 5025681 h 5096785"/>
              <a:gd name="connsiteX109" fmla="*/ 5152748 w 12192000"/>
              <a:gd name="connsiteY109" fmla="*/ 5026569 h 5096785"/>
              <a:gd name="connsiteX110" fmla="*/ 5127678 w 12192000"/>
              <a:gd name="connsiteY110" fmla="*/ 5032947 h 5096785"/>
              <a:gd name="connsiteX111" fmla="*/ 5113147 w 12192000"/>
              <a:gd name="connsiteY111" fmla="*/ 5035818 h 5096785"/>
              <a:gd name="connsiteX112" fmla="*/ 5107301 w 12192000"/>
              <a:gd name="connsiteY112" fmla="*/ 5036672 h 5096785"/>
              <a:gd name="connsiteX113" fmla="*/ 5093215 w 12192000"/>
              <a:gd name="connsiteY113" fmla="*/ 5032880 h 5096785"/>
              <a:gd name="connsiteX114" fmla="*/ 5077058 w 12192000"/>
              <a:gd name="connsiteY114" fmla="*/ 5038681 h 5096785"/>
              <a:gd name="connsiteX115" fmla="*/ 5057349 w 12192000"/>
              <a:gd name="connsiteY115" fmla="*/ 5036015 h 5096785"/>
              <a:gd name="connsiteX116" fmla="*/ 5053945 w 12192000"/>
              <a:gd name="connsiteY116" fmla="*/ 5041952 h 5096785"/>
              <a:gd name="connsiteX117" fmla="*/ 5040021 w 12192000"/>
              <a:gd name="connsiteY117" fmla="*/ 5050052 h 5096785"/>
              <a:gd name="connsiteX118" fmla="*/ 5025913 w 12192000"/>
              <a:gd name="connsiteY118" fmla="*/ 5046535 h 5096785"/>
              <a:gd name="connsiteX119" fmla="*/ 4998218 w 12192000"/>
              <a:gd name="connsiteY119" fmla="*/ 5048065 h 5096785"/>
              <a:gd name="connsiteX120" fmla="*/ 4991008 w 12192000"/>
              <a:gd name="connsiteY120" fmla="*/ 5050439 h 5096785"/>
              <a:gd name="connsiteX121" fmla="*/ 4963503 w 12192000"/>
              <a:gd name="connsiteY121" fmla="*/ 5047575 h 5096785"/>
              <a:gd name="connsiteX122" fmla="*/ 4921053 w 12192000"/>
              <a:gd name="connsiteY122" fmla="*/ 5048925 h 5096785"/>
              <a:gd name="connsiteX123" fmla="*/ 4873420 w 12192000"/>
              <a:gd name="connsiteY123" fmla="*/ 5054929 h 5096785"/>
              <a:gd name="connsiteX124" fmla="*/ 4858825 w 12192000"/>
              <a:gd name="connsiteY124" fmla="*/ 5051329 h 5096785"/>
              <a:gd name="connsiteX125" fmla="*/ 4769340 w 12192000"/>
              <a:gd name="connsiteY125" fmla="*/ 5053090 h 5096785"/>
              <a:gd name="connsiteX126" fmla="*/ 4744152 w 12192000"/>
              <a:gd name="connsiteY126" fmla="*/ 5053391 h 5096785"/>
              <a:gd name="connsiteX127" fmla="*/ 4723556 w 12192000"/>
              <a:gd name="connsiteY127" fmla="*/ 5059633 h 5096785"/>
              <a:gd name="connsiteX128" fmla="*/ 4719699 w 12192000"/>
              <a:gd name="connsiteY128" fmla="*/ 5066298 h 5096785"/>
              <a:gd name="connsiteX129" fmla="*/ 4706016 w 12192000"/>
              <a:gd name="connsiteY129" fmla="*/ 5067422 h 5096785"/>
              <a:gd name="connsiteX130" fmla="*/ 4702593 w 12192000"/>
              <a:gd name="connsiteY130" fmla="*/ 5068973 h 5096785"/>
              <a:gd name="connsiteX131" fmla="*/ 4682766 w 12192000"/>
              <a:gd name="connsiteY131" fmla="*/ 5076609 h 5096785"/>
              <a:gd name="connsiteX132" fmla="*/ 4634960 w 12192000"/>
              <a:gd name="connsiteY132" fmla="*/ 5061852 h 5096785"/>
              <a:gd name="connsiteX133" fmla="*/ 4580645 w 12192000"/>
              <a:gd name="connsiteY133" fmla="*/ 5069246 h 5096785"/>
              <a:gd name="connsiteX134" fmla="*/ 4368005 w 12192000"/>
              <a:gd name="connsiteY134" fmla="*/ 5057426 h 5096785"/>
              <a:gd name="connsiteX135" fmla="*/ 4339489 w 12192000"/>
              <a:gd name="connsiteY135" fmla="*/ 5080858 h 5096785"/>
              <a:gd name="connsiteX136" fmla="*/ 4253895 w 12192000"/>
              <a:gd name="connsiteY136" fmla="*/ 5085008 h 5096785"/>
              <a:gd name="connsiteX137" fmla="*/ 4130140 w 12192000"/>
              <a:gd name="connsiteY137" fmla="*/ 5057070 h 5096785"/>
              <a:gd name="connsiteX138" fmla="*/ 3911296 w 12192000"/>
              <a:gd name="connsiteY138" fmla="*/ 5035663 h 5096785"/>
              <a:gd name="connsiteX139" fmla="*/ 3895182 w 12192000"/>
              <a:gd name="connsiteY139" fmla="*/ 5030229 h 5096785"/>
              <a:gd name="connsiteX140" fmla="*/ 3870866 w 12192000"/>
              <a:gd name="connsiteY140" fmla="*/ 5023753 h 5096785"/>
              <a:gd name="connsiteX141" fmla="*/ 3865913 w 12192000"/>
              <a:gd name="connsiteY141" fmla="*/ 5025143 h 5096785"/>
              <a:gd name="connsiteX142" fmla="*/ 3828606 w 12192000"/>
              <a:gd name="connsiteY142" fmla="*/ 5019426 h 5096785"/>
              <a:gd name="connsiteX143" fmla="*/ 3827901 w 12192000"/>
              <a:gd name="connsiteY143" fmla="*/ 5020583 h 5096785"/>
              <a:gd name="connsiteX144" fmla="*/ 3816543 w 12192000"/>
              <a:gd name="connsiteY144" fmla="*/ 5024366 h 5096785"/>
              <a:gd name="connsiteX145" fmla="*/ 3795278 w 12192000"/>
              <a:gd name="connsiteY145" fmla="*/ 5028779 h 5096785"/>
              <a:gd name="connsiteX146" fmla="*/ 3743858 w 12192000"/>
              <a:gd name="connsiteY146" fmla="*/ 5054237 h 5096785"/>
              <a:gd name="connsiteX147" fmla="*/ 3704945 w 12192000"/>
              <a:gd name="connsiteY147" fmla="*/ 5048413 h 5096785"/>
              <a:gd name="connsiteX148" fmla="*/ 3696992 w 12192000"/>
              <a:gd name="connsiteY148" fmla="*/ 5047914 h 5096785"/>
              <a:gd name="connsiteX149" fmla="*/ 3696780 w 12192000"/>
              <a:gd name="connsiteY149" fmla="*/ 5048181 h 5096785"/>
              <a:gd name="connsiteX150" fmla="*/ 3688290 w 12192000"/>
              <a:gd name="connsiteY150" fmla="*/ 5048204 h 5096785"/>
              <a:gd name="connsiteX151" fmla="*/ 3682486 w 12192000"/>
              <a:gd name="connsiteY151" fmla="*/ 5047000 h 5096785"/>
              <a:gd name="connsiteX152" fmla="*/ 3667056 w 12192000"/>
              <a:gd name="connsiteY152" fmla="*/ 5046030 h 5096785"/>
              <a:gd name="connsiteX153" fmla="*/ 3661403 w 12192000"/>
              <a:gd name="connsiteY153" fmla="*/ 5047537 h 5096785"/>
              <a:gd name="connsiteX154" fmla="*/ 3658673 w 12192000"/>
              <a:gd name="connsiteY154" fmla="*/ 5050790 h 5096785"/>
              <a:gd name="connsiteX155" fmla="*/ 3657333 w 12192000"/>
              <a:gd name="connsiteY155" fmla="*/ 5050325 h 5096785"/>
              <a:gd name="connsiteX156" fmla="*/ 3626778 w 12192000"/>
              <a:gd name="connsiteY156" fmla="*/ 5057882 h 5096785"/>
              <a:gd name="connsiteX157" fmla="*/ 3560067 w 12192000"/>
              <a:gd name="connsiteY157" fmla="*/ 5064266 h 5096785"/>
              <a:gd name="connsiteX158" fmla="*/ 3522641 w 12192000"/>
              <a:gd name="connsiteY158" fmla="*/ 5063654 h 5096785"/>
              <a:gd name="connsiteX159" fmla="*/ 3419275 w 12192000"/>
              <a:gd name="connsiteY159" fmla="*/ 5066646 h 5096785"/>
              <a:gd name="connsiteX160" fmla="*/ 3314869 w 12192000"/>
              <a:gd name="connsiteY160" fmla="*/ 5073197 h 5096785"/>
              <a:gd name="connsiteX161" fmla="*/ 3259088 w 12192000"/>
              <a:gd name="connsiteY161" fmla="*/ 5096363 h 5096785"/>
              <a:gd name="connsiteX162" fmla="*/ 3253104 w 12192000"/>
              <a:gd name="connsiteY162" fmla="*/ 5096785 h 5096785"/>
              <a:gd name="connsiteX163" fmla="*/ 3238751 w 12192000"/>
              <a:gd name="connsiteY163" fmla="*/ 5092996 h 5096785"/>
              <a:gd name="connsiteX164" fmla="*/ 3233681 w 12192000"/>
              <a:gd name="connsiteY164" fmla="*/ 5090758 h 5096785"/>
              <a:gd name="connsiteX165" fmla="*/ 3225562 w 12192000"/>
              <a:gd name="connsiteY165" fmla="*/ 5089215 h 5096785"/>
              <a:gd name="connsiteX166" fmla="*/ 3225260 w 12192000"/>
              <a:gd name="connsiteY166" fmla="*/ 5089437 h 5096785"/>
              <a:gd name="connsiteX167" fmla="*/ 3217859 w 12192000"/>
              <a:gd name="connsiteY167" fmla="*/ 5087484 h 5096785"/>
              <a:gd name="connsiteX168" fmla="*/ 3182980 w 12192000"/>
              <a:gd name="connsiteY168" fmla="*/ 5074650 h 5096785"/>
              <a:gd name="connsiteX169" fmla="*/ 3055081 w 12192000"/>
              <a:gd name="connsiteY169" fmla="*/ 5080424 h 5096785"/>
              <a:gd name="connsiteX170" fmla="*/ 3049807 w 12192000"/>
              <a:gd name="connsiteY170" fmla="*/ 5080860 h 5096785"/>
              <a:gd name="connsiteX171" fmla="*/ 3029122 w 12192000"/>
              <a:gd name="connsiteY171" fmla="*/ 5070085 h 5096785"/>
              <a:gd name="connsiteX172" fmla="*/ 3017862 w 12192000"/>
              <a:gd name="connsiteY172" fmla="*/ 5065942 h 5096785"/>
              <a:gd name="connsiteX173" fmla="*/ 3015868 w 12192000"/>
              <a:gd name="connsiteY173" fmla="*/ 5061832 h 5096785"/>
              <a:gd name="connsiteX174" fmla="*/ 2998644 w 12192000"/>
              <a:gd name="connsiteY174" fmla="*/ 5057210 h 5096785"/>
              <a:gd name="connsiteX175" fmla="*/ 2996219 w 12192000"/>
              <a:gd name="connsiteY175" fmla="*/ 5057788 h 5096785"/>
              <a:gd name="connsiteX176" fmla="*/ 2983676 w 12192000"/>
              <a:gd name="connsiteY176" fmla="*/ 5049852 h 5096785"/>
              <a:gd name="connsiteX177" fmla="*/ 2903609 w 12192000"/>
              <a:gd name="connsiteY177" fmla="*/ 4998457 h 5096785"/>
              <a:gd name="connsiteX178" fmla="*/ 2758830 w 12192000"/>
              <a:gd name="connsiteY178" fmla="*/ 4974760 h 5096785"/>
              <a:gd name="connsiteX179" fmla="*/ 2532669 w 12192000"/>
              <a:gd name="connsiteY179" fmla="*/ 4940573 h 5096785"/>
              <a:gd name="connsiteX180" fmla="*/ 2389931 w 12192000"/>
              <a:gd name="connsiteY180" fmla="*/ 4905785 h 5096785"/>
              <a:gd name="connsiteX181" fmla="*/ 2335186 w 12192000"/>
              <a:gd name="connsiteY181" fmla="*/ 4902957 h 5096785"/>
              <a:gd name="connsiteX182" fmla="*/ 2273393 w 12192000"/>
              <a:gd name="connsiteY182" fmla="*/ 4883565 h 5096785"/>
              <a:gd name="connsiteX183" fmla="*/ 2269523 w 12192000"/>
              <a:gd name="connsiteY183" fmla="*/ 4884442 h 5096785"/>
              <a:gd name="connsiteX184" fmla="*/ 2256015 w 12192000"/>
              <a:gd name="connsiteY184" fmla="*/ 4883014 h 5096785"/>
              <a:gd name="connsiteX185" fmla="*/ 2249731 w 12192000"/>
              <a:gd name="connsiteY185" fmla="*/ 4888778 h 5096785"/>
              <a:gd name="connsiteX186" fmla="*/ 2227629 w 12192000"/>
              <a:gd name="connsiteY186" fmla="*/ 4891047 h 5096785"/>
              <a:gd name="connsiteX187" fmla="*/ 2203460 w 12192000"/>
              <a:gd name="connsiteY187" fmla="*/ 4886696 h 5096785"/>
              <a:gd name="connsiteX188" fmla="*/ 2091528 w 12192000"/>
              <a:gd name="connsiteY188" fmla="*/ 4859155 h 5096785"/>
              <a:gd name="connsiteX189" fmla="*/ 2022901 w 12192000"/>
              <a:gd name="connsiteY189" fmla="*/ 4846594 h 5096785"/>
              <a:gd name="connsiteX190" fmla="*/ 1994227 w 12192000"/>
              <a:gd name="connsiteY190" fmla="*/ 4847973 h 5096785"/>
              <a:gd name="connsiteX191" fmla="*/ 1955936 w 12192000"/>
              <a:gd name="connsiteY191" fmla="*/ 4845765 h 5096785"/>
              <a:gd name="connsiteX192" fmla="*/ 1741924 w 12192000"/>
              <a:gd name="connsiteY192" fmla="*/ 4808054 h 5096785"/>
              <a:gd name="connsiteX193" fmla="*/ 1734410 w 12192000"/>
              <a:gd name="connsiteY193" fmla="*/ 4811675 h 5096785"/>
              <a:gd name="connsiteX194" fmla="*/ 1691423 w 12192000"/>
              <a:gd name="connsiteY194" fmla="*/ 4802777 h 5096785"/>
              <a:gd name="connsiteX195" fmla="*/ 1554504 w 12192000"/>
              <a:gd name="connsiteY195" fmla="*/ 4739985 h 5096785"/>
              <a:gd name="connsiteX196" fmla="*/ 1470119 w 12192000"/>
              <a:gd name="connsiteY196" fmla="*/ 4723470 h 5096785"/>
              <a:gd name="connsiteX197" fmla="*/ 1437967 w 12192000"/>
              <a:gd name="connsiteY197" fmla="*/ 4722710 h 5096785"/>
              <a:gd name="connsiteX198" fmla="*/ 1295869 w 12192000"/>
              <a:gd name="connsiteY198" fmla="*/ 4726175 h 5096785"/>
              <a:gd name="connsiteX199" fmla="*/ 1292949 w 12192000"/>
              <a:gd name="connsiteY199" fmla="*/ 4684615 h 5096785"/>
              <a:gd name="connsiteX200" fmla="*/ 1244908 w 12192000"/>
              <a:gd name="connsiteY200" fmla="*/ 4706993 h 5096785"/>
              <a:gd name="connsiteX201" fmla="*/ 1171266 w 12192000"/>
              <a:gd name="connsiteY201" fmla="*/ 4706535 h 5096785"/>
              <a:gd name="connsiteX202" fmla="*/ 1160868 w 12192000"/>
              <a:gd name="connsiteY202" fmla="*/ 4701936 h 5096785"/>
              <a:gd name="connsiteX203" fmla="*/ 1147599 w 12192000"/>
              <a:gd name="connsiteY203" fmla="*/ 4714833 h 5096785"/>
              <a:gd name="connsiteX204" fmla="*/ 1119603 w 12192000"/>
              <a:gd name="connsiteY204" fmla="*/ 4721303 h 5096785"/>
              <a:gd name="connsiteX205" fmla="*/ 997851 w 12192000"/>
              <a:gd name="connsiteY205" fmla="*/ 4722336 h 5096785"/>
              <a:gd name="connsiteX206" fmla="*/ 976455 w 12192000"/>
              <a:gd name="connsiteY206" fmla="*/ 4726407 h 5096785"/>
              <a:gd name="connsiteX207" fmla="*/ 949939 w 12192000"/>
              <a:gd name="connsiteY207" fmla="*/ 4719699 h 5096785"/>
              <a:gd name="connsiteX208" fmla="*/ 894148 w 12192000"/>
              <a:gd name="connsiteY208" fmla="*/ 4710406 h 5096785"/>
              <a:gd name="connsiteX209" fmla="*/ 857990 w 12192000"/>
              <a:gd name="connsiteY209" fmla="*/ 4696844 h 5096785"/>
              <a:gd name="connsiteX210" fmla="*/ 848649 w 12192000"/>
              <a:gd name="connsiteY210" fmla="*/ 4704021 h 5096785"/>
              <a:gd name="connsiteX211" fmla="*/ 826436 w 12192000"/>
              <a:gd name="connsiteY211" fmla="*/ 4707421 h 5096785"/>
              <a:gd name="connsiteX212" fmla="*/ 733052 w 12192000"/>
              <a:gd name="connsiteY212" fmla="*/ 4701884 h 5096785"/>
              <a:gd name="connsiteX213" fmla="*/ 716185 w 12192000"/>
              <a:gd name="connsiteY213" fmla="*/ 4648168 h 5096785"/>
              <a:gd name="connsiteX214" fmla="*/ 582722 w 12192000"/>
              <a:gd name="connsiteY214" fmla="*/ 4658637 h 5096785"/>
              <a:gd name="connsiteX215" fmla="*/ 581118 w 12192000"/>
              <a:gd name="connsiteY215" fmla="*/ 4654120 h 5096785"/>
              <a:gd name="connsiteX216" fmla="*/ 546453 w 12192000"/>
              <a:gd name="connsiteY216" fmla="*/ 4652542 h 5096785"/>
              <a:gd name="connsiteX217" fmla="*/ 536773 w 12192000"/>
              <a:gd name="connsiteY217" fmla="*/ 4644609 h 5096785"/>
              <a:gd name="connsiteX218" fmla="*/ 388896 w 12192000"/>
              <a:gd name="connsiteY218" fmla="*/ 4619173 h 5096785"/>
              <a:gd name="connsiteX219" fmla="*/ 366479 w 12192000"/>
              <a:gd name="connsiteY219" fmla="*/ 4618896 h 5096785"/>
              <a:gd name="connsiteX220" fmla="*/ 342781 w 12192000"/>
              <a:gd name="connsiteY220" fmla="*/ 4601239 h 5096785"/>
              <a:gd name="connsiteX221" fmla="*/ 255925 w 12192000"/>
              <a:gd name="connsiteY221" fmla="*/ 4598685 h 5096785"/>
              <a:gd name="connsiteX222" fmla="*/ 226919 w 12192000"/>
              <a:gd name="connsiteY222" fmla="*/ 4598460 h 5096785"/>
              <a:gd name="connsiteX223" fmla="*/ 213925 w 12192000"/>
              <a:gd name="connsiteY223" fmla="*/ 4597783 h 5096785"/>
              <a:gd name="connsiteX224" fmla="*/ 215196 w 12192000"/>
              <a:gd name="connsiteY224" fmla="*/ 4588576 h 5096785"/>
              <a:gd name="connsiteX225" fmla="*/ 180214 w 12192000"/>
              <a:gd name="connsiteY225" fmla="*/ 4583701 h 5096785"/>
              <a:gd name="connsiteX226" fmla="*/ 83203 w 12192000"/>
              <a:gd name="connsiteY226" fmla="*/ 4531664 h 5096785"/>
              <a:gd name="connsiteX227" fmla="*/ 4106 w 12192000"/>
              <a:gd name="connsiteY227" fmla="*/ 4517202 h 5096785"/>
              <a:gd name="connsiteX228" fmla="*/ 0 w 12192000"/>
              <a:gd name="connsiteY228" fmla="*/ 4516084 h 5096785"/>
              <a:gd name="connsiteX229" fmla="*/ 0 w 12192000"/>
              <a:gd name="connsiteY229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021777 w 12192000"/>
              <a:gd name="connsiteY4" fmla="*/ 3848082 h 5096785"/>
              <a:gd name="connsiteX5" fmla="*/ 11700796 w 12192000"/>
              <a:gd name="connsiteY5" fmla="*/ 3819843 h 5096785"/>
              <a:gd name="connsiteX6" fmla="*/ 11596222 w 12192000"/>
              <a:gd name="connsiteY6" fmla="*/ 3858834 h 5096785"/>
              <a:gd name="connsiteX7" fmla="*/ 11416000 w 12192000"/>
              <a:gd name="connsiteY7" fmla="*/ 3915854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639436 w 12192000"/>
              <a:gd name="connsiteY11" fmla="*/ 4022417 h 5096785"/>
              <a:gd name="connsiteX12" fmla="*/ 10480215 w 12192000"/>
              <a:gd name="connsiteY12" fmla="*/ 4006823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028335 w 12192000"/>
              <a:gd name="connsiteY90" fmla="*/ 4722621 h 5096785"/>
              <a:gd name="connsiteX91" fmla="*/ 5908701 w 12192000"/>
              <a:gd name="connsiteY91" fmla="*/ 4779160 h 5096785"/>
              <a:gd name="connsiteX92" fmla="*/ 5860414 w 12192000"/>
              <a:gd name="connsiteY92" fmla="*/ 4807892 h 5096785"/>
              <a:gd name="connsiteX93" fmla="*/ 5683612 w 12192000"/>
              <a:gd name="connsiteY93" fmla="*/ 4848770 h 5096785"/>
              <a:gd name="connsiteX94" fmla="*/ 5635111 w 12192000"/>
              <a:gd name="connsiteY94" fmla="*/ 4868888 h 5096785"/>
              <a:gd name="connsiteX95" fmla="*/ 5582652 w 12192000"/>
              <a:gd name="connsiteY95" fmla="*/ 4866836 h 5096785"/>
              <a:gd name="connsiteX96" fmla="*/ 5567213 w 12192000"/>
              <a:gd name="connsiteY96" fmla="*/ 4878769 h 5096785"/>
              <a:gd name="connsiteX97" fmla="*/ 5564659 w 12192000"/>
              <a:gd name="connsiteY97" fmla="*/ 4881042 h 5096785"/>
              <a:gd name="connsiteX98" fmla="*/ 5552102 w 12192000"/>
              <a:gd name="connsiteY98" fmla="*/ 4885426 h 5096785"/>
              <a:gd name="connsiteX99" fmla="*/ 5551475 w 12192000"/>
              <a:gd name="connsiteY99" fmla="*/ 4892560 h 5096785"/>
              <a:gd name="connsiteX100" fmla="*/ 5534664 w 12192000"/>
              <a:gd name="connsiteY100" fmla="*/ 4903385 h 5096785"/>
              <a:gd name="connsiteX101" fmla="*/ 5510737 w 12192000"/>
              <a:gd name="connsiteY101" fmla="*/ 4909807 h 5096785"/>
              <a:gd name="connsiteX102" fmla="*/ 5393901 w 12192000"/>
              <a:gd name="connsiteY102" fmla="*/ 4933709 h 5096785"/>
              <a:gd name="connsiteX103" fmla="*/ 5325782 w 12192000"/>
              <a:gd name="connsiteY103" fmla="*/ 4951789 h 5096785"/>
              <a:gd name="connsiteX104" fmla="*/ 5302703 w 12192000"/>
              <a:gd name="connsiteY104" fmla="*/ 4964590 h 5096785"/>
              <a:gd name="connsiteX105" fmla="*/ 5268591 w 12192000"/>
              <a:gd name="connsiteY105" fmla="*/ 4978479 h 5096785"/>
              <a:gd name="connsiteX106" fmla="*/ 5210559 w 12192000"/>
              <a:gd name="connsiteY106" fmla="*/ 5007585 h 5096785"/>
              <a:gd name="connsiteX107" fmla="*/ 5177597 w 12192000"/>
              <a:gd name="connsiteY107" fmla="*/ 5015926 h 5096785"/>
              <a:gd name="connsiteX108" fmla="*/ 5160569 w 12192000"/>
              <a:gd name="connsiteY108" fmla="*/ 5025681 h 5096785"/>
              <a:gd name="connsiteX109" fmla="*/ 5152748 w 12192000"/>
              <a:gd name="connsiteY109" fmla="*/ 5026569 h 5096785"/>
              <a:gd name="connsiteX110" fmla="*/ 5127678 w 12192000"/>
              <a:gd name="connsiteY110" fmla="*/ 5032947 h 5096785"/>
              <a:gd name="connsiteX111" fmla="*/ 5113147 w 12192000"/>
              <a:gd name="connsiteY111" fmla="*/ 5035818 h 5096785"/>
              <a:gd name="connsiteX112" fmla="*/ 5107301 w 12192000"/>
              <a:gd name="connsiteY112" fmla="*/ 5036672 h 5096785"/>
              <a:gd name="connsiteX113" fmla="*/ 5093215 w 12192000"/>
              <a:gd name="connsiteY113" fmla="*/ 5032880 h 5096785"/>
              <a:gd name="connsiteX114" fmla="*/ 5077058 w 12192000"/>
              <a:gd name="connsiteY114" fmla="*/ 5038681 h 5096785"/>
              <a:gd name="connsiteX115" fmla="*/ 5057349 w 12192000"/>
              <a:gd name="connsiteY115" fmla="*/ 5036015 h 5096785"/>
              <a:gd name="connsiteX116" fmla="*/ 5053945 w 12192000"/>
              <a:gd name="connsiteY116" fmla="*/ 5041952 h 5096785"/>
              <a:gd name="connsiteX117" fmla="*/ 5040021 w 12192000"/>
              <a:gd name="connsiteY117" fmla="*/ 5050052 h 5096785"/>
              <a:gd name="connsiteX118" fmla="*/ 5025913 w 12192000"/>
              <a:gd name="connsiteY118" fmla="*/ 5046535 h 5096785"/>
              <a:gd name="connsiteX119" fmla="*/ 4998218 w 12192000"/>
              <a:gd name="connsiteY119" fmla="*/ 5048065 h 5096785"/>
              <a:gd name="connsiteX120" fmla="*/ 4991008 w 12192000"/>
              <a:gd name="connsiteY120" fmla="*/ 5050439 h 5096785"/>
              <a:gd name="connsiteX121" fmla="*/ 4963503 w 12192000"/>
              <a:gd name="connsiteY121" fmla="*/ 5047575 h 5096785"/>
              <a:gd name="connsiteX122" fmla="*/ 4921053 w 12192000"/>
              <a:gd name="connsiteY122" fmla="*/ 5048925 h 5096785"/>
              <a:gd name="connsiteX123" fmla="*/ 4873420 w 12192000"/>
              <a:gd name="connsiteY123" fmla="*/ 5054929 h 5096785"/>
              <a:gd name="connsiteX124" fmla="*/ 4858825 w 12192000"/>
              <a:gd name="connsiteY124" fmla="*/ 5051329 h 5096785"/>
              <a:gd name="connsiteX125" fmla="*/ 4769340 w 12192000"/>
              <a:gd name="connsiteY125" fmla="*/ 5053090 h 5096785"/>
              <a:gd name="connsiteX126" fmla="*/ 4744152 w 12192000"/>
              <a:gd name="connsiteY126" fmla="*/ 5053391 h 5096785"/>
              <a:gd name="connsiteX127" fmla="*/ 4723556 w 12192000"/>
              <a:gd name="connsiteY127" fmla="*/ 5059633 h 5096785"/>
              <a:gd name="connsiteX128" fmla="*/ 4719699 w 12192000"/>
              <a:gd name="connsiteY128" fmla="*/ 5066298 h 5096785"/>
              <a:gd name="connsiteX129" fmla="*/ 4706016 w 12192000"/>
              <a:gd name="connsiteY129" fmla="*/ 5067422 h 5096785"/>
              <a:gd name="connsiteX130" fmla="*/ 4702593 w 12192000"/>
              <a:gd name="connsiteY130" fmla="*/ 5068973 h 5096785"/>
              <a:gd name="connsiteX131" fmla="*/ 4682766 w 12192000"/>
              <a:gd name="connsiteY131" fmla="*/ 5076609 h 5096785"/>
              <a:gd name="connsiteX132" fmla="*/ 4634960 w 12192000"/>
              <a:gd name="connsiteY132" fmla="*/ 5061852 h 5096785"/>
              <a:gd name="connsiteX133" fmla="*/ 4580645 w 12192000"/>
              <a:gd name="connsiteY133" fmla="*/ 5069246 h 5096785"/>
              <a:gd name="connsiteX134" fmla="*/ 4368005 w 12192000"/>
              <a:gd name="connsiteY134" fmla="*/ 5057426 h 5096785"/>
              <a:gd name="connsiteX135" fmla="*/ 4339489 w 12192000"/>
              <a:gd name="connsiteY135" fmla="*/ 5080858 h 5096785"/>
              <a:gd name="connsiteX136" fmla="*/ 4253895 w 12192000"/>
              <a:gd name="connsiteY136" fmla="*/ 5085008 h 5096785"/>
              <a:gd name="connsiteX137" fmla="*/ 4130140 w 12192000"/>
              <a:gd name="connsiteY137" fmla="*/ 5057070 h 5096785"/>
              <a:gd name="connsiteX138" fmla="*/ 3911296 w 12192000"/>
              <a:gd name="connsiteY138" fmla="*/ 5035663 h 5096785"/>
              <a:gd name="connsiteX139" fmla="*/ 3895182 w 12192000"/>
              <a:gd name="connsiteY139" fmla="*/ 5030229 h 5096785"/>
              <a:gd name="connsiteX140" fmla="*/ 3870866 w 12192000"/>
              <a:gd name="connsiteY140" fmla="*/ 5023753 h 5096785"/>
              <a:gd name="connsiteX141" fmla="*/ 3865913 w 12192000"/>
              <a:gd name="connsiteY141" fmla="*/ 5025143 h 5096785"/>
              <a:gd name="connsiteX142" fmla="*/ 3828606 w 12192000"/>
              <a:gd name="connsiteY142" fmla="*/ 5019426 h 5096785"/>
              <a:gd name="connsiteX143" fmla="*/ 3827901 w 12192000"/>
              <a:gd name="connsiteY143" fmla="*/ 5020583 h 5096785"/>
              <a:gd name="connsiteX144" fmla="*/ 3816543 w 12192000"/>
              <a:gd name="connsiteY144" fmla="*/ 5024366 h 5096785"/>
              <a:gd name="connsiteX145" fmla="*/ 3795278 w 12192000"/>
              <a:gd name="connsiteY145" fmla="*/ 5028779 h 5096785"/>
              <a:gd name="connsiteX146" fmla="*/ 3743858 w 12192000"/>
              <a:gd name="connsiteY146" fmla="*/ 5054237 h 5096785"/>
              <a:gd name="connsiteX147" fmla="*/ 3704945 w 12192000"/>
              <a:gd name="connsiteY147" fmla="*/ 5048413 h 5096785"/>
              <a:gd name="connsiteX148" fmla="*/ 3696992 w 12192000"/>
              <a:gd name="connsiteY148" fmla="*/ 5047914 h 5096785"/>
              <a:gd name="connsiteX149" fmla="*/ 3696780 w 12192000"/>
              <a:gd name="connsiteY149" fmla="*/ 5048181 h 5096785"/>
              <a:gd name="connsiteX150" fmla="*/ 3688290 w 12192000"/>
              <a:gd name="connsiteY150" fmla="*/ 5048204 h 5096785"/>
              <a:gd name="connsiteX151" fmla="*/ 3682486 w 12192000"/>
              <a:gd name="connsiteY151" fmla="*/ 5047000 h 5096785"/>
              <a:gd name="connsiteX152" fmla="*/ 3667056 w 12192000"/>
              <a:gd name="connsiteY152" fmla="*/ 5046030 h 5096785"/>
              <a:gd name="connsiteX153" fmla="*/ 3661403 w 12192000"/>
              <a:gd name="connsiteY153" fmla="*/ 5047537 h 5096785"/>
              <a:gd name="connsiteX154" fmla="*/ 3658673 w 12192000"/>
              <a:gd name="connsiteY154" fmla="*/ 5050790 h 5096785"/>
              <a:gd name="connsiteX155" fmla="*/ 3657333 w 12192000"/>
              <a:gd name="connsiteY155" fmla="*/ 5050325 h 5096785"/>
              <a:gd name="connsiteX156" fmla="*/ 3626778 w 12192000"/>
              <a:gd name="connsiteY156" fmla="*/ 5057882 h 5096785"/>
              <a:gd name="connsiteX157" fmla="*/ 3560067 w 12192000"/>
              <a:gd name="connsiteY157" fmla="*/ 5064266 h 5096785"/>
              <a:gd name="connsiteX158" fmla="*/ 3522641 w 12192000"/>
              <a:gd name="connsiteY158" fmla="*/ 5063654 h 5096785"/>
              <a:gd name="connsiteX159" fmla="*/ 3419275 w 12192000"/>
              <a:gd name="connsiteY159" fmla="*/ 5066646 h 5096785"/>
              <a:gd name="connsiteX160" fmla="*/ 3314869 w 12192000"/>
              <a:gd name="connsiteY160" fmla="*/ 5073197 h 5096785"/>
              <a:gd name="connsiteX161" fmla="*/ 3259088 w 12192000"/>
              <a:gd name="connsiteY161" fmla="*/ 5096363 h 5096785"/>
              <a:gd name="connsiteX162" fmla="*/ 3253104 w 12192000"/>
              <a:gd name="connsiteY162" fmla="*/ 5096785 h 5096785"/>
              <a:gd name="connsiteX163" fmla="*/ 3238751 w 12192000"/>
              <a:gd name="connsiteY163" fmla="*/ 5092996 h 5096785"/>
              <a:gd name="connsiteX164" fmla="*/ 3233681 w 12192000"/>
              <a:gd name="connsiteY164" fmla="*/ 5090758 h 5096785"/>
              <a:gd name="connsiteX165" fmla="*/ 3225562 w 12192000"/>
              <a:gd name="connsiteY165" fmla="*/ 5089215 h 5096785"/>
              <a:gd name="connsiteX166" fmla="*/ 3225260 w 12192000"/>
              <a:gd name="connsiteY166" fmla="*/ 5089437 h 5096785"/>
              <a:gd name="connsiteX167" fmla="*/ 3217859 w 12192000"/>
              <a:gd name="connsiteY167" fmla="*/ 5087484 h 5096785"/>
              <a:gd name="connsiteX168" fmla="*/ 3182980 w 12192000"/>
              <a:gd name="connsiteY168" fmla="*/ 5074650 h 5096785"/>
              <a:gd name="connsiteX169" fmla="*/ 3055081 w 12192000"/>
              <a:gd name="connsiteY169" fmla="*/ 5080424 h 5096785"/>
              <a:gd name="connsiteX170" fmla="*/ 3049807 w 12192000"/>
              <a:gd name="connsiteY170" fmla="*/ 5080860 h 5096785"/>
              <a:gd name="connsiteX171" fmla="*/ 3029122 w 12192000"/>
              <a:gd name="connsiteY171" fmla="*/ 5070085 h 5096785"/>
              <a:gd name="connsiteX172" fmla="*/ 3017862 w 12192000"/>
              <a:gd name="connsiteY172" fmla="*/ 5065942 h 5096785"/>
              <a:gd name="connsiteX173" fmla="*/ 3015868 w 12192000"/>
              <a:gd name="connsiteY173" fmla="*/ 5061832 h 5096785"/>
              <a:gd name="connsiteX174" fmla="*/ 2998644 w 12192000"/>
              <a:gd name="connsiteY174" fmla="*/ 5057210 h 5096785"/>
              <a:gd name="connsiteX175" fmla="*/ 2996219 w 12192000"/>
              <a:gd name="connsiteY175" fmla="*/ 5057788 h 5096785"/>
              <a:gd name="connsiteX176" fmla="*/ 2983676 w 12192000"/>
              <a:gd name="connsiteY176" fmla="*/ 5049852 h 5096785"/>
              <a:gd name="connsiteX177" fmla="*/ 2903609 w 12192000"/>
              <a:gd name="connsiteY177" fmla="*/ 4998457 h 5096785"/>
              <a:gd name="connsiteX178" fmla="*/ 2758830 w 12192000"/>
              <a:gd name="connsiteY178" fmla="*/ 4974760 h 5096785"/>
              <a:gd name="connsiteX179" fmla="*/ 2532669 w 12192000"/>
              <a:gd name="connsiteY179" fmla="*/ 4940573 h 5096785"/>
              <a:gd name="connsiteX180" fmla="*/ 2389931 w 12192000"/>
              <a:gd name="connsiteY180" fmla="*/ 4905785 h 5096785"/>
              <a:gd name="connsiteX181" fmla="*/ 2335186 w 12192000"/>
              <a:gd name="connsiteY181" fmla="*/ 4902957 h 5096785"/>
              <a:gd name="connsiteX182" fmla="*/ 2273393 w 12192000"/>
              <a:gd name="connsiteY182" fmla="*/ 4883565 h 5096785"/>
              <a:gd name="connsiteX183" fmla="*/ 2269523 w 12192000"/>
              <a:gd name="connsiteY183" fmla="*/ 4884442 h 5096785"/>
              <a:gd name="connsiteX184" fmla="*/ 2256015 w 12192000"/>
              <a:gd name="connsiteY184" fmla="*/ 4883014 h 5096785"/>
              <a:gd name="connsiteX185" fmla="*/ 2249731 w 12192000"/>
              <a:gd name="connsiteY185" fmla="*/ 4888778 h 5096785"/>
              <a:gd name="connsiteX186" fmla="*/ 2227629 w 12192000"/>
              <a:gd name="connsiteY186" fmla="*/ 4891047 h 5096785"/>
              <a:gd name="connsiteX187" fmla="*/ 2203460 w 12192000"/>
              <a:gd name="connsiteY187" fmla="*/ 4886696 h 5096785"/>
              <a:gd name="connsiteX188" fmla="*/ 2091528 w 12192000"/>
              <a:gd name="connsiteY188" fmla="*/ 4859155 h 5096785"/>
              <a:gd name="connsiteX189" fmla="*/ 2022901 w 12192000"/>
              <a:gd name="connsiteY189" fmla="*/ 4846594 h 5096785"/>
              <a:gd name="connsiteX190" fmla="*/ 1994227 w 12192000"/>
              <a:gd name="connsiteY190" fmla="*/ 4847973 h 5096785"/>
              <a:gd name="connsiteX191" fmla="*/ 1955936 w 12192000"/>
              <a:gd name="connsiteY191" fmla="*/ 4845765 h 5096785"/>
              <a:gd name="connsiteX192" fmla="*/ 1741924 w 12192000"/>
              <a:gd name="connsiteY192" fmla="*/ 4808054 h 5096785"/>
              <a:gd name="connsiteX193" fmla="*/ 1734410 w 12192000"/>
              <a:gd name="connsiteY193" fmla="*/ 4811675 h 5096785"/>
              <a:gd name="connsiteX194" fmla="*/ 1691423 w 12192000"/>
              <a:gd name="connsiteY194" fmla="*/ 4802777 h 5096785"/>
              <a:gd name="connsiteX195" fmla="*/ 1554504 w 12192000"/>
              <a:gd name="connsiteY195" fmla="*/ 4739985 h 5096785"/>
              <a:gd name="connsiteX196" fmla="*/ 1470119 w 12192000"/>
              <a:gd name="connsiteY196" fmla="*/ 4723470 h 5096785"/>
              <a:gd name="connsiteX197" fmla="*/ 1437967 w 12192000"/>
              <a:gd name="connsiteY197" fmla="*/ 4722710 h 5096785"/>
              <a:gd name="connsiteX198" fmla="*/ 1295869 w 12192000"/>
              <a:gd name="connsiteY198" fmla="*/ 4726175 h 5096785"/>
              <a:gd name="connsiteX199" fmla="*/ 1292949 w 12192000"/>
              <a:gd name="connsiteY199" fmla="*/ 4684615 h 5096785"/>
              <a:gd name="connsiteX200" fmla="*/ 1244908 w 12192000"/>
              <a:gd name="connsiteY200" fmla="*/ 4706993 h 5096785"/>
              <a:gd name="connsiteX201" fmla="*/ 1171266 w 12192000"/>
              <a:gd name="connsiteY201" fmla="*/ 4706535 h 5096785"/>
              <a:gd name="connsiteX202" fmla="*/ 1160868 w 12192000"/>
              <a:gd name="connsiteY202" fmla="*/ 4701936 h 5096785"/>
              <a:gd name="connsiteX203" fmla="*/ 1147599 w 12192000"/>
              <a:gd name="connsiteY203" fmla="*/ 4714833 h 5096785"/>
              <a:gd name="connsiteX204" fmla="*/ 1119603 w 12192000"/>
              <a:gd name="connsiteY204" fmla="*/ 4721303 h 5096785"/>
              <a:gd name="connsiteX205" fmla="*/ 997851 w 12192000"/>
              <a:gd name="connsiteY205" fmla="*/ 4722336 h 5096785"/>
              <a:gd name="connsiteX206" fmla="*/ 976455 w 12192000"/>
              <a:gd name="connsiteY206" fmla="*/ 4726407 h 5096785"/>
              <a:gd name="connsiteX207" fmla="*/ 949939 w 12192000"/>
              <a:gd name="connsiteY207" fmla="*/ 4719699 h 5096785"/>
              <a:gd name="connsiteX208" fmla="*/ 894148 w 12192000"/>
              <a:gd name="connsiteY208" fmla="*/ 4710406 h 5096785"/>
              <a:gd name="connsiteX209" fmla="*/ 857990 w 12192000"/>
              <a:gd name="connsiteY209" fmla="*/ 4696844 h 5096785"/>
              <a:gd name="connsiteX210" fmla="*/ 848649 w 12192000"/>
              <a:gd name="connsiteY210" fmla="*/ 4704021 h 5096785"/>
              <a:gd name="connsiteX211" fmla="*/ 826436 w 12192000"/>
              <a:gd name="connsiteY211" fmla="*/ 4707421 h 5096785"/>
              <a:gd name="connsiteX212" fmla="*/ 733052 w 12192000"/>
              <a:gd name="connsiteY212" fmla="*/ 4701884 h 5096785"/>
              <a:gd name="connsiteX213" fmla="*/ 716185 w 12192000"/>
              <a:gd name="connsiteY213" fmla="*/ 4648168 h 5096785"/>
              <a:gd name="connsiteX214" fmla="*/ 582722 w 12192000"/>
              <a:gd name="connsiteY214" fmla="*/ 4658637 h 5096785"/>
              <a:gd name="connsiteX215" fmla="*/ 581118 w 12192000"/>
              <a:gd name="connsiteY215" fmla="*/ 4654120 h 5096785"/>
              <a:gd name="connsiteX216" fmla="*/ 546453 w 12192000"/>
              <a:gd name="connsiteY216" fmla="*/ 4652542 h 5096785"/>
              <a:gd name="connsiteX217" fmla="*/ 536773 w 12192000"/>
              <a:gd name="connsiteY217" fmla="*/ 4644609 h 5096785"/>
              <a:gd name="connsiteX218" fmla="*/ 388896 w 12192000"/>
              <a:gd name="connsiteY218" fmla="*/ 4619173 h 5096785"/>
              <a:gd name="connsiteX219" fmla="*/ 366479 w 12192000"/>
              <a:gd name="connsiteY219" fmla="*/ 4618896 h 5096785"/>
              <a:gd name="connsiteX220" fmla="*/ 342781 w 12192000"/>
              <a:gd name="connsiteY220" fmla="*/ 4601239 h 5096785"/>
              <a:gd name="connsiteX221" fmla="*/ 255925 w 12192000"/>
              <a:gd name="connsiteY221" fmla="*/ 4598685 h 5096785"/>
              <a:gd name="connsiteX222" fmla="*/ 226919 w 12192000"/>
              <a:gd name="connsiteY222" fmla="*/ 4598460 h 5096785"/>
              <a:gd name="connsiteX223" fmla="*/ 213925 w 12192000"/>
              <a:gd name="connsiteY223" fmla="*/ 4597783 h 5096785"/>
              <a:gd name="connsiteX224" fmla="*/ 215196 w 12192000"/>
              <a:gd name="connsiteY224" fmla="*/ 4588576 h 5096785"/>
              <a:gd name="connsiteX225" fmla="*/ 180214 w 12192000"/>
              <a:gd name="connsiteY225" fmla="*/ 4583701 h 5096785"/>
              <a:gd name="connsiteX226" fmla="*/ 83203 w 12192000"/>
              <a:gd name="connsiteY226" fmla="*/ 4531664 h 5096785"/>
              <a:gd name="connsiteX227" fmla="*/ 4106 w 12192000"/>
              <a:gd name="connsiteY227" fmla="*/ 4517202 h 5096785"/>
              <a:gd name="connsiteX228" fmla="*/ 0 w 12192000"/>
              <a:gd name="connsiteY228" fmla="*/ 4516084 h 5096785"/>
              <a:gd name="connsiteX229" fmla="*/ 0 w 12192000"/>
              <a:gd name="connsiteY229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021777 w 12192000"/>
              <a:gd name="connsiteY4" fmla="*/ 3848082 h 5096785"/>
              <a:gd name="connsiteX5" fmla="*/ 11700796 w 12192000"/>
              <a:gd name="connsiteY5" fmla="*/ 3819843 h 5096785"/>
              <a:gd name="connsiteX6" fmla="*/ 11596222 w 12192000"/>
              <a:gd name="connsiteY6" fmla="*/ 3858834 h 5096785"/>
              <a:gd name="connsiteX7" fmla="*/ 11416000 w 12192000"/>
              <a:gd name="connsiteY7" fmla="*/ 3915854 h 5096785"/>
              <a:gd name="connsiteX8" fmla="*/ 11214181 w 12192000"/>
              <a:gd name="connsiteY8" fmla="*/ 4004215 h 5096785"/>
              <a:gd name="connsiteX9" fmla="*/ 11082297 w 12192000"/>
              <a:gd name="connsiteY9" fmla="*/ 4010564 h 5096785"/>
              <a:gd name="connsiteX10" fmla="*/ 10833086 w 12192000"/>
              <a:gd name="connsiteY10" fmla="*/ 3997707 h 5096785"/>
              <a:gd name="connsiteX11" fmla="*/ 10639436 w 12192000"/>
              <a:gd name="connsiteY11" fmla="*/ 4022417 h 5096785"/>
              <a:gd name="connsiteX12" fmla="*/ 10480215 w 12192000"/>
              <a:gd name="connsiteY12" fmla="*/ 4006823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028335 w 12192000"/>
              <a:gd name="connsiteY90" fmla="*/ 4722621 h 5096785"/>
              <a:gd name="connsiteX91" fmla="*/ 5908701 w 12192000"/>
              <a:gd name="connsiteY91" fmla="*/ 4779160 h 5096785"/>
              <a:gd name="connsiteX92" fmla="*/ 5860414 w 12192000"/>
              <a:gd name="connsiteY92" fmla="*/ 4807892 h 5096785"/>
              <a:gd name="connsiteX93" fmla="*/ 5683612 w 12192000"/>
              <a:gd name="connsiteY93" fmla="*/ 4848770 h 5096785"/>
              <a:gd name="connsiteX94" fmla="*/ 5635111 w 12192000"/>
              <a:gd name="connsiteY94" fmla="*/ 4868888 h 5096785"/>
              <a:gd name="connsiteX95" fmla="*/ 5582652 w 12192000"/>
              <a:gd name="connsiteY95" fmla="*/ 4866836 h 5096785"/>
              <a:gd name="connsiteX96" fmla="*/ 5567213 w 12192000"/>
              <a:gd name="connsiteY96" fmla="*/ 4878769 h 5096785"/>
              <a:gd name="connsiteX97" fmla="*/ 5564659 w 12192000"/>
              <a:gd name="connsiteY97" fmla="*/ 4881042 h 5096785"/>
              <a:gd name="connsiteX98" fmla="*/ 5552102 w 12192000"/>
              <a:gd name="connsiteY98" fmla="*/ 4885426 h 5096785"/>
              <a:gd name="connsiteX99" fmla="*/ 5551475 w 12192000"/>
              <a:gd name="connsiteY99" fmla="*/ 4892560 h 5096785"/>
              <a:gd name="connsiteX100" fmla="*/ 5534664 w 12192000"/>
              <a:gd name="connsiteY100" fmla="*/ 4903385 h 5096785"/>
              <a:gd name="connsiteX101" fmla="*/ 5510737 w 12192000"/>
              <a:gd name="connsiteY101" fmla="*/ 4909807 h 5096785"/>
              <a:gd name="connsiteX102" fmla="*/ 5393901 w 12192000"/>
              <a:gd name="connsiteY102" fmla="*/ 4933709 h 5096785"/>
              <a:gd name="connsiteX103" fmla="*/ 5325782 w 12192000"/>
              <a:gd name="connsiteY103" fmla="*/ 4951789 h 5096785"/>
              <a:gd name="connsiteX104" fmla="*/ 5302703 w 12192000"/>
              <a:gd name="connsiteY104" fmla="*/ 4964590 h 5096785"/>
              <a:gd name="connsiteX105" fmla="*/ 5268591 w 12192000"/>
              <a:gd name="connsiteY105" fmla="*/ 4978479 h 5096785"/>
              <a:gd name="connsiteX106" fmla="*/ 5210559 w 12192000"/>
              <a:gd name="connsiteY106" fmla="*/ 5007585 h 5096785"/>
              <a:gd name="connsiteX107" fmla="*/ 5177597 w 12192000"/>
              <a:gd name="connsiteY107" fmla="*/ 5015926 h 5096785"/>
              <a:gd name="connsiteX108" fmla="*/ 5160569 w 12192000"/>
              <a:gd name="connsiteY108" fmla="*/ 5025681 h 5096785"/>
              <a:gd name="connsiteX109" fmla="*/ 5152748 w 12192000"/>
              <a:gd name="connsiteY109" fmla="*/ 5026569 h 5096785"/>
              <a:gd name="connsiteX110" fmla="*/ 5127678 w 12192000"/>
              <a:gd name="connsiteY110" fmla="*/ 5032947 h 5096785"/>
              <a:gd name="connsiteX111" fmla="*/ 5113147 w 12192000"/>
              <a:gd name="connsiteY111" fmla="*/ 5035818 h 5096785"/>
              <a:gd name="connsiteX112" fmla="*/ 5107301 w 12192000"/>
              <a:gd name="connsiteY112" fmla="*/ 5036672 h 5096785"/>
              <a:gd name="connsiteX113" fmla="*/ 5093215 w 12192000"/>
              <a:gd name="connsiteY113" fmla="*/ 5032880 h 5096785"/>
              <a:gd name="connsiteX114" fmla="*/ 5077058 w 12192000"/>
              <a:gd name="connsiteY114" fmla="*/ 5038681 h 5096785"/>
              <a:gd name="connsiteX115" fmla="*/ 5057349 w 12192000"/>
              <a:gd name="connsiteY115" fmla="*/ 5036015 h 5096785"/>
              <a:gd name="connsiteX116" fmla="*/ 5053945 w 12192000"/>
              <a:gd name="connsiteY116" fmla="*/ 5041952 h 5096785"/>
              <a:gd name="connsiteX117" fmla="*/ 5040021 w 12192000"/>
              <a:gd name="connsiteY117" fmla="*/ 5050052 h 5096785"/>
              <a:gd name="connsiteX118" fmla="*/ 5025913 w 12192000"/>
              <a:gd name="connsiteY118" fmla="*/ 5046535 h 5096785"/>
              <a:gd name="connsiteX119" fmla="*/ 4998218 w 12192000"/>
              <a:gd name="connsiteY119" fmla="*/ 5048065 h 5096785"/>
              <a:gd name="connsiteX120" fmla="*/ 4991008 w 12192000"/>
              <a:gd name="connsiteY120" fmla="*/ 5050439 h 5096785"/>
              <a:gd name="connsiteX121" fmla="*/ 4963503 w 12192000"/>
              <a:gd name="connsiteY121" fmla="*/ 5047575 h 5096785"/>
              <a:gd name="connsiteX122" fmla="*/ 4921053 w 12192000"/>
              <a:gd name="connsiteY122" fmla="*/ 5048925 h 5096785"/>
              <a:gd name="connsiteX123" fmla="*/ 4873420 w 12192000"/>
              <a:gd name="connsiteY123" fmla="*/ 5054929 h 5096785"/>
              <a:gd name="connsiteX124" fmla="*/ 4858825 w 12192000"/>
              <a:gd name="connsiteY124" fmla="*/ 5051329 h 5096785"/>
              <a:gd name="connsiteX125" fmla="*/ 4769340 w 12192000"/>
              <a:gd name="connsiteY125" fmla="*/ 5053090 h 5096785"/>
              <a:gd name="connsiteX126" fmla="*/ 4744152 w 12192000"/>
              <a:gd name="connsiteY126" fmla="*/ 5053391 h 5096785"/>
              <a:gd name="connsiteX127" fmla="*/ 4723556 w 12192000"/>
              <a:gd name="connsiteY127" fmla="*/ 5059633 h 5096785"/>
              <a:gd name="connsiteX128" fmla="*/ 4719699 w 12192000"/>
              <a:gd name="connsiteY128" fmla="*/ 5066298 h 5096785"/>
              <a:gd name="connsiteX129" fmla="*/ 4706016 w 12192000"/>
              <a:gd name="connsiteY129" fmla="*/ 5067422 h 5096785"/>
              <a:gd name="connsiteX130" fmla="*/ 4702593 w 12192000"/>
              <a:gd name="connsiteY130" fmla="*/ 5068973 h 5096785"/>
              <a:gd name="connsiteX131" fmla="*/ 4682766 w 12192000"/>
              <a:gd name="connsiteY131" fmla="*/ 5076609 h 5096785"/>
              <a:gd name="connsiteX132" fmla="*/ 4634960 w 12192000"/>
              <a:gd name="connsiteY132" fmla="*/ 5061852 h 5096785"/>
              <a:gd name="connsiteX133" fmla="*/ 4580645 w 12192000"/>
              <a:gd name="connsiteY133" fmla="*/ 5069246 h 5096785"/>
              <a:gd name="connsiteX134" fmla="*/ 4368005 w 12192000"/>
              <a:gd name="connsiteY134" fmla="*/ 5057426 h 5096785"/>
              <a:gd name="connsiteX135" fmla="*/ 4339489 w 12192000"/>
              <a:gd name="connsiteY135" fmla="*/ 5080858 h 5096785"/>
              <a:gd name="connsiteX136" fmla="*/ 4253895 w 12192000"/>
              <a:gd name="connsiteY136" fmla="*/ 5085008 h 5096785"/>
              <a:gd name="connsiteX137" fmla="*/ 4130140 w 12192000"/>
              <a:gd name="connsiteY137" fmla="*/ 5057070 h 5096785"/>
              <a:gd name="connsiteX138" fmla="*/ 3911296 w 12192000"/>
              <a:gd name="connsiteY138" fmla="*/ 5035663 h 5096785"/>
              <a:gd name="connsiteX139" fmla="*/ 3895182 w 12192000"/>
              <a:gd name="connsiteY139" fmla="*/ 5030229 h 5096785"/>
              <a:gd name="connsiteX140" fmla="*/ 3870866 w 12192000"/>
              <a:gd name="connsiteY140" fmla="*/ 5023753 h 5096785"/>
              <a:gd name="connsiteX141" fmla="*/ 3865913 w 12192000"/>
              <a:gd name="connsiteY141" fmla="*/ 5025143 h 5096785"/>
              <a:gd name="connsiteX142" fmla="*/ 3828606 w 12192000"/>
              <a:gd name="connsiteY142" fmla="*/ 5019426 h 5096785"/>
              <a:gd name="connsiteX143" fmla="*/ 3827901 w 12192000"/>
              <a:gd name="connsiteY143" fmla="*/ 5020583 h 5096785"/>
              <a:gd name="connsiteX144" fmla="*/ 3816543 w 12192000"/>
              <a:gd name="connsiteY144" fmla="*/ 5024366 h 5096785"/>
              <a:gd name="connsiteX145" fmla="*/ 3795278 w 12192000"/>
              <a:gd name="connsiteY145" fmla="*/ 5028779 h 5096785"/>
              <a:gd name="connsiteX146" fmla="*/ 3743858 w 12192000"/>
              <a:gd name="connsiteY146" fmla="*/ 5054237 h 5096785"/>
              <a:gd name="connsiteX147" fmla="*/ 3704945 w 12192000"/>
              <a:gd name="connsiteY147" fmla="*/ 5048413 h 5096785"/>
              <a:gd name="connsiteX148" fmla="*/ 3696992 w 12192000"/>
              <a:gd name="connsiteY148" fmla="*/ 5047914 h 5096785"/>
              <a:gd name="connsiteX149" fmla="*/ 3696780 w 12192000"/>
              <a:gd name="connsiteY149" fmla="*/ 5048181 h 5096785"/>
              <a:gd name="connsiteX150" fmla="*/ 3688290 w 12192000"/>
              <a:gd name="connsiteY150" fmla="*/ 5048204 h 5096785"/>
              <a:gd name="connsiteX151" fmla="*/ 3682486 w 12192000"/>
              <a:gd name="connsiteY151" fmla="*/ 5047000 h 5096785"/>
              <a:gd name="connsiteX152" fmla="*/ 3667056 w 12192000"/>
              <a:gd name="connsiteY152" fmla="*/ 5046030 h 5096785"/>
              <a:gd name="connsiteX153" fmla="*/ 3661403 w 12192000"/>
              <a:gd name="connsiteY153" fmla="*/ 5047537 h 5096785"/>
              <a:gd name="connsiteX154" fmla="*/ 3658673 w 12192000"/>
              <a:gd name="connsiteY154" fmla="*/ 5050790 h 5096785"/>
              <a:gd name="connsiteX155" fmla="*/ 3657333 w 12192000"/>
              <a:gd name="connsiteY155" fmla="*/ 5050325 h 5096785"/>
              <a:gd name="connsiteX156" fmla="*/ 3626778 w 12192000"/>
              <a:gd name="connsiteY156" fmla="*/ 5057882 h 5096785"/>
              <a:gd name="connsiteX157" fmla="*/ 3560067 w 12192000"/>
              <a:gd name="connsiteY157" fmla="*/ 5064266 h 5096785"/>
              <a:gd name="connsiteX158" fmla="*/ 3522641 w 12192000"/>
              <a:gd name="connsiteY158" fmla="*/ 5063654 h 5096785"/>
              <a:gd name="connsiteX159" fmla="*/ 3419275 w 12192000"/>
              <a:gd name="connsiteY159" fmla="*/ 5066646 h 5096785"/>
              <a:gd name="connsiteX160" fmla="*/ 3314869 w 12192000"/>
              <a:gd name="connsiteY160" fmla="*/ 5073197 h 5096785"/>
              <a:gd name="connsiteX161" fmla="*/ 3259088 w 12192000"/>
              <a:gd name="connsiteY161" fmla="*/ 5096363 h 5096785"/>
              <a:gd name="connsiteX162" fmla="*/ 3253104 w 12192000"/>
              <a:gd name="connsiteY162" fmla="*/ 5096785 h 5096785"/>
              <a:gd name="connsiteX163" fmla="*/ 3238751 w 12192000"/>
              <a:gd name="connsiteY163" fmla="*/ 5092996 h 5096785"/>
              <a:gd name="connsiteX164" fmla="*/ 3233681 w 12192000"/>
              <a:gd name="connsiteY164" fmla="*/ 5090758 h 5096785"/>
              <a:gd name="connsiteX165" fmla="*/ 3225562 w 12192000"/>
              <a:gd name="connsiteY165" fmla="*/ 5089215 h 5096785"/>
              <a:gd name="connsiteX166" fmla="*/ 3225260 w 12192000"/>
              <a:gd name="connsiteY166" fmla="*/ 5089437 h 5096785"/>
              <a:gd name="connsiteX167" fmla="*/ 3217859 w 12192000"/>
              <a:gd name="connsiteY167" fmla="*/ 5087484 h 5096785"/>
              <a:gd name="connsiteX168" fmla="*/ 3182980 w 12192000"/>
              <a:gd name="connsiteY168" fmla="*/ 5074650 h 5096785"/>
              <a:gd name="connsiteX169" fmla="*/ 3055081 w 12192000"/>
              <a:gd name="connsiteY169" fmla="*/ 5080424 h 5096785"/>
              <a:gd name="connsiteX170" fmla="*/ 3049807 w 12192000"/>
              <a:gd name="connsiteY170" fmla="*/ 5080860 h 5096785"/>
              <a:gd name="connsiteX171" fmla="*/ 3029122 w 12192000"/>
              <a:gd name="connsiteY171" fmla="*/ 5070085 h 5096785"/>
              <a:gd name="connsiteX172" fmla="*/ 3017862 w 12192000"/>
              <a:gd name="connsiteY172" fmla="*/ 5065942 h 5096785"/>
              <a:gd name="connsiteX173" fmla="*/ 3015868 w 12192000"/>
              <a:gd name="connsiteY173" fmla="*/ 5061832 h 5096785"/>
              <a:gd name="connsiteX174" fmla="*/ 2998644 w 12192000"/>
              <a:gd name="connsiteY174" fmla="*/ 5057210 h 5096785"/>
              <a:gd name="connsiteX175" fmla="*/ 2996219 w 12192000"/>
              <a:gd name="connsiteY175" fmla="*/ 5057788 h 5096785"/>
              <a:gd name="connsiteX176" fmla="*/ 2983676 w 12192000"/>
              <a:gd name="connsiteY176" fmla="*/ 5049852 h 5096785"/>
              <a:gd name="connsiteX177" fmla="*/ 2903609 w 12192000"/>
              <a:gd name="connsiteY177" fmla="*/ 4998457 h 5096785"/>
              <a:gd name="connsiteX178" fmla="*/ 2758830 w 12192000"/>
              <a:gd name="connsiteY178" fmla="*/ 4974760 h 5096785"/>
              <a:gd name="connsiteX179" fmla="*/ 2532669 w 12192000"/>
              <a:gd name="connsiteY179" fmla="*/ 4940573 h 5096785"/>
              <a:gd name="connsiteX180" fmla="*/ 2389931 w 12192000"/>
              <a:gd name="connsiteY180" fmla="*/ 4905785 h 5096785"/>
              <a:gd name="connsiteX181" fmla="*/ 2335186 w 12192000"/>
              <a:gd name="connsiteY181" fmla="*/ 4902957 h 5096785"/>
              <a:gd name="connsiteX182" fmla="*/ 2273393 w 12192000"/>
              <a:gd name="connsiteY182" fmla="*/ 4883565 h 5096785"/>
              <a:gd name="connsiteX183" fmla="*/ 2269523 w 12192000"/>
              <a:gd name="connsiteY183" fmla="*/ 4884442 h 5096785"/>
              <a:gd name="connsiteX184" fmla="*/ 2256015 w 12192000"/>
              <a:gd name="connsiteY184" fmla="*/ 4883014 h 5096785"/>
              <a:gd name="connsiteX185" fmla="*/ 2249731 w 12192000"/>
              <a:gd name="connsiteY185" fmla="*/ 4888778 h 5096785"/>
              <a:gd name="connsiteX186" fmla="*/ 2227629 w 12192000"/>
              <a:gd name="connsiteY186" fmla="*/ 4891047 h 5096785"/>
              <a:gd name="connsiteX187" fmla="*/ 2203460 w 12192000"/>
              <a:gd name="connsiteY187" fmla="*/ 4886696 h 5096785"/>
              <a:gd name="connsiteX188" fmla="*/ 2091528 w 12192000"/>
              <a:gd name="connsiteY188" fmla="*/ 4859155 h 5096785"/>
              <a:gd name="connsiteX189" fmla="*/ 2022901 w 12192000"/>
              <a:gd name="connsiteY189" fmla="*/ 4846594 h 5096785"/>
              <a:gd name="connsiteX190" fmla="*/ 1994227 w 12192000"/>
              <a:gd name="connsiteY190" fmla="*/ 4847973 h 5096785"/>
              <a:gd name="connsiteX191" fmla="*/ 1955936 w 12192000"/>
              <a:gd name="connsiteY191" fmla="*/ 4845765 h 5096785"/>
              <a:gd name="connsiteX192" fmla="*/ 1741924 w 12192000"/>
              <a:gd name="connsiteY192" fmla="*/ 4808054 h 5096785"/>
              <a:gd name="connsiteX193" fmla="*/ 1734410 w 12192000"/>
              <a:gd name="connsiteY193" fmla="*/ 4811675 h 5096785"/>
              <a:gd name="connsiteX194" fmla="*/ 1691423 w 12192000"/>
              <a:gd name="connsiteY194" fmla="*/ 4802777 h 5096785"/>
              <a:gd name="connsiteX195" fmla="*/ 1554504 w 12192000"/>
              <a:gd name="connsiteY195" fmla="*/ 4739985 h 5096785"/>
              <a:gd name="connsiteX196" fmla="*/ 1470119 w 12192000"/>
              <a:gd name="connsiteY196" fmla="*/ 4723470 h 5096785"/>
              <a:gd name="connsiteX197" fmla="*/ 1437967 w 12192000"/>
              <a:gd name="connsiteY197" fmla="*/ 4722710 h 5096785"/>
              <a:gd name="connsiteX198" fmla="*/ 1295869 w 12192000"/>
              <a:gd name="connsiteY198" fmla="*/ 4726175 h 5096785"/>
              <a:gd name="connsiteX199" fmla="*/ 1292949 w 12192000"/>
              <a:gd name="connsiteY199" fmla="*/ 4684615 h 5096785"/>
              <a:gd name="connsiteX200" fmla="*/ 1244908 w 12192000"/>
              <a:gd name="connsiteY200" fmla="*/ 4706993 h 5096785"/>
              <a:gd name="connsiteX201" fmla="*/ 1171266 w 12192000"/>
              <a:gd name="connsiteY201" fmla="*/ 4706535 h 5096785"/>
              <a:gd name="connsiteX202" fmla="*/ 1160868 w 12192000"/>
              <a:gd name="connsiteY202" fmla="*/ 4701936 h 5096785"/>
              <a:gd name="connsiteX203" fmla="*/ 1147599 w 12192000"/>
              <a:gd name="connsiteY203" fmla="*/ 4714833 h 5096785"/>
              <a:gd name="connsiteX204" fmla="*/ 1119603 w 12192000"/>
              <a:gd name="connsiteY204" fmla="*/ 4721303 h 5096785"/>
              <a:gd name="connsiteX205" fmla="*/ 997851 w 12192000"/>
              <a:gd name="connsiteY205" fmla="*/ 4722336 h 5096785"/>
              <a:gd name="connsiteX206" fmla="*/ 976455 w 12192000"/>
              <a:gd name="connsiteY206" fmla="*/ 4726407 h 5096785"/>
              <a:gd name="connsiteX207" fmla="*/ 949939 w 12192000"/>
              <a:gd name="connsiteY207" fmla="*/ 4719699 h 5096785"/>
              <a:gd name="connsiteX208" fmla="*/ 894148 w 12192000"/>
              <a:gd name="connsiteY208" fmla="*/ 4710406 h 5096785"/>
              <a:gd name="connsiteX209" fmla="*/ 857990 w 12192000"/>
              <a:gd name="connsiteY209" fmla="*/ 4696844 h 5096785"/>
              <a:gd name="connsiteX210" fmla="*/ 848649 w 12192000"/>
              <a:gd name="connsiteY210" fmla="*/ 4704021 h 5096785"/>
              <a:gd name="connsiteX211" fmla="*/ 826436 w 12192000"/>
              <a:gd name="connsiteY211" fmla="*/ 4707421 h 5096785"/>
              <a:gd name="connsiteX212" fmla="*/ 733052 w 12192000"/>
              <a:gd name="connsiteY212" fmla="*/ 4701884 h 5096785"/>
              <a:gd name="connsiteX213" fmla="*/ 716185 w 12192000"/>
              <a:gd name="connsiteY213" fmla="*/ 4648168 h 5096785"/>
              <a:gd name="connsiteX214" fmla="*/ 582722 w 12192000"/>
              <a:gd name="connsiteY214" fmla="*/ 4658637 h 5096785"/>
              <a:gd name="connsiteX215" fmla="*/ 581118 w 12192000"/>
              <a:gd name="connsiteY215" fmla="*/ 4654120 h 5096785"/>
              <a:gd name="connsiteX216" fmla="*/ 546453 w 12192000"/>
              <a:gd name="connsiteY216" fmla="*/ 4652542 h 5096785"/>
              <a:gd name="connsiteX217" fmla="*/ 536773 w 12192000"/>
              <a:gd name="connsiteY217" fmla="*/ 4644609 h 5096785"/>
              <a:gd name="connsiteX218" fmla="*/ 388896 w 12192000"/>
              <a:gd name="connsiteY218" fmla="*/ 4619173 h 5096785"/>
              <a:gd name="connsiteX219" fmla="*/ 366479 w 12192000"/>
              <a:gd name="connsiteY219" fmla="*/ 4618896 h 5096785"/>
              <a:gd name="connsiteX220" fmla="*/ 342781 w 12192000"/>
              <a:gd name="connsiteY220" fmla="*/ 4601239 h 5096785"/>
              <a:gd name="connsiteX221" fmla="*/ 255925 w 12192000"/>
              <a:gd name="connsiteY221" fmla="*/ 4598685 h 5096785"/>
              <a:gd name="connsiteX222" fmla="*/ 226919 w 12192000"/>
              <a:gd name="connsiteY222" fmla="*/ 4598460 h 5096785"/>
              <a:gd name="connsiteX223" fmla="*/ 213925 w 12192000"/>
              <a:gd name="connsiteY223" fmla="*/ 4597783 h 5096785"/>
              <a:gd name="connsiteX224" fmla="*/ 215196 w 12192000"/>
              <a:gd name="connsiteY224" fmla="*/ 4588576 h 5096785"/>
              <a:gd name="connsiteX225" fmla="*/ 180214 w 12192000"/>
              <a:gd name="connsiteY225" fmla="*/ 4583701 h 5096785"/>
              <a:gd name="connsiteX226" fmla="*/ 83203 w 12192000"/>
              <a:gd name="connsiteY226" fmla="*/ 4531664 h 5096785"/>
              <a:gd name="connsiteX227" fmla="*/ 4106 w 12192000"/>
              <a:gd name="connsiteY227" fmla="*/ 4517202 h 5096785"/>
              <a:gd name="connsiteX228" fmla="*/ 0 w 12192000"/>
              <a:gd name="connsiteY228" fmla="*/ 4516084 h 5096785"/>
              <a:gd name="connsiteX229" fmla="*/ 0 w 12192000"/>
              <a:gd name="connsiteY229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021777 w 12192000"/>
              <a:gd name="connsiteY4" fmla="*/ 3848082 h 5096785"/>
              <a:gd name="connsiteX5" fmla="*/ 11700796 w 12192000"/>
              <a:gd name="connsiteY5" fmla="*/ 3819843 h 5096785"/>
              <a:gd name="connsiteX6" fmla="*/ 11596222 w 12192000"/>
              <a:gd name="connsiteY6" fmla="*/ 3858834 h 5096785"/>
              <a:gd name="connsiteX7" fmla="*/ 11416000 w 12192000"/>
              <a:gd name="connsiteY7" fmla="*/ 3915854 h 5096785"/>
              <a:gd name="connsiteX8" fmla="*/ 11214181 w 12192000"/>
              <a:gd name="connsiteY8" fmla="*/ 4004215 h 5096785"/>
              <a:gd name="connsiteX9" fmla="*/ 11082297 w 12192000"/>
              <a:gd name="connsiteY9" fmla="*/ 4010564 h 5096785"/>
              <a:gd name="connsiteX10" fmla="*/ 10833086 w 12192000"/>
              <a:gd name="connsiteY10" fmla="*/ 3997707 h 5096785"/>
              <a:gd name="connsiteX11" fmla="*/ 10639436 w 12192000"/>
              <a:gd name="connsiteY11" fmla="*/ 4022417 h 5096785"/>
              <a:gd name="connsiteX12" fmla="*/ 10480215 w 12192000"/>
              <a:gd name="connsiteY12" fmla="*/ 4006823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028335 w 12192000"/>
              <a:gd name="connsiteY90" fmla="*/ 4722621 h 5096785"/>
              <a:gd name="connsiteX91" fmla="*/ 5908701 w 12192000"/>
              <a:gd name="connsiteY91" fmla="*/ 4779160 h 5096785"/>
              <a:gd name="connsiteX92" fmla="*/ 5860414 w 12192000"/>
              <a:gd name="connsiteY92" fmla="*/ 4807892 h 5096785"/>
              <a:gd name="connsiteX93" fmla="*/ 5683612 w 12192000"/>
              <a:gd name="connsiteY93" fmla="*/ 4848770 h 5096785"/>
              <a:gd name="connsiteX94" fmla="*/ 5635111 w 12192000"/>
              <a:gd name="connsiteY94" fmla="*/ 4868888 h 5096785"/>
              <a:gd name="connsiteX95" fmla="*/ 5582652 w 12192000"/>
              <a:gd name="connsiteY95" fmla="*/ 4866836 h 5096785"/>
              <a:gd name="connsiteX96" fmla="*/ 5567213 w 12192000"/>
              <a:gd name="connsiteY96" fmla="*/ 4878769 h 5096785"/>
              <a:gd name="connsiteX97" fmla="*/ 5564659 w 12192000"/>
              <a:gd name="connsiteY97" fmla="*/ 4881042 h 5096785"/>
              <a:gd name="connsiteX98" fmla="*/ 5552102 w 12192000"/>
              <a:gd name="connsiteY98" fmla="*/ 4885426 h 5096785"/>
              <a:gd name="connsiteX99" fmla="*/ 5551475 w 12192000"/>
              <a:gd name="connsiteY99" fmla="*/ 4892560 h 5096785"/>
              <a:gd name="connsiteX100" fmla="*/ 5534664 w 12192000"/>
              <a:gd name="connsiteY100" fmla="*/ 4903385 h 5096785"/>
              <a:gd name="connsiteX101" fmla="*/ 5510737 w 12192000"/>
              <a:gd name="connsiteY101" fmla="*/ 4909807 h 5096785"/>
              <a:gd name="connsiteX102" fmla="*/ 5393901 w 12192000"/>
              <a:gd name="connsiteY102" fmla="*/ 4933709 h 5096785"/>
              <a:gd name="connsiteX103" fmla="*/ 5325782 w 12192000"/>
              <a:gd name="connsiteY103" fmla="*/ 4951789 h 5096785"/>
              <a:gd name="connsiteX104" fmla="*/ 5302703 w 12192000"/>
              <a:gd name="connsiteY104" fmla="*/ 4964590 h 5096785"/>
              <a:gd name="connsiteX105" fmla="*/ 5268591 w 12192000"/>
              <a:gd name="connsiteY105" fmla="*/ 4978479 h 5096785"/>
              <a:gd name="connsiteX106" fmla="*/ 5210559 w 12192000"/>
              <a:gd name="connsiteY106" fmla="*/ 5007585 h 5096785"/>
              <a:gd name="connsiteX107" fmla="*/ 5177597 w 12192000"/>
              <a:gd name="connsiteY107" fmla="*/ 5015926 h 5096785"/>
              <a:gd name="connsiteX108" fmla="*/ 5160569 w 12192000"/>
              <a:gd name="connsiteY108" fmla="*/ 5025681 h 5096785"/>
              <a:gd name="connsiteX109" fmla="*/ 5152748 w 12192000"/>
              <a:gd name="connsiteY109" fmla="*/ 5026569 h 5096785"/>
              <a:gd name="connsiteX110" fmla="*/ 5127678 w 12192000"/>
              <a:gd name="connsiteY110" fmla="*/ 5032947 h 5096785"/>
              <a:gd name="connsiteX111" fmla="*/ 5113147 w 12192000"/>
              <a:gd name="connsiteY111" fmla="*/ 5035818 h 5096785"/>
              <a:gd name="connsiteX112" fmla="*/ 5107301 w 12192000"/>
              <a:gd name="connsiteY112" fmla="*/ 5036672 h 5096785"/>
              <a:gd name="connsiteX113" fmla="*/ 5093215 w 12192000"/>
              <a:gd name="connsiteY113" fmla="*/ 5032880 h 5096785"/>
              <a:gd name="connsiteX114" fmla="*/ 5077058 w 12192000"/>
              <a:gd name="connsiteY114" fmla="*/ 5038681 h 5096785"/>
              <a:gd name="connsiteX115" fmla="*/ 5057349 w 12192000"/>
              <a:gd name="connsiteY115" fmla="*/ 5036015 h 5096785"/>
              <a:gd name="connsiteX116" fmla="*/ 5053945 w 12192000"/>
              <a:gd name="connsiteY116" fmla="*/ 5041952 h 5096785"/>
              <a:gd name="connsiteX117" fmla="*/ 5040021 w 12192000"/>
              <a:gd name="connsiteY117" fmla="*/ 5050052 h 5096785"/>
              <a:gd name="connsiteX118" fmla="*/ 5025913 w 12192000"/>
              <a:gd name="connsiteY118" fmla="*/ 5046535 h 5096785"/>
              <a:gd name="connsiteX119" fmla="*/ 4998218 w 12192000"/>
              <a:gd name="connsiteY119" fmla="*/ 5048065 h 5096785"/>
              <a:gd name="connsiteX120" fmla="*/ 4991008 w 12192000"/>
              <a:gd name="connsiteY120" fmla="*/ 5050439 h 5096785"/>
              <a:gd name="connsiteX121" fmla="*/ 4963503 w 12192000"/>
              <a:gd name="connsiteY121" fmla="*/ 5047575 h 5096785"/>
              <a:gd name="connsiteX122" fmla="*/ 4921053 w 12192000"/>
              <a:gd name="connsiteY122" fmla="*/ 5048925 h 5096785"/>
              <a:gd name="connsiteX123" fmla="*/ 4873420 w 12192000"/>
              <a:gd name="connsiteY123" fmla="*/ 5054929 h 5096785"/>
              <a:gd name="connsiteX124" fmla="*/ 4858825 w 12192000"/>
              <a:gd name="connsiteY124" fmla="*/ 5051329 h 5096785"/>
              <a:gd name="connsiteX125" fmla="*/ 4769340 w 12192000"/>
              <a:gd name="connsiteY125" fmla="*/ 5053090 h 5096785"/>
              <a:gd name="connsiteX126" fmla="*/ 4744152 w 12192000"/>
              <a:gd name="connsiteY126" fmla="*/ 5053391 h 5096785"/>
              <a:gd name="connsiteX127" fmla="*/ 4723556 w 12192000"/>
              <a:gd name="connsiteY127" fmla="*/ 5059633 h 5096785"/>
              <a:gd name="connsiteX128" fmla="*/ 4719699 w 12192000"/>
              <a:gd name="connsiteY128" fmla="*/ 5066298 h 5096785"/>
              <a:gd name="connsiteX129" fmla="*/ 4706016 w 12192000"/>
              <a:gd name="connsiteY129" fmla="*/ 5067422 h 5096785"/>
              <a:gd name="connsiteX130" fmla="*/ 4702593 w 12192000"/>
              <a:gd name="connsiteY130" fmla="*/ 5068973 h 5096785"/>
              <a:gd name="connsiteX131" fmla="*/ 4682766 w 12192000"/>
              <a:gd name="connsiteY131" fmla="*/ 5076609 h 5096785"/>
              <a:gd name="connsiteX132" fmla="*/ 4634960 w 12192000"/>
              <a:gd name="connsiteY132" fmla="*/ 5061852 h 5096785"/>
              <a:gd name="connsiteX133" fmla="*/ 4580645 w 12192000"/>
              <a:gd name="connsiteY133" fmla="*/ 5069246 h 5096785"/>
              <a:gd name="connsiteX134" fmla="*/ 4368005 w 12192000"/>
              <a:gd name="connsiteY134" fmla="*/ 5057426 h 5096785"/>
              <a:gd name="connsiteX135" fmla="*/ 4339489 w 12192000"/>
              <a:gd name="connsiteY135" fmla="*/ 5080858 h 5096785"/>
              <a:gd name="connsiteX136" fmla="*/ 4253895 w 12192000"/>
              <a:gd name="connsiteY136" fmla="*/ 5085008 h 5096785"/>
              <a:gd name="connsiteX137" fmla="*/ 4130140 w 12192000"/>
              <a:gd name="connsiteY137" fmla="*/ 5057070 h 5096785"/>
              <a:gd name="connsiteX138" fmla="*/ 3911296 w 12192000"/>
              <a:gd name="connsiteY138" fmla="*/ 5035663 h 5096785"/>
              <a:gd name="connsiteX139" fmla="*/ 3895182 w 12192000"/>
              <a:gd name="connsiteY139" fmla="*/ 5030229 h 5096785"/>
              <a:gd name="connsiteX140" fmla="*/ 3870866 w 12192000"/>
              <a:gd name="connsiteY140" fmla="*/ 5023753 h 5096785"/>
              <a:gd name="connsiteX141" fmla="*/ 3865913 w 12192000"/>
              <a:gd name="connsiteY141" fmla="*/ 5025143 h 5096785"/>
              <a:gd name="connsiteX142" fmla="*/ 3828606 w 12192000"/>
              <a:gd name="connsiteY142" fmla="*/ 5019426 h 5096785"/>
              <a:gd name="connsiteX143" fmla="*/ 3827901 w 12192000"/>
              <a:gd name="connsiteY143" fmla="*/ 5020583 h 5096785"/>
              <a:gd name="connsiteX144" fmla="*/ 3816543 w 12192000"/>
              <a:gd name="connsiteY144" fmla="*/ 5024366 h 5096785"/>
              <a:gd name="connsiteX145" fmla="*/ 3795278 w 12192000"/>
              <a:gd name="connsiteY145" fmla="*/ 5028779 h 5096785"/>
              <a:gd name="connsiteX146" fmla="*/ 3743858 w 12192000"/>
              <a:gd name="connsiteY146" fmla="*/ 5054237 h 5096785"/>
              <a:gd name="connsiteX147" fmla="*/ 3704945 w 12192000"/>
              <a:gd name="connsiteY147" fmla="*/ 5048413 h 5096785"/>
              <a:gd name="connsiteX148" fmla="*/ 3696992 w 12192000"/>
              <a:gd name="connsiteY148" fmla="*/ 5047914 h 5096785"/>
              <a:gd name="connsiteX149" fmla="*/ 3696780 w 12192000"/>
              <a:gd name="connsiteY149" fmla="*/ 5048181 h 5096785"/>
              <a:gd name="connsiteX150" fmla="*/ 3688290 w 12192000"/>
              <a:gd name="connsiteY150" fmla="*/ 5048204 h 5096785"/>
              <a:gd name="connsiteX151" fmla="*/ 3682486 w 12192000"/>
              <a:gd name="connsiteY151" fmla="*/ 5047000 h 5096785"/>
              <a:gd name="connsiteX152" fmla="*/ 3667056 w 12192000"/>
              <a:gd name="connsiteY152" fmla="*/ 5046030 h 5096785"/>
              <a:gd name="connsiteX153" fmla="*/ 3661403 w 12192000"/>
              <a:gd name="connsiteY153" fmla="*/ 5047537 h 5096785"/>
              <a:gd name="connsiteX154" fmla="*/ 3658673 w 12192000"/>
              <a:gd name="connsiteY154" fmla="*/ 5050790 h 5096785"/>
              <a:gd name="connsiteX155" fmla="*/ 3657333 w 12192000"/>
              <a:gd name="connsiteY155" fmla="*/ 5050325 h 5096785"/>
              <a:gd name="connsiteX156" fmla="*/ 3626778 w 12192000"/>
              <a:gd name="connsiteY156" fmla="*/ 5057882 h 5096785"/>
              <a:gd name="connsiteX157" fmla="*/ 3560067 w 12192000"/>
              <a:gd name="connsiteY157" fmla="*/ 5064266 h 5096785"/>
              <a:gd name="connsiteX158" fmla="*/ 3522641 w 12192000"/>
              <a:gd name="connsiteY158" fmla="*/ 5063654 h 5096785"/>
              <a:gd name="connsiteX159" fmla="*/ 3419275 w 12192000"/>
              <a:gd name="connsiteY159" fmla="*/ 5066646 h 5096785"/>
              <a:gd name="connsiteX160" fmla="*/ 3314869 w 12192000"/>
              <a:gd name="connsiteY160" fmla="*/ 5073197 h 5096785"/>
              <a:gd name="connsiteX161" fmla="*/ 3259088 w 12192000"/>
              <a:gd name="connsiteY161" fmla="*/ 5096363 h 5096785"/>
              <a:gd name="connsiteX162" fmla="*/ 3253104 w 12192000"/>
              <a:gd name="connsiteY162" fmla="*/ 5096785 h 5096785"/>
              <a:gd name="connsiteX163" fmla="*/ 3238751 w 12192000"/>
              <a:gd name="connsiteY163" fmla="*/ 5092996 h 5096785"/>
              <a:gd name="connsiteX164" fmla="*/ 3233681 w 12192000"/>
              <a:gd name="connsiteY164" fmla="*/ 5090758 h 5096785"/>
              <a:gd name="connsiteX165" fmla="*/ 3225562 w 12192000"/>
              <a:gd name="connsiteY165" fmla="*/ 5089215 h 5096785"/>
              <a:gd name="connsiteX166" fmla="*/ 3225260 w 12192000"/>
              <a:gd name="connsiteY166" fmla="*/ 5089437 h 5096785"/>
              <a:gd name="connsiteX167" fmla="*/ 3217859 w 12192000"/>
              <a:gd name="connsiteY167" fmla="*/ 5087484 h 5096785"/>
              <a:gd name="connsiteX168" fmla="*/ 3182980 w 12192000"/>
              <a:gd name="connsiteY168" fmla="*/ 5074650 h 5096785"/>
              <a:gd name="connsiteX169" fmla="*/ 3055081 w 12192000"/>
              <a:gd name="connsiteY169" fmla="*/ 5080424 h 5096785"/>
              <a:gd name="connsiteX170" fmla="*/ 3049807 w 12192000"/>
              <a:gd name="connsiteY170" fmla="*/ 5080860 h 5096785"/>
              <a:gd name="connsiteX171" fmla="*/ 3029122 w 12192000"/>
              <a:gd name="connsiteY171" fmla="*/ 5070085 h 5096785"/>
              <a:gd name="connsiteX172" fmla="*/ 3017862 w 12192000"/>
              <a:gd name="connsiteY172" fmla="*/ 5065942 h 5096785"/>
              <a:gd name="connsiteX173" fmla="*/ 3015868 w 12192000"/>
              <a:gd name="connsiteY173" fmla="*/ 5061832 h 5096785"/>
              <a:gd name="connsiteX174" fmla="*/ 2998644 w 12192000"/>
              <a:gd name="connsiteY174" fmla="*/ 5057210 h 5096785"/>
              <a:gd name="connsiteX175" fmla="*/ 2996219 w 12192000"/>
              <a:gd name="connsiteY175" fmla="*/ 5057788 h 5096785"/>
              <a:gd name="connsiteX176" fmla="*/ 2983676 w 12192000"/>
              <a:gd name="connsiteY176" fmla="*/ 5049852 h 5096785"/>
              <a:gd name="connsiteX177" fmla="*/ 2903609 w 12192000"/>
              <a:gd name="connsiteY177" fmla="*/ 4998457 h 5096785"/>
              <a:gd name="connsiteX178" fmla="*/ 2758830 w 12192000"/>
              <a:gd name="connsiteY178" fmla="*/ 4974760 h 5096785"/>
              <a:gd name="connsiteX179" fmla="*/ 2532669 w 12192000"/>
              <a:gd name="connsiteY179" fmla="*/ 4940573 h 5096785"/>
              <a:gd name="connsiteX180" fmla="*/ 2389931 w 12192000"/>
              <a:gd name="connsiteY180" fmla="*/ 4905785 h 5096785"/>
              <a:gd name="connsiteX181" fmla="*/ 2335186 w 12192000"/>
              <a:gd name="connsiteY181" fmla="*/ 4902957 h 5096785"/>
              <a:gd name="connsiteX182" fmla="*/ 2273393 w 12192000"/>
              <a:gd name="connsiteY182" fmla="*/ 4883565 h 5096785"/>
              <a:gd name="connsiteX183" fmla="*/ 2269523 w 12192000"/>
              <a:gd name="connsiteY183" fmla="*/ 4884442 h 5096785"/>
              <a:gd name="connsiteX184" fmla="*/ 2256015 w 12192000"/>
              <a:gd name="connsiteY184" fmla="*/ 4883014 h 5096785"/>
              <a:gd name="connsiteX185" fmla="*/ 2249731 w 12192000"/>
              <a:gd name="connsiteY185" fmla="*/ 4888778 h 5096785"/>
              <a:gd name="connsiteX186" fmla="*/ 2227629 w 12192000"/>
              <a:gd name="connsiteY186" fmla="*/ 4891047 h 5096785"/>
              <a:gd name="connsiteX187" fmla="*/ 2203460 w 12192000"/>
              <a:gd name="connsiteY187" fmla="*/ 4886696 h 5096785"/>
              <a:gd name="connsiteX188" fmla="*/ 2091528 w 12192000"/>
              <a:gd name="connsiteY188" fmla="*/ 4859155 h 5096785"/>
              <a:gd name="connsiteX189" fmla="*/ 2022901 w 12192000"/>
              <a:gd name="connsiteY189" fmla="*/ 4846594 h 5096785"/>
              <a:gd name="connsiteX190" fmla="*/ 1994227 w 12192000"/>
              <a:gd name="connsiteY190" fmla="*/ 4847973 h 5096785"/>
              <a:gd name="connsiteX191" fmla="*/ 1955936 w 12192000"/>
              <a:gd name="connsiteY191" fmla="*/ 4845765 h 5096785"/>
              <a:gd name="connsiteX192" fmla="*/ 1741924 w 12192000"/>
              <a:gd name="connsiteY192" fmla="*/ 4808054 h 5096785"/>
              <a:gd name="connsiteX193" fmla="*/ 1734410 w 12192000"/>
              <a:gd name="connsiteY193" fmla="*/ 4811675 h 5096785"/>
              <a:gd name="connsiteX194" fmla="*/ 1691423 w 12192000"/>
              <a:gd name="connsiteY194" fmla="*/ 4802777 h 5096785"/>
              <a:gd name="connsiteX195" fmla="*/ 1554504 w 12192000"/>
              <a:gd name="connsiteY195" fmla="*/ 4739985 h 5096785"/>
              <a:gd name="connsiteX196" fmla="*/ 1470119 w 12192000"/>
              <a:gd name="connsiteY196" fmla="*/ 4723470 h 5096785"/>
              <a:gd name="connsiteX197" fmla="*/ 1437967 w 12192000"/>
              <a:gd name="connsiteY197" fmla="*/ 4722710 h 5096785"/>
              <a:gd name="connsiteX198" fmla="*/ 1295869 w 12192000"/>
              <a:gd name="connsiteY198" fmla="*/ 4726175 h 5096785"/>
              <a:gd name="connsiteX199" fmla="*/ 1292949 w 12192000"/>
              <a:gd name="connsiteY199" fmla="*/ 4684615 h 5096785"/>
              <a:gd name="connsiteX200" fmla="*/ 1244908 w 12192000"/>
              <a:gd name="connsiteY200" fmla="*/ 4706993 h 5096785"/>
              <a:gd name="connsiteX201" fmla="*/ 1171266 w 12192000"/>
              <a:gd name="connsiteY201" fmla="*/ 4706535 h 5096785"/>
              <a:gd name="connsiteX202" fmla="*/ 1160868 w 12192000"/>
              <a:gd name="connsiteY202" fmla="*/ 4701936 h 5096785"/>
              <a:gd name="connsiteX203" fmla="*/ 1147599 w 12192000"/>
              <a:gd name="connsiteY203" fmla="*/ 4714833 h 5096785"/>
              <a:gd name="connsiteX204" fmla="*/ 1119603 w 12192000"/>
              <a:gd name="connsiteY204" fmla="*/ 4721303 h 5096785"/>
              <a:gd name="connsiteX205" fmla="*/ 997851 w 12192000"/>
              <a:gd name="connsiteY205" fmla="*/ 4722336 h 5096785"/>
              <a:gd name="connsiteX206" fmla="*/ 976455 w 12192000"/>
              <a:gd name="connsiteY206" fmla="*/ 4726407 h 5096785"/>
              <a:gd name="connsiteX207" fmla="*/ 949939 w 12192000"/>
              <a:gd name="connsiteY207" fmla="*/ 4719699 h 5096785"/>
              <a:gd name="connsiteX208" fmla="*/ 894148 w 12192000"/>
              <a:gd name="connsiteY208" fmla="*/ 4710406 h 5096785"/>
              <a:gd name="connsiteX209" fmla="*/ 857990 w 12192000"/>
              <a:gd name="connsiteY209" fmla="*/ 4696844 h 5096785"/>
              <a:gd name="connsiteX210" fmla="*/ 848649 w 12192000"/>
              <a:gd name="connsiteY210" fmla="*/ 4704021 h 5096785"/>
              <a:gd name="connsiteX211" fmla="*/ 826436 w 12192000"/>
              <a:gd name="connsiteY211" fmla="*/ 4707421 h 5096785"/>
              <a:gd name="connsiteX212" fmla="*/ 733052 w 12192000"/>
              <a:gd name="connsiteY212" fmla="*/ 4701884 h 5096785"/>
              <a:gd name="connsiteX213" fmla="*/ 716185 w 12192000"/>
              <a:gd name="connsiteY213" fmla="*/ 4648168 h 5096785"/>
              <a:gd name="connsiteX214" fmla="*/ 582722 w 12192000"/>
              <a:gd name="connsiteY214" fmla="*/ 4658637 h 5096785"/>
              <a:gd name="connsiteX215" fmla="*/ 581118 w 12192000"/>
              <a:gd name="connsiteY215" fmla="*/ 4654120 h 5096785"/>
              <a:gd name="connsiteX216" fmla="*/ 546453 w 12192000"/>
              <a:gd name="connsiteY216" fmla="*/ 4652542 h 5096785"/>
              <a:gd name="connsiteX217" fmla="*/ 536773 w 12192000"/>
              <a:gd name="connsiteY217" fmla="*/ 4644609 h 5096785"/>
              <a:gd name="connsiteX218" fmla="*/ 388896 w 12192000"/>
              <a:gd name="connsiteY218" fmla="*/ 4619173 h 5096785"/>
              <a:gd name="connsiteX219" fmla="*/ 366479 w 12192000"/>
              <a:gd name="connsiteY219" fmla="*/ 4618896 h 5096785"/>
              <a:gd name="connsiteX220" fmla="*/ 342781 w 12192000"/>
              <a:gd name="connsiteY220" fmla="*/ 4601239 h 5096785"/>
              <a:gd name="connsiteX221" fmla="*/ 255925 w 12192000"/>
              <a:gd name="connsiteY221" fmla="*/ 4598685 h 5096785"/>
              <a:gd name="connsiteX222" fmla="*/ 226919 w 12192000"/>
              <a:gd name="connsiteY222" fmla="*/ 4598460 h 5096785"/>
              <a:gd name="connsiteX223" fmla="*/ 213925 w 12192000"/>
              <a:gd name="connsiteY223" fmla="*/ 4597783 h 5096785"/>
              <a:gd name="connsiteX224" fmla="*/ 215196 w 12192000"/>
              <a:gd name="connsiteY224" fmla="*/ 4588576 h 5096785"/>
              <a:gd name="connsiteX225" fmla="*/ 180214 w 12192000"/>
              <a:gd name="connsiteY225" fmla="*/ 4583701 h 5096785"/>
              <a:gd name="connsiteX226" fmla="*/ 83203 w 12192000"/>
              <a:gd name="connsiteY226" fmla="*/ 4531664 h 5096785"/>
              <a:gd name="connsiteX227" fmla="*/ 4106 w 12192000"/>
              <a:gd name="connsiteY227" fmla="*/ 4517202 h 5096785"/>
              <a:gd name="connsiteX228" fmla="*/ 0 w 12192000"/>
              <a:gd name="connsiteY228" fmla="*/ 4516084 h 5096785"/>
              <a:gd name="connsiteX229" fmla="*/ 0 w 12192000"/>
              <a:gd name="connsiteY229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021777 w 12192000"/>
              <a:gd name="connsiteY4" fmla="*/ 3848082 h 5096785"/>
              <a:gd name="connsiteX5" fmla="*/ 11700796 w 12192000"/>
              <a:gd name="connsiteY5" fmla="*/ 3819843 h 5096785"/>
              <a:gd name="connsiteX6" fmla="*/ 11596222 w 12192000"/>
              <a:gd name="connsiteY6" fmla="*/ 3858834 h 5096785"/>
              <a:gd name="connsiteX7" fmla="*/ 11416000 w 12192000"/>
              <a:gd name="connsiteY7" fmla="*/ 3915854 h 5096785"/>
              <a:gd name="connsiteX8" fmla="*/ 11214181 w 12192000"/>
              <a:gd name="connsiteY8" fmla="*/ 4004215 h 5096785"/>
              <a:gd name="connsiteX9" fmla="*/ 11082297 w 12192000"/>
              <a:gd name="connsiteY9" fmla="*/ 4010564 h 5096785"/>
              <a:gd name="connsiteX10" fmla="*/ 10833086 w 12192000"/>
              <a:gd name="connsiteY10" fmla="*/ 3997707 h 5096785"/>
              <a:gd name="connsiteX11" fmla="*/ 10639436 w 12192000"/>
              <a:gd name="connsiteY11" fmla="*/ 4022417 h 5096785"/>
              <a:gd name="connsiteX12" fmla="*/ 10480215 w 12192000"/>
              <a:gd name="connsiteY12" fmla="*/ 4006823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46342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028335 w 12192000"/>
              <a:gd name="connsiteY90" fmla="*/ 4722621 h 5096785"/>
              <a:gd name="connsiteX91" fmla="*/ 5908701 w 12192000"/>
              <a:gd name="connsiteY91" fmla="*/ 4779160 h 5096785"/>
              <a:gd name="connsiteX92" fmla="*/ 5860414 w 12192000"/>
              <a:gd name="connsiteY92" fmla="*/ 4807892 h 5096785"/>
              <a:gd name="connsiteX93" fmla="*/ 5683612 w 12192000"/>
              <a:gd name="connsiteY93" fmla="*/ 4848770 h 5096785"/>
              <a:gd name="connsiteX94" fmla="*/ 5635111 w 12192000"/>
              <a:gd name="connsiteY94" fmla="*/ 4868888 h 5096785"/>
              <a:gd name="connsiteX95" fmla="*/ 5582652 w 12192000"/>
              <a:gd name="connsiteY95" fmla="*/ 4866836 h 5096785"/>
              <a:gd name="connsiteX96" fmla="*/ 5567213 w 12192000"/>
              <a:gd name="connsiteY96" fmla="*/ 4878769 h 5096785"/>
              <a:gd name="connsiteX97" fmla="*/ 5564659 w 12192000"/>
              <a:gd name="connsiteY97" fmla="*/ 4881042 h 5096785"/>
              <a:gd name="connsiteX98" fmla="*/ 5552102 w 12192000"/>
              <a:gd name="connsiteY98" fmla="*/ 4885426 h 5096785"/>
              <a:gd name="connsiteX99" fmla="*/ 5551475 w 12192000"/>
              <a:gd name="connsiteY99" fmla="*/ 4892560 h 5096785"/>
              <a:gd name="connsiteX100" fmla="*/ 5534664 w 12192000"/>
              <a:gd name="connsiteY100" fmla="*/ 4903385 h 5096785"/>
              <a:gd name="connsiteX101" fmla="*/ 5510737 w 12192000"/>
              <a:gd name="connsiteY101" fmla="*/ 4909807 h 5096785"/>
              <a:gd name="connsiteX102" fmla="*/ 5393901 w 12192000"/>
              <a:gd name="connsiteY102" fmla="*/ 4933709 h 5096785"/>
              <a:gd name="connsiteX103" fmla="*/ 5325782 w 12192000"/>
              <a:gd name="connsiteY103" fmla="*/ 4951789 h 5096785"/>
              <a:gd name="connsiteX104" fmla="*/ 5302703 w 12192000"/>
              <a:gd name="connsiteY104" fmla="*/ 4964590 h 5096785"/>
              <a:gd name="connsiteX105" fmla="*/ 5268591 w 12192000"/>
              <a:gd name="connsiteY105" fmla="*/ 4978479 h 5096785"/>
              <a:gd name="connsiteX106" fmla="*/ 5210559 w 12192000"/>
              <a:gd name="connsiteY106" fmla="*/ 5007585 h 5096785"/>
              <a:gd name="connsiteX107" fmla="*/ 5177597 w 12192000"/>
              <a:gd name="connsiteY107" fmla="*/ 5015926 h 5096785"/>
              <a:gd name="connsiteX108" fmla="*/ 5160569 w 12192000"/>
              <a:gd name="connsiteY108" fmla="*/ 5025681 h 5096785"/>
              <a:gd name="connsiteX109" fmla="*/ 5152748 w 12192000"/>
              <a:gd name="connsiteY109" fmla="*/ 5026569 h 5096785"/>
              <a:gd name="connsiteX110" fmla="*/ 5127678 w 12192000"/>
              <a:gd name="connsiteY110" fmla="*/ 5032947 h 5096785"/>
              <a:gd name="connsiteX111" fmla="*/ 5113147 w 12192000"/>
              <a:gd name="connsiteY111" fmla="*/ 5035818 h 5096785"/>
              <a:gd name="connsiteX112" fmla="*/ 5107301 w 12192000"/>
              <a:gd name="connsiteY112" fmla="*/ 5036672 h 5096785"/>
              <a:gd name="connsiteX113" fmla="*/ 5093215 w 12192000"/>
              <a:gd name="connsiteY113" fmla="*/ 5032880 h 5096785"/>
              <a:gd name="connsiteX114" fmla="*/ 5077058 w 12192000"/>
              <a:gd name="connsiteY114" fmla="*/ 5038681 h 5096785"/>
              <a:gd name="connsiteX115" fmla="*/ 5057349 w 12192000"/>
              <a:gd name="connsiteY115" fmla="*/ 5036015 h 5096785"/>
              <a:gd name="connsiteX116" fmla="*/ 5053945 w 12192000"/>
              <a:gd name="connsiteY116" fmla="*/ 5041952 h 5096785"/>
              <a:gd name="connsiteX117" fmla="*/ 5040021 w 12192000"/>
              <a:gd name="connsiteY117" fmla="*/ 5050052 h 5096785"/>
              <a:gd name="connsiteX118" fmla="*/ 5025913 w 12192000"/>
              <a:gd name="connsiteY118" fmla="*/ 5046535 h 5096785"/>
              <a:gd name="connsiteX119" fmla="*/ 4998218 w 12192000"/>
              <a:gd name="connsiteY119" fmla="*/ 5048065 h 5096785"/>
              <a:gd name="connsiteX120" fmla="*/ 4991008 w 12192000"/>
              <a:gd name="connsiteY120" fmla="*/ 5050439 h 5096785"/>
              <a:gd name="connsiteX121" fmla="*/ 4963503 w 12192000"/>
              <a:gd name="connsiteY121" fmla="*/ 5047575 h 5096785"/>
              <a:gd name="connsiteX122" fmla="*/ 4921053 w 12192000"/>
              <a:gd name="connsiteY122" fmla="*/ 5048925 h 5096785"/>
              <a:gd name="connsiteX123" fmla="*/ 4873420 w 12192000"/>
              <a:gd name="connsiteY123" fmla="*/ 5054929 h 5096785"/>
              <a:gd name="connsiteX124" fmla="*/ 4858825 w 12192000"/>
              <a:gd name="connsiteY124" fmla="*/ 5051329 h 5096785"/>
              <a:gd name="connsiteX125" fmla="*/ 4769340 w 12192000"/>
              <a:gd name="connsiteY125" fmla="*/ 5053090 h 5096785"/>
              <a:gd name="connsiteX126" fmla="*/ 4744152 w 12192000"/>
              <a:gd name="connsiteY126" fmla="*/ 5053391 h 5096785"/>
              <a:gd name="connsiteX127" fmla="*/ 4723556 w 12192000"/>
              <a:gd name="connsiteY127" fmla="*/ 5059633 h 5096785"/>
              <a:gd name="connsiteX128" fmla="*/ 4719699 w 12192000"/>
              <a:gd name="connsiteY128" fmla="*/ 5066298 h 5096785"/>
              <a:gd name="connsiteX129" fmla="*/ 4706016 w 12192000"/>
              <a:gd name="connsiteY129" fmla="*/ 5067422 h 5096785"/>
              <a:gd name="connsiteX130" fmla="*/ 4702593 w 12192000"/>
              <a:gd name="connsiteY130" fmla="*/ 5068973 h 5096785"/>
              <a:gd name="connsiteX131" fmla="*/ 4682766 w 12192000"/>
              <a:gd name="connsiteY131" fmla="*/ 5076609 h 5096785"/>
              <a:gd name="connsiteX132" fmla="*/ 4634960 w 12192000"/>
              <a:gd name="connsiteY132" fmla="*/ 5061852 h 5096785"/>
              <a:gd name="connsiteX133" fmla="*/ 4580645 w 12192000"/>
              <a:gd name="connsiteY133" fmla="*/ 5069246 h 5096785"/>
              <a:gd name="connsiteX134" fmla="*/ 4368005 w 12192000"/>
              <a:gd name="connsiteY134" fmla="*/ 5057426 h 5096785"/>
              <a:gd name="connsiteX135" fmla="*/ 4339489 w 12192000"/>
              <a:gd name="connsiteY135" fmla="*/ 5080858 h 5096785"/>
              <a:gd name="connsiteX136" fmla="*/ 4253895 w 12192000"/>
              <a:gd name="connsiteY136" fmla="*/ 5085008 h 5096785"/>
              <a:gd name="connsiteX137" fmla="*/ 4130140 w 12192000"/>
              <a:gd name="connsiteY137" fmla="*/ 5057070 h 5096785"/>
              <a:gd name="connsiteX138" fmla="*/ 3911296 w 12192000"/>
              <a:gd name="connsiteY138" fmla="*/ 5035663 h 5096785"/>
              <a:gd name="connsiteX139" fmla="*/ 3895182 w 12192000"/>
              <a:gd name="connsiteY139" fmla="*/ 5030229 h 5096785"/>
              <a:gd name="connsiteX140" fmla="*/ 3870866 w 12192000"/>
              <a:gd name="connsiteY140" fmla="*/ 5023753 h 5096785"/>
              <a:gd name="connsiteX141" fmla="*/ 3865913 w 12192000"/>
              <a:gd name="connsiteY141" fmla="*/ 5025143 h 5096785"/>
              <a:gd name="connsiteX142" fmla="*/ 3828606 w 12192000"/>
              <a:gd name="connsiteY142" fmla="*/ 5019426 h 5096785"/>
              <a:gd name="connsiteX143" fmla="*/ 3827901 w 12192000"/>
              <a:gd name="connsiteY143" fmla="*/ 5020583 h 5096785"/>
              <a:gd name="connsiteX144" fmla="*/ 3816543 w 12192000"/>
              <a:gd name="connsiteY144" fmla="*/ 5024366 h 5096785"/>
              <a:gd name="connsiteX145" fmla="*/ 3795278 w 12192000"/>
              <a:gd name="connsiteY145" fmla="*/ 5028779 h 5096785"/>
              <a:gd name="connsiteX146" fmla="*/ 3743858 w 12192000"/>
              <a:gd name="connsiteY146" fmla="*/ 5054237 h 5096785"/>
              <a:gd name="connsiteX147" fmla="*/ 3704945 w 12192000"/>
              <a:gd name="connsiteY147" fmla="*/ 5048413 h 5096785"/>
              <a:gd name="connsiteX148" fmla="*/ 3696992 w 12192000"/>
              <a:gd name="connsiteY148" fmla="*/ 5047914 h 5096785"/>
              <a:gd name="connsiteX149" fmla="*/ 3696780 w 12192000"/>
              <a:gd name="connsiteY149" fmla="*/ 5048181 h 5096785"/>
              <a:gd name="connsiteX150" fmla="*/ 3688290 w 12192000"/>
              <a:gd name="connsiteY150" fmla="*/ 5048204 h 5096785"/>
              <a:gd name="connsiteX151" fmla="*/ 3682486 w 12192000"/>
              <a:gd name="connsiteY151" fmla="*/ 5047000 h 5096785"/>
              <a:gd name="connsiteX152" fmla="*/ 3667056 w 12192000"/>
              <a:gd name="connsiteY152" fmla="*/ 5046030 h 5096785"/>
              <a:gd name="connsiteX153" fmla="*/ 3661403 w 12192000"/>
              <a:gd name="connsiteY153" fmla="*/ 5047537 h 5096785"/>
              <a:gd name="connsiteX154" fmla="*/ 3658673 w 12192000"/>
              <a:gd name="connsiteY154" fmla="*/ 5050790 h 5096785"/>
              <a:gd name="connsiteX155" fmla="*/ 3657333 w 12192000"/>
              <a:gd name="connsiteY155" fmla="*/ 5050325 h 5096785"/>
              <a:gd name="connsiteX156" fmla="*/ 3626778 w 12192000"/>
              <a:gd name="connsiteY156" fmla="*/ 5057882 h 5096785"/>
              <a:gd name="connsiteX157" fmla="*/ 3560067 w 12192000"/>
              <a:gd name="connsiteY157" fmla="*/ 5064266 h 5096785"/>
              <a:gd name="connsiteX158" fmla="*/ 3522641 w 12192000"/>
              <a:gd name="connsiteY158" fmla="*/ 5063654 h 5096785"/>
              <a:gd name="connsiteX159" fmla="*/ 3419275 w 12192000"/>
              <a:gd name="connsiteY159" fmla="*/ 5066646 h 5096785"/>
              <a:gd name="connsiteX160" fmla="*/ 3314869 w 12192000"/>
              <a:gd name="connsiteY160" fmla="*/ 5073197 h 5096785"/>
              <a:gd name="connsiteX161" fmla="*/ 3259088 w 12192000"/>
              <a:gd name="connsiteY161" fmla="*/ 5096363 h 5096785"/>
              <a:gd name="connsiteX162" fmla="*/ 3253104 w 12192000"/>
              <a:gd name="connsiteY162" fmla="*/ 5096785 h 5096785"/>
              <a:gd name="connsiteX163" fmla="*/ 3238751 w 12192000"/>
              <a:gd name="connsiteY163" fmla="*/ 5092996 h 5096785"/>
              <a:gd name="connsiteX164" fmla="*/ 3233681 w 12192000"/>
              <a:gd name="connsiteY164" fmla="*/ 5090758 h 5096785"/>
              <a:gd name="connsiteX165" fmla="*/ 3225562 w 12192000"/>
              <a:gd name="connsiteY165" fmla="*/ 5089215 h 5096785"/>
              <a:gd name="connsiteX166" fmla="*/ 3225260 w 12192000"/>
              <a:gd name="connsiteY166" fmla="*/ 5089437 h 5096785"/>
              <a:gd name="connsiteX167" fmla="*/ 3217859 w 12192000"/>
              <a:gd name="connsiteY167" fmla="*/ 5087484 h 5096785"/>
              <a:gd name="connsiteX168" fmla="*/ 3182980 w 12192000"/>
              <a:gd name="connsiteY168" fmla="*/ 5074650 h 5096785"/>
              <a:gd name="connsiteX169" fmla="*/ 3055081 w 12192000"/>
              <a:gd name="connsiteY169" fmla="*/ 5080424 h 5096785"/>
              <a:gd name="connsiteX170" fmla="*/ 3049807 w 12192000"/>
              <a:gd name="connsiteY170" fmla="*/ 5080860 h 5096785"/>
              <a:gd name="connsiteX171" fmla="*/ 3029122 w 12192000"/>
              <a:gd name="connsiteY171" fmla="*/ 5070085 h 5096785"/>
              <a:gd name="connsiteX172" fmla="*/ 3017862 w 12192000"/>
              <a:gd name="connsiteY172" fmla="*/ 5065942 h 5096785"/>
              <a:gd name="connsiteX173" fmla="*/ 3015868 w 12192000"/>
              <a:gd name="connsiteY173" fmla="*/ 5061832 h 5096785"/>
              <a:gd name="connsiteX174" fmla="*/ 2998644 w 12192000"/>
              <a:gd name="connsiteY174" fmla="*/ 5057210 h 5096785"/>
              <a:gd name="connsiteX175" fmla="*/ 2996219 w 12192000"/>
              <a:gd name="connsiteY175" fmla="*/ 5057788 h 5096785"/>
              <a:gd name="connsiteX176" fmla="*/ 2983676 w 12192000"/>
              <a:gd name="connsiteY176" fmla="*/ 5049852 h 5096785"/>
              <a:gd name="connsiteX177" fmla="*/ 2903609 w 12192000"/>
              <a:gd name="connsiteY177" fmla="*/ 4998457 h 5096785"/>
              <a:gd name="connsiteX178" fmla="*/ 2758830 w 12192000"/>
              <a:gd name="connsiteY178" fmla="*/ 4974760 h 5096785"/>
              <a:gd name="connsiteX179" fmla="*/ 2532669 w 12192000"/>
              <a:gd name="connsiteY179" fmla="*/ 4940573 h 5096785"/>
              <a:gd name="connsiteX180" fmla="*/ 2389931 w 12192000"/>
              <a:gd name="connsiteY180" fmla="*/ 4905785 h 5096785"/>
              <a:gd name="connsiteX181" fmla="*/ 2335186 w 12192000"/>
              <a:gd name="connsiteY181" fmla="*/ 4902957 h 5096785"/>
              <a:gd name="connsiteX182" fmla="*/ 2273393 w 12192000"/>
              <a:gd name="connsiteY182" fmla="*/ 4883565 h 5096785"/>
              <a:gd name="connsiteX183" fmla="*/ 2269523 w 12192000"/>
              <a:gd name="connsiteY183" fmla="*/ 4884442 h 5096785"/>
              <a:gd name="connsiteX184" fmla="*/ 2256015 w 12192000"/>
              <a:gd name="connsiteY184" fmla="*/ 4883014 h 5096785"/>
              <a:gd name="connsiteX185" fmla="*/ 2249731 w 12192000"/>
              <a:gd name="connsiteY185" fmla="*/ 4888778 h 5096785"/>
              <a:gd name="connsiteX186" fmla="*/ 2227629 w 12192000"/>
              <a:gd name="connsiteY186" fmla="*/ 4891047 h 5096785"/>
              <a:gd name="connsiteX187" fmla="*/ 2203460 w 12192000"/>
              <a:gd name="connsiteY187" fmla="*/ 4886696 h 5096785"/>
              <a:gd name="connsiteX188" fmla="*/ 2091528 w 12192000"/>
              <a:gd name="connsiteY188" fmla="*/ 4859155 h 5096785"/>
              <a:gd name="connsiteX189" fmla="*/ 2022901 w 12192000"/>
              <a:gd name="connsiteY189" fmla="*/ 4846594 h 5096785"/>
              <a:gd name="connsiteX190" fmla="*/ 1994227 w 12192000"/>
              <a:gd name="connsiteY190" fmla="*/ 4847973 h 5096785"/>
              <a:gd name="connsiteX191" fmla="*/ 1955936 w 12192000"/>
              <a:gd name="connsiteY191" fmla="*/ 4845765 h 5096785"/>
              <a:gd name="connsiteX192" fmla="*/ 1741924 w 12192000"/>
              <a:gd name="connsiteY192" fmla="*/ 4808054 h 5096785"/>
              <a:gd name="connsiteX193" fmla="*/ 1734410 w 12192000"/>
              <a:gd name="connsiteY193" fmla="*/ 4811675 h 5096785"/>
              <a:gd name="connsiteX194" fmla="*/ 1691423 w 12192000"/>
              <a:gd name="connsiteY194" fmla="*/ 4802777 h 5096785"/>
              <a:gd name="connsiteX195" fmla="*/ 1554504 w 12192000"/>
              <a:gd name="connsiteY195" fmla="*/ 4739985 h 5096785"/>
              <a:gd name="connsiteX196" fmla="*/ 1470119 w 12192000"/>
              <a:gd name="connsiteY196" fmla="*/ 4723470 h 5096785"/>
              <a:gd name="connsiteX197" fmla="*/ 1437967 w 12192000"/>
              <a:gd name="connsiteY197" fmla="*/ 4722710 h 5096785"/>
              <a:gd name="connsiteX198" fmla="*/ 1295869 w 12192000"/>
              <a:gd name="connsiteY198" fmla="*/ 4726175 h 5096785"/>
              <a:gd name="connsiteX199" fmla="*/ 1292949 w 12192000"/>
              <a:gd name="connsiteY199" fmla="*/ 4684615 h 5096785"/>
              <a:gd name="connsiteX200" fmla="*/ 1244908 w 12192000"/>
              <a:gd name="connsiteY200" fmla="*/ 4706993 h 5096785"/>
              <a:gd name="connsiteX201" fmla="*/ 1171266 w 12192000"/>
              <a:gd name="connsiteY201" fmla="*/ 4706535 h 5096785"/>
              <a:gd name="connsiteX202" fmla="*/ 1160868 w 12192000"/>
              <a:gd name="connsiteY202" fmla="*/ 4701936 h 5096785"/>
              <a:gd name="connsiteX203" fmla="*/ 1147599 w 12192000"/>
              <a:gd name="connsiteY203" fmla="*/ 4714833 h 5096785"/>
              <a:gd name="connsiteX204" fmla="*/ 1119603 w 12192000"/>
              <a:gd name="connsiteY204" fmla="*/ 4721303 h 5096785"/>
              <a:gd name="connsiteX205" fmla="*/ 997851 w 12192000"/>
              <a:gd name="connsiteY205" fmla="*/ 4722336 h 5096785"/>
              <a:gd name="connsiteX206" fmla="*/ 976455 w 12192000"/>
              <a:gd name="connsiteY206" fmla="*/ 4726407 h 5096785"/>
              <a:gd name="connsiteX207" fmla="*/ 949939 w 12192000"/>
              <a:gd name="connsiteY207" fmla="*/ 4719699 h 5096785"/>
              <a:gd name="connsiteX208" fmla="*/ 894148 w 12192000"/>
              <a:gd name="connsiteY208" fmla="*/ 4710406 h 5096785"/>
              <a:gd name="connsiteX209" fmla="*/ 857990 w 12192000"/>
              <a:gd name="connsiteY209" fmla="*/ 4696844 h 5096785"/>
              <a:gd name="connsiteX210" fmla="*/ 848649 w 12192000"/>
              <a:gd name="connsiteY210" fmla="*/ 4704021 h 5096785"/>
              <a:gd name="connsiteX211" fmla="*/ 826436 w 12192000"/>
              <a:gd name="connsiteY211" fmla="*/ 4707421 h 5096785"/>
              <a:gd name="connsiteX212" fmla="*/ 733052 w 12192000"/>
              <a:gd name="connsiteY212" fmla="*/ 4701884 h 5096785"/>
              <a:gd name="connsiteX213" fmla="*/ 716185 w 12192000"/>
              <a:gd name="connsiteY213" fmla="*/ 4648168 h 5096785"/>
              <a:gd name="connsiteX214" fmla="*/ 582722 w 12192000"/>
              <a:gd name="connsiteY214" fmla="*/ 4658637 h 5096785"/>
              <a:gd name="connsiteX215" fmla="*/ 581118 w 12192000"/>
              <a:gd name="connsiteY215" fmla="*/ 4654120 h 5096785"/>
              <a:gd name="connsiteX216" fmla="*/ 546453 w 12192000"/>
              <a:gd name="connsiteY216" fmla="*/ 4652542 h 5096785"/>
              <a:gd name="connsiteX217" fmla="*/ 536773 w 12192000"/>
              <a:gd name="connsiteY217" fmla="*/ 4644609 h 5096785"/>
              <a:gd name="connsiteX218" fmla="*/ 388896 w 12192000"/>
              <a:gd name="connsiteY218" fmla="*/ 4619173 h 5096785"/>
              <a:gd name="connsiteX219" fmla="*/ 366479 w 12192000"/>
              <a:gd name="connsiteY219" fmla="*/ 4618896 h 5096785"/>
              <a:gd name="connsiteX220" fmla="*/ 342781 w 12192000"/>
              <a:gd name="connsiteY220" fmla="*/ 4601239 h 5096785"/>
              <a:gd name="connsiteX221" fmla="*/ 255925 w 12192000"/>
              <a:gd name="connsiteY221" fmla="*/ 4598685 h 5096785"/>
              <a:gd name="connsiteX222" fmla="*/ 226919 w 12192000"/>
              <a:gd name="connsiteY222" fmla="*/ 4598460 h 5096785"/>
              <a:gd name="connsiteX223" fmla="*/ 213925 w 12192000"/>
              <a:gd name="connsiteY223" fmla="*/ 4597783 h 5096785"/>
              <a:gd name="connsiteX224" fmla="*/ 215196 w 12192000"/>
              <a:gd name="connsiteY224" fmla="*/ 4588576 h 5096785"/>
              <a:gd name="connsiteX225" fmla="*/ 180214 w 12192000"/>
              <a:gd name="connsiteY225" fmla="*/ 4583701 h 5096785"/>
              <a:gd name="connsiteX226" fmla="*/ 83203 w 12192000"/>
              <a:gd name="connsiteY226" fmla="*/ 4531664 h 5096785"/>
              <a:gd name="connsiteX227" fmla="*/ 4106 w 12192000"/>
              <a:gd name="connsiteY227" fmla="*/ 4517202 h 5096785"/>
              <a:gd name="connsiteX228" fmla="*/ 0 w 12192000"/>
              <a:gd name="connsiteY228" fmla="*/ 4516084 h 5096785"/>
              <a:gd name="connsiteX229" fmla="*/ 0 w 12192000"/>
              <a:gd name="connsiteY229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021777 w 12192000"/>
              <a:gd name="connsiteY4" fmla="*/ 3848082 h 5096785"/>
              <a:gd name="connsiteX5" fmla="*/ 11700796 w 12192000"/>
              <a:gd name="connsiteY5" fmla="*/ 3819843 h 5096785"/>
              <a:gd name="connsiteX6" fmla="*/ 11596222 w 12192000"/>
              <a:gd name="connsiteY6" fmla="*/ 3858834 h 5096785"/>
              <a:gd name="connsiteX7" fmla="*/ 11416000 w 12192000"/>
              <a:gd name="connsiteY7" fmla="*/ 3915854 h 5096785"/>
              <a:gd name="connsiteX8" fmla="*/ 11214181 w 12192000"/>
              <a:gd name="connsiteY8" fmla="*/ 4004215 h 5096785"/>
              <a:gd name="connsiteX9" fmla="*/ 11082297 w 12192000"/>
              <a:gd name="connsiteY9" fmla="*/ 4010564 h 5096785"/>
              <a:gd name="connsiteX10" fmla="*/ 10833086 w 12192000"/>
              <a:gd name="connsiteY10" fmla="*/ 3997707 h 5096785"/>
              <a:gd name="connsiteX11" fmla="*/ 10639436 w 12192000"/>
              <a:gd name="connsiteY11" fmla="*/ 4022417 h 5096785"/>
              <a:gd name="connsiteX12" fmla="*/ 10480215 w 12192000"/>
              <a:gd name="connsiteY12" fmla="*/ 4006823 h 5096785"/>
              <a:gd name="connsiteX13" fmla="*/ 10217282 w 12192000"/>
              <a:gd name="connsiteY13" fmla="*/ 4020809 h 5096785"/>
              <a:gd name="connsiteX14" fmla="*/ 10015940 w 12192000"/>
              <a:gd name="connsiteY14" fmla="*/ 4082184 h 5096785"/>
              <a:gd name="connsiteX15" fmla="*/ 9800299 w 12192000"/>
              <a:gd name="connsiteY15" fmla="*/ 4146342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028335 w 12192000"/>
              <a:gd name="connsiteY90" fmla="*/ 4722621 h 5096785"/>
              <a:gd name="connsiteX91" fmla="*/ 5908701 w 12192000"/>
              <a:gd name="connsiteY91" fmla="*/ 4779160 h 5096785"/>
              <a:gd name="connsiteX92" fmla="*/ 5860414 w 12192000"/>
              <a:gd name="connsiteY92" fmla="*/ 4807892 h 5096785"/>
              <a:gd name="connsiteX93" fmla="*/ 5683612 w 12192000"/>
              <a:gd name="connsiteY93" fmla="*/ 4848770 h 5096785"/>
              <a:gd name="connsiteX94" fmla="*/ 5635111 w 12192000"/>
              <a:gd name="connsiteY94" fmla="*/ 4868888 h 5096785"/>
              <a:gd name="connsiteX95" fmla="*/ 5582652 w 12192000"/>
              <a:gd name="connsiteY95" fmla="*/ 4866836 h 5096785"/>
              <a:gd name="connsiteX96" fmla="*/ 5567213 w 12192000"/>
              <a:gd name="connsiteY96" fmla="*/ 4878769 h 5096785"/>
              <a:gd name="connsiteX97" fmla="*/ 5564659 w 12192000"/>
              <a:gd name="connsiteY97" fmla="*/ 4881042 h 5096785"/>
              <a:gd name="connsiteX98" fmla="*/ 5552102 w 12192000"/>
              <a:gd name="connsiteY98" fmla="*/ 4885426 h 5096785"/>
              <a:gd name="connsiteX99" fmla="*/ 5551475 w 12192000"/>
              <a:gd name="connsiteY99" fmla="*/ 4892560 h 5096785"/>
              <a:gd name="connsiteX100" fmla="*/ 5534664 w 12192000"/>
              <a:gd name="connsiteY100" fmla="*/ 4903385 h 5096785"/>
              <a:gd name="connsiteX101" fmla="*/ 5510737 w 12192000"/>
              <a:gd name="connsiteY101" fmla="*/ 4909807 h 5096785"/>
              <a:gd name="connsiteX102" fmla="*/ 5393901 w 12192000"/>
              <a:gd name="connsiteY102" fmla="*/ 4933709 h 5096785"/>
              <a:gd name="connsiteX103" fmla="*/ 5325782 w 12192000"/>
              <a:gd name="connsiteY103" fmla="*/ 4951789 h 5096785"/>
              <a:gd name="connsiteX104" fmla="*/ 5302703 w 12192000"/>
              <a:gd name="connsiteY104" fmla="*/ 4964590 h 5096785"/>
              <a:gd name="connsiteX105" fmla="*/ 5268591 w 12192000"/>
              <a:gd name="connsiteY105" fmla="*/ 4978479 h 5096785"/>
              <a:gd name="connsiteX106" fmla="*/ 5210559 w 12192000"/>
              <a:gd name="connsiteY106" fmla="*/ 5007585 h 5096785"/>
              <a:gd name="connsiteX107" fmla="*/ 5177597 w 12192000"/>
              <a:gd name="connsiteY107" fmla="*/ 5015926 h 5096785"/>
              <a:gd name="connsiteX108" fmla="*/ 5160569 w 12192000"/>
              <a:gd name="connsiteY108" fmla="*/ 5025681 h 5096785"/>
              <a:gd name="connsiteX109" fmla="*/ 5152748 w 12192000"/>
              <a:gd name="connsiteY109" fmla="*/ 5026569 h 5096785"/>
              <a:gd name="connsiteX110" fmla="*/ 5127678 w 12192000"/>
              <a:gd name="connsiteY110" fmla="*/ 5032947 h 5096785"/>
              <a:gd name="connsiteX111" fmla="*/ 5113147 w 12192000"/>
              <a:gd name="connsiteY111" fmla="*/ 5035818 h 5096785"/>
              <a:gd name="connsiteX112" fmla="*/ 5107301 w 12192000"/>
              <a:gd name="connsiteY112" fmla="*/ 5036672 h 5096785"/>
              <a:gd name="connsiteX113" fmla="*/ 5093215 w 12192000"/>
              <a:gd name="connsiteY113" fmla="*/ 5032880 h 5096785"/>
              <a:gd name="connsiteX114" fmla="*/ 5077058 w 12192000"/>
              <a:gd name="connsiteY114" fmla="*/ 5038681 h 5096785"/>
              <a:gd name="connsiteX115" fmla="*/ 5057349 w 12192000"/>
              <a:gd name="connsiteY115" fmla="*/ 5036015 h 5096785"/>
              <a:gd name="connsiteX116" fmla="*/ 5053945 w 12192000"/>
              <a:gd name="connsiteY116" fmla="*/ 5041952 h 5096785"/>
              <a:gd name="connsiteX117" fmla="*/ 5040021 w 12192000"/>
              <a:gd name="connsiteY117" fmla="*/ 5050052 h 5096785"/>
              <a:gd name="connsiteX118" fmla="*/ 5025913 w 12192000"/>
              <a:gd name="connsiteY118" fmla="*/ 5046535 h 5096785"/>
              <a:gd name="connsiteX119" fmla="*/ 4998218 w 12192000"/>
              <a:gd name="connsiteY119" fmla="*/ 5048065 h 5096785"/>
              <a:gd name="connsiteX120" fmla="*/ 4991008 w 12192000"/>
              <a:gd name="connsiteY120" fmla="*/ 5050439 h 5096785"/>
              <a:gd name="connsiteX121" fmla="*/ 4963503 w 12192000"/>
              <a:gd name="connsiteY121" fmla="*/ 5047575 h 5096785"/>
              <a:gd name="connsiteX122" fmla="*/ 4921053 w 12192000"/>
              <a:gd name="connsiteY122" fmla="*/ 5048925 h 5096785"/>
              <a:gd name="connsiteX123" fmla="*/ 4873420 w 12192000"/>
              <a:gd name="connsiteY123" fmla="*/ 5054929 h 5096785"/>
              <a:gd name="connsiteX124" fmla="*/ 4858825 w 12192000"/>
              <a:gd name="connsiteY124" fmla="*/ 5051329 h 5096785"/>
              <a:gd name="connsiteX125" fmla="*/ 4769340 w 12192000"/>
              <a:gd name="connsiteY125" fmla="*/ 5053090 h 5096785"/>
              <a:gd name="connsiteX126" fmla="*/ 4744152 w 12192000"/>
              <a:gd name="connsiteY126" fmla="*/ 5053391 h 5096785"/>
              <a:gd name="connsiteX127" fmla="*/ 4723556 w 12192000"/>
              <a:gd name="connsiteY127" fmla="*/ 5059633 h 5096785"/>
              <a:gd name="connsiteX128" fmla="*/ 4719699 w 12192000"/>
              <a:gd name="connsiteY128" fmla="*/ 5066298 h 5096785"/>
              <a:gd name="connsiteX129" fmla="*/ 4706016 w 12192000"/>
              <a:gd name="connsiteY129" fmla="*/ 5067422 h 5096785"/>
              <a:gd name="connsiteX130" fmla="*/ 4702593 w 12192000"/>
              <a:gd name="connsiteY130" fmla="*/ 5068973 h 5096785"/>
              <a:gd name="connsiteX131" fmla="*/ 4682766 w 12192000"/>
              <a:gd name="connsiteY131" fmla="*/ 5076609 h 5096785"/>
              <a:gd name="connsiteX132" fmla="*/ 4634960 w 12192000"/>
              <a:gd name="connsiteY132" fmla="*/ 5061852 h 5096785"/>
              <a:gd name="connsiteX133" fmla="*/ 4580645 w 12192000"/>
              <a:gd name="connsiteY133" fmla="*/ 5069246 h 5096785"/>
              <a:gd name="connsiteX134" fmla="*/ 4368005 w 12192000"/>
              <a:gd name="connsiteY134" fmla="*/ 5057426 h 5096785"/>
              <a:gd name="connsiteX135" fmla="*/ 4339489 w 12192000"/>
              <a:gd name="connsiteY135" fmla="*/ 5080858 h 5096785"/>
              <a:gd name="connsiteX136" fmla="*/ 4253895 w 12192000"/>
              <a:gd name="connsiteY136" fmla="*/ 5085008 h 5096785"/>
              <a:gd name="connsiteX137" fmla="*/ 4130140 w 12192000"/>
              <a:gd name="connsiteY137" fmla="*/ 5057070 h 5096785"/>
              <a:gd name="connsiteX138" fmla="*/ 3911296 w 12192000"/>
              <a:gd name="connsiteY138" fmla="*/ 5035663 h 5096785"/>
              <a:gd name="connsiteX139" fmla="*/ 3895182 w 12192000"/>
              <a:gd name="connsiteY139" fmla="*/ 5030229 h 5096785"/>
              <a:gd name="connsiteX140" fmla="*/ 3870866 w 12192000"/>
              <a:gd name="connsiteY140" fmla="*/ 5023753 h 5096785"/>
              <a:gd name="connsiteX141" fmla="*/ 3865913 w 12192000"/>
              <a:gd name="connsiteY141" fmla="*/ 5025143 h 5096785"/>
              <a:gd name="connsiteX142" fmla="*/ 3828606 w 12192000"/>
              <a:gd name="connsiteY142" fmla="*/ 5019426 h 5096785"/>
              <a:gd name="connsiteX143" fmla="*/ 3827901 w 12192000"/>
              <a:gd name="connsiteY143" fmla="*/ 5020583 h 5096785"/>
              <a:gd name="connsiteX144" fmla="*/ 3816543 w 12192000"/>
              <a:gd name="connsiteY144" fmla="*/ 5024366 h 5096785"/>
              <a:gd name="connsiteX145" fmla="*/ 3795278 w 12192000"/>
              <a:gd name="connsiteY145" fmla="*/ 5028779 h 5096785"/>
              <a:gd name="connsiteX146" fmla="*/ 3743858 w 12192000"/>
              <a:gd name="connsiteY146" fmla="*/ 5054237 h 5096785"/>
              <a:gd name="connsiteX147" fmla="*/ 3704945 w 12192000"/>
              <a:gd name="connsiteY147" fmla="*/ 5048413 h 5096785"/>
              <a:gd name="connsiteX148" fmla="*/ 3696992 w 12192000"/>
              <a:gd name="connsiteY148" fmla="*/ 5047914 h 5096785"/>
              <a:gd name="connsiteX149" fmla="*/ 3696780 w 12192000"/>
              <a:gd name="connsiteY149" fmla="*/ 5048181 h 5096785"/>
              <a:gd name="connsiteX150" fmla="*/ 3688290 w 12192000"/>
              <a:gd name="connsiteY150" fmla="*/ 5048204 h 5096785"/>
              <a:gd name="connsiteX151" fmla="*/ 3682486 w 12192000"/>
              <a:gd name="connsiteY151" fmla="*/ 5047000 h 5096785"/>
              <a:gd name="connsiteX152" fmla="*/ 3667056 w 12192000"/>
              <a:gd name="connsiteY152" fmla="*/ 5046030 h 5096785"/>
              <a:gd name="connsiteX153" fmla="*/ 3661403 w 12192000"/>
              <a:gd name="connsiteY153" fmla="*/ 5047537 h 5096785"/>
              <a:gd name="connsiteX154" fmla="*/ 3658673 w 12192000"/>
              <a:gd name="connsiteY154" fmla="*/ 5050790 h 5096785"/>
              <a:gd name="connsiteX155" fmla="*/ 3657333 w 12192000"/>
              <a:gd name="connsiteY155" fmla="*/ 5050325 h 5096785"/>
              <a:gd name="connsiteX156" fmla="*/ 3626778 w 12192000"/>
              <a:gd name="connsiteY156" fmla="*/ 5057882 h 5096785"/>
              <a:gd name="connsiteX157" fmla="*/ 3560067 w 12192000"/>
              <a:gd name="connsiteY157" fmla="*/ 5064266 h 5096785"/>
              <a:gd name="connsiteX158" fmla="*/ 3522641 w 12192000"/>
              <a:gd name="connsiteY158" fmla="*/ 5063654 h 5096785"/>
              <a:gd name="connsiteX159" fmla="*/ 3419275 w 12192000"/>
              <a:gd name="connsiteY159" fmla="*/ 5066646 h 5096785"/>
              <a:gd name="connsiteX160" fmla="*/ 3314869 w 12192000"/>
              <a:gd name="connsiteY160" fmla="*/ 5073197 h 5096785"/>
              <a:gd name="connsiteX161" fmla="*/ 3259088 w 12192000"/>
              <a:gd name="connsiteY161" fmla="*/ 5096363 h 5096785"/>
              <a:gd name="connsiteX162" fmla="*/ 3253104 w 12192000"/>
              <a:gd name="connsiteY162" fmla="*/ 5096785 h 5096785"/>
              <a:gd name="connsiteX163" fmla="*/ 3238751 w 12192000"/>
              <a:gd name="connsiteY163" fmla="*/ 5092996 h 5096785"/>
              <a:gd name="connsiteX164" fmla="*/ 3233681 w 12192000"/>
              <a:gd name="connsiteY164" fmla="*/ 5090758 h 5096785"/>
              <a:gd name="connsiteX165" fmla="*/ 3225562 w 12192000"/>
              <a:gd name="connsiteY165" fmla="*/ 5089215 h 5096785"/>
              <a:gd name="connsiteX166" fmla="*/ 3225260 w 12192000"/>
              <a:gd name="connsiteY166" fmla="*/ 5089437 h 5096785"/>
              <a:gd name="connsiteX167" fmla="*/ 3217859 w 12192000"/>
              <a:gd name="connsiteY167" fmla="*/ 5087484 h 5096785"/>
              <a:gd name="connsiteX168" fmla="*/ 3182980 w 12192000"/>
              <a:gd name="connsiteY168" fmla="*/ 5074650 h 5096785"/>
              <a:gd name="connsiteX169" fmla="*/ 3055081 w 12192000"/>
              <a:gd name="connsiteY169" fmla="*/ 5080424 h 5096785"/>
              <a:gd name="connsiteX170" fmla="*/ 3049807 w 12192000"/>
              <a:gd name="connsiteY170" fmla="*/ 5080860 h 5096785"/>
              <a:gd name="connsiteX171" fmla="*/ 3029122 w 12192000"/>
              <a:gd name="connsiteY171" fmla="*/ 5070085 h 5096785"/>
              <a:gd name="connsiteX172" fmla="*/ 3017862 w 12192000"/>
              <a:gd name="connsiteY172" fmla="*/ 5065942 h 5096785"/>
              <a:gd name="connsiteX173" fmla="*/ 3015868 w 12192000"/>
              <a:gd name="connsiteY173" fmla="*/ 5061832 h 5096785"/>
              <a:gd name="connsiteX174" fmla="*/ 2998644 w 12192000"/>
              <a:gd name="connsiteY174" fmla="*/ 5057210 h 5096785"/>
              <a:gd name="connsiteX175" fmla="*/ 2996219 w 12192000"/>
              <a:gd name="connsiteY175" fmla="*/ 5057788 h 5096785"/>
              <a:gd name="connsiteX176" fmla="*/ 2983676 w 12192000"/>
              <a:gd name="connsiteY176" fmla="*/ 5049852 h 5096785"/>
              <a:gd name="connsiteX177" fmla="*/ 2903609 w 12192000"/>
              <a:gd name="connsiteY177" fmla="*/ 4998457 h 5096785"/>
              <a:gd name="connsiteX178" fmla="*/ 2758830 w 12192000"/>
              <a:gd name="connsiteY178" fmla="*/ 4974760 h 5096785"/>
              <a:gd name="connsiteX179" fmla="*/ 2532669 w 12192000"/>
              <a:gd name="connsiteY179" fmla="*/ 4940573 h 5096785"/>
              <a:gd name="connsiteX180" fmla="*/ 2389931 w 12192000"/>
              <a:gd name="connsiteY180" fmla="*/ 4905785 h 5096785"/>
              <a:gd name="connsiteX181" fmla="*/ 2335186 w 12192000"/>
              <a:gd name="connsiteY181" fmla="*/ 4902957 h 5096785"/>
              <a:gd name="connsiteX182" fmla="*/ 2273393 w 12192000"/>
              <a:gd name="connsiteY182" fmla="*/ 4883565 h 5096785"/>
              <a:gd name="connsiteX183" fmla="*/ 2269523 w 12192000"/>
              <a:gd name="connsiteY183" fmla="*/ 4884442 h 5096785"/>
              <a:gd name="connsiteX184" fmla="*/ 2256015 w 12192000"/>
              <a:gd name="connsiteY184" fmla="*/ 4883014 h 5096785"/>
              <a:gd name="connsiteX185" fmla="*/ 2249731 w 12192000"/>
              <a:gd name="connsiteY185" fmla="*/ 4888778 h 5096785"/>
              <a:gd name="connsiteX186" fmla="*/ 2227629 w 12192000"/>
              <a:gd name="connsiteY186" fmla="*/ 4891047 h 5096785"/>
              <a:gd name="connsiteX187" fmla="*/ 2203460 w 12192000"/>
              <a:gd name="connsiteY187" fmla="*/ 4886696 h 5096785"/>
              <a:gd name="connsiteX188" fmla="*/ 2091528 w 12192000"/>
              <a:gd name="connsiteY188" fmla="*/ 4859155 h 5096785"/>
              <a:gd name="connsiteX189" fmla="*/ 2022901 w 12192000"/>
              <a:gd name="connsiteY189" fmla="*/ 4846594 h 5096785"/>
              <a:gd name="connsiteX190" fmla="*/ 1994227 w 12192000"/>
              <a:gd name="connsiteY190" fmla="*/ 4847973 h 5096785"/>
              <a:gd name="connsiteX191" fmla="*/ 1955936 w 12192000"/>
              <a:gd name="connsiteY191" fmla="*/ 4845765 h 5096785"/>
              <a:gd name="connsiteX192" fmla="*/ 1741924 w 12192000"/>
              <a:gd name="connsiteY192" fmla="*/ 4808054 h 5096785"/>
              <a:gd name="connsiteX193" fmla="*/ 1734410 w 12192000"/>
              <a:gd name="connsiteY193" fmla="*/ 4811675 h 5096785"/>
              <a:gd name="connsiteX194" fmla="*/ 1691423 w 12192000"/>
              <a:gd name="connsiteY194" fmla="*/ 4802777 h 5096785"/>
              <a:gd name="connsiteX195" fmla="*/ 1554504 w 12192000"/>
              <a:gd name="connsiteY195" fmla="*/ 4739985 h 5096785"/>
              <a:gd name="connsiteX196" fmla="*/ 1470119 w 12192000"/>
              <a:gd name="connsiteY196" fmla="*/ 4723470 h 5096785"/>
              <a:gd name="connsiteX197" fmla="*/ 1437967 w 12192000"/>
              <a:gd name="connsiteY197" fmla="*/ 4722710 h 5096785"/>
              <a:gd name="connsiteX198" fmla="*/ 1295869 w 12192000"/>
              <a:gd name="connsiteY198" fmla="*/ 4726175 h 5096785"/>
              <a:gd name="connsiteX199" fmla="*/ 1292949 w 12192000"/>
              <a:gd name="connsiteY199" fmla="*/ 4684615 h 5096785"/>
              <a:gd name="connsiteX200" fmla="*/ 1244908 w 12192000"/>
              <a:gd name="connsiteY200" fmla="*/ 4706993 h 5096785"/>
              <a:gd name="connsiteX201" fmla="*/ 1171266 w 12192000"/>
              <a:gd name="connsiteY201" fmla="*/ 4706535 h 5096785"/>
              <a:gd name="connsiteX202" fmla="*/ 1160868 w 12192000"/>
              <a:gd name="connsiteY202" fmla="*/ 4701936 h 5096785"/>
              <a:gd name="connsiteX203" fmla="*/ 1147599 w 12192000"/>
              <a:gd name="connsiteY203" fmla="*/ 4714833 h 5096785"/>
              <a:gd name="connsiteX204" fmla="*/ 1119603 w 12192000"/>
              <a:gd name="connsiteY204" fmla="*/ 4721303 h 5096785"/>
              <a:gd name="connsiteX205" fmla="*/ 997851 w 12192000"/>
              <a:gd name="connsiteY205" fmla="*/ 4722336 h 5096785"/>
              <a:gd name="connsiteX206" fmla="*/ 976455 w 12192000"/>
              <a:gd name="connsiteY206" fmla="*/ 4726407 h 5096785"/>
              <a:gd name="connsiteX207" fmla="*/ 949939 w 12192000"/>
              <a:gd name="connsiteY207" fmla="*/ 4719699 h 5096785"/>
              <a:gd name="connsiteX208" fmla="*/ 894148 w 12192000"/>
              <a:gd name="connsiteY208" fmla="*/ 4710406 h 5096785"/>
              <a:gd name="connsiteX209" fmla="*/ 857990 w 12192000"/>
              <a:gd name="connsiteY209" fmla="*/ 4696844 h 5096785"/>
              <a:gd name="connsiteX210" fmla="*/ 848649 w 12192000"/>
              <a:gd name="connsiteY210" fmla="*/ 4704021 h 5096785"/>
              <a:gd name="connsiteX211" fmla="*/ 826436 w 12192000"/>
              <a:gd name="connsiteY211" fmla="*/ 4707421 h 5096785"/>
              <a:gd name="connsiteX212" fmla="*/ 733052 w 12192000"/>
              <a:gd name="connsiteY212" fmla="*/ 4701884 h 5096785"/>
              <a:gd name="connsiteX213" fmla="*/ 716185 w 12192000"/>
              <a:gd name="connsiteY213" fmla="*/ 4648168 h 5096785"/>
              <a:gd name="connsiteX214" fmla="*/ 582722 w 12192000"/>
              <a:gd name="connsiteY214" fmla="*/ 4658637 h 5096785"/>
              <a:gd name="connsiteX215" fmla="*/ 581118 w 12192000"/>
              <a:gd name="connsiteY215" fmla="*/ 4654120 h 5096785"/>
              <a:gd name="connsiteX216" fmla="*/ 546453 w 12192000"/>
              <a:gd name="connsiteY216" fmla="*/ 4652542 h 5096785"/>
              <a:gd name="connsiteX217" fmla="*/ 536773 w 12192000"/>
              <a:gd name="connsiteY217" fmla="*/ 4644609 h 5096785"/>
              <a:gd name="connsiteX218" fmla="*/ 388896 w 12192000"/>
              <a:gd name="connsiteY218" fmla="*/ 4619173 h 5096785"/>
              <a:gd name="connsiteX219" fmla="*/ 366479 w 12192000"/>
              <a:gd name="connsiteY219" fmla="*/ 4618896 h 5096785"/>
              <a:gd name="connsiteX220" fmla="*/ 342781 w 12192000"/>
              <a:gd name="connsiteY220" fmla="*/ 4601239 h 5096785"/>
              <a:gd name="connsiteX221" fmla="*/ 255925 w 12192000"/>
              <a:gd name="connsiteY221" fmla="*/ 4598685 h 5096785"/>
              <a:gd name="connsiteX222" fmla="*/ 226919 w 12192000"/>
              <a:gd name="connsiteY222" fmla="*/ 4598460 h 5096785"/>
              <a:gd name="connsiteX223" fmla="*/ 213925 w 12192000"/>
              <a:gd name="connsiteY223" fmla="*/ 4597783 h 5096785"/>
              <a:gd name="connsiteX224" fmla="*/ 215196 w 12192000"/>
              <a:gd name="connsiteY224" fmla="*/ 4588576 h 5096785"/>
              <a:gd name="connsiteX225" fmla="*/ 180214 w 12192000"/>
              <a:gd name="connsiteY225" fmla="*/ 4583701 h 5096785"/>
              <a:gd name="connsiteX226" fmla="*/ 83203 w 12192000"/>
              <a:gd name="connsiteY226" fmla="*/ 4531664 h 5096785"/>
              <a:gd name="connsiteX227" fmla="*/ 4106 w 12192000"/>
              <a:gd name="connsiteY227" fmla="*/ 4517202 h 5096785"/>
              <a:gd name="connsiteX228" fmla="*/ 0 w 12192000"/>
              <a:gd name="connsiteY228" fmla="*/ 4516084 h 5096785"/>
              <a:gd name="connsiteX229" fmla="*/ 0 w 12192000"/>
              <a:gd name="connsiteY229" fmla="*/ 0 h 5096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</a:cxnLst>
            <a:rect l="l" t="t" r="r" b="b"/>
            <a:pathLst>
              <a:path w="12192000" h="5096785">
                <a:moveTo>
                  <a:pt x="0" y="0"/>
                </a:moveTo>
                <a:lnTo>
                  <a:pt x="12192000" y="0"/>
                </a:lnTo>
                <a:lnTo>
                  <a:pt x="12192000" y="3809005"/>
                </a:lnTo>
                <a:lnTo>
                  <a:pt x="12142543" y="3817043"/>
                </a:lnTo>
                <a:cubicBezTo>
                  <a:pt x="12125745" y="3820143"/>
                  <a:pt x="12025667" y="3846712"/>
                  <a:pt x="12021777" y="3848082"/>
                </a:cubicBezTo>
                <a:cubicBezTo>
                  <a:pt x="11906317" y="3844901"/>
                  <a:pt x="11854997" y="3842577"/>
                  <a:pt x="11700796" y="3819843"/>
                </a:cubicBezTo>
                <a:cubicBezTo>
                  <a:pt x="11673605" y="3818975"/>
                  <a:pt x="11660205" y="3873591"/>
                  <a:pt x="11596222" y="3858834"/>
                </a:cubicBezTo>
                <a:cubicBezTo>
                  <a:pt x="11546261" y="3912796"/>
                  <a:pt x="11448213" y="3883822"/>
                  <a:pt x="11416000" y="3915854"/>
                </a:cubicBezTo>
                <a:cubicBezTo>
                  <a:pt x="11363791" y="3944368"/>
                  <a:pt x="11261302" y="3994357"/>
                  <a:pt x="11214181" y="4004215"/>
                </a:cubicBezTo>
                <a:cubicBezTo>
                  <a:pt x="11180556" y="4016505"/>
                  <a:pt x="11133434" y="4019939"/>
                  <a:pt x="11082297" y="4010564"/>
                </a:cubicBezTo>
                <a:cubicBezTo>
                  <a:pt x="11002153" y="4004415"/>
                  <a:pt x="10906391" y="3998574"/>
                  <a:pt x="10833086" y="3997707"/>
                </a:cubicBezTo>
                <a:cubicBezTo>
                  <a:pt x="10741018" y="4017483"/>
                  <a:pt x="10710367" y="4028063"/>
                  <a:pt x="10639436" y="4022417"/>
                </a:cubicBezTo>
                <a:cubicBezTo>
                  <a:pt x="10607553" y="4011982"/>
                  <a:pt x="10546386" y="4040450"/>
                  <a:pt x="10480215" y="4006823"/>
                </a:cubicBezTo>
                <a:cubicBezTo>
                  <a:pt x="10416483" y="4013182"/>
                  <a:pt x="10257826" y="4053751"/>
                  <a:pt x="10217282" y="4020809"/>
                </a:cubicBezTo>
                <a:lnTo>
                  <a:pt x="10015940" y="4082184"/>
                </a:lnTo>
                <a:cubicBezTo>
                  <a:pt x="9933191" y="4122984"/>
                  <a:pt x="9847676" y="4127197"/>
                  <a:pt x="9800299" y="4146342"/>
                </a:cubicBezTo>
                <a:cubicBezTo>
                  <a:pt x="9758990" y="4153221"/>
                  <a:pt x="9764546" y="4171775"/>
                  <a:pt x="9707822" y="4189102"/>
                </a:cubicBezTo>
                <a:cubicBezTo>
                  <a:pt x="9678353" y="4185801"/>
                  <a:pt x="9564542" y="4245966"/>
                  <a:pt x="9543973" y="4245802"/>
                </a:cubicBezTo>
                <a:cubicBezTo>
                  <a:pt x="9545360" y="4250342"/>
                  <a:pt x="9534159" y="4254694"/>
                  <a:pt x="9528747" y="4251724"/>
                </a:cubicBezTo>
                <a:cubicBezTo>
                  <a:pt x="9434894" y="4251802"/>
                  <a:pt x="9498284" y="4284960"/>
                  <a:pt x="9436976" y="4269351"/>
                </a:cubicBezTo>
                <a:cubicBezTo>
                  <a:pt x="9399663" y="4270596"/>
                  <a:pt x="9416325" y="4322777"/>
                  <a:pt x="9371827" y="4303912"/>
                </a:cubicBezTo>
                <a:cubicBezTo>
                  <a:pt x="9327687" y="4311262"/>
                  <a:pt x="9305420" y="4335156"/>
                  <a:pt x="9260304" y="4328021"/>
                </a:cubicBezTo>
                <a:cubicBezTo>
                  <a:pt x="9219002" y="4334987"/>
                  <a:pt x="9185743" y="4348803"/>
                  <a:pt x="9148799" y="4348506"/>
                </a:cubicBezTo>
                <a:cubicBezTo>
                  <a:pt x="9136597" y="4357118"/>
                  <a:pt x="9123990" y="4361794"/>
                  <a:pt x="9107898" y="4354282"/>
                </a:cubicBezTo>
                <a:lnTo>
                  <a:pt x="8990743" y="4382161"/>
                </a:lnTo>
                <a:cubicBezTo>
                  <a:pt x="8968860" y="4381971"/>
                  <a:pt x="8999497" y="4363038"/>
                  <a:pt x="8979819" y="4366419"/>
                </a:cubicBezTo>
                <a:cubicBezTo>
                  <a:pt x="8962591" y="4378296"/>
                  <a:pt x="8953360" y="4357425"/>
                  <a:pt x="8936044" y="4370992"/>
                </a:cubicBezTo>
                <a:cubicBezTo>
                  <a:pt x="8948906" y="4385206"/>
                  <a:pt x="8892470" y="4378724"/>
                  <a:pt x="8897707" y="4392673"/>
                </a:cubicBezTo>
                <a:cubicBezTo>
                  <a:pt x="8869997" y="4377889"/>
                  <a:pt x="8872713" y="4404124"/>
                  <a:pt x="8845635" y="4404300"/>
                </a:cubicBezTo>
                <a:cubicBezTo>
                  <a:pt x="8830642" y="4399853"/>
                  <a:pt x="8821827" y="4400686"/>
                  <a:pt x="8814562" y="4411434"/>
                </a:cubicBezTo>
                <a:cubicBezTo>
                  <a:pt x="8744563" y="4389043"/>
                  <a:pt x="8782115" y="4417916"/>
                  <a:pt x="8726349" y="4416668"/>
                </a:cubicBezTo>
                <a:cubicBezTo>
                  <a:pt x="8677009" y="4412982"/>
                  <a:pt x="8624546" y="4415808"/>
                  <a:pt x="8566678" y="4391711"/>
                </a:cubicBezTo>
                <a:cubicBezTo>
                  <a:pt x="8554349" y="4383843"/>
                  <a:pt x="8534130" y="4384835"/>
                  <a:pt x="8521516" y="4393927"/>
                </a:cubicBezTo>
                <a:cubicBezTo>
                  <a:pt x="8519345" y="4395492"/>
                  <a:pt x="8517487" y="4397242"/>
                  <a:pt x="8515998" y="4399124"/>
                </a:cubicBezTo>
                <a:cubicBezTo>
                  <a:pt x="8479683" y="4380905"/>
                  <a:pt x="8468515" y="4396924"/>
                  <a:pt x="8449547" y="4383170"/>
                </a:cubicBezTo>
                <a:cubicBezTo>
                  <a:pt x="8404832" y="4386248"/>
                  <a:pt x="8377617" y="4410394"/>
                  <a:pt x="8360285" y="4398502"/>
                </a:cubicBezTo>
                <a:cubicBezTo>
                  <a:pt x="8328125" y="4405233"/>
                  <a:pt x="8278328" y="4418008"/>
                  <a:pt x="8256584" y="4423564"/>
                </a:cubicBezTo>
                <a:cubicBezTo>
                  <a:pt x="8250756" y="4433012"/>
                  <a:pt x="8239831" y="4429911"/>
                  <a:pt x="8229821" y="4431840"/>
                </a:cubicBezTo>
                <a:cubicBezTo>
                  <a:pt x="8219737" y="4440670"/>
                  <a:pt x="8172939" y="4441316"/>
                  <a:pt x="8158476" y="4436904"/>
                </a:cubicBezTo>
                <a:lnTo>
                  <a:pt x="7993707" y="4447962"/>
                </a:lnTo>
                <a:lnTo>
                  <a:pt x="7990346" y="4454853"/>
                </a:lnTo>
                <a:lnTo>
                  <a:pt x="7976786" y="4456820"/>
                </a:lnTo>
                <a:lnTo>
                  <a:pt x="7973491" y="4458577"/>
                </a:lnTo>
                <a:cubicBezTo>
                  <a:pt x="7967206" y="4461962"/>
                  <a:pt x="7960915" y="4465118"/>
                  <a:pt x="7954281" y="4467421"/>
                </a:cubicBezTo>
                <a:cubicBezTo>
                  <a:pt x="7950081" y="4438248"/>
                  <a:pt x="7897165" y="4482226"/>
                  <a:pt x="7905540" y="4455628"/>
                </a:cubicBezTo>
                <a:cubicBezTo>
                  <a:pt x="7868363" y="4463225"/>
                  <a:pt x="7886086" y="4435916"/>
                  <a:pt x="7851932" y="4466353"/>
                </a:cubicBezTo>
                <a:cubicBezTo>
                  <a:pt x="7784648" y="4458796"/>
                  <a:pt x="7699743" y="4489674"/>
                  <a:pt x="7639078" y="4467635"/>
                </a:cubicBezTo>
                <a:cubicBezTo>
                  <a:pt x="7650854" y="4478956"/>
                  <a:pt x="7631952" y="4494897"/>
                  <a:pt x="7612359" y="4492789"/>
                </a:cubicBezTo>
                <a:cubicBezTo>
                  <a:pt x="7656290" y="4537791"/>
                  <a:pt x="7524989" y="4464434"/>
                  <a:pt x="7527328" y="4502199"/>
                </a:cubicBezTo>
                <a:cubicBezTo>
                  <a:pt x="7510981" y="4470759"/>
                  <a:pt x="7410641" y="4435979"/>
                  <a:pt x="7388717" y="4470799"/>
                </a:cubicBezTo>
                <a:cubicBezTo>
                  <a:pt x="7332647" y="4477979"/>
                  <a:pt x="7282236" y="4461411"/>
                  <a:pt x="7231898" y="4486028"/>
                </a:cubicBezTo>
                <a:cubicBezTo>
                  <a:pt x="7228085" y="4482236"/>
                  <a:pt x="7223511" y="4479415"/>
                  <a:pt x="7218425" y="4477288"/>
                </a:cubicBezTo>
                <a:lnTo>
                  <a:pt x="7202795" y="4472972"/>
                </a:lnTo>
                <a:lnTo>
                  <a:pt x="7200744" y="4474099"/>
                </a:lnTo>
                <a:cubicBezTo>
                  <a:pt x="7191691" y="4476518"/>
                  <a:pt x="7186143" y="4475925"/>
                  <a:pt x="7182163" y="4474005"/>
                </a:cubicBezTo>
                <a:lnTo>
                  <a:pt x="7178368" y="4470673"/>
                </a:lnTo>
                <a:lnTo>
                  <a:pt x="7165705" y="4469569"/>
                </a:lnTo>
                <a:lnTo>
                  <a:pt x="7140991" y="4464599"/>
                </a:lnTo>
                <a:lnTo>
                  <a:pt x="7136152" y="4466292"/>
                </a:lnTo>
                <a:lnTo>
                  <a:pt x="7098544" y="4462879"/>
                </a:lnTo>
                <a:lnTo>
                  <a:pt x="7097922" y="4464077"/>
                </a:lnTo>
                <a:cubicBezTo>
                  <a:pt x="7095675" y="4466685"/>
                  <a:pt x="7092399" y="4468463"/>
                  <a:pt x="7086877" y="4468554"/>
                </a:cubicBezTo>
                <a:cubicBezTo>
                  <a:pt x="7093857" y="4486654"/>
                  <a:pt x="7082892" y="4475600"/>
                  <a:pt x="7065999" y="4474270"/>
                </a:cubicBezTo>
                <a:cubicBezTo>
                  <a:pt x="7073068" y="4502084"/>
                  <a:pt x="7025982" y="4487289"/>
                  <a:pt x="7016598" y="4502855"/>
                </a:cubicBezTo>
                <a:cubicBezTo>
                  <a:pt x="7004027" y="4501251"/>
                  <a:pt x="6990862" y="4500062"/>
                  <a:pt x="6977375" y="4499434"/>
                </a:cubicBezTo>
                <a:lnTo>
                  <a:pt x="6969409" y="4499424"/>
                </a:lnTo>
                <a:cubicBezTo>
                  <a:pt x="6969345" y="4499517"/>
                  <a:pt x="6969282" y="4499611"/>
                  <a:pt x="6969218" y="4499704"/>
                </a:cubicBezTo>
                <a:cubicBezTo>
                  <a:pt x="6967423" y="4500299"/>
                  <a:pt x="6964778" y="4500520"/>
                  <a:pt x="6960755" y="4500249"/>
                </a:cubicBezTo>
                <a:lnTo>
                  <a:pt x="6954882" y="4499405"/>
                </a:lnTo>
                <a:lnTo>
                  <a:pt x="6939428" y="4499385"/>
                </a:lnTo>
                <a:lnTo>
                  <a:pt x="6933902" y="4501239"/>
                </a:lnTo>
                <a:cubicBezTo>
                  <a:pt x="6915500" y="4513191"/>
                  <a:pt x="6929567" y="4549821"/>
                  <a:pt x="6891244" y="4536371"/>
                </a:cubicBezTo>
                <a:cubicBezTo>
                  <a:pt x="6852551" y="4546708"/>
                  <a:pt x="6836714" y="4571735"/>
                  <a:pt x="6794496" y="4567924"/>
                </a:cubicBezTo>
                <a:lnTo>
                  <a:pt x="6574528" y="4641155"/>
                </a:lnTo>
                <a:lnTo>
                  <a:pt x="6573036" y="4641049"/>
                </a:lnTo>
                <a:lnTo>
                  <a:pt x="6571920" y="4644739"/>
                </a:lnTo>
                <a:lnTo>
                  <a:pt x="6552021" y="4650379"/>
                </a:lnTo>
                <a:lnTo>
                  <a:pt x="6545925" y="4650675"/>
                </a:lnTo>
                <a:cubicBezTo>
                  <a:pt x="6541867" y="4651170"/>
                  <a:pt x="6539355" y="4651872"/>
                  <a:pt x="6537822" y="4652769"/>
                </a:cubicBezTo>
                <a:cubicBezTo>
                  <a:pt x="6537796" y="4652868"/>
                  <a:pt x="6537769" y="4652968"/>
                  <a:pt x="6537743" y="4653068"/>
                </a:cubicBezTo>
                <a:lnTo>
                  <a:pt x="6490057" y="4658624"/>
                </a:lnTo>
                <a:cubicBezTo>
                  <a:pt x="6466205" y="4668772"/>
                  <a:pt x="6404692" y="4705547"/>
                  <a:pt x="6386800" y="4715431"/>
                </a:cubicBezTo>
                <a:lnTo>
                  <a:pt x="6382703" y="4717930"/>
                </a:lnTo>
                <a:lnTo>
                  <a:pt x="6356495" y="4717843"/>
                </a:lnTo>
                <a:lnTo>
                  <a:pt x="6343628" y="4719161"/>
                </a:lnTo>
                <a:lnTo>
                  <a:pt x="6338605" y="4716723"/>
                </a:lnTo>
                <a:cubicBezTo>
                  <a:pt x="6333948" y="4715651"/>
                  <a:pt x="6328272" y="4716126"/>
                  <a:pt x="6320318" y="4720095"/>
                </a:cubicBezTo>
                <a:lnTo>
                  <a:pt x="6318742" y="4721541"/>
                </a:lnTo>
                <a:lnTo>
                  <a:pt x="6301708" y="4720380"/>
                </a:lnTo>
                <a:cubicBezTo>
                  <a:pt x="6295887" y="4719320"/>
                  <a:pt x="6290299" y="4717508"/>
                  <a:pt x="6285082" y="4714639"/>
                </a:cubicBezTo>
                <a:cubicBezTo>
                  <a:pt x="6232894" y="4720313"/>
                  <a:pt x="6091065" y="4711868"/>
                  <a:pt x="6028335" y="4722621"/>
                </a:cubicBezTo>
                <a:cubicBezTo>
                  <a:pt x="6045295" y="4757847"/>
                  <a:pt x="5848075" y="4744853"/>
                  <a:pt x="5908701" y="4779160"/>
                </a:cubicBezTo>
                <a:cubicBezTo>
                  <a:pt x="5888634" y="4780820"/>
                  <a:pt x="5844448" y="4799397"/>
                  <a:pt x="5860414" y="4807892"/>
                </a:cubicBezTo>
                <a:cubicBezTo>
                  <a:pt x="5792262" y="4798387"/>
                  <a:pt x="5752646" y="4843367"/>
                  <a:pt x="5683612" y="4848770"/>
                </a:cubicBezTo>
                <a:cubicBezTo>
                  <a:pt x="5661875" y="4883880"/>
                  <a:pt x="5668687" y="4854788"/>
                  <a:pt x="5635111" y="4868888"/>
                </a:cubicBezTo>
                <a:cubicBezTo>
                  <a:pt x="5633012" y="4842212"/>
                  <a:pt x="5598104" y="4893602"/>
                  <a:pt x="5582652" y="4866836"/>
                </a:cubicBezTo>
                <a:cubicBezTo>
                  <a:pt x="5577032" y="4870250"/>
                  <a:pt x="5572074" y="4874402"/>
                  <a:pt x="5567213" y="4878769"/>
                </a:cubicBezTo>
                <a:lnTo>
                  <a:pt x="5564659" y="4881042"/>
                </a:lnTo>
                <a:lnTo>
                  <a:pt x="5552102" y="4885426"/>
                </a:lnTo>
                <a:cubicBezTo>
                  <a:pt x="5551892" y="4887804"/>
                  <a:pt x="5551684" y="4890182"/>
                  <a:pt x="5551475" y="4892560"/>
                </a:cubicBezTo>
                <a:lnTo>
                  <a:pt x="5534664" y="4903385"/>
                </a:lnTo>
                <a:cubicBezTo>
                  <a:pt x="5527918" y="4906528"/>
                  <a:pt x="5520130" y="4908842"/>
                  <a:pt x="5510737" y="4909807"/>
                </a:cubicBezTo>
                <a:cubicBezTo>
                  <a:pt x="5474863" y="4902736"/>
                  <a:pt x="5438770" y="4943879"/>
                  <a:pt x="5393901" y="4933709"/>
                </a:cubicBezTo>
                <a:cubicBezTo>
                  <a:pt x="5377982" y="4932239"/>
                  <a:pt x="5332258" y="4941569"/>
                  <a:pt x="5325782" y="4951789"/>
                </a:cubicBezTo>
                <a:cubicBezTo>
                  <a:pt x="5316695" y="4955476"/>
                  <a:pt x="5304762" y="4954583"/>
                  <a:pt x="5302703" y="4964590"/>
                </a:cubicBezTo>
                <a:cubicBezTo>
                  <a:pt x="5298243" y="4977015"/>
                  <a:pt x="5260488" y="4966382"/>
                  <a:pt x="5268591" y="4978479"/>
                </a:cubicBezTo>
                <a:cubicBezTo>
                  <a:pt x="5241891" y="4971355"/>
                  <a:pt x="5229004" y="4998058"/>
                  <a:pt x="5210559" y="5007585"/>
                </a:cubicBezTo>
                <a:cubicBezTo>
                  <a:pt x="5199737" y="5003583"/>
                  <a:pt x="5189986" y="5008553"/>
                  <a:pt x="5177597" y="5015926"/>
                </a:cubicBezTo>
                <a:lnTo>
                  <a:pt x="5160569" y="5025681"/>
                </a:lnTo>
                <a:lnTo>
                  <a:pt x="5152748" y="5026569"/>
                </a:lnTo>
                <a:cubicBezTo>
                  <a:pt x="5143464" y="5028511"/>
                  <a:pt x="5135128" y="5030936"/>
                  <a:pt x="5127678" y="5032947"/>
                </a:cubicBezTo>
                <a:lnTo>
                  <a:pt x="5113147" y="5035818"/>
                </a:lnTo>
                <a:lnTo>
                  <a:pt x="5107301" y="5036672"/>
                </a:lnTo>
                <a:lnTo>
                  <a:pt x="5093215" y="5032880"/>
                </a:lnTo>
                <a:lnTo>
                  <a:pt x="5077058" y="5038681"/>
                </a:lnTo>
                <a:lnTo>
                  <a:pt x="5057349" y="5036015"/>
                </a:lnTo>
                <a:cubicBezTo>
                  <a:pt x="5056617" y="5038069"/>
                  <a:pt x="5055470" y="5040071"/>
                  <a:pt x="5053945" y="5041952"/>
                </a:cubicBezTo>
                <a:lnTo>
                  <a:pt x="5040021" y="5050052"/>
                </a:lnTo>
                <a:lnTo>
                  <a:pt x="5025913" y="5046535"/>
                </a:lnTo>
                <a:cubicBezTo>
                  <a:pt x="5027395" y="5056685"/>
                  <a:pt x="5010775" y="5048329"/>
                  <a:pt x="4998218" y="5048065"/>
                </a:cubicBezTo>
                <a:lnTo>
                  <a:pt x="4991008" y="5050439"/>
                </a:lnTo>
                <a:lnTo>
                  <a:pt x="4963503" y="5047575"/>
                </a:lnTo>
                <a:cubicBezTo>
                  <a:pt x="4948687" y="5047149"/>
                  <a:pt x="4934614" y="5047760"/>
                  <a:pt x="4921053" y="5048925"/>
                </a:cubicBezTo>
                <a:lnTo>
                  <a:pt x="4873420" y="5054929"/>
                </a:lnTo>
                <a:lnTo>
                  <a:pt x="4858825" y="5051329"/>
                </a:lnTo>
                <a:cubicBezTo>
                  <a:pt x="4827045" y="5050467"/>
                  <a:pt x="4791907" y="5064719"/>
                  <a:pt x="4769340" y="5053090"/>
                </a:cubicBezTo>
                <a:cubicBezTo>
                  <a:pt x="4760167" y="5051720"/>
                  <a:pt x="4751866" y="5052034"/>
                  <a:pt x="4744152" y="5053391"/>
                </a:cubicBezTo>
                <a:lnTo>
                  <a:pt x="4723556" y="5059633"/>
                </a:lnTo>
                <a:lnTo>
                  <a:pt x="4719699" y="5066298"/>
                </a:lnTo>
                <a:lnTo>
                  <a:pt x="4706016" y="5067422"/>
                </a:lnTo>
                <a:lnTo>
                  <a:pt x="4702593" y="5068973"/>
                </a:lnTo>
                <a:cubicBezTo>
                  <a:pt x="4696073" y="5071961"/>
                  <a:pt x="4689557" y="5074718"/>
                  <a:pt x="4682766" y="5076609"/>
                </a:cubicBezTo>
                <a:cubicBezTo>
                  <a:pt x="4680705" y="5047264"/>
                  <a:pt x="4624654" y="5087854"/>
                  <a:pt x="4634960" y="5061852"/>
                </a:cubicBezTo>
                <a:cubicBezTo>
                  <a:pt x="4597279" y="5067136"/>
                  <a:pt x="4616973" y="5041002"/>
                  <a:pt x="4580645" y="5069246"/>
                </a:cubicBezTo>
                <a:cubicBezTo>
                  <a:pt x="4514010" y="5057571"/>
                  <a:pt x="4426975" y="5083132"/>
                  <a:pt x="4368005" y="5057426"/>
                </a:cubicBezTo>
                <a:cubicBezTo>
                  <a:pt x="4378938" y="5069437"/>
                  <a:pt x="4358901" y="5084168"/>
                  <a:pt x="4339489" y="5080858"/>
                </a:cubicBezTo>
                <a:cubicBezTo>
                  <a:pt x="4380071" y="5128427"/>
                  <a:pt x="4254318" y="5047215"/>
                  <a:pt x="4253895" y="5085008"/>
                </a:cubicBezTo>
                <a:cubicBezTo>
                  <a:pt x="4188524" y="5078393"/>
                  <a:pt x="4183794" y="5065254"/>
                  <a:pt x="4130140" y="5057070"/>
                </a:cubicBezTo>
                <a:lnTo>
                  <a:pt x="3911296" y="5035663"/>
                </a:lnTo>
                <a:lnTo>
                  <a:pt x="3895182" y="5030229"/>
                </a:lnTo>
                <a:lnTo>
                  <a:pt x="3870866" y="5023753"/>
                </a:lnTo>
                <a:lnTo>
                  <a:pt x="3865913" y="5025143"/>
                </a:lnTo>
                <a:lnTo>
                  <a:pt x="3828606" y="5019426"/>
                </a:lnTo>
                <a:lnTo>
                  <a:pt x="3827901" y="5020583"/>
                </a:lnTo>
                <a:cubicBezTo>
                  <a:pt x="3825465" y="5023044"/>
                  <a:pt x="3822064" y="5024614"/>
                  <a:pt x="3816543" y="5024366"/>
                </a:cubicBezTo>
                <a:cubicBezTo>
                  <a:pt x="3822191" y="5042839"/>
                  <a:pt x="3812047" y="5031144"/>
                  <a:pt x="3795278" y="5028779"/>
                </a:cubicBezTo>
                <a:cubicBezTo>
                  <a:pt x="3800305" y="5056944"/>
                  <a:pt x="3754370" y="5039296"/>
                  <a:pt x="3743858" y="5054237"/>
                </a:cubicBezTo>
                <a:cubicBezTo>
                  <a:pt x="3731426" y="5051864"/>
                  <a:pt x="3718365" y="5049870"/>
                  <a:pt x="3704945" y="5048413"/>
                </a:cubicBezTo>
                <a:lnTo>
                  <a:pt x="3696992" y="5047914"/>
                </a:lnTo>
                <a:lnTo>
                  <a:pt x="3696780" y="5048181"/>
                </a:lnTo>
                <a:cubicBezTo>
                  <a:pt x="3694942" y="5048663"/>
                  <a:pt x="3692286" y="5048721"/>
                  <a:pt x="3688290" y="5048204"/>
                </a:cubicBezTo>
                <a:lnTo>
                  <a:pt x="3682486" y="5047000"/>
                </a:lnTo>
                <a:lnTo>
                  <a:pt x="3667056" y="5046030"/>
                </a:lnTo>
                <a:lnTo>
                  <a:pt x="3661403" y="5047537"/>
                </a:lnTo>
                <a:lnTo>
                  <a:pt x="3658673" y="5050790"/>
                </a:lnTo>
                <a:lnTo>
                  <a:pt x="3657333" y="5050325"/>
                </a:lnTo>
                <a:cubicBezTo>
                  <a:pt x="3647943" y="5043807"/>
                  <a:pt x="3646760" y="5035120"/>
                  <a:pt x="3626778" y="5057882"/>
                </a:cubicBezTo>
                <a:cubicBezTo>
                  <a:pt x="3604242" y="5046906"/>
                  <a:pt x="3595632" y="5060978"/>
                  <a:pt x="3560067" y="5064266"/>
                </a:cubicBezTo>
                <a:cubicBezTo>
                  <a:pt x="3548093" y="5054413"/>
                  <a:pt x="3535744" y="5057071"/>
                  <a:pt x="3522641" y="5063654"/>
                </a:cubicBezTo>
                <a:cubicBezTo>
                  <a:pt x="3490386" y="5057687"/>
                  <a:pt x="3457385" y="5066150"/>
                  <a:pt x="3419275" y="5066646"/>
                </a:cubicBezTo>
                <a:cubicBezTo>
                  <a:pt x="3381791" y="5052708"/>
                  <a:pt x="3355578" y="5072759"/>
                  <a:pt x="3314869" y="5073197"/>
                </a:cubicBezTo>
                <a:cubicBezTo>
                  <a:pt x="3285434" y="5051000"/>
                  <a:pt x="3281681" y="5089430"/>
                  <a:pt x="3259088" y="5096363"/>
                </a:cubicBezTo>
                <a:lnTo>
                  <a:pt x="3253104" y="5096785"/>
                </a:lnTo>
                <a:lnTo>
                  <a:pt x="3238751" y="5092996"/>
                </a:lnTo>
                <a:lnTo>
                  <a:pt x="3233681" y="5090758"/>
                </a:lnTo>
                <a:cubicBezTo>
                  <a:pt x="3230065" y="5089519"/>
                  <a:pt x="3227507" y="5089085"/>
                  <a:pt x="3225562" y="5089215"/>
                </a:cubicBezTo>
                <a:lnTo>
                  <a:pt x="3225260" y="5089437"/>
                </a:lnTo>
                <a:lnTo>
                  <a:pt x="3217859" y="5087484"/>
                </a:lnTo>
                <a:cubicBezTo>
                  <a:pt x="3205614" y="5083594"/>
                  <a:pt x="3193926" y="5079248"/>
                  <a:pt x="3182980" y="5074650"/>
                </a:cubicBezTo>
                <a:lnTo>
                  <a:pt x="3055081" y="5080424"/>
                </a:lnTo>
                <a:lnTo>
                  <a:pt x="3049807" y="5080860"/>
                </a:lnTo>
                <a:lnTo>
                  <a:pt x="3029122" y="5070085"/>
                </a:lnTo>
                <a:lnTo>
                  <a:pt x="3017862" y="5065942"/>
                </a:lnTo>
                <a:lnTo>
                  <a:pt x="3015868" y="5061832"/>
                </a:lnTo>
                <a:cubicBezTo>
                  <a:pt x="3013048" y="5059027"/>
                  <a:pt x="3008170" y="5057108"/>
                  <a:pt x="2998644" y="5057210"/>
                </a:cubicBezTo>
                <a:lnTo>
                  <a:pt x="2996219" y="5057788"/>
                </a:lnTo>
                <a:lnTo>
                  <a:pt x="2983676" y="5049852"/>
                </a:lnTo>
                <a:cubicBezTo>
                  <a:pt x="2979927" y="5046579"/>
                  <a:pt x="2905411" y="5003010"/>
                  <a:pt x="2903609" y="4998457"/>
                </a:cubicBezTo>
                <a:cubicBezTo>
                  <a:pt x="2845520" y="5009702"/>
                  <a:pt x="2814236" y="4981574"/>
                  <a:pt x="2758830" y="4974760"/>
                </a:cubicBezTo>
                <a:cubicBezTo>
                  <a:pt x="2685080" y="4958487"/>
                  <a:pt x="2604754" y="4958695"/>
                  <a:pt x="2532669" y="4940573"/>
                </a:cubicBezTo>
                <a:cubicBezTo>
                  <a:pt x="2486415" y="4904719"/>
                  <a:pt x="2448985" y="4929416"/>
                  <a:pt x="2389931" y="4905785"/>
                </a:cubicBezTo>
                <a:cubicBezTo>
                  <a:pt x="2344209" y="4926536"/>
                  <a:pt x="2373223" y="4904767"/>
                  <a:pt x="2335186" y="4902957"/>
                </a:cubicBezTo>
                <a:cubicBezTo>
                  <a:pt x="2315763" y="4899254"/>
                  <a:pt x="2284337" y="4886651"/>
                  <a:pt x="2273393" y="4883565"/>
                </a:cubicBezTo>
                <a:lnTo>
                  <a:pt x="2269523" y="4884442"/>
                </a:lnTo>
                <a:lnTo>
                  <a:pt x="2256015" y="4883014"/>
                </a:lnTo>
                <a:lnTo>
                  <a:pt x="2249731" y="4888778"/>
                </a:lnTo>
                <a:lnTo>
                  <a:pt x="2227629" y="4891047"/>
                </a:lnTo>
                <a:cubicBezTo>
                  <a:pt x="2219732" y="4890944"/>
                  <a:pt x="2211684" y="4889720"/>
                  <a:pt x="2203460" y="4886696"/>
                </a:cubicBezTo>
                <a:cubicBezTo>
                  <a:pt x="2180795" y="4866080"/>
                  <a:pt x="2118808" y="4886062"/>
                  <a:pt x="2091528" y="4859155"/>
                </a:cubicBezTo>
                <a:cubicBezTo>
                  <a:pt x="2080112" y="4851412"/>
                  <a:pt x="2036326" y="4840616"/>
                  <a:pt x="2022901" y="4846594"/>
                </a:cubicBezTo>
                <a:cubicBezTo>
                  <a:pt x="2012710" y="4845995"/>
                  <a:pt x="2003983" y="4840369"/>
                  <a:pt x="1994227" y="4847973"/>
                </a:cubicBezTo>
                <a:cubicBezTo>
                  <a:pt x="1980605" y="4856639"/>
                  <a:pt x="1959341" y="4832246"/>
                  <a:pt x="1955936" y="4845765"/>
                </a:cubicBezTo>
                <a:cubicBezTo>
                  <a:pt x="1913886" y="4839111"/>
                  <a:pt x="1778845" y="4813736"/>
                  <a:pt x="1741924" y="4808054"/>
                </a:cubicBezTo>
                <a:cubicBezTo>
                  <a:pt x="1739676" y="4809488"/>
                  <a:pt x="1737142" y="4810709"/>
                  <a:pt x="1734410" y="4811675"/>
                </a:cubicBezTo>
                <a:cubicBezTo>
                  <a:pt x="1718510" y="4817283"/>
                  <a:pt x="1699262" y="4813300"/>
                  <a:pt x="1691423" y="4802777"/>
                </a:cubicBezTo>
                <a:cubicBezTo>
                  <a:pt x="1648716" y="4765637"/>
                  <a:pt x="1598660" y="4755543"/>
                  <a:pt x="1554504" y="4739985"/>
                </a:cubicBezTo>
                <a:cubicBezTo>
                  <a:pt x="1503251" y="4725192"/>
                  <a:pt x="1524885" y="4761939"/>
                  <a:pt x="1470119" y="4723470"/>
                </a:cubicBezTo>
                <a:cubicBezTo>
                  <a:pt x="1458433" y="4731968"/>
                  <a:pt x="1449855" y="4730612"/>
                  <a:pt x="1437967" y="4722710"/>
                </a:cubicBezTo>
                <a:cubicBezTo>
                  <a:pt x="1408925" y="4723161"/>
                  <a:pt x="1320039" y="4732524"/>
                  <a:pt x="1295869" y="4726175"/>
                </a:cubicBezTo>
                <a:cubicBezTo>
                  <a:pt x="1276026" y="4724607"/>
                  <a:pt x="1313193" y="4690134"/>
                  <a:pt x="1292949" y="4684615"/>
                </a:cubicBezTo>
                <a:cubicBezTo>
                  <a:pt x="1267286" y="4680380"/>
                  <a:pt x="1278648" y="4679316"/>
                  <a:pt x="1244908" y="4706993"/>
                </a:cubicBezTo>
                <a:cubicBezTo>
                  <a:pt x="1222078" y="4693678"/>
                  <a:pt x="1210507" y="4706896"/>
                  <a:pt x="1171266" y="4706535"/>
                </a:cubicBezTo>
                <a:lnTo>
                  <a:pt x="1160868" y="4701936"/>
                </a:lnTo>
                <a:lnTo>
                  <a:pt x="1147599" y="4714833"/>
                </a:lnTo>
                <a:cubicBezTo>
                  <a:pt x="1140224" y="4719999"/>
                  <a:pt x="1131384" y="4723126"/>
                  <a:pt x="1119603" y="4721303"/>
                </a:cubicBezTo>
                <a:cubicBezTo>
                  <a:pt x="1049174" y="4686348"/>
                  <a:pt x="1115212" y="4744643"/>
                  <a:pt x="997851" y="4722336"/>
                </a:cubicBezTo>
                <a:cubicBezTo>
                  <a:pt x="992266" y="4717175"/>
                  <a:pt x="976529" y="4720167"/>
                  <a:pt x="976455" y="4726407"/>
                </a:cubicBezTo>
                <a:cubicBezTo>
                  <a:pt x="969353" y="4723719"/>
                  <a:pt x="954255" y="4710143"/>
                  <a:pt x="949939" y="4719699"/>
                </a:cubicBezTo>
                <a:cubicBezTo>
                  <a:pt x="930704" y="4718268"/>
                  <a:pt x="911959" y="4715133"/>
                  <a:pt x="894148" y="4710406"/>
                </a:cubicBezTo>
                <a:lnTo>
                  <a:pt x="857990" y="4696844"/>
                </a:lnTo>
                <a:lnTo>
                  <a:pt x="848649" y="4704021"/>
                </a:lnTo>
                <a:cubicBezTo>
                  <a:pt x="842387" y="4707513"/>
                  <a:pt x="835247" y="4709400"/>
                  <a:pt x="826436" y="4707421"/>
                </a:cubicBezTo>
                <a:cubicBezTo>
                  <a:pt x="776631" y="4677554"/>
                  <a:pt x="820307" y="4724698"/>
                  <a:pt x="733052" y="4701884"/>
                </a:cubicBezTo>
                <a:cubicBezTo>
                  <a:pt x="729390" y="4697724"/>
                  <a:pt x="716978" y="4643492"/>
                  <a:pt x="716185" y="4648168"/>
                </a:cubicBezTo>
                <a:cubicBezTo>
                  <a:pt x="691130" y="4640960"/>
                  <a:pt x="605233" y="4666922"/>
                  <a:pt x="582722" y="4658637"/>
                </a:cubicBezTo>
                <a:lnTo>
                  <a:pt x="581118" y="4654120"/>
                </a:lnTo>
                <a:cubicBezTo>
                  <a:pt x="575072" y="4653105"/>
                  <a:pt x="553843" y="4654128"/>
                  <a:pt x="546453" y="4652542"/>
                </a:cubicBezTo>
                <a:lnTo>
                  <a:pt x="536773" y="4644609"/>
                </a:lnTo>
                <a:lnTo>
                  <a:pt x="388896" y="4619173"/>
                </a:lnTo>
                <a:lnTo>
                  <a:pt x="366479" y="4618896"/>
                </a:lnTo>
                <a:cubicBezTo>
                  <a:pt x="356301" y="4616415"/>
                  <a:pt x="348096" y="4611062"/>
                  <a:pt x="342781" y="4601239"/>
                </a:cubicBezTo>
                <a:cubicBezTo>
                  <a:pt x="324354" y="4597871"/>
                  <a:pt x="274025" y="4600078"/>
                  <a:pt x="255925" y="4598685"/>
                </a:cubicBezTo>
                <a:lnTo>
                  <a:pt x="226919" y="4598460"/>
                </a:lnTo>
                <a:lnTo>
                  <a:pt x="213925" y="4597783"/>
                </a:lnTo>
                <a:lnTo>
                  <a:pt x="215196" y="4588576"/>
                </a:lnTo>
                <a:lnTo>
                  <a:pt x="180214" y="4583701"/>
                </a:lnTo>
                <a:cubicBezTo>
                  <a:pt x="158216" y="4574216"/>
                  <a:pt x="119654" y="4544682"/>
                  <a:pt x="83203" y="4531664"/>
                </a:cubicBezTo>
                <a:cubicBezTo>
                  <a:pt x="60690" y="4526056"/>
                  <a:pt x="40567" y="4525644"/>
                  <a:pt x="4106" y="4517202"/>
                </a:cubicBezTo>
                <a:lnTo>
                  <a:pt x="0" y="4516084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7037" y="887096"/>
            <a:ext cx="7842576" cy="2719133"/>
          </a:xfrm>
        </p:spPr>
        <p:txBody>
          <a:bodyPr anchor="ctr">
            <a:normAutofit/>
          </a:bodyPr>
          <a:lstStyle/>
          <a:p>
            <a:pPr algn="l"/>
            <a:r>
              <a:rPr lang="en-IN" sz="4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Lending Club Case Study - Submission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29160" y="5163670"/>
            <a:ext cx="7320504" cy="1087718"/>
          </a:xfrm>
        </p:spPr>
        <p:txBody>
          <a:bodyPr anchor="ctr">
            <a:normAutofit/>
          </a:bodyPr>
          <a:lstStyle/>
          <a:p>
            <a:pPr algn="r"/>
            <a:r>
              <a:rPr lang="en-IN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Name: Ravi Ramchandran, Sreejith </a:t>
            </a:r>
            <a:r>
              <a:rPr lang="en-IN" sz="1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Sreekumaran</a:t>
            </a:r>
            <a:endParaRPr lang="en-IN" sz="1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r"/>
            <a:r>
              <a:rPr lang="en-IN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20-Feb-2021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14C28A9-C53F-9441-BAB4-8F1A2196D2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35" b="100000" l="0" r="100000">
                        <a14:foregroundMark x1="19244" y1="37433" x2="19244" y2="37433"/>
                        <a14:foregroundMark x1="31959" y1="47059" x2="31959" y2="47059"/>
                        <a14:foregroundMark x1="19931" y1="64171" x2="19931" y2="64171"/>
                        <a14:foregroundMark x1="28179" y1="70053" x2="28179" y2="70053"/>
                        <a14:foregroundMark x1="42612" y1="71123" x2="42612" y2="71123"/>
                        <a14:foregroundMark x1="55326" y1="65775" x2="55326" y2="65775"/>
                        <a14:foregroundMark x1="61856" y1="66845" x2="61856" y2="66845"/>
                        <a14:foregroundMark x1="37113" y1="24599" x2="37113" y2="24599"/>
                        <a14:foregroundMark x1="34708" y1="11765" x2="34708" y2="11765"/>
                        <a14:foregroundMark x1="23711" y1="11765" x2="23711" y2="11765"/>
                        <a14:foregroundMark x1="23711" y1="22995" x2="23711" y2="22995"/>
                        <a14:foregroundMark x1="39863" y1="40107" x2="39863" y2="40107"/>
                        <a14:foregroundMark x1="26460" y1="47059" x2="26460" y2="4705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93" y="17726"/>
            <a:ext cx="1268279" cy="81501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7897130-F7A9-6F44-AFC3-3F2B7FA285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9353" y="325938"/>
            <a:ext cx="1446786" cy="379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7398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9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74138" y="-536871"/>
            <a:ext cx="3734014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400" b="1" dirty="0"/>
              <a:t> Analysis Recommendations</a:t>
            </a:r>
            <a:endParaRPr lang="en-US" sz="3400" dirty="0"/>
          </a:p>
        </p:txBody>
      </p:sp>
      <p:sp>
        <p:nvSpPr>
          <p:cNvPr id="8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338" y="4409267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E50B1D52-93BE-484F-AC09-97955EA6892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25449522"/>
              </p:ext>
            </p:extLst>
          </p:nvPr>
        </p:nvGraphicFramePr>
        <p:xfrm>
          <a:off x="4282289" y="1004936"/>
          <a:ext cx="7428697" cy="51720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2EF59BC9-DCEF-0142-B1CA-F460EB357B5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535" b="100000" l="0" r="100000">
                        <a14:foregroundMark x1="19244" y1="37433" x2="19244" y2="37433"/>
                        <a14:foregroundMark x1="31959" y1="47059" x2="31959" y2="47059"/>
                        <a14:foregroundMark x1="19931" y1="64171" x2="19931" y2="64171"/>
                        <a14:foregroundMark x1="28179" y1="70053" x2="28179" y2="70053"/>
                        <a14:foregroundMark x1="42612" y1="71123" x2="42612" y2="71123"/>
                        <a14:foregroundMark x1="55326" y1="65775" x2="55326" y2="65775"/>
                        <a14:foregroundMark x1="61856" y1="66845" x2="61856" y2="66845"/>
                        <a14:foregroundMark x1="37113" y1="24599" x2="37113" y2="24599"/>
                        <a14:foregroundMark x1="34708" y1="11765" x2="34708" y2="11765"/>
                        <a14:foregroundMark x1="23711" y1="11765" x2="23711" y2="11765"/>
                        <a14:foregroundMark x1="23711" y1="22995" x2="23711" y2="22995"/>
                        <a14:foregroundMark x1="39863" y1="40107" x2="39863" y2="40107"/>
                        <a14:foregroundMark x1="26460" y1="47059" x2="26460" y2="4705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93" y="17726"/>
            <a:ext cx="1268279" cy="81501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E35B51C-4D88-6346-AC3F-32A2B826723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7921" y="122604"/>
            <a:ext cx="1446786" cy="379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706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 </a:t>
            </a:r>
            <a:r>
              <a:rPr lang="en-IN" sz="2800" b="1" dirty="0">
                <a:latin typeface="Bogle" panose="020B0503020203060203" pitchFamily="34" charset="77"/>
              </a:rPr>
              <a:t>Abstract of the problem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D6D95-2594-CF4F-88BB-8D5491A39A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3443" y="1293513"/>
            <a:ext cx="5157787" cy="823912"/>
          </a:xfrm>
        </p:spPr>
        <p:txBody>
          <a:bodyPr/>
          <a:lstStyle/>
          <a:p>
            <a:r>
              <a:rPr lang="en-US" dirty="0">
                <a:latin typeface="Bogle" panose="020B0503020203060203" pitchFamily="34" charset="77"/>
              </a:rPr>
              <a:t>Background :</a:t>
            </a:r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019D4510-D0C4-664D-8F15-E45DEC5BC6B2}"/>
              </a:ext>
            </a:extLst>
          </p:cNvPr>
          <p:cNvSpPr txBox="1">
            <a:spLocks/>
          </p:cNvSpPr>
          <p:nvPr/>
        </p:nvSpPr>
        <p:spPr>
          <a:xfrm>
            <a:off x="6084887" y="1690688"/>
            <a:ext cx="5183188" cy="82391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>
                <a:latin typeface="Bogle" panose="020B0503020203060203" pitchFamily="34" charset="77"/>
              </a:rPr>
              <a:t>Objective :</a:t>
            </a:r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C7965C8B-E2A8-704D-8016-0F4172CC53EC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12664053"/>
              </p:ext>
            </p:extLst>
          </p:nvPr>
        </p:nvGraphicFramePr>
        <p:xfrm>
          <a:off x="561996" y="2229073"/>
          <a:ext cx="5157787" cy="36845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E4FC7653-057B-5947-8BD4-9E83211253E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16175794"/>
              </p:ext>
            </p:extLst>
          </p:nvPr>
        </p:nvGraphicFramePr>
        <p:xfrm>
          <a:off x="6128544" y="2214605"/>
          <a:ext cx="5183188" cy="36845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3869754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9">
            <a:extLst>
              <a:ext uri="{FF2B5EF4-FFF2-40B4-BE49-F238E27FC236}">
                <a16:creationId xmlns:a16="http://schemas.microsoft.com/office/drawing/2014/main" id="{7DA3C418-758E-4180-A5D0-8655D680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1">
            <a:extLst>
              <a:ext uri="{FF2B5EF4-FFF2-40B4-BE49-F238E27FC236}">
                <a16:creationId xmlns:a16="http://schemas.microsoft.com/office/drawing/2014/main" id="{28C8EF06-5EC3-4883-AFAF-D74FF4655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" y="0"/>
            <a:ext cx="5135971" cy="6871648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61916" y="2852381"/>
            <a:ext cx="3161940" cy="264024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b="1">
                <a:solidFill>
                  <a:schemeClr val="tx1">
                    <a:lumMod val="85000"/>
                    <a:lumOff val="15000"/>
                  </a:schemeClr>
                </a:solidFill>
              </a:rPr>
              <a:t>Problem Solving Methodology</a:t>
            </a:r>
            <a:endParaRPr lang="en-US" sz="36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B44B9B93-2A8C-5E45-8744-295178D3046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6701726"/>
              </p:ext>
            </p:extLst>
          </p:nvPr>
        </p:nvGraphicFramePr>
        <p:xfrm>
          <a:off x="-162962" y="181069"/>
          <a:ext cx="12192000" cy="63896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9" name="Picture 18">
            <a:extLst>
              <a:ext uri="{FF2B5EF4-FFF2-40B4-BE49-F238E27FC236}">
                <a16:creationId xmlns:a16="http://schemas.microsoft.com/office/drawing/2014/main" id="{34ADB86F-6FBA-AA4F-A78D-87BF795ACB5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9353" y="325938"/>
            <a:ext cx="1446786" cy="37986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C93357B9-61A2-8C4B-9EEC-43A2718EF09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535" b="100000" l="0" r="100000">
                        <a14:foregroundMark x1="19244" y1="37433" x2="19244" y2="37433"/>
                        <a14:foregroundMark x1="31959" y1="47059" x2="31959" y2="47059"/>
                        <a14:foregroundMark x1="19931" y1="64171" x2="19931" y2="64171"/>
                        <a14:foregroundMark x1="28179" y1="70053" x2="28179" y2="70053"/>
                        <a14:foregroundMark x1="42612" y1="71123" x2="42612" y2="71123"/>
                        <a14:foregroundMark x1="55326" y1="65775" x2="55326" y2="65775"/>
                        <a14:foregroundMark x1="61856" y1="66845" x2="61856" y2="66845"/>
                        <a14:foregroundMark x1="37113" y1="24599" x2="37113" y2="24599"/>
                        <a14:foregroundMark x1="34708" y1="11765" x2="34708" y2="11765"/>
                        <a14:foregroundMark x1="23711" y1="11765" x2="23711" y2="11765"/>
                        <a14:foregroundMark x1="23711" y1="22995" x2="23711" y2="22995"/>
                        <a14:foregroundMark x1="39863" y1="40107" x2="39863" y2="40107"/>
                        <a14:foregroundMark x1="26460" y1="47059" x2="26460" y2="4705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93" y="17726"/>
            <a:ext cx="1268279" cy="815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598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IN" dirty="0">
                <a:latin typeface="Bogle" panose="020B0503020203060203" pitchFamily="34" charset="77"/>
              </a:rPr>
              <a:t>Data Understanding</a:t>
            </a:r>
          </a:p>
        </p:txBody>
      </p:sp>
      <p:pic>
        <p:nvPicPr>
          <p:cNvPr id="32" name="Picture 8">
            <a:extLst>
              <a:ext uri="{FF2B5EF4-FFF2-40B4-BE49-F238E27FC236}">
                <a16:creationId xmlns:a16="http://schemas.microsoft.com/office/drawing/2014/main" id="{7B352D2A-3EFD-4A4F-8745-DB88AB1262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456" r="24425" b="-1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33" name="Straight Connector 12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4998E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2E2884E4-5711-4892-8F34-C07DD0F70C0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46190069"/>
              </p:ext>
            </p:extLst>
          </p:nvPr>
        </p:nvGraphicFramePr>
        <p:xfrm>
          <a:off x="4965431" y="2438400"/>
          <a:ext cx="6586489" cy="37854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4" name="Picture 33">
            <a:extLst>
              <a:ext uri="{FF2B5EF4-FFF2-40B4-BE49-F238E27FC236}">
                <a16:creationId xmlns:a16="http://schemas.microsoft.com/office/drawing/2014/main" id="{016B77E3-5B89-B246-9641-E1BA41798DC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535" b="100000" l="0" r="100000">
                        <a14:foregroundMark x1="19244" y1="37433" x2="19244" y2="37433"/>
                        <a14:foregroundMark x1="31959" y1="47059" x2="31959" y2="47059"/>
                        <a14:foregroundMark x1="19931" y1="64171" x2="19931" y2="64171"/>
                        <a14:foregroundMark x1="28179" y1="70053" x2="28179" y2="70053"/>
                        <a14:foregroundMark x1="42612" y1="71123" x2="42612" y2="71123"/>
                        <a14:foregroundMark x1="55326" y1="65775" x2="55326" y2="65775"/>
                        <a14:foregroundMark x1="61856" y1="66845" x2="61856" y2="66845"/>
                        <a14:foregroundMark x1="37113" y1="24599" x2="37113" y2="24599"/>
                        <a14:foregroundMark x1="34708" y1="11765" x2="34708" y2="11765"/>
                        <a14:foregroundMark x1="23711" y1="11765" x2="23711" y2="11765"/>
                        <a14:foregroundMark x1="23711" y1="22995" x2="23711" y2="22995"/>
                        <a14:foregroundMark x1="39863" y1="40107" x2="39863" y2="40107"/>
                        <a14:foregroundMark x1="26460" y1="47059" x2="26460" y2="4705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93" y="17726"/>
            <a:ext cx="1268279" cy="815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347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4C608BEB-860E-4094-8511-78603564A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50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872" y="1412488"/>
            <a:ext cx="3420518" cy="4363844"/>
          </a:xfrm>
        </p:spPr>
        <p:txBody>
          <a:bodyPr anchor="t">
            <a:normAutofit/>
          </a:bodyPr>
          <a:lstStyle/>
          <a:p>
            <a:r>
              <a:rPr lang="en-IN" sz="3400" b="1" dirty="0">
                <a:solidFill>
                  <a:srgbClr val="FFFFFF"/>
                </a:solidFill>
              </a:rPr>
              <a:t> </a:t>
            </a:r>
            <a:r>
              <a:rPr lang="en-IN" sz="3400" dirty="0">
                <a:solidFill>
                  <a:srgbClr val="FFFFFF"/>
                </a:solidFill>
                <a:latin typeface="Bogle" panose="020B0503020203060203" pitchFamily="34" charset="77"/>
              </a:rPr>
              <a:t>Data Understanding</a:t>
            </a:r>
            <a:br>
              <a:rPr lang="en-IN" sz="3400" dirty="0">
                <a:solidFill>
                  <a:srgbClr val="FFFFFF"/>
                </a:solidFill>
                <a:latin typeface="Bogle" panose="020B0503020203060203" pitchFamily="34" charset="77"/>
              </a:rPr>
            </a:br>
            <a:r>
              <a:rPr lang="en-IN" sz="3400" dirty="0">
                <a:solidFill>
                  <a:srgbClr val="FFFFFF"/>
                </a:solidFill>
                <a:latin typeface="Bogle" panose="020B0503020203060203" pitchFamily="34" charset="77"/>
              </a:rPr>
              <a:t> &amp; Exploration </a:t>
            </a:r>
            <a:endParaRPr lang="en-IN" sz="3400" dirty="0">
              <a:solidFill>
                <a:srgbClr val="FFFFFF"/>
              </a:solidFill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6D12A5B-728C-EF4E-A3F9-F9C2B2804E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80855" y="1412489"/>
            <a:ext cx="3427283" cy="4363844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Bogle" panose="020B0503020203060203" pitchFamily="34" charset="77"/>
              </a:rPr>
              <a:t>Funding Categories</a:t>
            </a:r>
          </a:p>
          <a:p>
            <a:pPr marL="0" indent="0">
              <a:buNone/>
            </a:pPr>
            <a:endParaRPr lang="en-US" sz="2000" dirty="0">
              <a:latin typeface="Bogle" panose="020B0503020203060203" pitchFamily="34" charset="77"/>
            </a:endParaRPr>
          </a:p>
          <a:p>
            <a:endParaRPr lang="en-US" sz="2000" dirty="0">
              <a:latin typeface="Bogle" panose="020B0503020203060203" pitchFamily="34" charset="77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F16A8D4-FE87-4604-88B2-394B5D1EB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1" y="1412488"/>
            <a:ext cx="0" cy="36576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B5FEE43-B79B-4849-A1E0-B477103E03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51604" y="1412489"/>
            <a:ext cx="3197701" cy="4363844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Bogle" panose="020B0503020203060203" pitchFamily="34" charset="77"/>
              </a:rPr>
              <a:t>Master Data</a:t>
            </a:r>
          </a:p>
          <a:p>
            <a:pPr lvl="1"/>
            <a:r>
              <a:rPr lang="en-US" sz="2000">
                <a:latin typeface="Bogle" panose="020B0503020203060203" pitchFamily="34" charset="77"/>
              </a:rPr>
              <a:t>English Speaking Countries were extracted from Below </a:t>
            </a:r>
            <a:r>
              <a:rPr lang="en-US" sz="2000">
                <a:latin typeface="Bogle" panose="020B0503020203060203" pitchFamily="34" charset="77"/>
                <a:hlinkClick r:id="rId2"/>
              </a:rPr>
              <a:t>Link</a:t>
            </a:r>
            <a:endParaRPr lang="en-US" sz="2000">
              <a:latin typeface="Bogle" panose="020B0503020203060203" pitchFamily="34" charset="77"/>
            </a:endParaRPr>
          </a:p>
          <a:p>
            <a:pPr lvl="1"/>
            <a:r>
              <a:rPr lang="en-US" sz="2000">
                <a:latin typeface="Bogle" panose="020B0503020203060203" pitchFamily="34" charset="77"/>
              </a:rPr>
              <a:t>Data considered Countries using English as </a:t>
            </a:r>
            <a:r>
              <a:rPr lang="en-US" sz="2000" b="1">
                <a:latin typeface="Bogle" panose="020B0503020203060203" pitchFamily="34" charset="77"/>
              </a:rPr>
              <a:t>Official Language OR</a:t>
            </a:r>
            <a:r>
              <a:rPr lang="en-US" sz="2000">
                <a:latin typeface="Bogle" panose="020B0503020203060203" pitchFamily="34" charset="77"/>
              </a:rPr>
              <a:t> De Jure/De Facto Official language</a:t>
            </a:r>
          </a:p>
          <a:p>
            <a:pPr lvl="1"/>
            <a:endParaRPr lang="en-US" sz="2000" dirty="0">
              <a:latin typeface="Bogle" panose="020B0503020203060203" pitchFamily="34" charset="77"/>
            </a:endParaRPr>
          </a:p>
          <a:p>
            <a:pPr lvl="1"/>
            <a:endParaRPr lang="en-US" sz="2000" dirty="0">
              <a:latin typeface="Bogle" panose="020B050302020306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5675115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4">
            <a:extLst>
              <a:ext uri="{FF2B5EF4-FFF2-40B4-BE49-F238E27FC236}">
                <a16:creationId xmlns:a16="http://schemas.microsoft.com/office/drawing/2014/main" id="{13EFA6C3-82DC-4131-9929-2523E6FD0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1625" y="609600"/>
            <a:ext cx="5816361" cy="133083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 Cleaning&amp; Preparation</a:t>
            </a:r>
          </a:p>
        </p:txBody>
      </p:sp>
      <p:sp>
        <p:nvSpPr>
          <p:cNvPr id="18" name="Freeform: Shape 16">
            <a:extLst>
              <a:ext uri="{FF2B5EF4-FFF2-40B4-BE49-F238E27FC236}">
                <a16:creationId xmlns:a16="http://schemas.microsoft.com/office/drawing/2014/main" id="{AEC9469E-14CA-4358-BABC-CBF836A614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869680" cy="767978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048EB4C9-ACAF-4CCA-BA6E-9314431923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5753" y="6027658"/>
            <a:ext cx="7906247" cy="830343"/>
          </a:xfrm>
          <a:custGeom>
            <a:avLst/>
            <a:gdLst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26340 w 6884912"/>
              <a:gd name="connsiteY39" fmla="*/ 638496 h 1161397"/>
              <a:gd name="connsiteX40" fmla="*/ 1731986 w 6884912"/>
              <a:gd name="connsiteY40" fmla="*/ 589682 h 1161397"/>
              <a:gd name="connsiteX41" fmla="*/ 1927935 w 6884912"/>
              <a:gd name="connsiteY41" fmla="*/ 628540 h 1161397"/>
              <a:gd name="connsiteX42" fmla="*/ 2039075 w 6884912"/>
              <a:gd name="connsiteY42" fmla="*/ 599964 h 1161397"/>
              <a:gd name="connsiteX43" fmla="*/ 2066980 w 6884912"/>
              <a:gd name="connsiteY43" fmla="*/ 550413 h 1161397"/>
              <a:gd name="connsiteX44" fmla="*/ 2352236 w 6884912"/>
              <a:gd name="connsiteY44" fmla="*/ 519602 h 1161397"/>
              <a:gd name="connsiteX45" fmla="*/ 2420791 w 6884912"/>
              <a:gd name="connsiteY45" fmla="*/ 492826 h 1161397"/>
              <a:gd name="connsiteX46" fmla="*/ 2489932 w 6884912"/>
              <a:gd name="connsiteY46" fmla="*/ 507864 h 1161397"/>
              <a:gd name="connsiteX47" fmla="*/ 2512917 w 6884912"/>
              <a:gd name="connsiteY47" fmla="*/ 489127 h 1161397"/>
              <a:gd name="connsiteX48" fmla="*/ 2516783 w 6884912"/>
              <a:gd name="connsiteY48" fmla="*/ 485473 h 1161397"/>
              <a:gd name="connsiteX49" fmla="*/ 2534360 w 6884912"/>
              <a:gd name="connsiteY49" fmla="*/ 480064 h 1161397"/>
              <a:gd name="connsiteX50" fmla="*/ 2536691 w 6884912"/>
              <a:gd name="connsiteY50" fmla="*/ 467018 h 1161397"/>
              <a:gd name="connsiteX51" fmla="*/ 2561265 w 6884912"/>
              <a:gd name="connsiteY51" fmla="*/ 450623 h 1161397"/>
              <a:gd name="connsiteX52" fmla="*/ 2594349 w 6884912"/>
              <a:gd name="connsiteY52" fmla="*/ 443884 h 1161397"/>
              <a:gd name="connsiteX53" fmla="*/ 2754324 w 6884912"/>
              <a:gd name="connsiteY53" fmla="*/ 424766 h 1161397"/>
              <a:gd name="connsiteX54" fmla="*/ 2848470 w 6884912"/>
              <a:gd name="connsiteY54" fmla="*/ 405966 h 1161397"/>
              <a:gd name="connsiteX55" fmla="*/ 2881772 w 6884912"/>
              <a:gd name="connsiteY55" fmla="*/ 387260 h 1161397"/>
              <a:gd name="connsiteX56" fmla="*/ 2929932 w 6884912"/>
              <a:gd name="connsiteY56" fmla="*/ 368912 h 1161397"/>
              <a:gd name="connsiteX57" fmla="*/ 3013020 w 6884912"/>
              <a:gd name="connsiteY57" fmla="*/ 327578 h 1161397"/>
              <a:gd name="connsiteX58" fmla="*/ 3127968 w 6884912"/>
              <a:gd name="connsiteY58" fmla="*/ 287613 h 1161397"/>
              <a:gd name="connsiteX59" fmla="*/ 3222191 w 6884912"/>
              <a:gd name="connsiteY59" fmla="*/ 307887 h 1161397"/>
              <a:gd name="connsiteX60" fmla="*/ 3227953 w 6884912"/>
              <a:gd name="connsiteY60" fmla="*/ 297650 h 1161397"/>
              <a:gd name="connsiteX61" fmla="*/ 3287859 w 6884912"/>
              <a:gd name="connsiteY61" fmla="*/ 287558 h 1161397"/>
              <a:gd name="connsiteX62" fmla="*/ 3510042 w 6884912"/>
              <a:gd name="connsiteY62" fmla="*/ 311820 h 1161397"/>
              <a:gd name="connsiteX63" fmla="*/ 3626773 w 6884912"/>
              <a:gd name="connsiteY63" fmla="*/ 290452 h 1161397"/>
              <a:gd name="connsiteX64" fmla="*/ 3666217 w 6884912"/>
              <a:gd name="connsiteY64" fmla="*/ 273255 h 1161397"/>
              <a:gd name="connsiteX65" fmla="*/ 3732427 w 6884912"/>
              <a:gd name="connsiteY65" fmla="*/ 245039 h 1161397"/>
              <a:gd name="connsiteX66" fmla="*/ 3777022 w 6884912"/>
              <a:gd name="connsiteY66" fmla="*/ 200276 h 1161397"/>
              <a:gd name="connsiteX67" fmla="*/ 3791246 w 6884912"/>
              <a:gd name="connsiteY67" fmla="*/ 189996 h 1161397"/>
              <a:gd name="connsiteX68" fmla="*/ 3819864 w 6884912"/>
              <a:gd name="connsiteY68" fmla="*/ 194605 h 1161397"/>
              <a:gd name="connsiteX69" fmla="*/ 3830398 w 6884912"/>
              <a:gd name="connsiteY69" fmla="*/ 188383 h 1161397"/>
              <a:gd name="connsiteX70" fmla="*/ 3834360 w 6884912"/>
              <a:gd name="connsiteY70" fmla="*/ 188992 h 1161397"/>
              <a:gd name="connsiteX71" fmla="*/ 3843715 w 6884912"/>
              <a:gd name="connsiteY71" fmla="*/ 188752 h 1161397"/>
              <a:gd name="connsiteX72" fmla="*/ 3842609 w 6884912"/>
              <a:gd name="connsiteY72" fmla="*/ 197386 h 1161397"/>
              <a:gd name="connsiteX73" fmla="*/ 3853961 w 6884912"/>
              <a:gd name="connsiteY73" fmla="*/ 213380 h 1161397"/>
              <a:gd name="connsiteX74" fmla="*/ 3907640 w 6884912"/>
              <a:gd name="connsiteY74" fmla="*/ 207568 h 1161397"/>
              <a:gd name="connsiteX75" fmla="*/ 3910449 w 6884912"/>
              <a:gd name="connsiteY75" fmla="*/ 197808 h 1161397"/>
              <a:gd name="connsiteX76" fmla="*/ 3917197 w 6884912"/>
              <a:gd name="connsiteY76" fmla="*/ 196121 h 1161397"/>
              <a:gd name="connsiteX77" fmla="*/ 3922400 w 6884912"/>
              <a:gd name="connsiteY77" fmla="*/ 205056 h 1161397"/>
              <a:gd name="connsiteX78" fmla="*/ 4013061 w 6884912"/>
              <a:gd name="connsiteY78" fmla="*/ 224874 h 1161397"/>
              <a:gd name="connsiteX79" fmla="*/ 4134285 w 6884912"/>
              <a:gd name="connsiteY79" fmla="*/ 235592 h 1161397"/>
              <a:gd name="connsiteX80" fmla="*/ 4220717 w 6884912"/>
              <a:gd name="connsiteY80" fmla="*/ 192946 h 1161397"/>
              <a:gd name="connsiteX81" fmla="*/ 4228802 w 6884912"/>
              <a:gd name="connsiteY81" fmla="*/ 201468 h 1161397"/>
              <a:gd name="connsiteX82" fmla="*/ 4289361 w 6884912"/>
              <a:gd name="connsiteY82" fmla="*/ 196642 h 1161397"/>
              <a:gd name="connsiteX83" fmla="*/ 4498913 w 6884912"/>
              <a:gd name="connsiteY83" fmla="*/ 118915 h 1161397"/>
              <a:gd name="connsiteX84" fmla="*/ 4617330 w 6884912"/>
              <a:gd name="connsiteY84" fmla="*/ 111163 h 1161397"/>
              <a:gd name="connsiteX85" fmla="*/ 4659778 w 6884912"/>
              <a:gd name="connsiteY85" fmla="*/ 118219 h 1161397"/>
              <a:gd name="connsiteX86" fmla="*/ 4730870 w 6884912"/>
              <a:gd name="connsiteY86" fmla="*/ 129432 h 1161397"/>
              <a:gd name="connsiteX87" fmla="*/ 4785037 w 6884912"/>
              <a:gd name="connsiteY87" fmla="*/ 161964 h 1161397"/>
              <a:gd name="connsiteX88" fmla="*/ 4844073 w 6884912"/>
              <a:gd name="connsiteY88" fmla="*/ 161768 h 1161397"/>
              <a:gd name="connsiteX89" fmla="*/ 4856454 w 6884912"/>
              <a:gd name="connsiteY89" fmla="*/ 130488 h 1161397"/>
              <a:gd name="connsiteX90" fmla="*/ 4920038 w 6884912"/>
              <a:gd name="connsiteY90" fmla="*/ 140418 h 1161397"/>
              <a:gd name="connsiteX91" fmla="*/ 5016639 w 6884912"/>
              <a:gd name="connsiteY91" fmla="*/ 158905 h 1161397"/>
              <a:gd name="connsiteX92" fmla="*/ 5072009 w 6884912"/>
              <a:gd name="connsiteY92" fmla="*/ 161502 h 1161397"/>
              <a:gd name="connsiteX93" fmla="*/ 5223626 w 6884912"/>
              <a:gd name="connsiteY93" fmla="*/ 177356 h 1161397"/>
              <a:gd name="connsiteX94" fmla="*/ 5375773 w 6884912"/>
              <a:gd name="connsiteY94" fmla="*/ 199913 h 1161397"/>
              <a:gd name="connsiteX95" fmla="*/ 5467502 w 6884912"/>
              <a:gd name="connsiteY95" fmla="*/ 250963 h 1161397"/>
              <a:gd name="connsiteX96" fmla="*/ 5592395 w 6884912"/>
              <a:gd name="connsiteY96" fmla="*/ 265434 h 1161397"/>
              <a:gd name="connsiteX97" fmla="*/ 5613532 w 6884912"/>
              <a:gd name="connsiteY97" fmla="*/ 273379 h 1161397"/>
              <a:gd name="connsiteX98" fmla="*/ 5642173 w 6884912"/>
              <a:gd name="connsiteY98" fmla="*/ 266904 h 1161397"/>
              <a:gd name="connsiteX99" fmla="*/ 5756910 w 6884912"/>
              <a:gd name="connsiteY99" fmla="*/ 239211 h 1161397"/>
              <a:gd name="connsiteX100" fmla="*/ 5846667 w 6884912"/>
              <a:gd name="connsiteY100" fmla="*/ 201786 h 1161397"/>
              <a:gd name="connsiteX101" fmla="*/ 5960732 w 6884912"/>
              <a:gd name="connsiteY101" fmla="*/ 220708 h 1161397"/>
              <a:gd name="connsiteX102" fmla="*/ 6029542 w 6884912"/>
              <a:gd name="connsiteY102" fmla="*/ 210339 h 1161397"/>
              <a:gd name="connsiteX103" fmla="*/ 6141123 w 6884912"/>
              <a:gd name="connsiteY103" fmla="*/ 159923 h 1161397"/>
              <a:gd name="connsiteX104" fmla="*/ 6290640 w 6884912"/>
              <a:gd name="connsiteY104" fmla="*/ 167441 h 1161397"/>
              <a:gd name="connsiteX105" fmla="*/ 6322806 w 6884912"/>
              <a:gd name="connsiteY105" fmla="*/ 213293 h 1161397"/>
              <a:gd name="connsiteX106" fmla="*/ 6364914 w 6884912"/>
              <a:gd name="connsiteY106" fmla="*/ 240140 h 1161397"/>
              <a:gd name="connsiteX107" fmla="*/ 6380420 w 6884912"/>
              <a:gd name="connsiteY107" fmla="*/ 173195 h 1161397"/>
              <a:gd name="connsiteX108" fmla="*/ 6507891 w 6884912"/>
              <a:gd name="connsiteY108" fmla="*/ 118474 h 1161397"/>
              <a:gd name="connsiteX109" fmla="*/ 6571807 w 6884912"/>
              <a:gd name="connsiteY109" fmla="*/ 98636 h 1161397"/>
              <a:gd name="connsiteX110" fmla="*/ 6671880 w 6884912"/>
              <a:gd name="connsiteY110" fmla="*/ 82931 h 1161397"/>
              <a:gd name="connsiteX111" fmla="*/ 6702266 w 6884912"/>
              <a:gd name="connsiteY111" fmla="*/ 75470 h 1161397"/>
              <a:gd name="connsiteX112" fmla="*/ 6845802 w 6884912"/>
              <a:gd name="connsiteY112" fmla="*/ 24496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26340 w 6884912"/>
              <a:gd name="connsiteY39" fmla="*/ 638496 h 1161397"/>
              <a:gd name="connsiteX40" fmla="*/ 1731986 w 6884912"/>
              <a:gd name="connsiteY40" fmla="*/ 589682 h 1161397"/>
              <a:gd name="connsiteX41" fmla="*/ 1927935 w 6884912"/>
              <a:gd name="connsiteY41" fmla="*/ 628540 h 1161397"/>
              <a:gd name="connsiteX42" fmla="*/ 2039075 w 6884912"/>
              <a:gd name="connsiteY42" fmla="*/ 599964 h 1161397"/>
              <a:gd name="connsiteX43" fmla="*/ 2066980 w 6884912"/>
              <a:gd name="connsiteY43" fmla="*/ 550413 h 1161397"/>
              <a:gd name="connsiteX44" fmla="*/ 2352236 w 6884912"/>
              <a:gd name="connsiteY44" fmla="*/ 519602 h 1161397"/>
              <a:gd name="connsiteX45" fmla="*/ 2420791 w 6884912"/>
              <a:gd name="connsiteY45" fmla="*/ 492826 h 1161397"/>
              <a:gd name="connsiteX46" fmla="*/ 2489932 w 6884912"/>
              <a:gd name="connsiteY46" fmla="*/ 507864 h 1161397"/>
              <a:gd name="connsiteX47" fmla="*/ 2512917 w 6884912"/>
              <a:gd name="connsiteY47" fmla="*/ 489127 h 1161397"/>
              <a:gd name="connsiteX48" fmla="*/ 2516783 w 6884912"/>
              <a:gd name="connsiteY48" fmla="*/ 485473 h 1161397"/>
              <a:gd name="connsiteX49" fmla="*/ 2534360 w 6884912"/>
              <a:gd name="connsiteY49" fmla="*/ 480064 h 1161397"/>
              <a:gd name="connsiteX50" fmla="*/ 2536691 w 6884912"/>
              <a:gd name="connsiteY50" fmla="*/ 467018 h 1161397"/>
              <a:gd name="connsiteX51" fmla="*/ 2561265 w 6884912"/>
              <a:gd name="connsiteY51" fmla="*/ 450623 h 1161397"/>
              <a:gd name="connsiteX52" fmla="*/ 2594349 w 6884912"/>
              <a:gd name="connsiteY52" fmla="*/ 443884 h 1161397"/>
              <a:gd name="connsiteX53" fmla="*/ 2754324 w 6884912"/>
              <a:gd name="connsiteY53" fmla="*/ 424766 h 1161397"/>
              <a:gd name="connsiteX54" fmla="*/ 2848470 w 6884912"/>
              <a:gd name="connsiteY54" fmla="*/ 405966 h 1161397"/>
              <a:gd name="connsiteX55" fmla="*/ 2881772 w 6884912"/>
              <a:gd name="connsiteY55" fmla="*/ 387260 h 1161397"/>
              <a:gd name="connsiteX56" fmla="*/ 2929932 w 6884912"/>
              <a:gd name="connsiteY56" fmla="*/ 368912 h 1161397"/>
              <a:gd name="connsiteX57" fmla="*/ 3013020 w 6884912"/>
              <a:gd name="connsiteY57" fmla="*/ 327578 h 1161397"/>
              <a:gd name="connsiteX58" fmla="*/ 3222191 w 6884912"/>
              <a:gd name="connsiteY58" fmla="*/ 307887 h 1161397"/>
              <a:gd name="connsiteX59" fmla="*/ 3227953 w 6884912"/>
              <a:gd name="connsiteY59" fmla="*/ 297650 h 1161397"/>
              <a:gd name="connsiteX60" fmla="*/ 3287859 w 6884912"/>
              <a:gd name="connsiteY60" fmla="*/ 287558 h 1161397"/>
              <a:gd name="connsiteX61" fmla="*/ 3510042 w 6884912"/>
              <a:gd name="connsiteY61" fmla="*/ 311820 h 1161397"/>
              <a:gd name="connsiteX62" fmla="*/ 3626773 w 6884912"/>
              <a:gd name="connsiteY62" fmla="*/ 290452 h 1161397"/>
              <a:gd name="connsiteX63" fmla="*/ 3666217 w 6884912"/>
              <a:gd name="connsiteY63" fmla="*/ 273255 h 1161397"/>
              <a:gd name="connsiteX64" fmla="*/ 3732427 w 6884912"/>
              <a:gd name="connsiteY64" fmla="*/ 245039 h 1161397"/>
              <a:gd name="connsiteX65" fmla="*/ 3777022 w 6884912"/>
              <a:gd name="connsiteY65" fmla="*/ 200276 h 1161397"/>
              <a:gd name="connsiteX66" fmla="*/ 3791246 w 6884912"/>
              <a:gd name="connsiteY66" fmla="*/ 189996 h 1161397"/>
              <a:gd name="connsiteX67" fmla="*/ 3819864 w 6884912"/>
              <a:gd name="connsiteY67" fmla="*/ 194605 h 1161397"/>
              <a:gd name="connsiteX68" fmla="*/ 3830398 w 6884912"/>
              <a:gd name="connsiteY68" fmla="*/ 188383 h 1161397"/>
              <a:gd name="connsiteX69" fmla="*/ 3834360 w 6884912"/>
              <a:gd name="connsiteY69" fmla="*/ 188992 h 1161397"/>
              <a:gd name="connsiteX70" fmla="*/ 3843715 w 6884912"/>
              <a:gd name="connsiteY70" fmla="*/ 188752 h 1161397"/>
              <a:gd name="connsiteX71" fmla="*/ 3842609 w 6884912"/>
              <a:gd name="connsiteY71" fmla="*/ 197386 h 1161397"/>
              <a:gd name="connsiteX72" fmla="*/ 3853961 w 6884912"/>
              <a:gd name="connsiteY72" fmla="*/ 213380 h 1161397"/>
              <a:gd name="connsiteX73" fmla="*/ 3907640 w 6884912"/>
              <a:gd name="connsiteY73" fmla="*/ 207568 h 1161397"/>
              <a:gd name="connsiteX74" fmla="*/ 3910449 w 6884912"/>
              <a:gd name="connsiteY74" fmla="*/ 197808 h 1161397"/>
              <a:gd name="connsiteX75" fmla="*/ 3917197 w 6884912"/>
              <a:gd name="connsiteY75" fmla="*/ 196121 h 1161397"/>
              <a:gd name="connsiteX76" fmla="*/ 3922400 w 6884912"/>
              <a:gd name="connsiteY76" fmla="*/ 205056 h 1161397"/>
              <a:gd name="connsiteX77" fmla="*/ 4013061 w 6884912"/>
              <a:gd name="connsiteY77" fmla="*/ 224874 h 1161397"/>
              <a:gd name="connsiteX78" fmla="*/ 4134285 w 6884912"/>
              <a:gd name="connsiteY78" fmla="*/ 235592 h 1161397"/>
              <a:gd name="connsiteX79" fmla="*/ 4220717 w 6884912"/>
              <a:gd name="connsiteY79" fmla="*/ 192946 h 1161397"/>
              <a:gd name="connsiteX80" fmla="*/ 4228802 w 6884912"/>
              <a:gd name="connsiteY80" fmla="*/ 201468 h 1161397"/>
              <a:gd name="connsiteX81" fmla="*/ 4289361 w 6884912"/>
              <a:gd name="connsiteY81" fmla="*/ 196642 h 1161397"/>
              <a:gd name="connsiteX82" fmla="*/ 4498913 w 6884912"/>
              <a:gd name="connsiteY82" fmla="*/ 118915 h 1161397"/>
              <a:gd name="connsiteX83" fmla="*/ 4617330 w 6884912"/>
              <a:gd name="connsiteY83" fmla="*/ 111163 h 1161397"/>
              <a:gd name="connsiteX84" fmla="*/ 4659778 w 6884912"/>
              <a:gd name="connsiteY84" fmla="*/ 118219 h 1161397"/>
              <a:gd name="connsiteX85" fmla="*/ 4730870 w 6884912"/>
              <a:gd name="connsiteY85" fmla="*/ 129432 h 1161397"/>
              <a:gd name="connsiteX86" fmla="*/ 4785037 w 6884912"/>
              <a:gd name="connsiteY86" fmla="*/ 161964 h 1161397"/>
              <a:gd name="connsiteX87" fmla="*/ 4844073 w 6884912"/>
              <a:gd name="connsiteY87" fmla="*/ 161768 h 1161397"/>
              <a:gd name="connsiteX88" fmla="*/ 4856454 w 6884912"/>
              <a:gd name="connsiteY88" fmla="*/ 130488 h 1161397"/>
              <a:gd name="connsiteX89" fmla="*/ 4920038 w 6884912"/>
              <a:gd name="connsiteY89" fmla="*/ 140418 h 1161397"/>
              <a:gd name="connsiteX90" fmla="*/ 5016639 w 6884912"/>
              <a:gd name="connsiteY90" fmla="*/ 158905 h 1161397"/>
              <a:gd name="connsiteX91" fmla="*/ 5072009 w 6884912"/>
              <a:gd name="connsiteY91" fmla="*/ 161502 h 1161397"/>
              <a:gd name="connsiteX92" fmla="*/ 5223626 w 6884912"/>
              <a:gd name="connsiteY92" fmla="*/ 177356 h 1161397"/>
              <a:gd name="connsiteX93" fmla="*/ 5375773 w 6884912"/>
              <a:gd name="connsiteY93" fmla="*/ 199913 h 1161397"/>
              <a:gd name="connsiteX94" fmla="*/ 5467502 w 6884912"/>
              <a:gd name="connsiteY94" fmla="*/ 250963 h 1161397"/>
              <a:gd name="connsiteX95" fmla="*/ 5592395 w 6884912"/>
              <a:gd name="connsiteY95" fmla="*/ 265434 h 1161397"/>
              <a:gd name="connsiteX96" fmla="*/ 5613532 w 6884912"/>
              <a:gd name="connsiteY96" fmla="*/ 273379 h 1161397"/>
              <a:gd name="connsiteX97" fmla="*/ 5642173 w 6884912"/>
              <a:gd name="connsiteY97" fmla="*/ 266904 h 1161397"/>
              <a:gd name="connsiteX98" fmla="*/ 5756910 w 6884912"/>
              <a:gd name="connsiteY98" fmla="*/ 239211 h 1161397"/>
              <a:gd name="connsiteX99" fmla="*/ 5846667 w 6884912"/>
              <a:gd name="connsiteY99" fmla="*/ 201786 h 1161397"/>
              <a:gd name="connsiteX100" fmla="*/ 5960732 w 6884912"/>
              <a:gd name="connsiteY100" fmla="*/ 220708 h 1161397"/>
              <a:gd name="connsiteX101" fmla="*/ 6029542 w 6884912"/>
              <a:gd name="connsiteY101" fmla="*/ 210339 h 1161397"/>
              <a:gd name="connsiteX102" fmla="*/ 6141123 w 6884912"/>
              <a:gd name="connsiteY102" fmla="*/ 159923 h 1161397"/>
              <a:gd name="connsiteX103" fmla="*/ 6290640 w 6884912"/>
              <a:gd name="connsiteY103" fmla="*/ 167441 h 1161397"/>
              <a:gd name="connsiteX104" fmla="*/ 6322806 w 6884912"/>
              <a:gd name="connsiteY104" fmla="*/ 213293 h 1161397"/>
              <a:gd name="connsiteX105" fmla="*/ 6364914 w 6884912"/>
              <a:gd name="connsiteY105" fmla="*/ 240140 h 1161397"/>
              <a:gd name="connsiteX106" fmla="*/ 6380420 w 6884912"/>
              <a:gd name="connsiteY106" fmla="*/ 173195 h 1161397"/>
              <a:gd name="connsiteX107" fmla="*/ 6507891 w 6884912"/>
              <a:gd name="connsiteY107" fmla="*/ 118474 h 1161397"/>
              <a:gd name="connsiteX108" fmla="*/ 6571807 w 6884912"/>
              <a:gd name="connsiteY108" fmla="*/ 98636 h 1161397"/>
              <a:gd name="connsiteX109" fmla="*/ 6671880 w 6884912"/>
              <a:gd name="connsiteY109" fmla="*/ 82931 h 1161397"/>
              <a:gd name="connsiteX110" fmla="*/ 6702266 w 6884912"/>
              <a:gd name="connsiteY110" fmla="*/ 75470 h 1161397"/>
              <a:gd name="connsiteX111" fmla="*/ 6845802 w 6884912"/>
              <a:gd name="connsiteY111" fmla="*/ 24496 h 1161397"/>
              <a:gd name="connsiteX112" fmla="*/ 6884912 w 6884912"/>
              <a:gd name="connsiteY112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26340 w 6884912"/>
              <a:gd name="connsiteY39" fmla="*/ 638496 h 1161397"/>
              <a:gd name="connsiteX40" fmla="*/ 1731986 w 6884912"/>
              <a:gd name="connsiteY40" fmla="*/ 589682 h 1161397"/>
              <a:gd name="connsiteX41" fmla="*/ 1927935 w 6884912"/>
              <a:gd name="connsiteY41" fmla="*/ 628540 h 1161397"/>
              <a:gd name="connsiteX42" fmla="*/ 2039075 w 6884912"/>
              <a:gd name="connsiteY42" fmla="*/ 599964 h 1161397"/>
              <a:gd name="connsiteX43" fmla="*/ 2066980 w 6884912"/>
              <a:gd name="connsiteY43" fmla="*/ 550413 h 1161397"/>
              <a:gd name="connsiteX44" fmla="*/ 2352236 w 6884912"/>
              <a:gd name="connsiteY44" fmla="*/ 519602 h 1161397"/>
              <a:gd name="connsiteX45" fmla="*/ 2420791 w 6884912"/>
              <a:gd name="connsiteY45" fmla="*/ 492826 h 1161397"/>
              <a:gd name="connsiteX46" fmla="*/ 2489932 w 6884912"/>
              <a:gd name="connsiteY46" fmla="*/ 507864 h 1161397"/>
              <a:gd name="connsiteX47" fmla="*/ 2512917 w 6884912"/>
              <a:gd name="connsiteY47" fmla="*/ 489127 h 1161397"/>
              <a:gd name="connsiteX48" fmla="*/ 2516783 w 6884912"/>
              <a:gd name="connsiteY48" fmla="*/ 485473 h 1161397"/>
              <a:gd name="connsiteX49" fmla="*/ 2534360 w 6884912"/>
              <a:gd name="connsiteY49" fmla="*/ 480064 h 1161397"/>
              <a:gd name="connsiteX50" fmla="*/ 2536691 w 6884912"/>
              <a:gd name="connsiteY50" fmla="*/ 467018 h 1161397"/>
              <a:gd name="connsiteX51" fmla="*/ 2561265 w 6884912"/>
              <a:gd name="connsiteY51" fmla="*/ 450623 h 1161397"/>
              <a:gd name="connsiteX52" fmla="*/ 2594349 w 6884912"/>
              <a:gd name="connsiteY52" fmla="*/ 443884 h 1161397"/>
              <a:gd name="connsiteX53" fmla="*/ 2754324 w 6884912"/>
              <a:gd name="connsiteY53" fmla="*/ 424766 h 1161397"/>
              <a:gd name="connsiteX54" fmla="*/ 2848470 w 6884912"/>
              <a:gd name="connsiteY54" fmla="*/ 405966 h 1161397"/>
              <a:gd name="connsiteX55" fmla="*/ 2881772 w 6884912"/>
              <a:gd name="connsiteY55" fmla="*/ 387260 h 1161397"/>
              <a:gd name="connsiteX56" fmla="*/ 2929932 w 6884912"/>
              <a:gd name="connsiteY56" fmla="*/ 368912 h 1161397"/>
              <a:gd name="connsiteX57" fmla="*/ 3013020 w 6884912"/>
              <a:gd name="connsiteY57" fmla="*/ 327578 h 1161397"/>
              <a:gd name="connsiteX58" fmla="*/ 3222191 w 6884912"/>
              <a:gd name="connsiteY58" fmla="*/ 307887 h 1161397"/>
              <a:gd name="connsiteX59" fmla="*/ 3227953 w 6884912"/>
              <a:gd name="connsiteY59" fmla="*/ 297650 h 1161397"/>
              <a:gd name="connsiteX60" fmla="*/ 3287859 w 6884912"/>
              <a:gd name="connsiteY60" fmla="*/ 287558 h 1161397"/>
              <a:gd name="connsiteX61" fmla="*/ 3510042 w 6884912"/>
              <a:gd name="connsiteY61" fmla="*/ 311820 h 1161397"/>
              <a:gd name="connsiteX62" fmla="*/ 3626773 w 6884912"/>
              <a:gd name="connsiteY62" fmla="*/ 290452 h 1161397"/>
              <a:gd name="connsiteX63" fmla="*/ 3666217 w 6884912"/>
              <a:gd name="connsiteY63" fmla="*/ 273255 h 1161397"/>
              <a:gd name="connsiteX64" fmla="*/ 3732427 w 6884912"/>
              <a:gd name="connsiteY64" fmla="*/ 245039 h 1161397"/>
              <a:gd name="connsiteX65" fmla="*/ 3777022 w 6884912"/>
              <a:gd name="connsiteY65" fmla="*/ 200276 h 1161397"/>
              <a:gd name="connsiteX66" fmla="*/ 3791246 w 6884912"/>
              <a:gd name="connsiteY66" fmla="*/ 189996 h 1161397"/>
              <a:gd name="connsiteX67" fmla="*/ 3819864 w 6884912"/>
              <a:gd name="connsiteY67" fmla="*/ 194605 h 1161397"/>
              <a:gd name="connsiteX68" fmla="*/ 3830398 w 6884912"/>
              <a:gd name="connsiteY68" fmla="*/ 188383 h 1161397"/>
              <a:gd name="connsiteX69" fmla="*/ 3834360 w 6884912"/>
              <a:gd name="connsiteY69" fmla="*/ 188992 h 1161397"/>
              <a:gd name="connsiteX70" fmla="*/ 3843715 w 6884912"/>
              <a:gd name="connsiteY70" fmla="*/ 188752 h 1161397"/>
              <a:gd name="connsiteX71" fmla="*/ 3842609 w 6884912"/>
              <a:gd name="connsiteY71" fmla="*/ 197386 h 1161397"/>
              <a:gd name="connsiteX72" fmla="*/ 3853961 w 6884912"/>
              <a:gd name="connsiteY72" fmla="*/ 213380 h 1161397"/>
              <a:gd name="connsiteX73" fmla="*/ 3907640 w 6884912"/>
              <a:gd name="connsiteY73" fmla="*/ 207568 h 1161397"/>
              <a:gd name="connsiteX74" fmla="*/ 3910449 w 6884912"/>
              <a:gd name="connsiteY74" fmla="*/ 197808 h 1161397"/>
              <a:gd name="connsiteX75" fmla="*/ 3917197 w 6884912"/>
              <a:gd name="connsiteY75" fmla="*/ 196121 h 1161397"/>
              <a:gd name="connsiteX76" fmla="*/ 3922400 w 6884912"/>
              <a:gd name="connsiteY76" fmla="*/ 205056 h 1161397"/>
              <a:gd name="connsiteX77" fmla="*/ 4013061 w 6884912"/>
              <a:gd name="connsiteY77" fmla="*/ 224874 h 1161397"/>
              <a:gd name="connsiteX78" fmla="*/ 4220717 w 6884912"/>
              <a:gd name="connsiteY78" fmla="*/ 192946 h 1161397"/>
              <a:gd name="connsiteX79" fmla="*/ 4228802 w 6884912"/>
              <a:gd name="connsiteY79" fmla="*/ 201468 h 1161397"/>
              <a:gd name="connsiteX80" fmla="*/ 4289361 w 6884912"/>
              <a:gd name="connsiteY80" fmla="*/ 196642 h 1161397"/>
              <a:gd name="connsiteX81" fmla="*/ 4498913 w 6884912"/>
              <a:gd name="connsiteY81" fmla="*/ 118915 h 1161397"/>
              <a:gd name="connsiteX82" fmla="*/ 4617330 w 6884912"/>
              <a:gd name="connsiteY82" fmla="*/ 111163 h 1161397"/>
              <a:gd name="connsiteX83" fmla="*/ 4659778 w 6884912"/>
              <a:gd name="connsiteY83" fmla="*/ 118219 h 1161397"/>
              <a:gd name="connsiteX84" fmla="*/ 4730870 w 6884912"/>
              <a:gd name="connsiteY84" fmla="*/ 129432 h 1161397"/>
              <a:gd name="connsiteX85" fmla="*/ 4785037 w 6884912"/>
              <a:gd name="connsiteY85" fmla="*/ 161964 h 1161397"/>
              <a:gd name="connsiteX86" fmla="*/ 4844073 w 6884912"/>
              <a:gd name="connsiteY86" fmla="*/ 161768 h 1161397"/>
              <a:gd name="connsiteX87" fmla="*/ 4856454 w 6884912"/>
              <a:gd name="connsiteY87" fmla="*/ 130488 h 1161397"/>
              <a:gd name="connsiteX88" fmla="*/ 4920038 w 6884912"/>
              <a:gd name="connsiteY88" fmla="*/ 140418 h 1161397"/>
              <a:gd name="connsiteX89" fmla="*/ 5016639 w 6884912"/>
              <a:gd name="connsiteY89" fmla="*/ 158905 h 1161397"/>
              <a:gd name="connsiteX90" fmla="*/ 5072009 w 6884912"/>
              <a:gd name="connsiteY90" fmla="*/ 161502 h 1161397"/>
              <a:gd name="connsiteX91" fmla="*/ 5223626 w 6884912"/>
              <a:gd name="connsiteY91" fmla="*/ 177356 h 1161397"/>
              <a:gd name="connsiteX92" fmla="*/ 5375773 w 6884912"/>
              <a:gd name="connsiteY92" fmla="*/ 199913 h 1161397"/>
              <a:gd name="connsiteX93" fmla="*/ 5467502 w 6884912"/>
              <a:gd name="connsiteY93" fmla="*/ 250963 h 1161397"/>
              <a:gd name="connsiteX94" fmla="*/ 5592395 w 6884912"/>
              <a:gd name="connsiteY94" fmla="*/ 265434 h 1161397"/>
              <a:gd name="connsiteX95" fmla="*/ 5613532 w 6884912"/>
              <a:gd name="connsiteY95" fmla="*/ 273379 h 1161397"/>
              <a:gd name="connsiteX96" fmla="*/ 5642173 w 6884912"/>
              <a:gd name="connsiteY96" fmla="*/ 266904 h 1161397"/>
              <a:gd name="connsiteX97" fmla="*/ 5756910 w 6884912"/>
              <a:gd name="connsiteY97" fmla="*/ 239211 h 1161397"/>
              <a:gd name="connsiteX98" fmla="*/ 5846667 w 6884912"/>
              <a:gd name="connsiteY98" fmla="*/ 201786 h 1161397"/>
              <a:gd name="connsiteX99" fmla="*/ 5960732 w 6884912"/>
              <a:gd name="connsiteY99" fmla="*/ 220708 h 1161397"/>
              <a:gd name="connsiteX100" fmla="*/ 6029542 w 6884912"/>
              <a:gd name="connsiteY100" fmla="*/ 210339 h 1161397"/>
              <a:gd name="connsiteX101" fmla="*/ 6141123 w 6884912"/>
              <a:gd name="connsiteY101" fmla="*/ 159923 h 1161397"/>
              <a:gd name="connsiteX102" fmla="*/ 6290640 w 6884912"/>
              <a:gd name="connsiteY102" fmla="*/ 167441 h 1161397"/>
              <a:gd name="connsiteX103" fmla="*/ 6322806 w 6884912"/>
              <a:gd name="connsiteY103" fmla="*/ 213293 h 1161397"/>
              <a:gd name="connsiteX104" fmla="*/ 6364914 w 6884912"/>
              <a:gd name="connsiteY104" fmla="*/ 240140 h 1161397"/>
              <a:gd name="connsiteX105" fmla="*/ 6380420 w 6884912"/>
              <a:gd name="connsiteY105" fmla="*/ 173195 h 1161397"/>
              <a:gd name="connsiteX106" fmla="*/ 6507891 w 6884912"/>
              <a:gd name="connsiteY106" fmla="*/ 118474 h 1161397"/>
              <a:gd name="connsiteX107" fmla="*/ 6571807 w 6884912"/>
              <a:gd name="connsiteY107" fmla="*/ 98636 h 1161397"/>
              <a:gd name="connsiteX108" fmla="*/ 6671880 w 6884912"/>
              <a:gd name="connsiteY108" fmla="*/ 82931 h 1161397"/>
              <a:gd name="connsiteX109" fmla="*/ 6702266 w 6884912"/>
              <a:gd name="connsiteY109" fmla="*/ 75470 h 1161397"/>
              <a:gd name="connsiteX110" fmla="*/ 6845802 w 6884912"/>
              <a:gd name="connsiteY110" fmla="*/ 24496 h 1161397"/>
              <a:gd name="connsiteX111" fmla="*/ 6884912 w 6884912"/>
              <a:gd name="connsiteY111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26340 w 6884912"/>
              <a:gd name="connsiteY39" fmla="*/ 638496 h 1161397"/>
              <a:gd name="connsiteX40" fmla="*/ 1731986 w 6884912"/>
              <a:gd name="connsiteY40" fmla="*/ 589682 h 1161397"/>
              <a:gd name="connsiteX41" fmla="*/ 1927935 w 6884912"/>
              <a:gd name="connsiteY41" fmla="*/ 628540 h 1161397"/>
              <a:gd name="connsiteX42" fmla="*/ 2039075 w 6884912"/>
              <a:gd name="connsiteY42" fmla="*/ 599964 h 1161397"/>
              <a:gd name="connsiteX43" fmla="*/ 2066980 w 6884912"/>
              <a:gd name="connsiteY43" fmla="*/ 550413 h 1161397"/>
              <a:gd name="connsiteX44" fmla="*/ 2352236 w 6884912"/>
              <a:gd name="connsiteY44" fmla="*/ 519602 h 1161397"/>
              <a:gd name="connsiteX45" fmla="*/ 2420791 w 6884912"/>
              <a:gd name="connsiteY45" fmla="*/ 492826 h 1161397"/>
              <a:gd name="connsiteX46" fmla="*/ 2489932 w 6884912"/>
              <a:gd name="connsiteY46" fmla="*/ 507864 h 1161397"/>
              <a:gd name="connsiteX47" fmla="*/ 2512917 w 6884912"/>
              <a:gd name="connsiteY47" fmla="*/ 489127 h 1161397"/>
              <a:gd name="connsiteX48" fmla="*/ 2516783 w 6884912"/>
              <a:gd name="connsiteY48" fmla="*/ 485473 h 1161397"/>
              <a:gd name="connsiteX49" fmla="*/ 2534360 w 6884912"/>
              <a:gd name="connsiteY49" fmla="*/ 480064 h 1161397"/>
              <a:gd name="connsiteX50" fmla="*/ 2536691 w 6884912"/>
              <a:gd name="connsiteY50" fmla="*/ 467018 h 1161397"/>
              <a:gd name="connsiteX51" fmla="*/ 2561265 w 6884912"/>
              <a:gd name="connsiteY51" fmla="*/ 450623 h 1161397"/>
              <a:gd name="connsiteX52" fmla="*/ 2594349 w 6884912"/>
              <a:gd name="connsiteY52" fmla="*/ 443884 h 1161397"/>
              <a:gd name="connsiteX53" fmla="*/ 2754324 w 6884912"/>
              <a:gd name="connsiteY53" fmla="*/ 424766 h 1161397"/>
              <a:gd name="connsiteX54" fmla="*/ 2848470 w 6884912"/>
              <a:gd name="connsiteY54" fmla="*/ 405966 h 1161397"/>
              <a:gd name="connsiteX55" fmla="*/ 2881772 w 6884912"/>
              <a:gd name="connsiteY55" fmla="*/ 387260 h 1161397"/>
              <a:gd name="connsiteX56" fmla="*/ 2929932 w 6884912"/>
              <a:gd name="connsiteY56" fmla="*/ 368912 h 1161397"/>
              <a:gd name="connsiteX57" fmla="*/ 3013020 w 6884912"/>
              <a:gd name="connsiteY57" fmla="*/ 327578 h 1161397"/>
              <a:gd name="connsiteX58" fmla="*/ 3222191 w 6884912"/>
              <a:gd name="connsiteY58" fmla="*/ 307887 h 1161397"/>
              <a:gd name="connsiteX59" fmla="*/ 3227953 w 6884912"/>
              <a:gd name="connsiteY59" fmla="*/ 297650 h 1161397"/>
              <a:gd name="connsiteX60" fmla="*/ 3287859 w 6884912"/>
              <a:gd name="connsiteY60" fmla="*/ 287558 h 1161397"/>
              <a:gd name="connsiteX61" fmla="*/ 3510042 w 6884912"/>
              <a:gd name="connsiteY61" fmla="*/ 311820 h 1161397"/>
              <a:gd name="connsiteX62" fmla="*/ 3626773 w 6884912"/>
              <a:gd name="connsiteY62" fmla="*/ 290452 h 1161397"/>
              <a:gd name="connsiteX63" fmla="*/ 3666217 w 6884912"/>
              <a:gd name="connsiteY63" fmla="*/ 273255 h 1161397"/>
              <a:gd name="connsiteX64" fmla="*/ 3732427 w 6884912"/>
              <a:gd name="connsiteY64" fmla="*/ 245039 h 1161397"/>
              <a:gd name="connsiteX65" fmla="*/ 3777022 w 6884912"/>
              <a:gd name="connsiteY65" fmla="*/ 200276 h 1161397"/>
              <a:gd name="connsiteX66" fmla="*/ 3791246 w 6884912"/>
              <a:gd name="connsiteY66" fmla="*/ 189996 h 1161397"/>
              <a:gd name="connsiteX67" fmla="*/ 3819864 w 6884912"/>
              <a:gd name="connsiteY67" fmla="*/ 194605 h 1161397"/>
              <a:gd name="connsiteX68" fmla="*/ 3830398 w 6884912"/>
              <a:gd name="connsiteY68" fmla="*/ 188383 h 1161397"/>
              <a:gd name="connsiteX69" fmla="*/ 3834360 w 6884912"/>
              <a:gd name="connsiteY69" fmla="*/ 188992 h 1161397"/>
              <a:gd name="connsiteX70" fmla="*/ 3843715 w 6884912"/>
              <a:gd name="connsiteY70" fmla="*/ 188752 h 1161397"/>
              <a:gd name="connsiteX71" fmla="*/ 3842609 w 6884912"/>
              <a:gd name="connsiteY71" fmla="*/ 197386 h 1161397"/>
              <a:gd name="connsiteX72" fmla="*/ 3853961 w 6884912"/>
              <a:gd name="connsiteY72" fmla="*/ 213380 h 1161397"/>
              <a:gd name="connsiteX73" fmla="*/ 3907640 w 6884912"/>
              <a:gd name="connsiteY73" fmla="*/ 207568 h 1161397"/>
              <a:gd name="connsiteX74" fmla="*/ 3910449 w 6884912"/>
              <a:gd name="connsiteY74" fmla="*/ 197808 h 1161397"/>
              <a:gd name="connsiteX75" fmla="*/ 3917197 w 6884912"/>
              <a:gd name="connsiteY75" fmla="*/ 196121 h 1161397"/>
              <a:gd name="connsiteX76" fmla="*/ 3922400 w 6884912"/>
              <a:gd name="connsiteY76" fmla="*/ 205056 h 1161397"/>
              <a:gd name="connsiteX77" fmla="*/ 4013061 w 6884912"/>
              <a:gd name="connsiteY77" fmla="*/ 224874 h 1161397"/>
              <a:gd name="connsiteX78" fmla="*/ 4220717 w 6884912"/>
              <a:gd name="connsiteY78" fmla="*/ 192946 h 1161397"/>
              <a:gd name="connsiteX79" fmla="*/ 4228802 w 6884912"/>
              <a:gd name="connsiteY79" fmla="*/ 201468 h 1161397"/>
              <a:gd name="connsiteX80" fmla="*/ 4289361 w 6884912"/>
              <a:gd name="connsiteY80" fmla="*/ 196642 h 1161397"/>
              <a:gd name="connsiteX81" fmla="*/ 4498913 w 6884912"/>
              <a:gd name="connsiteY81" fmla="*/ 118915 h 1161397"/>
              <a:gd name="connsiteX82" fmla="*/ 4617330 w 6884912"/>
              <a:gd name="connsiteY82" fmla="*/ 111163 h 1161397"/>
              <a:gd name="connsiteX83" fmla="*/ 4659778 w 6884912"/>
              <a:gd name="connsiteY83" fmla="*/ 118219 h 1161397"/>
              <a:gd name="connsiteX84" fmla="*/ 4730870 w 6884912"/>
              <a:gd name="connsiteY84" fmla="*/ 129432 h 1161397"/>
              <a:gd name="connsiteX85" fmla="*/ 4785037 w 6884912"/>
              <a:gd name="connsiteY85" fmla="*/ 161964 h 1161397"/>
              <a:gd name="connsiteX86" fmla="*/ 4844073 w 6884912"/>
              <a:gd name="connsiteY86" fmla="*/ 161768 h 1161397"/>
              <a:gd name="connsiteX87" fmla="*/ 4856454 w 6884912"/>
              <a:gd name="connsiteY87" fmla="*/ 130488 h 1161397"/>
              <a:gd name="connsiteX88" fmla="*/ 4920038 w 6884912"/>
              <a:gd name="connsiteY88" fmla="*/ 140418 h 1161397"/>
              <a:gd name="connsiteX89" fmla="*/ 5016639 w 6884912"/>
              <a:gd name="connsiteY89" fmla="*/ 158905 h 1161397"/>
              <a:gd name="connsiteX90" fmla="*/ 5072009 w 6884912"/>
              <a:gd name="connsiteY90" fmla="*/ 161502 h 1161397"/>
              <a:gd name="connsiteX91" fmla="*/ 5223626 w 6884912"/>
              <a:gd name="connsiteY91" fmla="*/ 177356 h 1161397"/>
              <a:gd name="connsiteX92" fmla="*/ 5375773 w 6884912"/>
              <a:gd name="connsiteY92" fmla="*/ 199913 h 1161397"/>
              <a:gd name="connsiteX93" fmla="*/ 5467502 w 6884912"/>
              <a:gd name="connsiteY93" fmla="*/ 250963 h 1161397"/>
              <a:gd name="connsiteX94" fmla="*/ 5592395 w 6884912"/>
              <a:gd name="connsiteY94" fmla="*/ 265434 h 1161397"/>
              <a:gd name="connsiteX95" fmla="*/ 5613532 w 6884912"/>
              <a:gd name="connsiteY95" fmla="*/ 273379 h 1161397"/>
              <a:gd name="connsiteX96" fmla="*/ 5642173 w 6884912"/>
              <a:gd name="connsiteY96" fmla="*/ 266904 h 1161397"/>
              <a:gd name="connsiteX97" fmla="*/ 5756910 w 6884912"/>
              <a:gd name="connsiteY97" fmla="*/ 239211 h 1161397"/>
              <a:gd name="connsiteX98" fmla="*/ 5846667 w 6884912"/>
              <a:gd name="connsiteY98" fmla="*/ 201786 h 1161397"/>
              <a:gd name="connsiteX99" fmla="*/ 5960732 w 6884912"/>
              <a:gd name="connsiteY99" fmla="*/ 220708 h 1161397"/>
              <a:gd name="connsiteX100" fmla="*/ 6029542 w 6884912"/>
              <a:gd name="connsiteY100" fmla="*/ 210339 h 1161397"/>
              <a:gd name="connsiteX101" fmla="*/ 6141123 w 6884912"/>
              <a:gd name="connsiteY101" fmla="*/ 159923 h 1161397"/>
              <a:gd name="connsiteX102" fmla="*/ 6290640 w 6884912"/>
              <a:gd name="connsiteY102" fmla="*/ 167441 h 1161397"/>
              <a:gd name="connsiteX103" fmla="*/ 6322806 w 6884912"/>
              <a:gd name="connsiteY103" fmla="*/ 213293 h 1161397"/>
              <a:gd name="connsiteX104" fmla="*/ 6380420 w 6884912"/>
              <a:gd name="connsiteY104" fmla="*/ 173195 h 1161397"/>
              <a:gd name="connsiteX105" fmla="*/ 6507891 w 6884912"/>
              <a:gd name="connsiteY105" fmla="*/ 118474 h 1161397"/>
              <a:gd name="connsiteX106" fmla="*/ 6571807 w 6884912"/>
              <a:gd name="connsiteY106" fmla="*/ 98636 h 1161397"/>
              <a:gd name="connsiteX107" fmla="*/ 6671880 w 6884912"/>
              <a:gd name="connsiteY107" fmla="*/ 82931 h 1161397"/>
              <a:gd name="connsiteX108" fmla="*/ 6702266 w 6884912"/>
              <a:gd name="connsiteY108" fmla="*/ 75470 h 1161397"/>
              <a:gd name="connsiteX109" fmla="*/ 6845802 w 6884912"/>
              <a:gd name="connsiteY109" fmla="*/ 24496 h 1161397"/>
              <a:gd name="connsiteX110" fmla="*/ 6884912 w 6884912"/>
              <a:gd name="connsiteY110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26340 w 6884912"/>
              <a:gd name="connsiteY39" fmla="*/ 638496 h 1161397"/>
              <a:gd name="connsiteX40" fmla="*/ 1731986 w 6884912"/>
              <a:gd name="connsiteY40" fmla="*/ 589682 h 1161397"/>
              <a:gd name="connsiteX41" fmla="*/ 1927935 w 6884912"/>
              <a:gd name="connsiteY41" fmla="*/ 628540 h 1161397"/>
              <a:gd name="connsiteX42" fmla="*/ 2039075 w 6884912"/>
              <a:gd name="connsiteY42" fmla="*/ 599964 h 1161397"/>
              <a:gd name="connsiteX43" fmla="*/ 2066980 w 6884912"/>
              <a:gd name="connsiteY43" fmla="*/ 550413 h 1161397"/>
              <a:gd name="connsiteX44" fmla="*/ 2352236 w 6884912"/>
              <a:gd name="connsiteY44" fmla="*/ 519602 h 1161397"/>
              <a:gd name="connsiteX45" fmla="*/ 2420791 w 6884912"/>
              <a:gd name="connsiteY45" fmla="*/ 492826 h 1161397"/>
              <a:gd name="connsiteX46" fmla="*/ 2489932 w 6884912"/>
              <a:gd name="connsiteY46" fmla="*/ 507864 h 1161397"/>
              <a:gd name="connsiteX47" fmla="*/ 2512917 w 6884912"/>
              <a:gd name="connsiteY47" fmla="*/ 489127 h 1161397"/>
              <a:gd name="connsiteX48" fmla="*/ 2516783 w 6884912"/>
              <a:gd name="connsiteY48" fmla="*/ 485473 h 1161397"/>
              <a:gd name="connsiteX49" fmla="*/ 2534360 w 6884912"/>
              <a:gd name="connsiteY49" fmla="*/ 480064 h 1161397"/>
              <a:gd name="connsiteX50" fmla="*/ 2536691 w 6884912"/>
              <a:gd name="connsiteY50" fmla="*/ 467018 h 1161397"/>
              <a:gd name="connsiteX51" fmla="*/ 2561265 w 6884912"/>
              <a:gd name="connsiteY51" fmla="*/ 450623 h 1161397"/>
              <a:gd name="connsiteX52" fmla="*/ 2594349 w 6884912"/>
              <a:gd name="connsiteY52" fmla="*/ 443884 h 1161397"/>
              <a:gd name="connsiteX53" fmla="*/ 2754324 w 6884912"/>
              <a:gd name="connsiteY53" fmla="*/ 424766 h 1161397"/>
              <a:gd name="connsiteX54" fmla="*/ 2848470 w 6884912"/>
              <a:gd name="connsiteY54" fmla="*/ 405966 h 1161397"/>
              <a:gd name="connsiteX55" fmla="*/ 2881772 w 6884912"/>
              <a:gd name="connsiteY55" fmla="*/ 387260 h 1161397"/>
              <a:gd name="connsiteX56" fmla="*/ 2929932 w 6884912"/>
              <a:gd name="connsiteY56" fmla="*/ 368912 h 1161397"/>
              <a:gd name="connsiteX57" fmla="*/ 3013020 w 6884912"/>
              <a:gd name="connsiteY57" fmla="*/ 327578 h 1161397"/>
              <a:gd name="connsiteX58" fmla="*/ 3222191 w 6884912"/>
              <a:gd name="connsiteY58" fmla="*/ 307887 h 1161397"/>
              <a:gd name="connsiteX59" fmla="*/ 3227953 w 6884912"/>
              <a:gd name="connsiteY59" fmla="*/ 297650 h 1161397"/>
              <a:gd name="connsiteX60" fmla="*/ 3510042 w 6884912"/>
              <a:gd name="connsiteY60" fmla="*/ 311820 h 1161397"/>
              <a:gd name="connsiteX61" fmla="*/ 3626773 w 6884912"/>
              <a:gd name="connsiteY61" fmla="*/ 290452 h 1161397"/>
              <a:gd name="connsiteX62" fmla="*/ 3666217 w 6884912"/>
              <a:gd name="connsiteY62" fmla="*/ 273255 h 1161397"/>
              <a:gd name="connsiteX63" fmla="*/ 3732427 w 6884912"/>
              <a:gd name="connsiteY63" fmla="*/ 245039 h 1161397"/>
              <a:gd name="connsiteX64" fmla="*/ 3777022 w 6884912"/>
              <a:gd name="connsiteY64" fmla="*/ 200276 h 1161397"/>
              <a:gd name="connsiteX65" fmla="*/ 3791246 w 6884912"/>
              <a:gd name="connsiteY65" fmla="*/ 189996 h 1161397"/>
              <a:gd name="connsiteX66" fmla="*/ 3819864 w 6884912"/>
              <a:gd name="connsiteY66" fmla="*/ 194605 h 1161397"/>
              <a:gd name="connsiteX67" fmla="*/ 3830398 w 6884912"/>
              <a:gd name="connsiteY67" fmla="*/ 188383 h 1161397"/>
              <a:gd name="connsiteX68" fmla="*/ 3834360 w 6884912"/>
              <a:gd name="connsiteY68" fmla="*/ 188992 h 1161397"/>
              <a:gd name="connsiteX69" fmla="*/ 3843715 w 6884912"/>
              <a:gd name="connsiteY69" fmla="*/ 188752 h 1161397"/>
              <a:gd name="connsiteX70" fmla="*/ 3842609 w 6884912"/>
              <a:gd name="connsiteY70" fmla="*/ 197386 h 1161397"/>
              <a:gd name="connsiteX71" fmla="*/ 3853961 w 6884912"/>
              <a:gd name="connsiteY71" fmla="*/ 213380 h 1161397"/>
              <a:gd name="connsiteX72" fmla="*/ 3907640 w 6884912"/>
              <a:gd name="connsiteY72" fmla="*/ 207568 h 1161397"/>
              <a:gd name="connsiteX73" fmla="*/ 3910449 w 6884912"/>
              <a:gd name="connsiteY73" fmla="*/ 197808 h 1161397"/>
              <a:gd name="connsiteX74" fmla="*/ 3917197 w 6884912"/>
              <a:gd name="connsiteY74" fmla="*/ 196121 h 1161397"/>
              <a:gd name="connsiteX75" fmla="*/ 3922400 w 6884912"/>
              <a:gd name="connsiteY75" fmla="*/ 205056 h 1161397"/>
              <a:gd name="connsiteX76" fmla="*/ 4013061 w 6884912"/>
              <a:gd name="connsiteY76" fmla="*/ 224874 h 1161397"/>
              <a:gd name="connsiteX77" fmla="*/ 4220717 w 6884912"/>
              <a:gd name="connsiteY77" fmla="*/ 192946 h 1161397"/>
              <a:gd name="connsiteX78" fmla="*/ 4228802 w 6884912"/>
              <a:gd name="connsiteY78" fmla="*/ 201468 h 1161397"/>
              <a:gd name="connsiteX79" fmla="*/ 4289361 w 6884912"/>
              <a:gd name="connsiteY79" fmla="*/ 196642 h 1161397"/>
              <a:gd name="connsiteX80" fmla="*/ 4498913 w 6884912"/>
              <a:gd name="connsiteY80" fmla="*/ 118915 h 1161397"/>
              <a:gd name="connsiteX81" fmla="*/ 4617330 w 6884912"/>
              <a:gd name="connsiteY81" fmla="*/ 111163 h 1161397"/>
              <a:gd name="connsiteX82" fmla="*/ 4659778 w 6884912"/>
              <a:gd name="connsiteY82" fmla="*/ 118219 h 1161397"/>
              <a:gd name="connsiteX83" fmla="*/ 4730870 w 6884912"/>
              <a:gd name="connsiteY83" fmla="*/ 129432 h 1161397"/>
              <a:gd name="connsiteX84" fmla="*/ 4785037 w 6884912"/>
              <a:gd name="connsiteY84" fmla="*/ 161964 h 1161397"/>
              <a:gd name="connsiteX85" fmla="*/ 4844073 w 6884912"/>
              <a:gd name="connsiteY85" fmla="*/ 161768 h 1161397"/>
              <a:gd name="connsiteX86" fmla="*/ 4856454 w 6884912"/>
              <a:gd name="connsiteY86" fmla="*/ 130488 h 1161397"/>
              <a:gd name="connsiteX87" fmla="*/ 4920038 w 6884912"/>
              <a:gd name="connsiteY87" fmla="*/ 140418 h 1161397"/>
              <a:gd name="connsiteX88" fmla="*/ 5016639 w 6884912"/>
              <a:gd name="connsiteY88" fmla="*/ 158905 h 1161397"/>
              <a:gd name="connsiteX89" fmla="*/ 5072009 w 6884912"/>
              <a:gd name="connsiteY89" fmla="*/ 161502 h 1161397"/>
              <a:gd name="connsiteX90" fmla="*/ 5223626 w 6884912"/>
              <a:gd name="connsiteY90" fmla="*/ 177356 h 1161397"/>
              <a:gd name="connsiteX91" fmla="*/ 5375773 w 6884912"/>
              <a:gd name="connsiteY91" fmla="*/ 199913 h 1161397"/>
              <a:gd name="connsiteX92" fmla="*/ 5467502 w 6884912"/>
              <a:gd name="connsiteY92" fmla="*/ 250963 h 1161397"/>
              <a:gd name="connsiteX93" fmla="*/ 5592395 w 6884912"/>
              <a:gd name="connsiteY93" fmla="*/ 265434 h 1161397"/>
              <a:gd name="connsiteX94" fmla="*/ 5613532 w 6884912"/>
              <a:gd name="connsiteY94" fmla="*/ 273379 h 1161397"/>
              <a:gd name="connsiteX95" fmla="*/ 5642173 w 6884912"/>
              <a:gd name="connsiteY95" fmla="*/ 266904 h 1161397"/>
              <a:gd name="connsiteX96" fmla="*/ 5756910 w 6884912"/>
              <a:gd name="connsiteY96" fmla="*/ 239211 h 1161397"/>
              <a:gd name="connsiteX97" fmla="*/ 5846667 w 6884912"/>
              <a:gd name="connsiteY97" fmla="*/ 201786 h 1161397"/>
              <a:gd name="connsiteX98" fmla="*/ 5960732 w 6884912"/>
              <a:gd name="connsiteY98" fmla="*/ 220708 h 1161397"/>
              <a:gd name="connsiteX99" fmla="*/ 6029542 w 6884912"/>
              <a:gd name="connsiteY99" fmla="*/ 210339 h 1161397"/>
              <a:gd name="connsiteX100" fmla="*/ 6141123 w 6884912"/>
              <a:gd name="connsiteY100" fmla="*/ 159923 h 1161397"/>
              <a:gd name="connsiteX101" fmla="*/ 6290640 w 6884912"/>
              <a:gd name="connsiteY101" fmla="*/ 167441 h 1161397"/>
              <a:gd name="connsiteX102" fmla="*/ 6322806 w 6884912"/>
              <a:gd name="connsiteY102" fmla="*/ 213293 h 1161397"/>
              <a:gd name="connsiteX103" fmla="*/ 6380420 w 6884912"/>
              <a:gd name="connsiteY103" fmla="*/ 173195 h 1161397"/>
              <a:gd name="connsiteX104" fmla="*/ 6507891 w 6884912"/>
              <a:gd name="connsiteY104" fmla="*/ 118474 h 1161397"/>
              <a:gd name="connsiteX105" fmla="*/ 6571807 w 6884912"/>
              <a:gd name="connsiteY105" fmla="*/ 98636 h 1161397"/>
              <a:gd name="connsiteX106" fmla="*/ 6671880 w 6884912"/>
              <a:gd name="connsiteY106" fmla="*/ 82931 h 1161397"/>
              <a:gd name="connsiteX107" fmla="*/ 6702266 w 6884912"/>
              <a:gd name="connsiteY107" fmla="*/ 75470 h 1161397"/>
              <a:gd name="connsiteX108" fmla="*/ 6845802 w 6884912"/>
              <a:gd name="connsiteY108" fmla="*/ 24496 h 1161397"/>
              <a:gd name="connsiteX109" fmla="*/ 6884912 w 6884912"/>
              <a:gd name="connsiteY109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26340 w 6884912"/>
              <a:gd name="connsiteY39" fmla="*/ 638496 h 1161397"/>
              <a:gd name="connsiteX40" fmla="*/ 1731986 w 6884912"/>
              <a:gd name="connsiteY40" fmla="*/ 589682 h 1161397"/>
              <a:gd name="connsiteX41" fmla="*/ 1927935 w 6884912"/>
              <a:gd name="connsiteY41" fmla="*/ 628540 h 1161397"/>
              <a:gd name="connsiteX42" fmla="*/ 2039075 w 6884912"/>
              <a:gd name="connsiteY42" fmla="*/ 599964 h 1161397"/>
              <a:gd name="connsiteX43" fmla="*/ 2066980 w 6884912"/>
              <a:gd name="connsiteY43" fmla="*/ 550413 h 1161397"/>
              <a:gd name="connsiteX44" fmla="*/ 2352236 w 6884912"/>
              <a:gd name="connsiteY44" fmla="*/ 519602 h 1161397"/>
              <a:gd name="connsiteX45" fmla="*/ 2420791 w 6884912"/>
              <a:gd name="connsiteY45" fmla="*/ 492826 h 1161397"/>
              <a:gd name="connsiteX46" fmla="*/ 2489932 w 6884912"/>
              <a:gd name="connsiteY46" fmla="*/ 507864 h 1161397"/>
              <a:gd name="connsiteX47" fmla="*/ 2512917 w 6884912"/>
              <a:gd name="connsiteY47" fmla="*/ 489127 h 1161397"/>
              <a:gd name="connsiteX48" fmla="*/ 2516783 w 6884912"/>
              <a:gd name="connsiteY48" fmla="*/ 485473 h 1161397"/>
              <a:gd name="connsiteX49" fmla="*/ 2534360 w 6884912"/>
              <a:gd name="connsiteY49" fmla="*/ 480064 h 1161397"/>
              <a:gd name="connsiteX50" fmla="*/ 2536691 w 6884912"/>
              <a:gd name="connsiteY50" fmla="*/ 467018 h 1161397"/>
              <a:gd name="connsiteX51" fmla="*/ 2561265 w 6884912"/>
              <a:gd name="connsiteY51" fmla="*/ 450623 h 1161397"/>
              <a:gd name="connsiteX52" fmla="*/ 2594349 w 6884912"/>
              <a:gd name="connsiteY52" fmla="*/ 443884 h 1161397"/>
              <a:gd name="connsiteX53" fmla="*/ 2754324 w 6884912"/>
              <a:gd name="connsiteY53" fmla="*/ 424766 h 1161397"/>
              <a:gd name="connsiteX54" fmla="*/ 2848470 w 6884912"/>
              <a:gd name="connsiteY54" fmla="*/ 405966 h 1161397"/>
              <a:gd name="connsiteX55" fmla="*/ 2881772 w 6884912"/>
              <a:gd name="connsiteY55" fmla="*/ 387260 h 1161397"/>
              <a:gd name="connsiteX56" fmla="*/ 2929932 w 6884912"/>
              <a:gd name="connsiteY56" fmla="*/ 368912 h 1161397"/>
              <a:gd name="connsiteX57" fmla="*/ 3013020 w 6884912"/>
              <a:gd name="connsiteY57" fmla="*/ 327578 h 1161397"/>
              <a:gd name="connsiteX58" fmla="*/ 3222191 w 6884912"/>
              <a:gd name="connsiteY58" fmla="*/ 307887 h 1161397"/>
              <a:gd name="connsiteX59" fmla="*/ 3227953 w 6884912"/>
              <a:gd name="connsiteY59" fmla="*/ 297650 h 1161397"/>
              <a:gd name="connsiteX60" fmla="*/ 3510042 w 6884912"/>
              <a:gd name="connsiteY60" fmla="*/ 311820 h 1161397"/>
              <a:gd name="connsiteX61" fmla="*/ 3626773 w 6884912"/>
              <a:gd name="connsiteY61" fmla="*/ 290452 h 1161397"/>
              <a:gd name="connsiteX62" fmla="*/ 3666217 w 6884912"/>
              <a:gd name="connsiteY62" fmla="*/ 273255 h 1161397"/>
              <a:gd name="connsiteX63" fmla="*/ 3732427 w 6884912"/>
              <a:gd name="connsiteY63" fmla="*/ 245039 h 1161397"/>
              <a:gd name="connsiteX64" fmla="*/ 3777022 w 6884912"/>
              <a:gd name="connsiteY64" fmla="*/ 200276 h 1161397"/>
              <a:gd name="connsiteX65" fmla="*/ 3791246 w 6884912"/>
              <a:gd name="connsiteY65" fmla="*/ 189996 h 1161397"/>
              <a:gd name="connsiteX66" fmla="*/ 3819864 w 6884912"/>
              <a:gd name="connsiteY66" fmla="*/ 194605 h 1161397"/>
              <a:gd name="connsiteX67" fmla="*/ 3830398 w 6884912"/>
              <a:gd name="connsiteY67" fmla="*/ 188383 h 1161397"/>
              <a:gd name="connsiteX68" fmla="*/ 3834360 w 6884912"/>
              <a:gd name="connsiteY68" fmla="*/ 188992 h 1161397"/>
              <a:gd name="connsiteX69" fmla="*/ 3843715 w 6884912"/>
              <a:gd name="connsiteY69" fmla="*/ 188752 h 1161397"/>
              <a:gd name="connsiteX70" fmla="*/ 3842609 w 6884912"/>
              <a:gd name="connsiteY70" fmla="*/ 197386 h 1161397"/>
              <a:gd name="connsiteX71" fmla="*/ 3853961 w 6884912"/>
              <a:gd name="connsiteY71" fmla="*/ 213380 h 1161397"/>
              <a:gd name="connsiteX72" fmla="*/ 3907640 w 6884912"/>
              <a:gd name="connsiteY72" fmla="*/ 207568 h 1161397"/>
              <a:gd name="connsiteX73" fmla="*/ 3910449 w 6884912"/>
              <a:gd name="connsiteY73" fmla="*/ 197808 h 1161397"/>
              <a:gd name="connsiteX74" fmla="*/ 3917197 w 6884912"/>
              <a:gd name="connsiteY74" fmla="*/ 196121 h 1161397"/>
              <a:gd name="connsiteX75" fmla="*/ 3922400 w 6884912"/>
              <a:gd name="connsiteY75" fmla="*/ 205056 h 1161397"/>
              <a:gd name="connsiteX76" fmla="*/ 4013061 w 6884912"/>
              <a:gd name="connsiteY76" fmla="*/ 224874 h 1161397"/>
              <a:gd name="connsiteX77" fmla="*/ 4220717 w 6884912"/>
              <a:gd name="connsiteY77" fmla="*/ 192946 h 1161397"/>
              <a:gd name="connsiteX78" fmla="*/ 4228802 w 6884912"/>
              <a:gd name="connsiteY78" fmla="*/ 201468 h 1161397"/>
              <a:gd name="connsiteX79" fmla="*/ 4289361 w 6884912"/>
              <a:gd name="connsiteY79" fmla="*/ 196642 h 1161397"/>
              <a:gd name="connsiteX80" fmla="*/ 4498913 w 6884912"/>
              <a:gd name="connsiteY80" fmla="*/ 118915 h 1161397"/>
              <a:gd name="connsiteX81" fmla="*/ 4617330 w 6884912"/>
              <a:gd name="connsiteY81" fmla="*/ 111163 h 1161397"/>
              <a:gd name="connsiteX82" fmla="*/ 4659778 w 6884912"/>
              <a:gd name="connsiteY82" fmla="*/ 118219 h 1161397"/>
              <a:gd name="connsiteX83" fmla="*/ 4730870 w 6884912"/>
              <a:gd name="connsiteY83" fmla="*/ 129432 h 1161397"/>
              <a:gd name="connsiteX84" fmla="*/ 4844073 w 6884912"/>
              <a:gd name="connsiteY84" fmla="*/ 161768 h 1161397"/>
              <a:gd name="connsiteX85" fmla="*/ 4856454 w 6884912"/>
              <a:gd name="connsiteY85" fmla="*/ 130488 h 1161397"/>
              <a:gd name="connsiteX86" fmla="*/ 4920038 w 6884912"/>
              <a:gd name="connsiteY86" fmla="*/ 140418 h 1161397"/>
              <a:gd name="connsiteX87" fmla="*/ 5016639 w 6884912"/>
              <a:gd name="connsiteY87" fmla="*/ 158905 h 1161397"/>
              <a:gd name="connsiteX88" fmla="*/ 5072009 w 6884912"/>
              <a:gd name="connsiteY88" fmla="*/ 161502 h 1161397"/>
              <a:gd name="connsiteX89" fmla="*/ 5223626 w 6884912"/>
              <a:gd name="connsiteY89" fmla="*/ 177356 h 1161397"/>
              <a:gd name="connsiteX90" fmla="*/ 5375773 w 6884912"/>
              <a:gd name="connsiteY90" fmla="*/ 199913 h 1161397"/>
              <a:gd name="connsiteX91" fmla="*/ 5467502 w 6884912"/>
              <a:gd name="connsiteY91" fmla="*/ 250963 h 1161397"/>
              <a:gd name="connsiteX92" fmla="*/ 5592395 w 6884912"/>
              <a:gd name="connsiteY92" fmla="*/ 265434 h 1161397"/>
              <a:gd name="connsiteX93" fmla="*/ 5613532 w 6884912"/>
              <a:gd name="connsiteY93" fmla="*/ 273379 h 1161397"/>
              <a:gd name="connsiteX94" fmla="*/ 5642173 w 6884912"/>
              <a:gd name="connsiteY94" fmla="*/ 266904 h 1161397"/>
              <a:gd name="connsiteX95" fmla="*/ 5756910 w 6884912"/>
              <a:gd name="connsiteY95" fmla="*/ 239211 h 1161397"/>
              <a:gd name="connsiteX96" fmla="*/ 5846667 w 6884912"/>
              <a:gd name="connsiteY96" fmla="*/ 201786 h 1161397"/>
              <a:gd name="connsiteX97" fmla="*/ 5960732 w 6884912"/>
              <a:gd name="connsiteY97" fmla="*/ 220708 h 1161397"/>
              <a:gd name="connsiteX98" fmla="*/ 6029542 w 6884912"/>
              <a:gd name="connsiteY98" fmla="*/ 210339 h 1161397"/>
              <a:gd name="connsiteX99" fmla="*/ 6141123 w 6884912"/>
              <a:gd name="connsiteY99" fmla="*/ 159923 h 1161397"/>
              <a:gd name="connsiteX100" fmla="*/ 6290640 w 6884912"/>
              <a:gd name="connsiteY100" fmla="*/ 167441 h 1161397"/>
              <a:gd name="connsiteX101" fmla="*/ 6322806 w 6884912"/>
              <a:gd name="connsiteY101" fmla="*/ 213293 h 1161397"/>
              <a:gd name="connsiteX102" fmla="*/ 6380420 w 6884912"/>
              <a:gd name="connsiteY102" fmla="*/ 173195 h 1161397"/>
              <a:gd name="connsiteX103" fmla="*/ 6507891 w 6884912"/>
              <a:gd name="connsiteY103" fmla="*/ 118474 h 1161397"/>
              <a:gd name="connsiteX104" fmla="*/ 6571807 w 6884912"/>
              <a:gd name="connsiteY104" fmla="*/ 98636 h 1161397"/>
              <a:gd name="connsiteX105" fmla="*/ 6671880 w 6884912"/>
              <a:gd name="connsiteY105" fmla="*/ 82931 h 1161397"/>
              <a:gd name="connsiteX106" fmla="*/ 6702266 w 6884912"/>
              <a:gd name="connsiteY106" fmla="*/ 75470 h 1161397"/>
              <a:gd name="connsiteX107" fmla="*/ 6845802 w 6884912"/>
              <a:gd name="connsiteY107" fmla="*/ 24496 h 1161397"/>
              <a:gd name="connsiteX108" fmla="*/ 6884912 w 6884912"/>
              <a:gd name="connsiteY108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478946 w 6884912"/>
              <a:gd name="connsiteY7" fmla="*/ 1106011 h 1161397"/>
              <a:gd name="connsiteX8" fmla="*/ 512111 w 6884912"/>
              <a:gd name="connsiteY8" fmla="*/ 1085599 h 1161397"/>
              <a:gd name="connsiteX9" fmla="*/ 567875 w 6884912"/>
              <a:gd name="connsiteY9" fmla="*/ 1051976 h 1161397"/>
              <a:gd name="connsiteX10" fmla="*/ 601644 w 6884912"/>
              <a:gd name="connsiteY10" fmla="*/ 1003997 h 1161397"/>
              <a:gd name="connsiteX11" fmla="*/ 651408 w 6884912"/>
              <a:gd name="connsiteY11" fmla="*/ 984938 h 1161397"/>
              <a:gd name="connsiteX12" fmla="*/ 673197 w 6884912"/>
              <a:gd name="connsiteY12" fmla="*/ 1010060 h 1161397"/>
              <a:gd name="connsiteX13" fmla="*/ 723108 w 6884912"/>
              <a:gd name="connsiteY13" fmla="*/ 980081 h 1161397"/>
              <a:gd name="connsiteX14" fmla="*/ 797699 w 6884912"/>
              <a:gd name="connsiteY14" fmla="*/ 931362 h 1161397"/>
              <a:gd name="connsiteX15" fmla="*/ 843359 w 6884912"/>
              <a:gd name="connsiteY15" fmla="*/ 910894 h 1161397"/>
              <a:gd name="connsiteX16" fmla="*/ 965215 w 6884912"/>
              <a:gd name="connsiteY16" fmla="*/ 846701 h 1161397"/>
              <a:gd name="connsiteX17" fmla="*/ 1085080 w 6884912"/>
              <a:gd name="connsiteY17" fmla="*/ 776086 h 1161397"/>
              <a:gd name="connsiteX18" fmla="*/ 1131224 w 6884912"/>
              <a:gd name="connsiteY18" fmla="*/ 706160 h 1161397"/>
              <a:gd name="connsiteX19" fmla="*/ 1138051 w 6884912"/>
              <a:gd name="connsiteY19" fmla="*/ 702034 h 1161397"/>
              <a:gd name="connsiteX20" fmla="*/ 1158800 w 6884912"/>
              <a:gd name="connsiteY20" fmla="*/ 700004 h 1161397"/>
              <a:gd name="connsiteX21" fmla="*/ 1166947 w 6884912"/>
              <a:gd name="connsiteY21" fmla="*/ 700762 h 1161397"/>
              <a:gd name="connsiteX22" fmla="*/ 1178135 w 6884912"/>
              <a:gd name="connsiteY22" fmla="*/ 698631 h 1161397"/>
              <a:gd name="connsiteX23" fmla="*/ 1178301 w 6884912"/>
              <a:gd name="connsiteY23" fmla="*/ 698094 h 1161397"/>
              <a:gd name="connsiteX24" fmla="*/ 1188995 w 6884912"/>
              <a:gd name="connsiteY24" fmla="*/ 697048 h 1161397"/>
              <a:gd name="connsiteX25" fmla="*/ 1242716 w 6884912"/>
              <a:gd name="connsiteY25" fmla="*/ 698052 h 1161397"/>
              <a:gd name="connsiteX26" fmla="*/ 1299977 w 6884912"/>
              <a:gd name="connsiteY26" fmla="*/ 639196 h 1161397"/>
              <a:gd name="connsiteX27" fmla="*/ 1326190 w 6884912"/>
              <a:gd name="connsiteY27" fmla="*/ 625955 h 1161397"/>
              <a:gd name="connsiteX28" fmla="*/ 1339600 w 6884912"/>
              <a:gd name="connsiteY28" fmla="*/ 616295 h 1161397"/>
              <a:gd name="connsiteX29" fmla="*/ 1340054 w 6884912"/>
              <a:gd name="connsiteY29" fmla="*/ 614022 h 1161397"/>
              <a:gd name="connsiteX30" fmla="*/ 1391606 w 6884912"/>
              <a:gd name="connsiteY30" fmla="*/ 615229 h 1161397"/>
              <a:gd name="connsiteX31" fmla="*/ 1397565 w 6884912"/>
              <a:gd name="connsiteY31" fmla="*/ 611490 h 1161397"/>
              <a:gd name="connsiteX32" fmla="*/ 1432302 w 6884912"/>
              <a:gd name="connsiteY32" fmla="*/ 617267 h 1161397"/>
              <a:gd name="connsiteX33" fmla="*/ 1449644 w 6884912"/>
              <a:gd name="connsiteY33" fmla="*/ 617591 h 1161397"/>
              <a:gd name="connsiteX34" fmla="*/ 1455793 w 6884912"/>
              <a:gd name="connsiteY34" fmla="*/ 623174 h 1161397"/>
              <a:gd name="connsiteX35" fmla="*/ 1480758 w 6884912"/>
              <a:gd name="connsiteY35" fmla="*/ 620863 h 1161397"/>
              <a:gd name="connsiteX36" fmla="*/ 1483154 w 6884912"/>
              <a:gd name="connsiteY36" fmla="*/ 618527 h 1161397"/>
              <a:gd name="connsiteX37" fmla="*/ 1505495 w 6884912"/>
              <a:gd name="connsiteY37" fmla="*/ 624325 h 1161397"/>
              <a:gd name="connsiteX38" fmla="*/ 1526340 w 6884912"/>
              <a:gd name="connsiteY38" fmla="*/ 638496 h 1161397"/>
              <a:gd name="connsiteX39" fmla="*/ 1731986 w 6884912"/>
              <a:gd name="connsiteY39" fmla="*/ 589682 h 1161397"/>
              <a:gd name="connsiteX40" fmla="*/ 1927935 w 6884912"/>
              <a:gd name="connsiteY40" fmla="*/ 628540 h 1161397"/>
              <a:gd name="connsiteX41" fmla="*/ 2039075 w 6884912"/>
              <a:gd name="connsiteY41" fmla="*/ 599964 h 1161397"/>
              <a:gd name="connsiteX42" fmla="*/ 2066980 w 6884912"/>
              <a:gd name="connsiteY42" fmla="*/ 550413 h 1161397"/>
              <a:gd name="connsiteX43" fmla="*/ 2352236 w 6884912"/>
              <a:gd name="connsiteY43" fmla="*/ 519602 h 1161397"/>
              <a:gd name="connsiteX44" fmla="*/ 2420791 w 6884912"/>
              <a:gd name="connsiteY44" fmla="*/ 492826 h 1161397"/>
              <a:gd name="connsiteX45" fmla="*/ 2489932 w 6884912"/>
              <a:gd name="connsiteY45" fmla="*/ 507864 h 1161397"/>
              <a:gd name="connsiteX46" fmla="*/ 2512917 w 6884912"/>
              <a:gd name="connsiteY46" fmla="*/ 489127 h 1161397"/>
              <a:gd name="connsiteX47" fmla="*/ 2516783 w 6884912"/>
              <a:gd name="connsiteY47" fmla="*/ 485473 h 1161397"/>
              <a:gd name="connsiteX48" fmla="*/ 2534360 w 6884912"/>
              <a:gd name="connsiteY48" fmla="*/ 480064 h 1161397"/>
              <a:gd name="connsiteX49" fmla="*/ 2536691 w 6884912"/>
              <a:gd name="connsiteY49" fmla="*/ 467018 h 1161397"/>
              <a:gd name="connsiteX50" fmla="*/ 2561265 w 6884912"/>
              <a:gd name="connsiteY50" fmla="*/ 450623 h 1161397"/>
              <a:gd name="connsiteX51" fmla="*/ 2594349 w 6884912"/>
              <a:gd name="connsiteY51" fmla="*/ 443884 h 1161397"/>
              <a:gd name="connsiteX52" fmla="*/ 2754324 w 6884912"/>
              <a:gd name="connsiteY52" fmla="*/ 424766 h 1161397"/>
              <a:gd name="connsiteX53" fmla="*/ 2848470 w 6884912"/>
              <a:gd name="connsiteY53" fmla="*/ 405966 h 1161397"/>
              <a:gd name="connsiteX54" fmla="*/ 2881772 w 6884912"/>
              <a:gd name="connsiteY54" fmla="*/ 387260 h 1161397"/>
              <a:gd name="connsiteX55" fmla="*/ 2929932 w 6884912"/>
              <a:gd name="connsiteY55" fmla="*/ 368912 h 1161397"/>
              <a:gd name="connsiteX56" fmla="*/ 3013020 w 6884912"/>
              <a:gd name="connsiteY56" fmla="*/ 327578 h 1161397"/>
              <a:gd name="connsiteX57" fmla="*/ 3222191 w 6884912"/>
              <a:gd name="connsiteY57" fmla="*/ 307887 h 1161397"/>
              <a:gd name="connsiteX58" fmla="*/ 3227953 w 6884912"/>
              <a:gd name="connsiteY58" fmla="*/ 297650 h 1161397"/>
              <a:gd name="connsiteX59" fmla="*/ 3510042 w 6884912"/>
              <a:gd name="connsiteY59" fmla="*/ 311820 h 1161397"/>
              <a:gd name="connsiteX60" fmla="*/ 3626773 w 6884912"/>
              <a:gd name="connsiteY60" fmla="*/ 290452 h 1161397"/>
              <a:gd name="connsiteX61" fmla="*/ 3666217 w 6884912"/>
              <a:gd name="connsiteY61" fmla="*/ 273255 h 1161397"/>
              <a:gd name="connsiteX62" fmla="*/ 3732427 w 6884912"/>
              <a:gd name="connsiteY62" fmla="*/ 245039 h 1161397"/>
              <a:gd name="connsiteX63" fmla="*/ 3777022 w 6884912"/>
              <a:gd name="connsiteY63" fmla="*/ 200276 h 1161397"/>
              <a:gd name="connsiteX64" fmla="*/ 3791246 w 6884912"/>
              <a:gd name="connsiteY64" fmla="*/ 189996 h 1161397"/>
              <a:gd name="connsiteX65" fmla="*/ 3819864 w 6884912"/>
              <a:gd name="connsiteY65" fmla="*/ 194605 h 1161397"/>
              <a:gd name="connsiteX66" fmla="*/ 3830398 w 6884912"/>
              <a:gd name="connsiteY66" fmla="*/ 188383 h 1161397"/>
              <a:gd name="connsiteX67" fmla="*/ 3834360 w 6884912"/>
              <a:gd name="connsiteY67" fmla="*/ 188992 h 1161397"/>
              <a:gd name="connsiteX68" fmla="*/ 3843715 w 6884912"/>
              <a:gd name="connsiteY68" fmla="*/ 188752 h 1161397"/>
              <a:gd name="connsiteX69" fmla="*/ 3842609 w 6884912"/>
              <a:gd name="connsiteY69" fmla="*/ 197386 h 1161397"/>
              <a:gd name="connsiteX70" fmla="*/ 3853961 w 6884912"/>
              <a:gd name="connsiteY70" fmla="*/ 213380 h 1161397"/>
              <a:gd name="connsiteX71" fmla="*/ 3907640 w 6884912"/>
              <a:gd name="connsiteY71" fmla="*/ 207568 h 1161397"/>
              <a:gd name="connsiteX72" fmla="*/ 3910449 w 6884912"/>
              <a:gd name="connsiteY72" fmla="*/ 197808 h 1161397"/>
              <a:gd name="connsiteX73" fmla="*/ 3917197 w 6884912"/>
              <a:gd name="connsiteY73" fmla="*/ 196121 h 1161397"/>
              <a:gd name="connsiteX74" fmla="*/ 3922400 w 6884912"/>
              <a:gd name="connsiteY74" fmla="*/ 205056 h 1161397"/>
              <a:gd name="connsiteX75" fmla="*/ 4013061 w 6884912"/>
              <a:gd name="connsiteY75" fmla="*/ 224874 h 1161397"/>
              <a:gd name="connsiteX76" fmla="*/ 4220717 w 6884912"/>
              <a:gd name="connsiteY76" fmla="*/ 192946 h 1161397"/>
              <a:gd name="connsiteX77" fmla="*/ 4228802 w 6884912"/>
              <a:gd name="connsiteY77" fmla="*/ 201468 h 1161397"/>
              <a:gd name="connsiteX78" fmla="*/ 4289361 w 6884912"/>
              <a:gd name="connsiteY78" fmla="*/ 196642 h 1161397"/>
              <a:gd name="connsiteX79" fmla="*/ 4498913 w 6884912"/>
              <a:gd name="connsiteY79" fmla="*/ 118915 h 1161397"/>
              <a:gd name="connsiteX80" fmla="*/ 4617330 w 6884912"/>
              <a:gd name="connsiteY80" fmla="*/ 111163 h 1161397"/>
              <a:gd name="connsiteX81" fmla="*/ 4659778 w 6884912"/>
              <a:gd name="connsiteY81" fmla="*/ 118219 h 1161397"/>
              <a:gd name="connsiteX82" fmla="*/ 4730870 w 6884912"/>
              <a:gd name="connsiteY82" fmla="*/ 129432 h 1161397"/>
              <a:gd name="connsiteX83" fmla="*/ 4844073 w 6884912"/>
              <a:gd name="connsiteY83" fmla="*/ 161768 h 1161397"/>
              <a:gd name="connsiteX84" fmla="*/ 4856454 w 6884912"/>
              <a:gd name="connsiteY84" fmla="*/ 130488 h 1161397"/>
              <a:gd name="connsiteX85" fmla="*/ 4920038 w 6884912"/>
              <a:gd name="connsiteY85" fmla="*/ 140418 h 1161397"/>
              <a:gd name="connsiteX86" fmla="*/ 5016639 w 6884912"/>
              <a:gd name="connsiteY86" fmla="*/ 158905 h 1161397"/>
              <a:gd name="connsiteX87" fmla="*/ 5072009 w 6884912"/>
              <a:gd name="connsiteY87" fmla="*/ 161502 h 1161397"/>
              <a:gd name="connsiteX88" fmla="*/ 5223626 w 6884912"/>
              <a:gd name="connsiteY88" fmla="*/ 177356 h 1161397"/>
              <a:gd name="connsiteX89" fmla="*/ 5375773 w 6884912"/>
              <a:gd name="connsiteY89" fmla="*/ 199913 h 1161397"/>
              <a:gd name="connsiteX90" fmla="*/ 5467502 w 6884912"/>
              <a:gd name="connsiteY90" fmla="*/ 250963 h 1161397"/>
              <a:gd name="connsiteX91" fmla="*/ 5592395 w 6884912"/>
              <a:gd name="connsiteY91" fmla="*/ 265434 h 1161397"/>
              <a:gd name="connsiteX92" fmla="*/ 5613532 w 6884912"/>
              <a:gd name="connsiteY92" fmla="*/ 273379 h 1161397"/>
              <a:gd name="connsiteX93" fmla="*/ 5642173 w 6884912"/>
              <a:gd name="connsiteY93" fmla="*/ 266904 h 1161397"/>
              <a:gd name="connsiteX94" fmla="*/ 5756910 w 6884912"/>
              <a:gd name="connsiteY94" fmla="*/ 239211 h 1161397"/>
              <a:gd name="connsiteX95" fmla="*/ 5846667 w 6884912"/>
              <a:gd name="connsiteY95" fmla="*/ 201786 h 1161397"/>
              <a:gd name="connsiteX96" fmla="*/ 5960732 w 6884912"/>
              <a:gd name="connsiteY96" fmla="*/ 220708 h 1161397"/>
              <a:gd name="connsiteX97" fmla="*/ 6029542 w 6884912"/>
              <a:gd name="connsiteY97" fmla="*/ 210339 h 1161397"/>
              <a:gd name="connsiteX98" fmla="*/ 6141123 w 6884912"/>
              <a:gd name="connsiteY98" fmla="*/ 159923 h 1161397"/>
              <a:gd name="connsiteX99" fmla="*/ 6290640 w 6884912"/>
              <a:gd name="connsiteY99" fmla="*/ 167441 h 1161397"/>
              <a:gd name="connsiteX100" fmla="*/ 6322806 w 6884912"/>
              <a:gd name="connsiteY100" fmla="*/ 213293 h 1161397"/>
              <a:gd name="connsiteX101" fmla="*/ 6380420 w 6884912"/>
              <a:gd name="connsiteY101" fmla="*/ 173195 h 1161397"/>
              <a:gd name="connsiteX102" fmla="*/ 6507891 w 6884912"/>
              <a:gd name="connsiteY102" fmla="*/ 118474 h 1161397"/>
              <a:gd name="connsiteX103" fmla="*/ 6571807 w 6884912"/>
              <a:gd name="connsiteY103" fmla="*/ 98636 h 1161397"/>
              <a:gd name="connsiteX104" fmla="*/ 6671880 w 6884912"/>
              <a:gd name="connsiteY104" fmla="*/ 82931 h 1161397"/>
              <a:gd name="connsiteX105" fmla="*/ 6702266 w 6884912"/>
              <a:gd name="connsiteY105" fmla="*/ 75470 h 1161397"/>
              <a:gd name="connsiteX106" fmla="*/ 6845802 w 6884912"/>
              <a:gd name="connsiteY106" fmla="*/ 24496 h 1161397"/>
              <a:gd name="connsiteX107" fmla="*/ 6884912 w 6884912"/>
              <a:gd name="connsiteY107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512111 w 6884912"/>
              <a:gd name="connsiteY7" fmla="*/ 1085599 h 1161397"/>
              <a:gd name="connsiteX8" fmla="*/ 567875 w 6884912"/>
              <a:gd name="connsiteY8" fmla="*/ 1051976 h 1161397"/>
              <a:gd name="connsiteX9" fmla="*/ 601644 w 6884912"/>
              <a:gd name="connsiteY9" fmla="*/ 1003997 h 1161397"/>
              <a:gd name="connsiteX10" fmla="*/ 651408 w 6884912"/>
              <a:gd name="connsiteY10" fmla="*/ 984938 h 1161397"/>
              <a:gd name="connsiteX11" fmla="*/ 673197 w 6884912"/>
              <a:gd name="connsiteY11" fmla="*/ 1010060 h 1161397"/>
              <a:gd name="connsiteX12" fmla="*/ 723108 w 6884912"/>
              <a:gd name="connsiteY12" fmla="*/ 980081 h 1161397"/>
              <a:gd name="connsiteX13" fmla="*/ 797699 w 6884912"/>
              <a:gd name="connsiteY13" fmla="*/ 931362 h 1161397"/>
              <a:gd name="connsiteX14" fmla="*/ 843359 w 6884912"/>
              <a:gd name="connsiteY14" fmla="*/ 910894 h 1161397"/>
              <a:gd name="connsiteX15" fmla="*/ 965215 w 6884912"/>
              <a:gd name="connsiteY15" fmla="*/ 846701 h 1161397"/>
              <a:gd name="connsiteX16" fmla="*/ 1085080 w 6884912"/>
              <a:gd name="connsiteY16" fmla="*/ 776086 h 1161397"/>
              <a:gd name="connsiteX17" fmla="*/ 1131224 w 6884912"/>
              <a:gd name="connsiteY17" fmla="*/ 706160 h 1161397"/>
              <a:gd name="connsiteX18" fmla="*/ 1138051 w 6884912"/>
              <a:gd name="connsiteY18" fmla="*/ 702034 h 1161397"/>
              <a:gd name="connsiteX19" fmla="*/ 1158800 w 6884912"/>
              <a:gd name="connsiteY19" fmla="*/ 700004 h 1161397"/>
              <a:gd name="connsiteX20" fmla="*/ 1166947 w 6884912"/>
              <a:gd name="connsiteY20" fmla="*/ 700762 h 1161397"/>
              <a:gd name="connsiteX21" fmla="*/ 1178135 w 6884912"/>
              <a:gd name="connsiteY21" fmla="*/ 698631 h 1161397"/>
              <a:gd name="connsiteX22" fmla="*/ 1178301 w 6884912"/>
              <a:gd name="connsiteY22" fmla="*/ 698094 h 1161397"/>
              <a:gd name="connsiteX23" fmla="*/ 1188995 w 6884912"/>
              <a:gd name="connsiteY23" fmla="*/ 697048 h 1161397"/>
              <a:gd name="connsiteX24" fmla="*/ 1242716 w 6884912"/>
              <a:gd name="connsiteY24" fmla="*/ 698052 h 1161397"/>
              <a:gd name="connsiteX25" fmla="*/ 1299977 w 6884912"/>
              <a:gd name="connsiteY25" fmla="*/ 639196 h 1161397"/>
              <a:gd name="connsiteX26" fmla="*/ 1326190 w 6884912"/>
              <a:gd name="connsiteY26" fmla="*/ 625955 h 1161397"/>
              <a:gd name="connsiteX27" fmla="*/ 1339600 w 6884912"/>
              <a:gd name="connsiteY27" fmla="*/ 616295 h 1161397"/>
              <a:gd name="connsiteX28" fmla="*/ 1340054 w 6884912"/>
              <a:gd name="connsiteY28" fmla="*/ 614022 h 1161397"/>
              <a:gd name="connsiteX29" fmla="*/ 1391606 w 6884912"/>
              <a:gd name="connsiteY29" fmla="*/ 615229 h 1161397"/>
              <a:gd name="connsiteX30" fmla="*/ 1397565 w 6884912"/>
              <a:gd name="connsiteY30" fmla="*/ 611490 h 1161397"/>
              <a:gd name="connsiteX31" fmla="*/ 1432302 w 6884912"/>
              <a:gd name="connsiteY31" fmla="*/ 617267 h 1161397"/>
              <a:gd name="connsiteX32" fmla="*/ 1449644 w 6884912"/>
              <a:gd name="connsiteY32" fmla="*/ 617591 h 1161397"/>
              <a:gd name="connsiteX33" fmla="*/ 1455793 w 6884912"/>
              <a:gd name="connsiteY33" fmla="*/ 623174 h 1161397"/>
              <a:gd name="connsiteX34" fmla="*/ 1480758 w 6884912"/>
              <a:gd name="connsiteY34" fmla="*/ 620863 h 1161397"/>
              <a:gd name="connsiteX35" fmla="*/ 1483154 w 6884912"/>
              <a:gd name="connsiteY35" fmla="*/ 618527 h 1161397"/>
              <a:gd name="connsiteX36" fmla="*/ 1505495 w 6884912"/>
              <a:gd name="connsiteY36" fmla="*/ 624325 h 1161397"/>
              <a:gd name="connsiteX37" fmla="*/ 1526340 w 6884912"/>
              <a:gd name="connsiteY37" fmla="*/ 638496 h 1161397"/>
              <a:gd name="connsiteX38" fmla="*/ 1731986 w 6884912"/>
              <a:gd name="connsiteY38" fmla="*/ 589682 h 1161397"/>
              <a:gd name="connsiteX39" fmla="*/ 1927935 w 6884912"/>
              <a:gd name="connsiteY39" fmla="*/ 628540 h 1161397"/>
              <a:gd name="connsiteX40" fmla="*/ 2039075 w 6884912"/>
              <a:gd name="connsiteY40" fmla="*/ 599964 h 1161397"/>
              <a:gd name="connsiteX41" fmla="*/ 2066980 w 6884912"/>
              <a:gd name="connsiteY41" fmla="*/ 550413 h 1161397"/>
              <a:gd name="connsiteX42" fmla="*/ 2352236 w 6884912"/>
              <a:gd name="connsiteY42" fmla="*/ 519602 h 1161397"/>
              <a:gd name="connsiteX43" fmla="*/ 2420791 w 6884912"/>
              <a:gd name="connsiteY43" fmla="*/ 492826 h 1161397"/>
              <a:gd name="connsiteX44" fmla="*/ 2489932 w 6884912"/>
              <a:gd name="connsiteY44" fmla="*/ 507864 h 1161397"/>
              <a:gd name="connsiteX45" fmla="*/ 2512917 w 6884912"/>
              <a:gd name="connsiteY45" fmla="*/ 489127 h 1161397"/>
              <a:gd name="connsiteX46" fmla="*/ 2516783 w 6884912"/>
              <a:gd name="connsiteY46" fmla="*/ 485473 h 1161397"/>
              <a:gd name="connsiteX47" fmla="*/ 2534360 w 6884912"/>
              <a:gd name="connsiteY47" fmla="*/ 480064 h 1161397"/>
              <a:gd name="connsiteX48" fmla="*/ 2536691 w 6884912"/>
              <a:gd name="connsiteY48" fmla="*/ 467018 h 1161397"/>
              <a:gd name="connsiteX49" fmla="*/ 2561265 w 6884912"/>
              <a:gd name="connsiteY49" fmla="*/ 450623 h 1161397"/>
              <a:gd name="connsiteX50" fmla="*/ 2594349 w 6884912"/>
              <a:gd name="connsiteY50" fmla="*/ 443884 h 1161397"/>
              <a:gd name="connsiteX51" fmla="*/ 2754324 w 6884912"/>
              <a:gd name="connsiteY51" fmla="*/ 424766 h 1161397"/>
              <a:gd name="connsiteX52" fmla="*/ 2848470 w 6884912"/>
              <a:gd name="connsiteY52" fmla="*/ 405966 h 1161397"/>
              <a:gd name="connsiteX53" fmla="*/ 2881772 w 6884912"/>
              <a:gd name="connsiteY53" fmla="*/ 387260 h 1161397"/>
              <a:gd name="connsiteX54" fmla="*/ 2929932 w 6884912"/>
              <a:gd name="connsiteY54" fmla="*/ 368912 h 1161397"/>
              <a:gd name="connsiteX55" fmla="*/ 3013020 w 6884912"/>
              <a:gd name="connsiteY55" fmla="*/ 327578 h 1161397"/>
              <a:gd name="connsiteX56" fmla="*/ 3222191 w 6884912"/>
              <a:gd name="connsiteY56" fmla="*/ 307887 h 1161397"/>
              <a:gd name="connsiteX57" fmla="*/ 3227953 w 6884912"/>
              <a:gd name="connsiteY57" fmla="*/ 297650 h 1161397"/>
              <a:gd name="connsiteX58" fmla="*/ 3510042 w 6884912"/>
              <a:gd name="connsiteY58" fmla="*/ 311820 h 1161397"/>
              <a:gd name="connsiteX59" fmla="*/ 3626773 w 6884912"/>
              <a:gd name="connsiteY59" fmla="*/ 290452 h 1161397"/>
              <a:gd name="connsiteX60" fmla="*/ 3666217 w 6884912"/>
              <a:gd name="connsiteY60" fmla="*/ 273255 h 1161397"/>
              <a:gd name="connsiteX61" fmla="*/ 3732427 w 6884912"/>
              <a:gd name="connsiteY61" fmla="*/ 245039 h 1161397"/>
              <a:gd name="connsiteX62" fmla="*/ 3777022 w 6884912"/>
              <a:gd name="connsiteY62" fmla="*/ 200276 h 1161397"/>
              <a:gd name="connsiteX63" fmla="*/ 3791246 w 6884912"/>
              <a:gd name="connsiteY63" fmla="*/ 189996 h 1161397"/>
              <a:gd name="connsiteX64" fmla="*/ 3819864 w 6884912"/>
              <a:gd name="connsiteY64" fmla="*/ 194605 h 1161397"/>
              <a:gd name="connsiteX65" fmla="*/ 3830398 w 6884912"/>
              <a:gd name="connsiteY65" fmla="*/ 188383 h 1161397"/>
              <a:gd name="connsiteX66" fmla="*/ 3834360 w 6884912"/>
              <a:gd name="connsiteY66" fmla="*/ 188992 h 1161397"/>
              <a:gd name="connsiteX67" fmla="*/ 3843715 w 6884912"/>
              <a:gd name="connsiteY67" fmla="*/ 188752 h 1161397"/>
              <a:gd name="connsiteX68" fmla="*/ 3842609 w 6884912"/>
              <a:gd name="connsiteY68" fmla="*/ 197386 h 1161397"/>
              <a:gd name="connsiteX69" fmla="*/ 3853961 w 6884912"/>
              <a:gd name="connsiteY69" fmla="*/ 213380 h 1161397"/>
              <a:gd name="connsiteX70" fmla="*/ 3907640 w 6884912"/>
              <a:gd name="connsiteY70" fmla="*/ 207568 h 1161397"/>
              <a:gd name="connsiteX71" fmla="*/ 3910449 w 6884912"/>
              <a:gd name="connsiteY71" fmla="*/ 197808 h 1161397"/>
              <a:gd name="connsiteX72" fmla="*/ 3917197 w 6884912"/>
              <a:gd name="connsiteY72" fmla="*/ 196121 h 1161397"/>
              <a:gd name="connsiteX73" fmla="*/ 3922400 w 6884912"/>
              <a:gd name="connsiteY73" fmla="*/ 205056 h 1161397"/>
              <a:gd name="connsiteX74" fmla="*/ 4013061 w 6884912"/>
              <a:gd name="connsiteY74" fmla="*/ 224874 h 1161397"/>
              <a:gd name="connsiteX75" fmla="*/ 4220717 w 6884912"/>
              <a:gd name="connsiteY75" fmla="*/ 192946 h 1161397"/>
              <a:gd name="connsiteX76" fmla="*/ 4228802 w 6884912"/>
              <a:gd name="connsiteY76" fmla="*/ 201468 h 1161397"/>
              <a:gd name="connsiteX77" fmla="*/ 4289361 w 6884912"/>
              <a:gd name="connsiteY77" fmla="*/ 196642 h 1161397"/>
              <a:gd name="connsiteX78" fmla="*/ 4498913 w 6884912"/>
              <a:gd name="connsiteY78" fmla="*/ 118915 h 1161397"/>
              <a:gd name="connsiteX79" fmla="*/ 4617330 w 6884912"/>
              <a:gd name="connsiteY79" fmla="*/ 111163 h 1161397"/>
              <a:gd name="connsiteX80" fmla="*/ 4659778 w 6884912"/>
              <a:gd name="connsiteY80" fmla="*/ 118219 h 1161397"/>
              <a:gd name="connsiteX81" fmla="*/ 4730870 w 6884912"/>
              <a:gd name="connsiteY81" fmla="*/ 129432 h 1161397"/>
              <a:gd name="connsiteX82" fmla="*/ 4844073 w 6884912"/>
              <a:gd name="connsiteY82" fmla="*/ 161768 h 1161397"/>
              <a:gd name="connsiteX83" fmla="*/ 4856454 w 6884912"/>
              <a:gd name="connsiteY83" fmla="*/ 130488 h 1161397"/>
              <a:gd name="connsiteX84" fmla="*/ 4920038 w 6884912"/>
              <a:gd name="connsiteY84" fmla="*/ 140418 h 1161397"/>
              <a:gd name="connsiteX85" fmla="*/ 5016639 w 6884912"/>
              <a:gd name="connsiteY85" fmla="*/ 158905 h 1161397"/>
              <a:gd name="connsiteX86" fmla="*/ 5072009 w 6884912"/>
              <a:gd name="connsiteY86" fmla="*/ 161502 h 1161397"/>
              <a:gd name="connsiteX87" fmla="*/ 5223626 w 6884912"/>
              <a:gd name="connsiteY87" fmla="*/ 177356 h 1161397"/>
              <a:gd name="connsiteX88" fmla="*/ 5375773 w 6884912"/>
              <a:gd name="connsiteY88" fmla="*/ 199913 h 1161397"/>
              <a:gd name="connsiteX89" fmla="*/ 5467502 w 6884912"/>
              <a:gd name="connsiteY89" fmla="*/ 250963 h 1161397"/>
              <a:gd name="connsiteX90" fmla="*/ 5592395 w 6884912"/>
              <a:gd name="connsiteY90" fmla="*/ 265434 h 1161397"/>
              <a:gd name="connsiteX91" fmla="*/ 5613532 w 6884912"/>
              <a:gd name="connsiteY91" fmla="*/ 273379 h 1161397"/>
              <a:gd name="connsiteX92" fmla="*/ 5642173 w 6884912"/>
              <a:gd name="connsiteY92" fmla="*/ 266904 h 1161397"/>
              <a:gd name="connsiteX93" fmla="*/ 5756910 w 6884912"/>
              <a:gd name="connsiteY93" fmla="*/ 239211 h 1161397"/>
              <a:gd name="connsiteX94" fmla="*/ 5846667 w 6884912"/>
              <a:gd name="connsiteY94" fmla="*/ 201786 h 1161397"/>
              <a:gd name="connsiteX95" fmla="*/ 5960732 w 6884912"/>
              <a:gd name="connsiteY95" fmla="*/ 220708 h 1161397"/>
              <a:gd name="connsiteX96" fmla="*/ 6029542 w 6884912"/>
              <a:gd name="connsiteY96" fmla="*/ 210339 h 1161397"/>
              <a:gd name="connsiteX97" fmla="*/ 6141123 w 6884912"/>
              <a:gd name="connsiteY97" fmla="*/ 159923 h 1161397"/>
              <a:gd name="connsiteX98" fmla="*/ 6290640 w 6884912"/>
              <a:gd name="connsiteY98" fmla="*/ 167441 h 1161397"/>
              <a:gd name="connsiteX99" fmla="*/ 6322806 w 6884912"/>
              <a:gd name="connsiteY99" fmla="*/ 213293 h 1161397"/>
              <a:gd name="connsiteX100" fmla="*/ 6380420 w 6884912"/>
              <a:gd name="connsiteY100" fmla="*/ 173195 h 1161397"/>
              <a:gd name="connsiteX101" fmla="*/ 6507891 w 6884912"/>
              <a:gd name="connsiteY101" fmla="*/ 118474 h 1161397"/>
              <a:gd name="connsiteX102" fmla="*/ 6571807 w 6884912"/>
              <a:gd name="connsiteY102" fmla="*/ 98636 h 1161397"/>
              <a:gd name="connsiteX103" fmla="*/ 6671880 w 6884912"/>
              <a:gd name="connsiteY103" fmla="*/ 82931 h 1161397"/>
              <a:gd name="connsiteX104" fmla="*/ 6702266 w 6884912"/>
              <a:gd name="connsiteY104" fmla="*/ 75470 h 1161397"/>
              <a:gd name="connsiteX105" fmla="*/ 6845802 w 6884912"/>
              <a:gd name="connsiteY105" fmla="*/ 24496 h 1161397"/>
              <a:gd name="connsiteX106" fmla="*/ 6884912 w 6884912"/>
              <a:gd name="connsiteY106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567875 w 6884912"/>
              <a:gd name="connsiteY7" fmla="*/ 1051976 h 1161397"/>
              <a:gd name="connsiteX8" fmla="*/ 601644 w 6884912"/>
              <a:gd name="connsiteY8" fmla="*/ 1003997 h 1161397"/>
              <a:gd name="connsiteX9" fmla="*/ 651408 w 6884912"/>
              <a:gd name="connsiteY9" fmla="*/ 984938 h 1161397"/>
              <a:gd name="connsiteX10" fmla="*/ 673197 w 6884912"/>
              <a:gd name="connsiteY10" fmla="*/ 1010060 h 1161397"/>
              <a:gd name="connsiteX11" fmla="*/ 723108 w 6884912"/>
              <a:gd name="connsiteY11" fmla="*/ 980081 h 1161397"/>
              <a:gd name="connsiteX12" fmla="*/ 797699 w 6884912"/>
              <a:gd name="connsiteY12" fmla="*/ 931362 h 1161397"/>
              <a:gd name="connsiteX13" fmla="*/ 843359 w 6884912"/>
              <a:gd name="connsiteY13" fmla="*/ 910894 h 1161397"/>
              <a:gd name="connsiteX14" fmla="*/ 965215 w 6884912"/>
              <a:gd name="connsiteY14" fmla="*/ 846701 h 1161397"/>
              <a:gd name="connsiteX15" fmla="*/ 1085080 w 6884912"/>
              <a:gd name="connsiteY15" fmla="*/ 776086 h 1161397"/>
              <a:gd name="connsiteX16" fmla="*/ 1131224 w 6884912"/>
              <a:gd name="connsiteY16" fmla="*/ 706160 h 1161397"/>
              <a:gd name="connsiteX17" fmla="*/ 1138051 w 6884912"/>
              <a:gd name="connsiteY17" fmla="*/ 702034 h 1161397"/>
              <a:gd name="connsiteX18" fmla="*/ 1158800 w 6884912"/>
              <a:gd name="connsiteY18" fmla="*/ 700004 h 1161397"/>
              <a:gd name="connsiteX19" fmla="*/ 1166947 w 6884912"/>
              <a:gd name="connsiteY19" fmla="*/ 700762 h 1161397"/>
              <a:gd name="connsiteX20" fmla="*/ 1178135 w 6884912"/>
              <a:gd name="connsiteY20" fmla="*/ 698631 h 1161397"/>
              <a:gd name="connsiteX21" fmla="*/ 1178301 w 6884912"/>
              <a:gd name="connsiteY21" fmla="*/ 698094 h 1161397"/>
              <a:gd name="connsiteX22" fmla="*/ 1188995 w 6884912"/>
              <a:gd name="connsiteY22" fmla="*/ 697048 h 1161397"/>
              <a:gd name="connsiteX23" fmla="*/ 1242716 w 6884912"/>
              <a:gd name="connsiteY23" fmla="*/ 698052 h 1161397"/>
              <a:gd name="connsiteX24" fmla="*/ 1299977 w 6884912"/>
              <a:gd name="connsiteY24" fmla="*/ 639196 h 1161397"/>
              <a:gd name="connsiteX25" fmla="*/ 1326190 w 6884912"/>
              <a:gd name="connsiteY25" fmla="*/ 625955 h 1161397"/>
              <a:gd name="connsiteX26" fmla="*/ 1339600 w 6884912"/>
              <a:gd name="connsiteY26" fmla="*/ 616295 h 1161397"/>
              <a:gd name="connsiteX27" fmla="*/ 1340054 w 6884912"/>
              <a:gd name="connsiteY27" fmla="*/ 614022 h 1161397"/>
              <a:gd name="connsiteX28" fmla="*/ 1391606 w 6884912"/>
              <a:gd name="connsiteY28" fmla="*/ 615229 h 1161397"/>
              <a:gd name="connsiteX29" fmla="*/ 1397565 w 6884912"/>
              <a:gd name="connsiteY29" fmla="*/ 611490 h 1161397"/>
              <a:gd name="connsiteX30" fmla="*/ 1432302 w 6884912"/>
              <a:gd name="connsiteY30" fmla="*/ 617267 h 1161397"/>
              <a:gd name="connsiteX31" fmla="*/ 1449644 w 6884912"/>
              <a:gd name="connsiteY31" fmla="*/ 617591 h 1161397"/>
              <a:gd name="connsiteX32" fmla="*/ 1455793 w 6884912"/>
              <a:gd name="connsiteY32" fmla="*/ 623174 h 1161397"/>
              <a:gd name="connsiteX33" fmla="*/ 1480758 w 6884912"/>
              <a:gd name="connsiteY33" fmla="*/ 620863 h 1161397"/>
              <a:gd name="connsiteX34" fmla="*/ 1483154 w 6884912"/>
              <a:gd name="connsiteY34" fmla="*/ 618527 h 1161397"/>
              <a:gd name="connsiteX35" fmla="*/ 1505495 w 6884912"/>
              <a:gd name="connsiteY35" fmla="*/ 624325 h 1161397"/>
              <a:gd name="connsiteX36" fmla="*/ 1526340 w 6884912"/>
              <a:gd name="connsiteY36" fmla="*/ 638496 h 1161397"/>
              <a:gd name="connsiteX37" fmla="*/ 1731986 w 6884912"/>
              <a:gd name="connsiteY37" fmla="*/ 589682 h 1161397"/>
              <a:gd name="connsiteX38" fmla="*/ 1927935 w 6884912"/>
              <a:gd name="connsiteY38" fmla="*/ 628540 h 1161397"/>
              <a:gd name="connsiteX39" fmla="*/ 2039075 w 6884912"/>
              <a:gd name="connsiteY39" fmla="*/ 599964 h 1161397"/>
              <a:gd name="connsiteX40" fmla="*/ 2066980 w 6884912"/>
              <a:gd name="connsiteY40" fmla="*/ 550413 h 1161397"/>
              <a:gd name="connsiteX41" fmla="*/ 2352236 w 6884912"/>
              <a:gd name="connsiteY41" fmla="*/ 519602 h 1161397"/>
              <a:gd name="connsiteX42" fmla="*/ 2420791 w 6884912"/>
              <a:gd name="connsiteY42" fmla="*/ 492826 h 1161397"/>
              <a:gd name="connsiteX43" fmla="*/ 2489932 w 6884912"/>
              <a:gd name="connsiteY43" fmla="*/ 507864 h 1161397"/>
              <a:gd name="connsiteX44" fmla="*/ 2512917 w 6884912"/>
              <a:gd name="connsiteY44" fmla="*/ 489127 h 1161397"/>
              <a:gd name="connsiteX45" fmla="*/ 2516783 w 6884912"/>
              <a:gd name="connsiteY45" fmla="*/ 485473 h 1161397"/>
              <a:gd name="connsiteX46" fmla="*/ 2534360 w 6884912"/>
              <a:gd name="connsiteY46" fmla="*/ 480064 h 1161397"/>
              <a:gd name="connsiteX47" fmla="*/ 2536691 w 6884912"/>
              <a:gd name="connsiteY47" fmla="*/ 467018 h 1161397"/>
              <a:gd name="connsiteX48" fmla="*/ 2561265 w 6884912"/>
              <a:gd name="connsiteY48" fmla="*/ 450623 h 1161397"/>
              <a:gd name="connsiteX49" fmla="*/ 2594349 w 6884912"/>
              <a:gd name="connsiteY49" fmla="*/ 443884 h 1161397"/>
              <a:gd name="connsiteX50" fmla="*/ 2754324 w 6884912"/>
              <a:gd name="connsiteY50" fmla="*/ 424766 h 1161397"/>
              <a:gd name="connsiteX51" fmla="*/ 2848470 w 6884912"/>
              <a:gd name="connsiteY51" fmla="*/ 405966 h 1161397"/>
              <a:gd name="connsiteX52" fmla="*/ 2881772 w 6884912"/>
              <a:gd name="connsiteY52" fmla="*/ 387260 h 1161397"/>
              <a:gd name="connsiteX53" fmla="*/ 2929932 w 6884912"/>
              <a:gd name="connsiteY53" fmla="*/ 368912 h 1161397"/>
              <a:gd name="connsiteX54" fmla="*/ 3013020 w 6884912"/>
              <a:gd name="connsiteY54" fmla="*/ 327578 h 1161397"/>
              <a:gd name="connsiteX55" fmla="*/ 3222191 w 6884912"/>
              <a:gd name="connsiteY55" fmla="*/ 307887 h 1161397"/>
              <a:gd name="connsiteX56" fmla="*/ 3227953 w 6884912"/>
              <a:gd name="connsiteY56" fmla="*/ 297650 h 1161397"/>
              <a:gd name="connsiteX57" fmla="*/ 3510042 w 6884912"/>
              <a:gd name="connsiteY57" fmla="*/ 311820 h 1161397"/>
              <a:gd name="connsiteX58" fmla="*/ 3626773 w 6884912"/>
              <a:gd name="connsiteY58" fmla="*/ 290452 h 1161397"/>
              <a:gd name="connsiteX59" fmla="*/ 3666217 w 6884912"/>
              <a:gd name="connsiteY59" fmla="*/ 273255 h 1161397"/>
              <a:gd name="connsiteX60" fmla="*/ 3732427 w 6884912"/>
              <a:gd name="connsiteY60" fmla="*/ 245039 h 1161397"/>
              <a:gd name="connsiteX61" fmla="*/ 3777022 w 6884912"/>
              <a:gd name="connsiteY61" fmla="*/ 200276 h 1161397"/>
              <a:gd name="connsiteX62" fmla="*/ 3791246 w 6884912"/>
              <a:gd name="connsiteY62" fmla="*/ 189996 h 1161397"/>
              <a:gd name="connsiteX63" fmla="*/ 3819864 w 6884912"/>
              <a:gd name="connsiteY63" fmla="*/ 194605 h 1161397"/>
              <a:gd name="connsiteX64" fmla="*/ 3830398 w 6884912"/>
              <a:gd name="connsiteY64" fmla="*/ 188383 h 1161397"/>
              <a:gd name="connsiteX65" fmla="*/ 3834360 w 6884912"/>
              <a:gd name="connsiteY65" fmla="*/ 188992 h 1161397"/>
              <a:gd name="connsiteX66" fmla="*/ 3843715 w 6884912"/>
              <a:gd name="connsiteY66" fmla="*/ 188752 h 1161397"/>
              <a:gd name="connsiteX67" fmla="*/ 3842609 w 6884912"/>
              <a:gd name="connsiteY67" fmla="*/ 197386 h 1161397"/>
              <a:gd name="connsiteX68" fmla="*/ 3853961 w 6884912"/>
              <a:gd name="connsiteY68" fmla="*/ 213380 h 1161397"/>
              <a:gd name="connsiteX69" fmla="*/ 3907640 w 6884912"/>
              <a:gd name="connsiteY69" fmla="*/ 207568 h 1161397"/>
              <a:gd name="connsiteX70" fmla="*/ 3910449 w 6884912"/>
              <a:gd name="connsiteY70" fmla="*/ 197808 h 1161397"/>
              <a:gd name="connsiteX71" fmla="*/ 3917197 w 6884912"/>
              <a:gd name="connsiteY71" fmla="*/ 196121 h 1161397"/>
              <a:gd name="connsiteX72" fmla="*/ 3922400 w 6884912"/>
              <a:gd name="connsiteY72" fmla="*/ 205056 h 1161397"/>
              <a:gd name="connsiteX73" fmla="*/ 4013061 w 6884912"/>
              <a:gd name="connsiteY73" fmla="*/ 224874 h 1161397"/>
              <a:gd name="connsiteX74" fmla="*/ 4220717 w 6884912"/>
              <a:gd name="connsiteY74" fmla="*/ 192946 h 1161397"/>
              <a:gd name="connsiteX75" fmla="*/ 4228802 w 6884912"/>
              <a:gd name="connsiteY75" fmla="*/ 201468 h 1161397"/>
              <a:gd name="connsiteX76" fmla="*/ 4289361 w 6884912"/>
              <a:gd name="connsiteY76" fmla="*/ 196642 h 1161397"/>
              <a:gd name="connsiteX77" fmla="*/ 4498913 w 6884912"/>
              <a:gd name="connsiteY77" fmla="*/ 118915 h 1161397"/>
              <a:gd name="connsiteX78" fmla="*/ 4617330 w 6884912"/>
              <a:gd name="connsiteY78" fmla="*/ 111163 h 1161397"/>
              <a:gd name="connsiteX79" fmla="*/ 4659778 w 6884912"/>
              <a:gd name="connsiteY79" fmla="*/ 118219 h 1161397"/>
              <a:gd name="connsiteX80" fmla="*/ 4730870 w 6884912"/>
              <a:gd name="connsiteY80" fmla="*/ 129432 h 1161397"/>
              <a:gd name="connsiteX81" fmla="*/ 4844073 w 6884912"/>
              <a:gd name="connsiteY81" fmla="*/ 161768 h 1161397"/>
              <a:gd name="connsiteX82" fmla="*/ 4856454 w 6884912"/>
              <a:gd name="connsiteY82" fmla="*/ 130488 h 1161397"/>
              <a:gd name="connsiteX83" fmla="*/ 4920038 w 6884912"/>
              <a:gd name="connsiteY83" fmla="*/ 140418 h 1161397"/>
              <a:gd name="connsiteX84" fmla="*/ 5016639 w 6884912"/>
              <a:gd name="connsiteY84" fmla="*/ 158905 h 1161397"/>
              <a:gd name="connsiteX85" fmla="*/ 5072009 w 6884912"/>
              <a:gd name="connsiteY85" fmla="*/ 161502 h 1161397"/>
              <a:gd name="connsiteX86" fmla="*/ 5223626 w 6884912"/>
              <a:gd name="connsiteY86" fmla="*/ 177356 h 1161397"/>
              <a:gd name="connsiteX87" fmla="*/ 5375773 w 6884912"/>
              <a:gd name="connsiteY87" fmla="*/ 199913 h 1161397"/>
              <a:gd name="connsiteX88" fmla="*/ 5467502 w 6884912"/>
              <a:gd name="connsiteY88" fmla="*/ 250963 h 1161397"/>
              <a:gd name="connsiteX89" fmla="*/ 5592395 w 6884912"/>
              <a:gd name="connsiteY89" fmla="*/ 265434 h 1161397"/>
              <a:gd name="connsiteX90" fmla="*/ 5613532 w 6884912"/>
              <a:gd name="connsiteY90" fmla="*/ 273379 h 1161397"/>
              <a:gd name="connsiteX91" fmla="*/ 5642173 w 6884912"/>
              <a:gd name="connsiteY91" fmla="*/ 266904 h 1161397"/>
              <a:gd name="connsiteX92" fmla="*/ 5756910 w 6884912"/>
              <a:gd name="connsiteY92" fmla="*/ 239211 h 1161397"/>
              <a:gd name="connsiteX93" fmla="*/ 5846667 w 6884912"/>
              <a:gd name="connsiteY93" fmla="*/ 201786 h 1161397"/>
              <a:gd name="connsiteX94" fmla="*/ 5960732 w 6884912"/>
              <a:gd name="connsiteY94" fmla="*/ 220708 h 1161397"/>
              <a:gd name="connsiteX95" fmla="*/ 6029542 w 6884912"/>
              <a:gd name="connsiteY95" fmla="*/ 210339 h 1161397"/>
              <a:gd name="connsiteX96" fmla="*/ 6141123 w 6884912"/>
              <a:gd name="connsiteY96" fmla="*/ 159923 h 1161397"/>
              <a:gd name="connsiteX97" fmla="*/ 6290640 w 6884912"/>
              <a:gd name="connsiteY97" fmla="*/ 167441 h 1161397"/>
              <a:gd name="connsiteX98" fmla="*/ 6322806 w 6884912"/>
              <a:gd name="connsiteY98" fmla="*/ 213293 h 1161397"/>
              <a:gd name="connsiteX99" fmla="*/ 6380420 w 6884912"/>
              <a:gd name="connsiteY99" fmla="*/ 173195 h 1161397"/>
              <a:gd name="connsiteX100" fmla="*/ 6507891 w 6884912"/>
              <a:gd name="connsiteY100" fmla="*/ 118474 h 1161397"/>
              <a:gd name="connsiteX101" fmla="*/ 6571807 w 6884912"/>
              <a:gd name="connsiteY101" fmla="*/ 98636 h 1161397"/>
              <a:gd name="connsiteX102" fmla="*/ 6671880 w 6884912"/>
              <a:gd name="connsiteY102" fmla="*/ 82931 h 1161397"/>
              <a:gd name="connsiteX103" fmla="*/ 6702266 w 6884912"/>
              <a:gd name="connsiteY103" fmla="*/ 75470 h 1161397"/>
              <a:gd name="connsiteX104" fmla="*/ 6845802 w 6884912"/>
              <a:gd name="connsiteY104" fmla="*/ 24496 h 1161397"/>
              <a:gd name="connsiteX105" fmla="*/ 6884912 w 6884912"/>
              <a:gd name="connsiteY105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454970 w 6884912"/>
              <a:gd name="connsiteY7" fmla="*/ 1023343 h 1161397"/>
              <a:gd name="connsiteX8" fmla="*/ 601644 w 6884912"/>
              <a:gd name="connsiteY8" fmla="*/ 1003997 h 1161397"/>
              <a:gd name="connsiteX9" fmla="*/ 651408 w 6884912"/>
              <a:gd name="connsiteY9" fmla="*/ 984938 h 1161397"/>
              <a:gd name="connsiteX10" fmla="*/ 673197 w 6884912"/>
              <a:gd name="connsiteY10" fmla="*/ 1010060 h 1161397"/>
              <a:gd name="connsiteX11" fmla="*/ 723108 w 6884912"/>
              <a:gd name="connsiteY11" fmla="*/ 980081 h 1161397"/>
              <a:gd name="connsiteX12" fmla="*/ 797699 w 6884912"/>
              <a:gd name="connsiteY12" fmla="*/ 931362 h 1161397"/>
              <a:gd name="connsiteX13" fmla="*/ 843359 w 6884912"/>
              <a:gd name="connsiteY13" fmla="*/ 910894 h 1161397"/>
              <a:gd name="connsiteX14" fmla="*/ 965215 w 6884912"/>
              <a:gd name="connsiteY14" fmla="*/ 846701 h 1161397"/>
              <a:gd name="connsiteX15" fmla="*/ 1085080 w 6884912"/>
              <a:gd name="connsiteY15" fmla="*/ 776086 h 1161397"/>
              <a:gd name="connsiteX16" fmla="*/ 1131224 w 6884912"/>
              <a:gd name="connsiteY16" fmla="*/ 706160 h 1161397"/>
              <a:gd name="connsiteX17" fmla="*/ 1138051 w 6884912"/>
              <a:gd name="connsiteY17" fmla="*/ 702034 h 1161397"/>
              <a:gd name="connsiteX18" fmla="*/ 1158800 w 6884912"/>
              <a:gd name="connsiteY18" fmla="*/ 700004 h 1161397"/>
              <a:gd name="connsiteX19" fmla="*/ 1166947 w 6884912"/>
              <a:gd name="connsiteY19" fmla="*/ 700762 h 1161397"/>
              <a:gd name="connsiteX20" fmla="*/ 1178135 w 6884912"/>
              <a:gd name="connsiteY20" fmla="*/ 698631 h 1161397"/>
              <a:gd name="connsiteX21" fmla="*/ 1178301 w 6884912"/>
              <a:gd name="connsiteY21" fmla="*/ 698094 h 1161397"/>
              <a:gd name="connsiteX22" fmla="*/ 1188995 w 6884912"/>
              <a:gd name="connsiteY22" fmla="*/ 697048 h 1161397"/>
              <a:gd name="connsiteX23" fmla="*/ 1242716 w 6884912"/>
              <a:gd name="connsiteY23" fmla="*/ 698052 h 1161397"/>
              <a:gd name="connsiteX24" fmla="*/ 1299977 w 6884912"/>
              <a:gd name="connsiteY24" fmla="*/ 639196 h 1161397"/>
              <a:gd name="connsiteX25" fmla="*/ 1326190 w 6884912"/>
              <a:gd name="connsiteY25" fmla="*/ 625955 h 1161397"/>
              <a:gd name="connsiteX26" fmla="*/ 1339600 w 6884912"/>
              <a:gd name="connsiteY26" fmla="*/ 616295 h 1161397"/>
              <a:gd name="connsiteX27" fmla="*/ 1340054 w 6884912"/>
              <a:gd name="connsiteY27" fmla="*/ 614022 h 1161397"/>
              <a:gd name="connsiteX28" fmla="*/ 1391606 w 6884912"/>
              <a:gd name="connsiteY28" fmla="*/ 615229 h 1161397"/>
              <a:gd name="connsiteX29" fmla="*/ 1397565 w 6884912"/>
              <a:gd name="connsiteY29" fmla="*/ 611490 h 1161397"/>
              <a:gd name="connsiteX30" fmla="*/ 1432302 w 6884912"/>
              <a:gd name="connsiteY30" fmla="*/ 617267 h 1161397"/>
              <a:gd name="connsiteX31" fmla="*/ 1449644 w 6884912"/>
              <a:gd name="connsiteY31" fmla="*/ 617591 h 1161397"/>
              <a:gd name="connsiteX32" fmla="*/ 1455793 w 6884912"/>
              <a:gd name="connsiteY32" fmla="*/ 623174 h 1161397"/>
              <a:gd name="connsiteX33" fmla="*/ 1480758 w 6884912"/>
              <a:gd name="connsiteY33" fmla="*/ 620863 h 1161397"/>
              <a:gd name="connsiteX34" fmla="*/ 1483154 w 6884912"/>
              <a:gd name="connsiteY34" fmla="*/ 618527 h 1161397"/>
              <a:gd name="connsiteX35" fmla="*/ 1505495 w 6884912"/>
              <a:gd name="connsiteY35" fmla="*/ 624325 h 1161397"/>
              <a:gd name="connsiteX36" fmla="*/ 1526340 w 6884912"/>
              <a:gd name="connsiteY36" fmla="*/ 638496 h 1161397"/>
              <a:gd name="connsiteX37" fmla="*/ 1731986 w 6884912"/>
              <a:gd name="connsiteY37" fmla="*/ 589682 h 1161397"/>
              <a:gd name="connsiteX38" fmla="*/ 1927935 w 6884912"/>
              <a:gd name="connsiteY38" fmla="*/ 628540 h 1161397"/>
              <a:gd name="connsiteX39" fmla="*/ 2039075 w 6884912"/>
              <a:gd name="connsiteY39" fmla="*/ 599964 h 1161397"/>
              <a:gd name="connsiteX40" fmla="*/ 2066980 w 6884912"/>
              <a:gd name="connsiteY40" fmla="*/ 550413 h 1161397"/>
              <a:gd name="connsiteX41" fmla="*/ 2352236 w 6884912"/>
              <a:gd name="connsiteY41" fmla="*/ 519602 h 1161397"/>
              <a:gd name="connsiteX42" fmla="*/ 2420791 w 6884912"/>
              <a:gd name="connsiteY42" fmla="*/ 492826 h 1161397"/>
              <a:gd name="connsiteX43" fmla="*/ 2489932 w 6884912"/>
              <a:gd name="connsiteY43" fmla="*/ 507864 h 1161397"/>
              <a:gd name="connsiteX44" fmla="*/ 2512917 w 6884912"/>
              <a:gd name="connsiteY44" fmla="*/ 489127 h 1161397"/>
              <a:gd name="connsiteX45" fmla="*/ 2516783 w 6884912"/>
              <a:gd name="connsiteY45" fmla="*/ 485473 h 1161397"/>
              <a:gd name="connsiteX46" fmla="*/ 2534360 w 6884912"/>
              <a:gd name="connsiteY46" fmla="*/ 480064 h 1161397"/>
              <a:gd name="connsiteX47" fmla="*/ 2536691 w 6884912"/>
              <a:gd name="connsiteY47" fmla="*/ 467018 h 1161397"/>
              <a:gd name="connsiteX48" fmla="*/ 2561265 w 6884912"/>
              <a:gd name="connsiteY48" fmla="*/ 450623 h 1161397"/>
              <a:gd name="connsiteX49" fmla="*/ 2594349 w 6884912"/>
              <a:gd name="connsiteY49" fmla="*/ 443884 h 1161397"/>
              <a:gd name="connsiteX50" fmla="*/ 2754324 w 6884912"/>
              <a:gd name="connsiteY50" fmla="*/ 424766 h 1161397"/>
              <a:gd name="connsiteX51" fmla="*/ 2848470 w 6884912"/>
              <a:gd name="connsiteY51" fmla="*/ 405966 h 1161397"/>
              <a:gd name="connsiteX52" fmla="*/ 2881772 w 6884912"/>
              <a:gd name="connsiteY52" fmla="*/ 387260 h 1161397"/>
              <a:gd name="connsiteX53" fmla="*/ 2929932 w 6884912"/>
              <a:gd name="connsiteY53" fmla="*/ 368912 h 1161397"/>
              <a:gd name="connsiteX54" fmla="*/ 3013020 w 6884912"/>
              <a:gd name="connsiteY54" fmla="*/ 327578 h 1161397"/>
              <a:gd name="connsiteX55" fmla="*/ 3222191 w 6884912"/>
              <a:gd name="connsiteY55" fmla="*/ 307887 h 1161397"/>
              <a:gd name="connsiteX56" fmla="*/ 3227953 w 6884912"/>
              <a:gd name="connsiteY56" fmla="*/ 297650 h 1161397"/>
              <a:gd name="connsiteX57" fmla="*/ 3510042 w 6884912"/>
              <a:gd name="connsiteY57" fmla="*/ 311820 h 1161397"/>
              <a:gd name="connsiteX58" fmla="*/ 3626773 w 6884912"/>
              <a:gd name="connsiteY58" fmla="*/ 290452 h 1161397"/>
              <a:gd name="connsiteX59" fmla="*/ 3666217 w 6884912"/>
              <a:gd name="connsiteY59" fmla="*/ 273255 h 1161397"/>
              <a:gd name="connsiteX60" fmla="*/ 3732427 w 6884912"/>
              <a:gd name="connsiteY60" fmla="*/ 245039 h 1161397"/>
              <a:gd name="connsiteX61" fmla="*/ 3777022 w 6884912"/>
              <a:gd name="connsiteY61" fmla="*/ 200276 h 1161397"/>
              <a:gd name="connsiteX62" fmla="*/ 3791246 w 6884912"/>
              <a:gd name="connsiteY62" fmla="*/ 189996 h 1161397"/>
              <a:gd name="connsiteX63" fmla="*/ 3819864 w 6884912"/>
              <a:gd name="connsiteY63" fmla="*/ 194605 h 1161397"/>
              <a:gd name="connsiteX64" fmla="*/ 3830398 w 6884912"/>
              <a:gd name="connsiteY64" fmla="*/ 188383 h 1161397"/>
              <a:gd name="connsiteX65" fmla="*/ 3834360 w 6884912"/>
              <a:gd name="connsiteY65" fmla="*/ 188992 h 1161397"/>
              <a:gd name="connsiteX66" fmla="*/ 3843715 w 6884912"/>
              <a:gd name="connsiteY66" fmla="*/ 188752 h 1161397"/>
              <a:gd name="connsiteX67" fmla="*/ 3842609 w 6884912"/>
              <a:gd name="connsiteY67" fmla="*/ 197386 h 1161397"/>
              <a:gd name="connsiteX68" fmla="*/ 3853961 w 6884912"/>
              <a:gd name="connsiteY68" fmla="*/ 213380 h 1161397"/>
              <a:gd name="connsiteX69" fmla="*/ 3907640 w 6884912"/>
              <a:gd name="connsiteY69" fmla="*/ 207568 h 1161397"/>
              <a:gd name="connsiteX70" fmla="*/ 3910449 w 6884912"/>
              <a:gd name="connsiteY70" fmla="*/ 197808 h 1161397"/>
              <a:gd name="connsiteX71" fmla="*/ 3917197 w 6884912"/>
              <a:gd name="connsiteY71" fmla="*/ 196121 h 1161397"/>
              <a:gd name="connsiteX72" fmla="*/ 3922400 w 6884912"/>
              <a:gd name="connsiteY72" fmla="*/ 205056 h 1161397"/>
              <a:gd name="connsiteX73" fmla="*/ 4013061 w 6884912"/>
              <a:gd name="connsiteY73" fmla="*/ 224874 h 1161397"/>
              <a:gd name="connsiteX74" fmla="*/ 4220717 w 6884912"/>
              <a:gd name="connsiteY74" fmla="*/ 192946 h 1161397"/>
              <a:gd name="connsiteX75" fmla="*/ 4228802 w 6884912"/>
              <a:gd name="connsiteY75" fmla="*/ 201468 h 1161397"/>
              <a:gd name="connsiteX76" fmla="*/ 4289361 w 6884912"/>
              <a:gd name="connsiteY76" fmla="*/ 196642 h 1161397"/>
              <a:gd name="connsiteX77" fmla="*/ 4498913 w 6884912"/>
              <a:gd name="connsiteY77" fmla="*/ 118915 h 1161397"/>
              <a:gd name="connsiteX78" fmla="*/ 4617330 w 6884912"/>
              <a:gd name="connsiteY78" fmla="*/ 111163 h 1161397"/>
              <a:gd name="connsiteX79" fmla="*/ 4659778 w 6884912"/>
              <a:gd name="connsiteY79" fmla="*/ 118219 h 1161397"/>
              <a:gd name="connsiteX80" fmla="*/ 4730870 w 6884912"/>
              <a:gd name="connsiteY80" fmla="*/ 129432 h 1161397"/>
              <a:gd name="connsiteX81" fmla="*/ 4844073 w 6884912"/>
              <a:gd name="connsiteY81" fmla="*/ 161768 h 1161397"/>
              <a:gd name="connsiteX82" fmla="*/ 4856454 w 6884912"/>
              <a:gd name="connsiteY82" fmla="*/ 130488 h 1161397"/>
              <a:gd name="connsiteX83" fmla="*/ 4920038 w 6884912"/>
              <a:gd name="connsiteY83" fmla="*/ 140418 h 1161397"/>
              <a:gd name="connsiteX84" fmla="*/ 5016639 w 6884912"/>
              <a:gd name="connsiteY84" fmla="*/ 158905 h 1161397"/>
              <a:gd name="connsiteX85" fmla="*/ 5072009 w 6884912"/>
              <a:gd name="connsiteY85" fmla="*/ 161502 h 1161397"/>
              <a:gd name="connsiteX86" fmla="*/ 5223626 w 6884912"/>
              <a:gd name="connsiteY86" fmla="*/ 177356 h 1161397"/>
              <a:gd name="connsiteX87" fmla="*/ 5375773 w 6884912"/>
              <a:gd name="connsiteY87" fmla="*/ 199913 h 1161397"/>
              <a:gd name="connsiteX88" fmla="*/ 5467502 w 6884912"/>
              <a:gd name="connsiteY88" fmla="*/ 250963 h 1161397"/>
              <a:gd name="connsiteX89" fmla="*/ 5592395 w 6884912"/>
              <a:gd name="connsiteY89" fmla="*/ 265434 h 1161397"/>
              <a:gd name="connsiteX90" fmla="*/ 5613532 w 6884912"/>
              <a:gd name="connsiteY90" fmla="*/ 273379 h 1161397"/>
              <a:gd name="connsiteX91" fmla="*/ 5642173 w 6884912"/>
              <a:gd name="connsiteY91" fmla="*/ 266904 h 1161397"/>
              <a:gd name="connsiteX92" fmla="*/ 5756910 w 6884912"/>
              <a:gd name="connsiteY92" fmla="*/ 239211 h 1161397"/>
              <a:gd name="connsiteX93" fmla="*/ 5846667 w 6884912"/>
              <a:gd name="connsiteY93" fmla="*/ 201786 h 1161397"/>
              <a:gd name="connsiteX94" fmla="*/ 5960732 w 6884912"/>
              <a:gd name="connsiteY94" fmla="*/ 220708 h 1161397"/>
              <a:gd name="connsiteX95" fmla="*/ 6029542 w 6884912"/>
              <a:gd name="connsiteY95" fmla="*/ 210339 h 1161397"/>
              <a:gd name="connsiteX96" fmla="*/ 6141123 w 6884912"/>
              <a:gd name="connsiteY96" fmla="*/ 159923 h 1161397"/>
              <a:gd name="connsiteX97" fmla="*/ 6290640 w 6884912"/>
              <a:gd name="connsiteY97" fmla="*/ 167441 h 1161397"/>
              <a:gd name="connsiteX98" fmla="*/ 6322806 w 6884912"/>
              <a:gd name="connsiteY98" fmla="*/ 213293 h 1161397"/>
              <a:gd name="connsiteX99" fmla="*/ 6380420 w 6884912"/>
              <a:gd name="connsiteY99" fmla="*/ 173195 h 1161397"/>
              <a:gd name="connsiteX100" fmla="*/ 6507891 w 6884912"/>
              <a:gd name="connsiteY100" fmla="*/ 118474 h 1161397"/>
              <a:gd name="connsiteX101" fmla="*/ 6571807 w 6884912"/>
              <a:gd name="connsiteY101" fmla="*/ 98636 h 1161397"/>
              <a:gd name="connsiteX102" fmla="*/ 6671880 w 6884912"/>
              <a:gd name="connsiteY102" fmla="*/ 82931 h 1161397"/>
              <a:gd name="connsiteX103" fmla="*/ 6702266 w 6884912"/>
              <a:gd name="connsiteY103" fmla="*/ 75470 h 1161397"/>
              <a:gd name="connsiteX104" fmla="*/ 6845802 w 6884912"/>
              <a:gd name="connsiteY104" fmla="*/ 24496 h 1161397"/>
              <a:gd name="connsiteX105" fmla="*/ 6884912 w 6884912"/>
              <a:gd name="connsiteY105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213420 w 6884912"/>
              <a:gd name="connsiteY6" fmla="*/ 1056868 h 1161397"/>
              <a:gd name="connsiteX7" fmla="*/ 454970 w 6884912"/>
              <a:gd name="connsiteY7" fmla="*/ 1023343 h 1161397"/>
              <a:gd name="connsiteX8" fmla="*/ 601644 w 6884912"/>
              <a:gd name="connsiteY8" fmla="*/ 1003997 h 1161397"/>
              <a:gd name="connsiteX9" fmla="*/ 651408 w 6884912"/>
              <a:gd name="connsiteY9" fmla="*/ 984938 h 1161397"/>
              <a:gd name="connsiteX10" fmla="*/ 673197 w 6884912"/>
              <a:gd name="connsiteY10" fmla="*/ 1010060 h 1161397"/>
              <a:gd name="connsiteX11" fmla="*/ 723108 w 6884912"/>
              <a:gd name="connsiteY11" fmla="*/ 980081 h 1161397"/>
              <a:gd name="connsiteX12" fmla="*/ 797699 w 6884912"/>
              <a:gd name="connsiteY12" fmla="*/ 931362 h 1161397"/>
              <a:gd name="connsiteX13" fmla="*/ 843359 w 6884912"/>
              <a:gd name="connsiteY13" fmla="*/ 910894 h 1161397"/>
              <a:gd name="connsiteX14" fmla="*/ 965215 w 6884912"/>
              <a:gd name="connsiteY14" fmla="*/ 846701 h 1161397"/>
              <a:gd name="connsiteX15" fmla="*/ 1085080 w 6884912"/>
              <a:gd name="connsiteY15" fmla="*/ 776086 h 1161397"/>
              <a:gd name="connsiteX16" fmla="*/ 1131224 w 6884912"/>
              <a:gd name="connsiteY16" fmla="*/ 706160 h 1161397"/>
              <a:gd name="connsiteX17" fmla="*/ 1138051 w 6884912"/>
              <a:gd name="connsiteY17" fmla="*/ 702034 h 1161397"/>
              <a:gd name="connsiteX18" fmla="*/ 1158800 w 6884912"/>
              <a:gd name="connsiteY18" fmla="*/ 700004 h 1161397"/>
              <a:gd name="connsiteX19" fmla="*/ 1166947 w 6884912"/>
              <a:gd name="connsiteY19" fmla="*/ 700762 h 1161397"/>
              <a:gd name="connsiteX20" fmla="*/ 1178135 w 6884912"/>
              <a:gd name="connsiteY20" fmla="*/ 698631 h 1161397"/>
              <a:gd name="connsiteX21" fmla="*/ 1178301 w 6884912"/>
              <a:gd name="connsiteY21" fmla="*/ 698094 h 1161397"/>
              <a:gd name="connsiteX22" fmla="*/ 1188995 w 6884912"/>
              <a:gd name="connsiteY22" fmla="*/ 697048 h 1161397"/>
              <a:gd name="connsiteX23" fmla="*/ 1242716 w 6884912"/>
              <a:gd name="connsiteY23" fmla="*/ 698052 h 1161397"/>
              <a:gd name="connsiteX24" fmla="*/ 1299977 w 6884912"/>
              <a:gd name="connsiteY24" fmla="*/ 639196 h 1161397"/>
              <a:gd name="connsiteX25" fmla="*/ 1326190 w 6884912"/>
              <a:gd name="connsiteY25" fmla="*/ 625955 h 1161397"/>
              <a:gd name="connsiteX26" fmla="*/ 1339600 w 6884912"/>
              <a:gd name="connsiteY26" fmla="*/ 616295 h 1161397"/>
              <a:gd name="connsiteX27" fmla="*/ 1340054 w 6884912"/>
              <a:gd name="connsiteY27" fmla="*/ 614022 h 1161397"/>
              <a:gd name="connsiteX28" fmla="*/ 1391606 w 6884912"/>
              <a:gd name="connsiteY28" fmla="*/ 615229 h 1161397"/>
              <a:gd name="connsiteX29" fmla="*/ 1397565 w 6884912"/>
              <a:gd name="connsiteY29" fmla="*/ 611490 h 1161397"/>
              <a:gd name="connsiteX30" fmla="*/ 1432302 w 6884912"/>
              <a:gd name="connsiteY30" fmla="*/ 617267 h 1161397"/>
              <a:gd name="connsiteX31" fmla="*/ 1449644 w 6884912"/>
              <a:gd name="connsiteY31" fmla="*/ 617591 h 1161397"/>
              <a:gd name="connsiteX32" fmla="*/ 1455793 w 6884912"/>
              <a:gd name="connsiteY32" fmla="*/ 623174 h 1161397"/>
              <a:gd name="connsiteX33" fmla="*/ 1480758 w 6884912"/>
              <a:gd name="connsiteY33" fmla="*/ 620863 h 1161397"/>
              <a:gd name="connsiteX34" fmla="*/ 1483154 w 6884912"/>
              <a:gd name="connsiteY34" fmla="*/ 618527 h 1161397"/>
              <a:gd name="connsiteX35" fmla="*/ 1505495 w 6884912"/>
              <a:gd name="connsiteY35" fmla="*/ 624325 h 1161397"/>
              <a:gd name="connsiteX36" fmla="*/ 1526340 w 6884912"/>
              <a:gd name="connsiteY36" fmla="*/ 638496 h 1161397"/>
              <a:gd name="connsiteX37" fmla="*/ 1731986 w 6884912"/>
              <a:gd name="connsiteY37" fmla="*/ 589682 h 1161397"/>
              <a:gd name="connsiteX38" fmla="*/ 1927935 w 6884912"/>
              <a:gd name="connsiteY38" fmla="*/ 628540 h 1161397"/>
              <a:gd name="connsiteX39" fmla="*/ 2039075 w 6884912"/>
              <a:gd name="connsiteY39" fmla="*/ 599964 h 1161397"/>
              <a:gd name="connsiteX40" fmla="*/ 2066980 w 6884912"/>
              <a:gd name="connsiteY40" fmla="*/ 550413 h 1161397"/>
              <a:gd name="connsiteX41" fmla="*/ 2352236 w 6884912"/>
              <a:gd name="connsiteY41" fmla="*/ 519602 h 1161397"/>
              <a:gd name="connsiteX42" fmla="*/ 2420791 w 6884912"/>
              <a:gd name="connsiteY42" fmla="*/ 492826 h 1161397"/>
              <a:gd name="connsiteX43" fmla="*/ 2489932 w 6884912"/>
              <a:gd name="connsiteY43" fmla="*/ 507864 h 1161397"/>
              <a:gd name="connsiteX44" fmla="*/ 2512917 w 6884912"/>
              <a:gd name="connsiteY44" fmla="*/ 489127 h 1161397"/>
              <a:gd name="connsiteX45" fmla="*/ 2516783 w 6884912"/>
              <a:gd name="connsiteY45" fmla="*/ 485473 h 1161397"/>
              <a:gd name="connsiteX46" fmla="*/ 2534360 w 6884912"/>
              <a:gd name="connsiteY46" fmla="*/ 480064 h 1161397"/>
              <a:gd name="connsiteX47" fmla="*/ 2536691 w 6884912"/>
              <a:gd name="connsiteY47" fmla="*/ 467018 h 1161397"/>
              <a:gd name="connsiteX48" fmla="*/ 2561265 w 6884912"/>
              <a:gd name="connsiteY48" fmla="*/ 450623 h 1161397"/>
              <a:gd name="connsiteX49" fmla="*/ 2594349 w 6884912"/>
              <a:gd name="connsiteY49" fmla="*/ 443884 h 1161397"/>
              <a:gd name="connsiteX50" fmla="*/ 2754324 w 6884912"/>
              <a:gd name="connsiteY50" fmla="*/ 424766 h 1161397"/>
              <a:gd name="connsiteX51" fmla="*/ 2848470 w 6884912"/>
              <a:gd name="connsiteY51" fmla="*/ 405966 h 1161397"/>
              <a:gd name="connsiteX52" fmla="*/ 2881772 w 6884912"/>
              <a:gd name="connsiteY52" fmla="*/ 387260 h 1161397"/>
              <a:gd name="connsiteX53" fmla="*/ 2929932 w 6884912"/>
              <a:gd name="connsiteY53" fmla="*/ 368912 h 1161397"/>
              <a:gd name="connsiteX54" fmla="*/ 3013020 w 6884912"/>
              <a:gd name="connsiteY54" fmla="*/ 327578 h 1161397"/>
              <a:gd name="connsiteX55" fmla="*/ 3222191 w 6884912"/>
              <a:gd name="connsiteY55" fmla="*/ 307887 h 1161397"/>
              <a:gd name="connsiteX56" fmla="*/ 3227953 w 6884912"/>
              <a:gd name="connsiteY56" fmla="*/ 297650 h 1161397"/>
              <a:gd name="connsiteX57" fmla="*/ 3510042 w 6884912"/>
              <a:gd name="connsiteY57" fmla="*/ 311820 h 1161397"/>
              <a:gd name="connsiteX58" fmla="*/ 3626773 w 6884912"/>
              <a:gd name="connsiteY58" fmla="*/ 290452 h 1161397"/>
              <a:gd name="connsiteX59" fmla="*/ 3666217 w 6884912"/>
              <a:gd name="connsiteY59" fmla="*/ 273255 h 1161397"/>
              <a:gd name="connsiteX60" fmla="*/ 3732427 w 6884912"/>
              <a:gd name="connsiteY60" fmla="*/ 245039 h 1161397"/>
              <a:gd name="connsiteX61" fmla="*/ 3777022 w 6884912"/>
              <a:gd name="connsiteY61" fmla="*/ 200276 h 1161397"/>
              <a:gd name="connsiteX62" fmla="*/ 3791246 w 6884912"/>
              <a:gd name="connsiteY62" fmla="*/ 189996 h 1161397"/>
              <a:gd name="connsiteX63" fmla="*/ 3819864 w 6884912"/>
              <a:gd name="connsiteY63" fmla="*/ 194605 h 1161397"/>
              <a:gd name="connsiteX64" fmla="*/ 3830398 w 6884912"/>
              <a:gd name="connsiteY64" fmla="*/ 188383 h 1161397"/>
              <a:gd name="connsiteX65" fmla="*/ 3834360 w 6884912"/>
              <a:gd name="connsiteY65" fmla="*/ 188992 h 1161397"/>
              <a:gd name="connsiteX66" fmla="*/ 3843715 w 6884912"/>
              <a:gd name="connsiteY66" fmla="*/ 188752 h 1161397"/>
              <a:gd name="connsiteX67" fmla="*/ 3842609 w 6884912"/>
              <a:gd name="connsiteY67" fmla="*/ 197386 h 1161397"/>
              <a:gd name="connsiteX68" fmla="*/ 3853961 w 6884912"/>
              <a:gd name="connsiteY68" fmla="*/ 213380 h 1161397"/>
              <a:gd name="connsiteX69" fmla="*/ 3907640 w 6884912"/>
              <a:gd name="connsiteY69" fmla="*/ 207568 h 1161397"/>
              <a:gd name="connsiteX70" fmla="*/ 3910449 w 6884912"/>
              <a:gd name="connsiteY70" fmla="*/ 197808 h 1161397"/>
              <a:gd name="connsiteX71" fmla="*/ 3917197 w 6884912"/>
              <a:gd name="connsiteY71" fmla="*/ 196121 h 1161397"/>
              <a:gd name="connsiteX72" fmla="*/ 3922400 w 6884912"/>
              <a:gd name="connsiteY72" fmla="*/ 205056 h 1161397"/>
              <a:gd name="connsiteX73" fmla="*/ 4013061 w 6884912"/>
              <a:gd name="connsiteY73" fmla="*/ 224874 h 1161397"/>
              <a:gd name="connsiteX74" fmla="*/ 4220717 w 6884912"/>
              <a:gd name="connsiteY74" fmla="*/ 192946 h 1161397"/>
              <a:gd name="connsiteX75" fmla="*/ 4228802 w 6884912"/>
              <a:gd name="connsiteY75" fmla="*/ 201468 h 1161397"/>
              <a:gd name="connsiteX76" fmla="*/ 4289361 w 6884912"/>
              <a:gd name="connsiteY76" fmla="*/ 196642 h 1161397"/>
              <a:gd name="connsiteX77" fmla="*/ 4498913 w 6884912"/>
              <a:gd name="connsiteY77" fmla="*/ 118915 h 1161397"/>
              <a:gd name="connsiteX78" fmla="*/ 4617330 w 6884912"/>
              <a:gd name="connsiteY78" fmla="*/ 111163 h 1161397"/>
              <a:gd name="connsiteX79" fmla="*/ 4659778 w 6884912"/>
              <a:gd name="connsiteY79" fmla="*/ 118219 h 1161397"/>
              <a:gd name="connsiteX80" fmla="*/ 4730870 w 6884912"/>
              <a:gd name="connsiteY80" fmla="*/ 129432 h 1161397"/>
              <a:gd name="connsiteX81" fmla="*/ 4844073 w 6884912"/>
              <a:gd name="connsiteY81" fmla="*/ 161768 h 1161397"/>
              <a:gd name="connsiteX82" fmla="*/ 4856454 w 6884912"/>
              <a:gd name="connsiteY82" fmla="*/ 130488 h 1161397"/>
              <a:gd name="connsiteX83" fmla="*/ 4920038 w 6884912"/>
              <a:gd name="connsiteY83" fmla="*/ 140418 h 1161397"/>
              <a:gd name="connsiteX84" fmla="*/ 5016639 w 6884912"/>
              <a:gd name="connsiteY84" fmla="*/ 158905 h 1161397"/>
              <a:gd name="connsiteX85" fmla="*/ 5072009 w 6884912"/>
              <a:gd name="connsiteY85" fmla="*/ 161502 h 1161397"/>
              <a:gd name="connsiteX86" fmla="*/ 5223626 w 6884912"/>
              <a:gd name="connsiteY86" fmla="*/ 177356 h 1161397"/>
              <a:gd name="connsiteX87" fmla="*/ 5375773 w 6884912"/>
              <a:gd name="connsiteY87" fmla="*/ 199913 h 1161397"/>
              <a:gd name="connsiteX88" fmla="*/ 5467502 w 6884912"/>
              <a:gd name="connsiteY88" fmla="*/ 250963 h 1161397"/>
              <a:gd name="connsiteX89" fmla="*/ 5592395 w 6884912"/>
              <a:gd name="connsiteY89" fmla="*/ 265434 h 1161397"/>
              <a:gd name="connsiteX90" fmla="*/ 5613532 w 6884912"/>
              <a:gd name="connsiteY90" fmla="*/ 273379 h 1161397"/>
              <a:gd name="connsiteX91" fmla="*/ 5642173 w 6884912"/>
              <a:gd name="connsiteY91" fmla="*/ 266904 h 1161397"/>
              <a:gd name="connsiteX92" fmla="*/ 5756910 w 6884912"/>
              <a:gd name="connsiteY92" fmla="*/ 239211 h 1161397"/>
              <a:gd name="connsiteX93" fmla="*/ 5846667 w 6884912"/>
              <a:gd name="connsiteY93" fmla="*/ 201786 h 1161397"/>
              <a:gd name="connsiteX94" fmla="*/ 5960732 w 6884912"/>
              <a:gd name="connsiteY94" fmla="*/ 220708 h 1161397"/>
              <a:gd name="connsiteX95" fmla="*/ 6029542 w 6884912"/>
              <a:gd name="connsiteY95" fmla="*/ 210339 h 1161397"/>
              <a:gd name="connsiteX96" fmla="*/ 6141123 w 6884912"/>
              <a:gd name="connsiteY96" fmla="*/ 159923 h 1161397"/>
              <a:gd name="connsiteX97" fmla="*/ 6290640 w 6884912"/>
              <a:gd name="connsiteY97" fmla="*/ 167441 h 1161397"/>
              <a:gd name="connsiteX98" fmla="*/ 6322806 w 6884912"/>
              <a:gd name="connsiteY98" fmla="*/ 213293 h 1161397"/>
              <a:gd name="connsiteX99" fmla="*/ 6380420 w 6884912"/>
              <a:gd name="connsiteY99" fmla="*/ 173195 h 1161397"/>
              <a:gd name="connsiteX100" fmla="*/ 6507891 w 6884912"/>
              <a:gd name="connsiteY100" fmla="*/ 118474 h 1161397"/>
              <a:gd name="connsiteX101" fmla="*/ 6571807 w 6884912"/>
              <a:gd name="connsiteY101" fmla="*/ 98636 h 1161397"/>
              <a:gd name="connsiteX102" fmla="*/ 6671880 w 6884912"/>
              <a:gd name="connsiteY102" fmla="*/ 82931 h 1161397"/>
              <a:gd name="connsiteX103" fmla="*/ 6702266 w 6884912"/>
              <a:gd name="connsiteY103" fmla="*/ 75470 h 1161397"/>
              <a:gd name="connsiteX104" fmla="*/ 6845802 w 6884912"/>
              <a:gd name="connsiteY104" fmla="*/ 24496 h 1161397"/>
              <a:gd name="connsiteX105" fmla="*/ 6884912 w 6884912"/>
              <a:gd name="connsiteY105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213420 w 6884912"/>
              <a:gd name="connsiteY5" fmla="*/ 1056868 h 1161397"/>
              <a:gd name="connsiteX6" fmla="*/ 454970 w 6884912"/>
              <a:gd name="connsiteY6" fmla="*/ 1023343 h 1161397"/>
              <a:gd name="connsiteX7" fmla="*/ 601644 w 6884912"/>
              <a:gd name="connsiteY7" fmla="*/ 1003997 h 1161397"/>
              <a:gd name="connsiteX8" fmla="*/ 651408 w 6884912"/>
              <a:gd name="connsiteY8" fmla="*/ 984938 h 1161397"/>
              <a:gd name="connsiteX9" fmla="*/ 673197 w 6884912"/>
              <a:gd name="connsiteY9" fmla="*/ 1010060 h 1161397"/>
              <a:gd name="connsiteX10" fmla="*/ 723108 w 6884912"/>
              <a:gd name="connsiteY10" fmla="*/ 980081 h 1161397"/>
              <a:gd name="connsiteX11" fmla="*/ 797699 w 6884912"/>
              <a:gd name="connsiteY11" fmla="*/ 931362 h 1161397"/>
              <a:gd name="connsiteX12" fmla="*/ 843359 w 6884912"/>
              <a:gd name="connsiteY12" fmla="*/ 910894 h 1161397"/>
              <a:gd name="connsiteX13" fmla="*/ 965215 w 6884912"/>
              <a:gd name="connsiteY13" fmla="*/ 846701 h 1161397"/>
              <a:gd name="connsiteX14" fmla="*/ 1085080 w 6884912"/>
              <a:gd name="connsiteY14" fmla="*/ 776086 h 1161397"/>
              <a:gd name="connsiteX15" fmla="*/ 1131224 w 6884912"/>
              <a:gd name="connsiteY15" fmla="*/ 706160 h 1161397"/>
              <a:gd name="connsiteX16" fmla="*/ 1138051 w 6884912"/>
              <a:gd name="connsiteY16" fmla="*/ 702034 h 1161397"/>
              <a:gd name="connsiteX17" fmla="*/ 1158800 w 6884912"/>
              <a:gd name="connsiteY17" fmla="*/ 700004 h 1161397"/>
              <a:gd name="connsiteX18" fmla="*/ 1166947 w 6884912"/>
              <a:gd name="connsiteY18" fmla="*/ 700762 h 1161397"/>
              <a:gd name="connsiteX19" fmla="*/ 1178135 w 6884912"/>
              <a:gd name="connsiteY19" fmla="*/ 698631 h 1161397"/>
              <a:gd name="connsiteX20" fmla="*/ 1178301 w 6884912"/>
              <a:gd name="connsiteY20" fmla="*/ 698094 h 1161397"/>
              <a:gd name="connsiteX21" fmla="*/ 1188995 w 6884912"/>
              <a:gd name="connsiteY21" fmla="*/ 697048 h 1161397"/>
              <a:gd name="connsiteX22" fmla="*/ 1242716 w 6884912"/>
              <a:gd name="connsiteY22" fmla="*/ 698052 h 1161397"/>
              <a:gd name="connsiteX23" fmla="*/ 1299977 w 6884912"/>
              <a:gd name="connsiteY23" fmla="*/ 639196 h 1161397"/>
              <a:gd name="connsiteX24" fmla="*/ 1326190 w 6884912"/>
              <a:gd name="connsiteY24" fmla="*/ 625955 h 1161397"/>
              <a:gd name="connsiteX25" fmla="*/ 1339600 w 6884912"/>
              <a:gd name="connsiteY25" fmla="*/ 616295 h 1161397"/>
              <a:gd name="connsiteX26" fmla="*/ 1340054 w 6884912"/>
              <a:gd name="connsiteY26" fmla="*/ 614022 h 1161397"/>
              <a:gd name="connsiteX27" fmla="*/ 1391606 w 6884912"/>
              <a:gd name="connsiteY27" fmla="*/ 615229 h 1161397"/>
              <a:gd name="connsiteX28" fmla="*/ 1397565 w 6884912"/>
              <a:gd name="connsiteY28" fmla="*/ 611490 h 1161397"/>
              <a:gd name="connsiteX29" fmla="*/ 1432302 w 6884912"/>
              <a:gd name="connsiteY29" fmla="*/ 617267 h 1161397"/>
              <a:gd name="connsiteX30" fmla="*/ 1449644 w 6884912"/>
              <a:gd name="connsiteY30" fmla="*/ 617591 h 1161397"/>
              <a:gd name="connsiteX31" fmla="*/ 1455793 w 6884912"/>
              <a:gd name="connsiteY31" fmla="*/ 623174 h 1161397"/>
              <a:gd name="connsiteX32" fmla="*/ 1480758 w 6884912"/>
              <a:gd name="connsiteY32" fmla="*/ 620863 h 1161397"/>
              <a:gd name="connsiteX33" fmla="*/ 1483154 w 6884912"/>
              <a:gd name="connsiteY33" fmla="*/ 618527 h 1161397"/>
              <a:gd name="connsiteX34" fmla="*/ 1505495 w 6884912"/>
              <a:gd name="connsiteY34" fmla="*/ 624325 h 1161397"/>
              <a:gd name="connsiteX35" fmla="*/ 1526340 w 6884912"/>
              <a:gd name="connsiteY35" fmla="*/ 638496 h 1161397"/>
              <a:gd name="connsiteX36" fmla="*/ 1731986 w 6884912"/>
              <a:gd name="connsiteY36" fmla="*/ 589682 h 1161397"/>
              <a:gd name="connsiteX37" fmla="*/ 1927935 w 6884912"/>
              <a:gd name="connsiteY37" fmla="*/ 628540 h 1161397"/>
              <a:gd name="connsiteX38" fmla="*/ 2039075 w 6884912"/>
              <a:gd name="connsiteY38" fmla="*/ 599964 h 1161397"/>
              <a:gd name="connsiteX39" fmla="*/ 2066980 w 6884912"/>
              <a:gd name="connsiteY39" fmla="*/ 550413 h 1161397"/>
              <a:gd name="connsiteX40" fmla="*/ 2352236 w 6884912"/>
              <a:gd name="connsiteY40" fmla="*/ 519602 h 1161397"/>
              <a:gd name="connsiteX41" fmla="*/ 2420791 w 6884912"/>
              <a:gd name="connsiteY41" fmla="*/ 492826 h 1161397"/>
              <a:gd name="connsiteX42" fmla="*/ 2489932 w 6884912"/>
              <a:gd name="connsiteY42" fmla="*/ 507864 h 1161397"/>
              <a:gd name="connsiteX43" fmla="*/ 2512917 w 6884912"/>
              <a:gd name="connsiteY43" fmla="*/ 489127 h 1161397"/>
              <a:gd name="connsiteX44" fmla="*/ 2516783 w 6884912"/>
              <a:gd name="connsiteY44" fmla="*/ 485473 h 1161397"/>
              <a:gd name="connsiteX45" fmla="*/ 2534360 w 6884912"/>
              <a:gd name="connsiteY45" fmla="*/ 480064 h 1161397"/>
              <a:gd name="connsiteX46" fmla="*/ 2536691 w 6884912"/>
              <a:gd name="connsiteY46" fmla="*/ 467018 h 1161397"/>
              <a:gd name="connsiteX47" fmla="*/ 2561265 w 6884912"/>
              <a:gd name="connsiteY47" fmla="*/ 450623 h 1161397"/>
              <a:gd name="connsiteX48" fmla="*/ 2594349 w 6884912"/>
              <a:gd name="connsiteY48" fmla="*/ 443884 h 1161397"/>
              <a:gd name="connsiteX49" fmla="*/ 2754324 w 6884912"/>
              <a:gd name="connsiteY49" fmla="*/ 424766 h 1161397"/>
              <a:gd name="connsiteX50" fmla="*/ 2848470 w 6884912"/>
              <a:gd name="connsiteY50" fmla="*/ 405966 h 1161397"/>
              <a:gd name="connsiteX51" fmla="*/ 2881772 w 6884912"/>
              <a:gd name="connsiteY51" fmla="*/ 387260 h 1161397"/>
              <a:gd name="connsiteX52" fmla="*/ 2929932 w 6884912"/>
              <a:gd name="connsiteY52" fmla="*/ 368912 h 1161397"/>
              <a:gd name="connsiteX53" fmla="*/ 3013020 w 6884912"/>
              <a:gd name="connsiteY53" fmla="*/ 327578 h 1161397"/>
              <a:gd name="connsiteX54" fmla="*/ 3222191 w 6884912"/>
              <a:gd name="connsiteY54" fmla="*/ 307887 h 1161397"/>
              <a:gd name="connsiteX55" fmla="*/ 3227953 w 6884912"/>
              <a:gd name="connsiteY55" fmla="*/ 297650 h 1161397"/>
              <a:gd name="connsiteX56" fmla="*/ 3510042 w 6884912"/>
              <a:gd name="connsiteY56" fmla="*/ 311820 h 1161397"/>
              <a:gd name="connsiteX57" fmla="*/ 3626773 w 6884912"/>
              <a:gd name="connsiteY57" fmla="*/ 290452 h 1161397"/>
              <a:gd name="connsiteX58" fmla="*/ 3666217 w 6884912"/>
              <a:gd name="connsiteY58" fmla="*/ 273255 h 1161397"/>
              <a:gd name="connsiteX59" fmla="*/ 3732427 w 6884912"/>
              <a:gd name="connsiteY59" fmla="*/ 245039 h 1161397"/>
              <a:gd name="connsiteX60" fmla="*/ 3777022 w 6884912"/>
              <a:gd name="connsiteY60" fmla="*/ 200276 h 1161397"/>
              <a:gd name="connsiteX61" fmla="*/ 3791246 w 6884912"/>
              <a:gd name="connsiteY61" fmla="*/ 189996 h 1161397"/>
              <a:gd name="connsiteX62" fmla="*/ 3819864 w 6884912"/>
              <a:gd name="connsiteY62" fmla="*/ 194605 h 1161397"/>
              <a:gd name="connsiteX63" fmla="*/ 3830398 w 6884912"/>
              <a:gd name="connsiteY63" fmla="*/ 188383 h 1161397"/>
              <a:gd name="connsiteX64" fmla="*/ 3834360 w 6884912"/>
              <a:gd name="connsiteY64" fmla="*/ 188992 h 1161397"/>
              <a:gd name="connsiteX65" fmla="*/ 3843715 w 6884912"/>
              <a:gd name="connsiteY65" fmla="*/ 188752 h 1161397"/>
              <a:gd name="connsiteX66" fmla="*/ 3842609 w 6884912"/>
              <a:gd name="connsiteY66" fmla="*/ 197386 h 1161397"/>
              <a:gd name="connsiteX67" fmla="*/ 3853961 w 6884912"/>
              <a:gd name="connsiteY67" fmla="*/ 213380 h 1161397"/>
              <a:gd name="connsiteX68" fmla="*/ 3907640 w 6884912"/>
              <a:gd name="connsiteY68" fmla="*/ 207568 h 1161397"/>
              <a:gd name="connsiteX69" fmla="*/ 3910449 w 6884912"/>
              <a:gd name="connsiteY69" fmla="*/ 197808 h 1161397"/>
              <a:gd name="connsiteX70" fmla="*/ 3917197 w 6884912"/>
              <a:gd name="connsiteY70" fmla="*/ 196121 h 1161397"/>
              <a:gd name="connsiteX71" fmla="*/ 3922400 w 6884912"/>
              <a:gd name="connsiteY71" fmla="*/ 205056 h 1161397"/>
              <a:gd name="connsiteX72" fmla="*/ 4013061 w 6884912"/>
              <a:gd name="connsiteY72" fmla="*/ 224874 h 1161397"/>
              <a:gd name="connsiteX73" fmla="*/ 4220717 w 6884912"/>
              <a:gd name="connsiteY73" fmla="*/ 192946 h 1161397"/>
              <a:gd name="connsiteX74" fmla="*/ 4228802 w 6884912"/>
              <a:gd name="connsiteY74" fmla="*/ 201468 h 1161397"/>
              <a:gd name="connsiteX75" fmla="*/ 4289361 w 6884912"/>
              <a:gd name="connsiteY75" fmla="*/ 196642 h 1161397"/>
              <a:gd name="connsiteX76" fmla="*/ 4498913 w 6884912"/>
              <a:gd name="connsiteY76" fmla="*/ 118915 h 1161397"/>
              <a:gd name="connsiteX77" fmla="*/ 4617330 w 6884912"/>
              <a:gd name="connsiteY77" fmla="*/ 111163 h 1161397"/>
              <a:gd name="connsiteX78" fmla="*/ 4659778 w 6884912"/>
              <a:gd name="connsiteY78" fmla="*/ 118219 h 1161397"/>
              <a:gd name="connsiteX79" fmla="*/ 4730870 w 6884912"/>
              <a:gd name="connsiteY79" fmla="*/ 129432 h 1161397"/>
              <a:gd name="connsiteX80" fmla="*/ 4844073 w 6884912"/>
              <a:gd name="connsiteY80" fmla="*/ 161768 h 1161397"/>
              <a:gd name="connsiteX81" fmla="*/ 4856454 w 6884912"/>
              <a:gd name="connsiteY81" fmla="*/ 130488 h 1161397"/>
              <a:gd name="connsiteX82" fmla="*/ 4920038 w 6884912"/>
              <a:gd name="connsiteY82" fmla="*/ 140418 h 1161397"/>
              <a:gd name="connsiteX83" fmla="*/ 5016639 w 6884912"/>
              <a:gd name="connsiteY83" fmla="*/ 158905 h 1161397"/>
              <a:gd name="connsiteX84" fmla="*/ 5072009 w 6884912"/>
              <a:gd name="connsiteY84" fmla="*/ 161502 h 1161397"/>
              <a:gd name="connsiteX85" fmla="*/ 5223626 w 6884912"/>
              <a:gd name="connsiteY85" fmla="*/ 177356 h 1161397"/>
              <a:gd name="connsiteX86" fmla="*/ 5375773 w 6884912"/>
              <a:gd name="connsiteY86" fmla="*/ 199913 h 1161397"/>
              <a:gd name="connsiteX87" fmla="*/ 5467502 w 6884912"/>
              <a:gd name="connsiteY87" fmla="*/ 250963 h 1161397"/>
              <a:gd name="connsiteX88" fmla="*/ 5592395 w 6884912"/>
              <a:gd name="connsiteY88" fmla="*/ 265434 h 1161397"/>
              <a:gd name="connsiteX89" fmla="*/ 5613532 w 6884912"/>
              <a:gd name="connsiteY89" fmla="*/ 273379 h 1161397"/>
              <a:gd name="connsiteX90" fmla="*/ 5642173 w 6884912"/>
              <a:gd name="connsiteY90" fmla="*/ 266904 h 1161397"/>
              <a:gd name="connsiteX91" fmla="*/ 5756910 w 6884912"/>
              <a:gd name="connsiteY91" fmla="*/ 239211 h 1161397"/>
              <a:gd name="connsiteX92" fmla="*/ 5846667 w 6884912"/>
              <a:gd name="connsiteY92" fmla="*/ 201786 h 1161397"/>
              <a:gd name="connsiteX93" fmla="*/ 5960732 w 6884912"/>
              <a:gd name="connsiteY93" fmla="*/ 220708 h 1161397"/>
              <a:gd name="connsiteX94" fmla="*/ 6029542 w 6884912"/>
              <a:gd name="connsiteY94" fmla="*/ 210339 h 1161397"/>
              <a:gd name="connsiteX95" fmla="*/ 6141123 w 6884912"/>
              <a:gd name="connsiteY95" fmla="*/ 159923 h 1161397"/>
              <a:gd name="connsiteX96" fmla="*/ 6290640 w 6884912"/>
              <a:gd name="connsiteY96" fmla="*/ 167441 h 1161397"/>
              <a:gd name="connsiteX97" fmla="*/ 6322806 w 6884912"/>
              <a:gd name="connsiteY97" fmla="*/ 213293 h 1161397"/>
              <a:gd name="connsiteX98" fmla="*/ 6380420 w 6884912"/>
              <a:gd name="connsiteY98" fmla="*/ 173195 h 1161397"/>
              <a:gd name="connsiteX99" fmla="*/ 6507891 w 6884912"/>
              <a:gd name="connsiteY99" fmla="*/ 118474 h 1161397"/>
              <a:gd name="connsiteX100" fmla="*/ 6571807 w 6884912"/>
              <a:gd name="connsiteY100" fmla="*/ 98636 h 1161397"/>
              <a:gd name="connsiteX101" fmla="*/ 6671880 w 6884912"/>
              <a:gd name="connsiteY101" fmla="*/ 82931 h 1161397"/>
              <a:gd name="connsiteX102" fmla="*/ 6702266 w 6884912"/>
              <a:gd name="connsiteY102" fmla="*/ 75470 h 1161397"/>
              <a:gd name="connsiteX103" fmla="*/ 6845802 w 6884912"/>
              <a:gd name="connsiteY103" fmla="*/ 24496 h 1161397"/>
              <a:gd name="connsiteX104" fmla="*/ 6884912 w 6884912"/>
              <a:gd name="connsiteY104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11320 h 1161397"/>
              <a:gd name="connsiteX5" fmla="*/ 213420 w 6884912"/>
              <a:gd name="connsiteY5" fmla="*/ 1056868 h 1161397"/>
              <a:gd name="connsiteX6" fmla="*/ 454970 w 6884912"/>
              <a:gd name="connsiteY6" fmla="*/ 1023343 h 1161397"/>
              <a:gd name="connsiteX7" fmla="*/ 601644 w 6884912"/>
              <a:gd name="connsiteY7" fmla="*/ 1003997 h 1161397"/>
              <a:gd name="connsiteX8" fmla="*/ 651408 w 6884912"/>
              <a:gd name="connsiteY8" fmla="*/ 984938 h 1161397"/>
              <a:gd name="connsiteX9" fmla="*/ 673197 w 6884912"/>
              <a:gd name="connsiteY9" fmla="*/ 1010060 h 1161397"/>
              <a:gd name="connsiteX10" fmla="*/ 723108 w 6884912"/>
              <a:gd name="connsiteY10" fmla="*/ 980081 h 1161397"/>
              <a:gd name="connsiteX11" fmla="*/ 797699 w 6884912"/>
              <a:gd name="connsiteY11" fmla="*/ 931362 h 1161397"/>
              <a:gd name="connsiteX12" fmla="*/ 843359 w 6884912"/>
              <a:gd name="connsiteY12" fmla="*/ 910894 h 1161397"/>
              <a:gd name="connsiteX13" fmla="*/ 965215 w 6884912"/>
              <a:gd name="connsiteY13" fmla="*/ 846701 h 1161397"/>
              <a:gd name="connsiteX14" fmla="*/ 1085080 w 6884912"/>
              <a:gd name="connsiteY14" fmla="*/ 776086 h 1161397"/>
              <a:gd name="connsiteX15" fmla="*/ 1131224 w 6884912"/>
              <a:gd name="connsiteY15" fmla="*/ 706160 h 1161397"/>
              <a:gd name="connsiteX16" fmla="*/ 1138051 w 6884912"/>
              <a:gd name="connsiteY16" fmla="*/ 702034 h 1161397"/>
              <a:gd name="connsiteX17" fmla="*/ 1158800 w 6884912"/>
              <a:gd name="connsiteY17" fmla="*/ 700004 h 1161397"/>
              <a:gd name="connsiteX18" fmla="*/ 1166947 w 6884912"/>
              <a:gd name="connsiteY18" fmla="*/ 700762 h 1161397"/>
              <a:gd name="connsiteX19" fmla="*/ 1178135 w 6884912"/>
              <a:gd name="connsiteY19" fmla="*/ 698631 h 1161397"/>
              <a:gd name="connsiteX20" fmla="*/ 1178301 w 6884912"/>
              <a:gd name="connsiteY20" fmla="*/ 698094 h 1161397"/>
              <a:gd name="connsiteX21" fmla="*/ 1188995 w 6884912"/>
              <a:gd name="connsiteY21" fmla="*/ 697048 h 1161397"/>
              <a:gd name="connsiteX22" fmla="*/ 1242716 w 6884912"/>
              <a:gd name="connsiteY22" fmla="*/ 698052 h 1161397"/>
              <a:gd name="connsiteX23" fmla="*/ 1299977 w 6884912"/>
              <a:gd name="connsiteY23" fmla="*/ 639196 h 1161397"/>
              <a:gd name="connsiteX24" fmla="*/ 1326190 w 6884912"/>
              <a:gd name="connsiteY24" fmla="*/ 625955 h 1161397"/>
              <a:gd name="connsiteX25" fmla="*/ 1339600 w 6884912"/>
              <a:gd name="connsiteY25" fmla="*/ 616295 h 1161397"/>
              <a:gd name="connsiteX26" fmla="*/ 1340054 w 6884912"/>
              <a:gd name="connsiteY26" fmla="*/ 614022 h 1161397"/>
              <a:gd name="connsiteX27" fmla="*/ 1391606 w 6884912"/>
              <a:gd name="connsiteY27" fmla="*/ 615229 h 1161397"/>
              <a:gd name="connsiteX28" fmla="*/ 1397565 w 6884912"/>
              <a:gd name="connsiteY28" fmla="*/ 611490 h 1161397"/>
              <a:gd name="connsiteX29" fmla="*/ 1432302 w 6884912"/>
              <a:gd name="connsiteY29" fmla="*/ 617267 h 1161397"/>
              <a:gd name="connsiteX30" fmla="*/ 1449644 w 6884912"/>
              <a:gd name="connsiteY30" fmla="*/ 617591 h 1161397"/>
              <a:gd name="connsiteX31" fmla="*/ 1455793 w 6884912"/>
              <a:gd name="connsiteY31" fmla="*/ 623174 h 1161397"/>
              <a:gd name="connsiteX32" fmla="*/ 1480758 w 6884912"/>
              <a:gd name="connsiteY32" fmla="*/ 620863 h 1161397"/>
              <a:gd name="connsiteX33" fmla="*/ 1483154 w 6884912"/>
              <a:gd name="connsiteY33" fmla="*/ 618527 h 1161397"/>
              <a:gd name="connsiteX34" fmla="*/ 1505495 w 6884912"/>
              <a:gd name="connsiteY34" fmla="*/ 624325 h 1161397"/>
              <a:gd name="connsiteX35" fmla="*/ 1526340 w 6884912"/>
              <a:gd name="connsiteY35" fmla="*/ 638496 h 1161397"/>
              <a:gd name="connsiteX36" fmla="*/ 1731986 w 6884912"/>
              <a:gd name="connsiteY36" fmla="*/ 589682 h 1161397"/>
              <a:gd name="connsiteX37" fmla="*/ 1927935 w 6884912"/>
              <a:gd name="connsiteY37" fmla="*/ 628540 h 1161397"/>
              <a:gd name="connsiteX38" fmla="*/ 2039075 w 6884912"/>
              <a:gd name="connsiteY38" fmla="*/ 599964 h 1161397"/>
              <a:gd name="connsiteX39" fmla="*/ 2066980 w 6884912"/>
              <a:gd name="connsiteY39" fmla="*/ 550413 h 1161397"/>
              <a:gd name="connsiteX40" fmla="*/ 2352236 w 6884912"/>
              <a:gd name="connsiteY40" fmla="*/ 519602 h 1161397"/>
              <a:gd name="connsiteX41" fmla="*/ 2420791 w 6884912"/>
              <a:gd name="connsiteY41" fmla="*/ 492826 h 1161397"/>
              <a:gd name="connsiteX42" fmla="*/ 2489932 w 6884912"/>
              <a:gd name="connsiteY42" fmla="*/ 507864 h 1161397"/>
              <a:gd name="connsiteX43" fmla="*/ 2512917 w 6884912"/>
              <a:gd name="connsiteY43" fmla="*/ 489127 h 1161397"/>
              <a:gd name="connsiteX44" fmla="*/ 2516783 w 6884912"/>
              <a:gd name="connsiteY44" fmla="*/ 485473 h 1161397"/>
              <a:gd name="connsiteX45" fmla="*/ 2534360 w 6884912"/>
              <a:gd name="connsiteY45" fmla="*/ 480064 h 1161397"/>
              <a:gd name="connsiteX46" fmla="*/ 2536691 w 6884912"/>
              <a:gd name="connsiteY46" fmla="*/ 467018 h 1161397"/>
              <a:gd name="connsiteX47" fmla="*/ 2561265 w 6884912"/>
              <a:gd name="connsiteY47" fmla="*/ 450623 h 1161397"/>
              <a:gd name="connsiteX48" fmla="*/ 2594349 w 6884912"/>
              <a:gd name="connsiteY48" fmla="*/ 443884 h 1161397"/>
              <a:gd name="connsiteX49" fmla="*/ 2754324 w 6884912"/>
              <a:gd name="connsiteY49" fmla="*/ 424766 h 1161397"/>
              <a:gd name="connsiteX50" fmla="*/ 2848470 w 6884912"/>
              <a:gd name="connsiteY50" fmla="*/ 405966 h 1161397"/>
              <a:gd name="connsiteX51" fmla="*/ 2881772 w 6884912"/>
              <a:gd name="connsiteY51" fmla="*/ 387260 h 1161397"/>
              <a:gd name="connsiteX52" fmla="*/ 2929932 w 6884912"/>
              <a:gd name="connsiteY52" fmla="*/ 368912 h 1161397"/>
              <a:gd name="connsiteX53" fmla="*/ 3013020 w 6884912"/>
              <a:gd name="connsiteY53" fmla="*/ 327578 h 1161397"/>
              <a:gd name="connsiteX54" fmla="*/ 3222191 w 6884912"/>
              <a:gd name="connsiteY54" fmla="*/ 307887 h 1161397"/>
              <a:gd name="connsiteX55" fmla="*/ 3227953 w 6884912"/>
              <a:gd name="connsiteY55" fmla="*/ 297650 h 1161397"/>
              <a:gd name="connsiteX56" fmla="*/ 3510042 w 6884912"/>
              <a:gd name="connsiteY56" fmla="*/ 311820 h 1161397"/>
              <a:gd name="connsiteX57" fmla="*/ 3626773 w 6884912"/>
              <a:gd name="connsiteY57" fmla="*/ 290452 h 1161397"/>
              <a:gd name="connsiteX58" fmla="*/ 3666217 w 6884912"/>
              <a:gd name="connsiteY58" fmla="*/ 273255 h 1161397"/>
              <a:gd name="connsiteX59" fmla="*/ 3732427 w 6884912"/>
              <a:gd name="connsiteY59" fmla="*/ 245039 h 1161397"/>
              <a:gd name="connsiteX60" fmla="*/ 3777022 w 6884912"/>
              <a:gd name="connsiteY60" fmla="*/ 200276 h 1161397"/>
              <a:gd name="connsiteX61" fmla="*/ 3791246 w 6884912"/>
              <a:gd name="connsiteY61" fmla="*/ 189996 h 1161397"/>
              <a:gd name="connsiteX62" fmla="*/ 3819864 w 6884912"/>
              <a:gd name="connsiteY62" fmla="*/ 194605 h 1161397"/>
              <a:gd name="connsiteX63" fmla="*/ 3830398 w 6884912"/>
              <a:gd name="connsiteY63" fmla="*/ 188383 h 1161397"/>
              <a:gd name="connsiteX64" fmla="*/ 3834360 w 6884912"/>
              <a:gd name="connsiteY64" fmla="*/ 188992 h 1161397"/>
              <a:gd name="connsiteX65" fmla="*/ 3843715 w 6884912"/>
              <a:gd name="connsiteY65" fmla="*/ 188752 h 1161397"/>
              <a:gd name="connsiteX66" fmla="*/ 3842609 w 6884912"/>
              <a:gd name="connsiteY66" fmla="*/ 197386 h 1161397"/>
              <a:gd name="connsiteX67" fmla="*/ 3853961 w 6884912"/>
              <a:gd name="connsiteY67" fmla="*/ 213380 h 1161397"/>
              <a:gd name="connsiteX68" fmla="*/ 3907640 w 6884912"/>
              <a:gd name="connsiteY68" fmla="*/ 207568 h 1161397"/>
              <a:gd name="connsiteX69" fmla="*/ 3910449 w 6884912"/>
              <a:gd name="connsiteY69" fmla="*/ 197808 h 1161397"/>
              <a:gd name="connsiteX70" fmla="*/ 3917197 w 6884912"/>
              <a:gd name="connsiteY70" fmla="*/ 196121 h 1161397"/>
              <a:gd name="connsiteX71" fmla="*/ 3922400 w 6884912"/>
              <a:gd name="connsiteY71" fmla="*/ 205056 h 1161397"/>
              <a:gd name="connsiteX72" fmla="*/ 4013061 w 6884912"/>
              <a:gd name="connsiteY72" fmla="*/ 224874 h 1161397"/>
              <a:gd name="connsiteX73" fmla="*/ 4220717 w 6884912"/>
              <a:gd name="connsiteY73" fmla="*/ 192946 h 1161397"/>
              <a:gd name="connsiteX74" fmla="*/ 4228802 w 6884912"/>
              <a:gd name="connsiteY74" fmla="*/ 201468 h 1161397"/>
              <a:gd name="connsiteX75" fmla="*/ 4289361 w 6884912"/>
              <a:gd name="connsiteY75" fmla="*/ 196642 h 1161397"/>
              <a:gd name="connsiteX76" fmla="*/ 4498913 w 6884912"/>
              <a:gd name="connsiteY76" fmla="*/ 118915 h 1161397"/>
              <a:gd name="connsiteX77" fmla="*/ 4617330 w 6884912"/>
              <a:gd name="connsiteY77" fmla="*/ 111163 h 1161397"/>
              <a:gd name="connsiteX78" fmla="*/ 4659778 w 6884912"/>
              <a:gd name="connsiteY78" fmla="*/ 118219 h 1161397"/>
              <a:gd name="connsiteX79" fmla="*/ 4730870 w 6884912"/>
              <a:gd name="connsiteY79" fmla="*/ 129432 h 1161397"/>
              <a:gd name="connsiteX80" fmla="*/ 4844073 w 6884912"/>
              <a:gd name="connsiteY80" fmla="*/ 161768 h 1161397"/>
              <a:gd name="connsiteX81" fmla="*/ 4856454 w 6884912"/>
              <a:gd name="connsiteY81" fmla="*/ 130488 h 1161397"/>
              <a:gd name="connsiteX82" fmla="*/ 4920038 w 6884912"/>
              <a:gd name="connsiteY82" fmla="*/ 140418 h 1161397"/>
              <a:gd name="connsiteX83" fmla="*/ 5016639 w 6884912"/>
              <a:gd name="connsiteY83" fmla="*/ 158905 h 1161397"/>
              <a:gd name="connsiteX84" fmla="*/ 5072009 w 6884912"/>
              <a:gd name="connsiteY84" fmla="*/ 161502 h 1161397"/>
              <a:gd name="connsiteX85" fmla="*/ 5223626 w 6884912"/>
              <a:gd name="connsiteY85" fmla="*/ 177356 h 1161397"/>
              <a:gd name="connsiteX86" fmla="*/ 5375773 w 6884912"/>
              <a:gd name="connsiteY86" fmla="*/ 199913 h 1161397"/>
              <a:gd name="connsiteX87" fmla="*/ 5467502 w 6884912"/>
              <a:gd name="connsiteY87" fmla="*/ 250963 h 1161397"/>
              <a:gd name="connsiteX88" fmla="*/ 5592395 w 6884912"/>
              <a:gd name="connsiteY88" fmla="*/ 265434 h 1161397"/>
              <a:gd name="connsiteX89" fmla="*/ 5613532 w 6884912"/>
              <a:gd name="connsiteY89" fmla="*/ 273379 h 1161397"/>
              <a:gd name="connsiteX90" fmla="*/ 5642173 w 6884912"/>
              <a:gd name="connsiteY90" fmla="*/ 266904 h 1161397"/>
              <a:gd name="connsiteX91" fmla="*/ 5756910 w 6884912"/>
              <a:gd name="connsiteY91" fmla="*/ 239211 h 1161397"/>
              <a:gd name="connsiteX92" fmla="*/ 5846667 w 6884912"/>
              <a:gd name="connsiteY92" fmla="*/ 201786 h 1161397"/>
              <a:gd name="connsiteX93" fmla="*/ 5960732 w 6884912"/>
              <a:gd name="connsiteY93" fmla="*/ 220708 h 1161397"/>
              <a:gd name="connsiteX94" fmla="*/ 6029542 w 6884912"/>
              <a:gd name="connsiteY94" fmla="*/ 210339 h 1161397"/>
              <a:gd name="connsiteX95" fmla="*/ 6141123 w 6884912"/>
              <a:gd name="connsiteY95" fmla="*/ 159923 h 1161397"/>
              <a:gd name="connsiteX96" fmla="*/ 6290640 w 6884912"/>
              <a:gd name="connsiteY96" fmla="*/ 167441 h 1161397"/>
              <a:gd name="connsiteX97" fmla="*/ 6322806 w 6884912"/>
              <a:gd name="connsiteY97" fmla="*/ 213293 h 1161397"/>
              <a:gd name="connsiteX98" fmla="*/ 6380420 w 6884912"/>
              <a:gd name="connsiteY98" fmla="*/ 173195 h 1161397"/>
              <a:gd name="connsiteX99" fmla="*/ 6507891 w 6884912"/>
              <a:gd name="connsiteY99" fmla="*/ 118474 h 1161397"/>
              <a:gd name="connsiteX100" fmla="*/ 6571807 w 6884912"/>
              <a:gd name="connsiteY100" fmla="*/ 98636 h 1161397"/>
              <a:gd name="connsiteX101" fmla="*/ 6671880 w 6884912"/>
              <a:gd name="connsiteY101" fmla="*/ 82931 h 1161397"/>
              <a:gd name="connsiteX102" fmla="*/ 6702266 w 6884912"/>
              <a:gd name="connsiteY102" fmla="*/ 75470 h 1161397"/>
              <a:gd name="connsiteX103" fmla="*/ 6845802 w 6884912"/>
              <a:gd name="connsiteY103" fmla="*/ 24496 h 1161397"/>
              <a:gd name="connsiteX104" fmla="*/ 6884912 w 6884912"/>
              <a:gd name="connsiteY104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11320 h 1161397"/>
              <a:gd name="connsiteX5" fmla="*/ 213420 w 6884912"/>
              <a:gd name="connsiteY5" fmla="*/ 1056868 h 1161397"/>
              <a:gd name="connsiteX6" fmla="*/ 454970 w 6884912"/>
              <a:gd name="connsiteY6" fmla="*/ 1023343 h 1161397"/>
              <a:gd name="connsiteX7" fmla="*/ 601644 w 6884912"/>
              <a:gd name="connsiteY7" fmla="*/ 1003997 h 1161397"/>
              <a:gd name="connsiteX8" fmla="*/ 651408 w 6884912"/>
              <a:gd name="connsiteY8" fmla="*/ 984938 h 1161397"/>
              <a:gd name="connsiteX9" fmla="*/ 723108 w 6884912"/>
              <a:gd name="connsiteY9" fmla="*/ 980081 h 1161397"/>
              <a:gd name="connsiteX10" fmla="*/ 797699 w 6884912"/>
              <a:gd name="connsiteY10" fmla="*/ 931362 h 1161397"/>
              <a:gd name="connsiteX11" fmla="*/ 843359 w 6884912"/>
              <a:gd name="connsiteY11" fmla="*/ 910894 h 1161397"/>
              <a:gd name="connsiteX12" fmla="*/ 965215 w 6884912"/>
              <a:gd name="connsiteY12" fmla="*/ 846701 h 1161397"/>
              <a:gd name="connsiteX13" fmla="*/ 1085080 w 6884912"/>
              <a:gd name="connsiteY13" fmla="*/ 776086 h 1161397"/>
              <a:gd name="connsiteX14" fmla="*/ 1131224 w 6884912"/>
              <a:gd name="connsiteY14" fmla="*/ 706160 h 1161397"/>
              <a:gd name="connsiteX15" fmla="*/ 1138051 w 6884912"/>
              <a:gd name="connsiteY15" fmla="*/ 702034 h 1161397"/>
              <a:gd name="connsiteX16" fmla="*/ 1158800 w 6884912"/>
              <a:gd name="connsiteY16" fmla="*/ 700004 h 1161397"/>
              <a:gd name="connsiteX17" fmla="*/ 1166947 w 6884912"/>
              <a:gd name="connsiteY17" fmla="*/ 700762 h 1161397"/>
              <a:gd name="connsiteX18" fmla="*/ 1178135 w 6884912"/>
              <a:gd name="connsiteY18" fmla="*/ 698631 h 1161397"/>
              <a:gd name="connsiteX19" fmla="*/ 1178301 w 6884912"/>
              <a:gd name="connsiteY19" fmla="*/ 698094 h 1161397"/>
              <a:gd name="connsiteX20" fmla="*/ 1188995 w 6884912"/>
              <a:gd name="connsiteY20" fmla="*/ 697048 h 1161397"/>
              <a:gd name="connsiteX21" fmla="*/ 1242716 w 6884912"/>
              <a:gd name="connsiteY21" fmla="*/ 698052 h 1161397"/>
              <a:gd name="connsiteX22" fmla="*/ 1299977 w 6884912"/>
              <a:gd name="connsiteY22" fmla="*/ 639196 h 1161397"/>
              <a:gd name="connsiteX23" fmla="*/ 1326190 w 6884912"/>
              <a:gd name="connsiteY23" fmla="*/ 625955 h 1161397"/>
              <a:gd name="connsiteX24" fmla="*/ 1339600 w 6884912"/>
              <a:gd name="connsiteY24" fmla="*/ 616295 h 1161397"/>
              <a:gd name="connsiteX25" fmla="*/ 1340054 w 6884912"/>
              <a:gd name="connsiteY25" fmla="*/ 614022 h 1161397"/>
              <a:gd name="connsiteX26" fmla="*/ 1391606 w 6884912"/>
              <a:gd name="connsiteY26" fmla="*/ 615229 h 1161397"/>
              <a:gd name="connsiteX27" fmla="*/ 1397565 w 6884912"/>
              <a:gd name="connsiteY27" fmla="*/ 611490 h 1161397"/>
              <a:gd name="connsiteX28" fmla="*/ 1432302 w 6884912"/>
              <a:gd name="connsiteY28" fmla="*/ 617267 h 1161397"/>
              <a:gd name="connsiteX29" fmla="*/ 1449644 w 6884912"/>
              <a:gd name="connsiteY29" fmla="*/ 617591 h 1161397"/>
              <a:gd name="connsiteX30" fmla="*/ 1455793 w 6884912"/>
              <a:gd name="connsiteY30" fmla="*/ 623174 h 1161397"/>
              <a:gd name="connsiteX31" fmla="*/ 1480758 w 6884912"/>
              <a:gd name="connsiteY31" fmla="*/ 620863 h 1161397"/>
              <a:gd name="connsiteX32" fmla="*/ 1483154 w 6884912"/>
              <a:gd name="connsiteY32" fmla="*/ 618527 h 1161397"/>
              <a:gd name="connsiteX33" fmla="*/ 1505495 w 6884912"/>
              <a:gd name="connsiteY33" fmla="*/ 624325 h 1161397"/>
              <a:gd name="connsiteX34" fmla="*/ 1526340 w 6884912"/>
              <a:gd name="connsiteY34" fmla="*/ 638496 h 1161397"/>
              <a:gd name="connsiteX35" fmla="*/ 1731986 w 6884912"/>
              <a:gd name="connsiteY35" fmla="*/ 589682 h 1161397"/>
              <a:gd name="connsiteX36" fmla="*/ 1927935 w 6884912"/>
              <a:gd name="connsiteY36" fmla="*/ 628540 h 1161397"/>
              <a:gd name="connsiteX37" fmla="*/ 2039075 w 6884912"/>
              <a:gd name="connsiteY37" fmla="*/ 599964 h 1161397"/>
              <a:gd name="connsiteX38" fmla="*/ 2066980 w 6884912"/>
              <a:gd name="connsiteY38" fmla="*/ 550413 h 1161397"/>
              <a:gd name="connsiteX39" fmla="*/ 2352236 w 6884912"/>
              <a:gd name="connsiteY39" fmla="*/ 519602 h 1161397"/>
              <a:gd name="connsiteX40" fmla="*/ 2420791 w 6884912"/>
              <a:gd name="connsiteY40" fmla="*/ 492826 h 1161397"/>
              <a:gd name="connsiteX41" fmla="*/ 2489932 w 6884912"/>
              <a:gd name="connsiteY41" fmla="*/ 507864 h 1161397"/>
              <a:gd name="connsiteX42" fmla="*/ 2512917 w 6884912"/>
              <a:gd name="connsiteY42" fmla="*/ 489127 h 1161397"/>
              <a:gd name="connsiteX43" fmla="*/ 2516783 w 6884912"/>
              <a:gd name="connsiteY43" fmla="*/ 485473 h 1161397"/>
              <a:gd name="connsiteX44" fmla="*/ 2534360 w 6884912"/>
              <a:gd name="connsiteY44" fmla="*/ 480064 h 1161397"/>
              <a:gd name="connsiteX45" fmla="*/ 2536691 w 6884912"/>
              <a:gd name="connsiteY45" fmla="*/ 467018 h 1161397"/>
              <a:gd name="connsiteX46" fmla="*/ 2561265 w 6884912"/>
              <a:gd name="connsiteY46" fmla="*/ 450623 h 1161397"/>
              <a:gd name="connsiteX47" fmla="*/ 2594349 w 6884912"/>
              <a:gd name="connsiteY47" fmla="*/ 443884 h 1161397"/>
              <a:gd name="connsiteX48" fmla="*/ 2754324 w 6884912"/>
              <a:gd name="connsiteY48" fmla="*/ 424766 h 1161397"/>
              <a:gd name="connsiteX49" fmla="*/ 2848470 w 6884912"/>
              <a:gd name="connsiteY49" fmla="*/ 405966 h 1161397"/>
              <a:gd name="connsiteX50" fmla="*/ 2881772 w 6884912"/>
              <a:gd name="connsiteY50" fmla="*/ 387260 h 1161397"/>
              <a:gd name="connsiteX51" fmla="*/ 2929932 w 6884912"/>
              <a:gd name="connsiteY51" fmla="*/ 368912 h 1161397"/>
              <a:gd name="connsiteX52" fmla="*/ 3013020 w 6884912"/>
              <a:gd name="connsiteY52" fmla="*/ 327578 h 1161397"/>
              <a:gd name="connsiteX53" fmla="*/ 3222191 w 6884912"/>
              <a:gd name="connsiteY53" fmla="*/ 307887 h 1161397"/>
              <a:gd name="connsiteX54" fmla="*/ 3227953 w 6884912"/>
              <a:gd name="connsiteY54" fmla="*/ 297650 h 1161397"/>
              <a:gd name="connsiteX55" fmla="*/ 3510042 w 6884912"/>
              <a:gd name="connsiteY55" fmla="*/ 311820 h 1161397"/>
              <a:gd name="connsiteX56" fmla="*/ 3626773 w 6884912"/>
              <a:gd name="connsiteY56" fmla="*/ 290452 h 1161397"/>
              <a:gd name="connsiteX57" fmla="*/ 3666217 w 6884912"/>
              <a:gd name="connsiteY57" fmla="*/ 273255 h 1161397"/>
              <a:gd name="connsiteX58" fmla="*/ 3732427 w 6884912"/>
              <a:gd name="connsiteY58" fmla="*/ 245039 h 1161397"/>
              <a:gd name="connsiteX59" fmla="*/ 3777022 w 6884912"/>
              <a:gd name="connsiteY59" fmla="*/ 200276 h 1161397"/>
              <a:gd name="connsiteX60" fmla="*/ 3791246 w 6884912"/>
              <a:gd name="connsiteY60" fmla="*/ 189996 h 1161397"/>
              <a:gd name="connsiteX61" fmla="*/ 3819864 w 6884912"/>
              <a:gd name="connsiteY61" fmla="*/ 194605 h 1161397"/>
              <a:gd name="connsiteX62" fmla="*/ 3830398 w 6884912"/>
              <a:gd name="connsiteY62" fmla="*/ 188383 h 1161397"/>
              <a:gd name="connsiteX63" fmla="*/ 3834360 w 6884912"/>
              <a:gd name="connsiteY63" fmla="*/ 188992 h 1161397"/>
              <a:gd name="connsiteX64" fmla="*/ 3843715 w 6884912"/>
              <a:gd name="connsiteY64" fmla="*/ 188752 h 1161397"/>
              <a:gd name="connsiteX65" fmla="*/ 3842609 w 6884912"/>
              <a:gd name="connsiteY65" fmla="*/ 197386 h 1161397"/>
              <a:gd name="connsiteX66" fmla="*/ 3853961 w 6884912"/>
              <a:gd name="connsiteY66" fmla="*/ 213380 h 1161397"/>
              <a:gd name="connsiteX67" fmla="*/ 3907640 w 6884912"/>
              <a:gd name="connsiteY67" fmla="*/ 207568 h 1161397"/>
              <a:gd name="connsiteX68" fmla="*/ 3910449 w 6884912"/>
              <a:gd name="connsiteY68" fmla="*/ 197808 h 1161397"/>
              <a:gd name="connsiteX69" fmla="*/ 3917197 w 6884912"/>
              <a:gd name="connsiteY69" fmla="*/ 196121 h 1161397"/>
              <a:gd name="connsiteX70" fmla="*/ 3922400 w 6884912"/>
              <a:gd name="connsiteY70" fmla="*/ 205056 h 1161397"/>
              <a:gd name="connsiteX71" fmla="*/ 4013061 w 6884912"/>
              <a:gd name="connsiteY71" fmla="*/ 224874 h 1161397"/>
              <a:gd name="connsiteX72" fmla="*/ 4220717 w 6884912"/>
              <a:gd name="connsiteY72" fmla="*/ 192946 h 1161397"/>
              <a:gd name="connsiteX73" fmla="*/ 4228802 w 6884912"/>
              <a:gd name="connsiteY73" fmla="*/ 201468 h 1161397"/>
              <a:gd name="connsiteX74" fmla="*/ 4289361 w 6884912"/>
              <a:gd name="connsiteY74" fmla="*/ 196642 h 1161397"/>
              <a:gd name="connsiteX75" fmla="*/ 4498913 w 6884912"/>
              <a:gd name="connsiteY75" fmla="*/ 118915 h 1161397"/>
              <a:gd name="connsiteX76" fmla="*/ 4617330 w 6884912"/>
              <a:gd name="connsiteY76" fmla="*/ 111163 h 1161397"/>
              <a:gd name="connsiteX77" fmla="*/ 4659778 w 6884912"/>
              <a:gd name="connsiteY77" fmla="*/ 118219 h 1161397"/>
              <a:gd name="connsiteX78" fmla="*/ 4730870 w 6884912"/>
              <a:gd name="connsiteY78" fmla="*/ 129432 h 1161397"/>
              <a:gd name="connsiteX79" fmla="*/ 4844073 w 6884912"/>
              <a:gd name="connsiteY79" fmla="*/ 161768 h 1161397"/>
              <a:gd name="connsiteX80" fmla="*/ 4856454 w 6884912"/>
              <a:gd name="connsiteY80" fmla="*/ 130488 h 1161397"/>
              <a:gd name="connsiteX81" fmla="*/ 4920038 w 6884912"/>
              <a:gd name="connsiteY81" fmla="*/ 140418 h 1161397"/>
              <a:gd name="connsiteX82" fmla="*/ 5016639 w 6884912"/>
              <a:gd name="connsiteY82" fmla="*/ 158905 h 1161397"/>
              <a:gd name="connsiteX83" fmla="*/ 5072009 w 6884912"/>
              <a:gd name="connsiteY83" fmla="*/ 161502 h 1161397"/>
              <a:gd name="connsiteX84" fmla="*/ 5223626 w 6884912"/>
              <a:gd name="connsiteY84" fmla="*/ 177356 h 1161397"/>
              <a:gd name="connsiteX85" fmla="*/ 5375773 w 6884912"/>
              <a:gd name="connsiteY85" fmla="*/ 199913 h 1161397"/>
              <a:gd name="connsiteX86" fmla="*/ 5467502 w 6884912"/>
              <a:gd name="connsiteY86" fmla="*/ 250963 h 1161397"/>
              <a:gd name="connsiteX87" fmla="*/ 5592395 w 6884912"/>
              <a:gd name="connsiteY87" fmla="*/ 265434 h 1161397"/>
              <a:gd name="connsiteX88" fmla="*/ 5613532 w 6884912"/>
              <a:gd name="connsiteY88" fmla="*/ 273379 h 1161397"/>
              <a:gd name="connsiteX89" fmla="*/ 5642173 w 6884912"/>
              <a:gd name="connsiteY89" fmla="*/ 266904 h 1161397"/>
              <a:gd name="connsiteX90" fmla="*/ 5756910 w 6884912"/>
              <a:gd name="connsiteY90" fmla="*/ 239211 h 1161397"/>
              <a:gd name="connsiteX91" fmla="*/ 5846667 w 6884912"/>
              <a:gd name="connsiteY91" fmla="*/ 201786 h 1161397"/>
              <a:gd name="connsiteX92" fmla="*/ 5960732 w 6884912"/>
              <a:gd name="connsiteY92" fmla="*/ 220708 h 1161397"/>
              <a:gd name="connsiteX93" fmla="*/ 6029542 w 6884912"/>
              <a:gd name="connsiteY93" fmla="*/ 210339 h 1161397"/>
              <a:gd name="connsiteX94" fmla="*/ 6141123 w 6884912"/>
              <a:gd name="connsiteY94" fmla="*/ 159923 h 1161397"/>
              <a:gd name="connsiteX95" fmla="*/ 6290640 w 6884912"/>
              <a:gd name="connsiteY95" fmla="*/ 167441 h 1161397"/>
              <a:gd name="connsiteX96" fmla="*/ 6322806 w 6884912"/>
              <a:gd name="connsiteY96" fmla="*/ 213293 h 1161397"/>
              <a:gd name="connsiteX97" fmla="*/ 6380420 w 6884912"/>
              <a:gd name="connsiteY97" fmla="*/ 173195 h 1161397"/>
              <a:gd name="connsiteX98" fmla="*/ 6507891 w 6884912"/>
              <a:gd name="connsiteY98" fmla="*/ 118474 h 1161397"/>
              <a:gd name="connsiteX99" fmla="*/ 6571807 w 6884912"/>
              <a:gd name="connsiteY99" fmla="*/ 98636 h 1161397"/>
              <a:gd name="connsiteX100" fmla="*/ 6671880 w 6884912"/>
              <a:gd name="connsiteY100" fmla="*/ 82931 h 1161397"/>
              <a:gd name="connsiteX101" fmla="*/ 6702266 w 6884912"/>
              <a:gd name="connsiteY101" fmla="*/ 75470 h 1161397"/>
              <a:gd name="connsiteX102" fmla="*/ 6845802 w 6884912"/>
              <a:gd name="connsiteY102" fmla="*/ 24496 h 1161397"/>
              <a:gd name="connsiteX103" fmla="*/ 6884912 w 6884912"/>
              <a:gd name="connsiteY103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11320 h 1161397"/>
              <a:gd name="connsiteX5" fmla="*/ 213420 w 6884912"/>
              <a:gd name="connsiteY5" fmla="*/ 1056868 h 1161397"/>
              <a:gd name="connsiteX6" fmla="*/ 454970 w 6884912"/>
              <a:gd name="connsiteY6" fmla="*/ 1023343 h 1161397"/>
              <a:gd name="connsiteX7" fmla="*/ 548162 w 6884912"/>
              <a:gd name="connsiteY7" fmla="*/ 984908 h 1161397"/>
              <a:gd name="connsiteX8" fmla="*/ 651408 w 6884912"/>
              <a:gd name="connsiteY8" fmla="*/ 984938 h 1161397"/>
              <a:gd name="connsiteX9" fmla="*/ 723108 w 6884912"/>
              <a:gd name="connsiteY9" fmla="*/ 980081 h 1161397"/>
              <a:gd name="connsiteX10" fmla="*/ 797699 w 6884912"/>
              <a:gd name="connsiteY10" fmla="*/ 931362 h 1161397"/>
              <a:gd name="connsiteX11" fmla="*/ 843359 w 6884912"/>
              <a:gd name="connsiteY11" fmla="*/ 910894 h 1161397"/>
              <a:gd name="connsiteX12" fmla="*/ 965215 w 6884912"/>
              <a:gd name="connsiteY12" fmla="*/ 846701 h 1161397"/>
              <a:gd name="connsiteX13" fmla="*/ 1085080 w 6884912"/>
              <a:gd name="connsiteY13" fmla="*/ 776086 h 1161397"/>
              <a:gd name="connsiteX14" fmla="*/ 1131224 w 6884912"/>
              <a:gd name="connsiteY14" fmla="*/ 706160 h 1161397"/>
              <a:gd name="connsiteX15" fmla="*/ 1138051 w 6884912"/>
              <a:gd name="connsiteY15" fmla="*/ 702034 h 1161397"/>
              <a:gd name="connsiteX16" fmla="*/ 1158800 w 6884912"/>
              <a:gd name="connsiteY16" fmla="*/ 700004 h 1161397"/>
              <a:gd name="connsiteX17" fmla="*/ 1166947 w 6884912"/>
              <a:gd name="connsiteY17" fmla="*/ 700762 h 1161397"/>
              <a:gd name="connsiteX18" fmla="*/ 1178135 w 6884912"/>
              <a:gd name="connsiteY18" fmla="*/ 698631 h 1161397"/>
              <a:gd name="connsiteX19" fmla="*/ 1178301 w 6884912"/>
              <a:gd name="connsiteY19" fmla="*/ 698094 h 1161397"/>
              <a:gd name="connsiteX20" fmla="*/ 1188995 w 6884912"/>
              <a:gd name="connsiteY20" fmla="*/ 697048 h 1161397"/>
              <a:gd name="connsiteX21" fmla="*/ 1242716 w 6884912"/>
              <a:gd name="connsiteY21" fmla="*/ 698052 h 1161397"/>
              <a:gd name="connsiteX22" fmla="*/ 1299977 w 6884912"/>
              <a:gd name="connsiteY22" fmla="*/ 639196 h 1161397"/>
              <a:gd name="connsiteX23" fmla="*/ 1326190 w 6884912"/>
              <a:gd name="connsiteY23" fmla="*/ 625955 h 1161397"/>
              <a:gd name="connsiteX24" fmla="*/ 1339600 w 6884912"/>
              <a:gd name="connsiteY24" fmla="*/ 616295 h 1161397"/>
              <a:gd name="connsiteX25" fmla="*/ 1340054 w 6884912"/>
              <a:gd name="connsiteY25" fmla="*/ 614022 h 1161397"/>
              <a:gd name="connsiteX26" fmla="*/ 1391606 w 6884912"/>
              <a:gd name="connsiteY26" fmla="*/ 615229 h 1161397"/>
              <a:gd name="connsiteX27" fmla="*/ 1397565 w 6884912"/>
              <a:gd name="connsiteY27" fmla="*/ 611490 h 1161397"/>
              <a:gd name="connsiteX28" fmla="*/ 1432302 w 6884912"/>
              <a:gd name="connsiteY28" fmla="*/ 617267 h 1161397"/>
              <a:gd name="connsiteX29" fmla="*/ 1449644 w 6884912"/>
              <a:gd name="connsiteY29" fmla="*/ 617591 h 1161397"/>
              <a:gd name="connsiteX30" fmla="*/ 1455793 w 6884912"/>
              <a:gd name="connsiteY30" fmla="*/ 623174 h 1161397"/>
              <a:gd name="connsiteX31" fmla="*/ 1480758 w 6884912"/>
              <a:gd name="connsiteY31" fmla="*/ 620863 h 1161397"/>
              <a:gd name="connsiteX32" fmla="*/ 1483154 w 6884912"/>
              <a:gd name="connsiteY32" fmla="*/ 618527 h 1161397"/>
              <a:gd name="connsiteX33" fmla="*/ 1505495 w 6884912"/>
              <a:gd name="connsiteY33" fmla="*/ 624325 h 1161397"/>
              <a:gd name="connsiteX34" fmla="*/ 1526340 w 6884912"/>
              <a:gd name="connsiteY34" fmla="*/ 638496 h 1161397"/>
              <a:gd name="connsiteX35" fmla="*/ 1731986 w 6884912"/>
              <a:gd name="connsiteY35" fmla="*/ 589682 h 1161397"/>
              <a:gd name="connsiteX36" fmla="*/ 1927935 w 6884912"/>
              <a:gd name="connsiteY36" fmla="*/ 628540 h 1161397"/>
              <a:gd name="connsiteX37" fmla="*/ 2039075 w 6884912"/>
              <a:gd name="connsiteY37" fmla="*/ 599964 h 1161397"/>
              <a:gd name="connsiteX38" fmla="*/ 2066980 w 6884912"/>
              <a:gd name="connsiteY38" fmla="*/ 550413 h 1161397"/>
              <a:gd name="connsiteX39" fmla="*/ 2352236 w 6884912"/>
              <a:gd name="connsiteY39" fmla="*/ 519602 h 1161397"/>
              <a:gd name="connsiteX40" fmla="*/ 2420791 w 6884912"/>
              <a:gd name="connsiteY40" fmla="*/ 492826 h 1161397"/>
              <a:gd name="connsiteX41" fmla="*/ 2489932 w 6884912"/>
              <a:gd name="connsiteY41" fmla="*/ 507864 h 1161397"/>
              <a:gd name="connsiteX42" fmla="*/ 2512917 w 6884912"/>
              <a:gd name="connsiteY42" fmla="*/ 489127 h 1161397"/>
              <a:gd name="connsiteX43" fmla="*/ 2516783 w 6884912"/>
              <a:gd name="connsiteY43" fmla="*/ 485473 h 1161397"/>
              <a:gd name="connsiteX44" fmla="*/ 2534360 w 6884912"/>
              <a:gd name="connsiteY44" fmla="*/ 480064 h 1161397"/>
              <a:gd name="connsiteX45" fmla="*/ 2536691 w 6884912"/>
              <a:gd name="connsiteY45" fmla="*/ 467018 h 1161397"/>
              <a:gd name="connsiteX46" fmla="*/ 2561265 w 6884912"/>
              <a:gd name="connsiteY46" fmla="*/ 450623 h 1161397"/>
              <a:gd name="connsiteX47" fmla="*/ 2594349 w 6884912"/>
              <a:gd name="connsiteY47" fmla="*/ 443884 h 1161397"/>
              <a:gd name="connsiteX48" fmla="*/ 2754324 w 6884912"/>
              <a:gd name="connsiteY48" fmla="*/ 424766 h 1161397"/>
              <a:gd name="connsiteX49" fmla="*/ 2848470 w 6884912"/>
              <a:gd name="connsiteY49" fmla="*/ 405966 h 1161397"/>
              <a:gd name="connsiteX50" fmla="*/ 2881772 w 6884912"/>
              <a:gd name="connsiteY50" fmla="*/ 387260 h 1161397"/>
              <a:gd name="connsiteX51" fmla="*/ 2929932 w 6884912"/>
              <a:gd name="connsiteY51" fmla="*/ 368912 h 1161397"/>
              <a:gd name="connsiteX52" fmla="*/ 3013020 w 6884912"/>
              <a:gd name="connsiteY52" fmla="*/ 327578 h 1161397"/>
              <a:gd name="connsiteX53" fmla="*/ 3222191 w 6884912"/>
              <a:gd name="connsiteY53" fmla="*/ 307887 h 1161397"/>
              <a:gd name="connsiteX54" fmla="*/ 3227953 w 6884912"/>
              <a:gd name="connsiteY54" fmla="*/ 297650 h 1161397"/>
              <a:gd name="connsiteX55" fmla="*/ 3510042 w 6884912"/>
              <a:gd name="connsiteY55" fmla="*/ 311820 h 1161397"/>
              <a:gd name="connsiteX56" fmla="*/ 3626773 w 6884912"/>
              <a:gd name="connsiteY56" fmla="*/ 290452 h 1161397"/>
              <a:gd name="connsiteX57" fmla="*/ 3666217 w 6884912"/>
              <a:gd name="connsiteY57" fmla="*/ 273255 h 1161397"/>
              <a:gd name="connsiteX58" fmla="*/ 3732427 w 6884912"/>
              <a:gd name="connsiteY58" fmla="*/ 245039 h 1161397"/>
              <a:gd name="connsiteX59" fmla="*/ 3777022 w 6884912"/>
              <a:gd name="connsiteY59" fmla="*/ 200276 h 1161397"/>
              <a:gd name="connsiteX60" fmla="*/ 3791246 w 6884912"/>
              <a:gd name="connsiteY60" fmla="*/ 189996 h 1161397"/>
              <a:gd name="connsiteX61" fmla="*/ 3819864 w 6884912"/>
              <a:gd name="connsiteY61" fmla="*/ 194605 h 1161397"/>
              <a:gd name="connsiteX62" fmla="*/ 3830398 w 6884912"/>
              <a:gd name="connsiteY62" fmla="*/ 188383 h 1161397"/>
              <a:gd name="connsiteX63" fmla="*/ 3834360 w 6884912"/>
              <a:gd name="connsiteY63" fmla="*/ 188992 h 1161397"/>
              <a:gd name="connsiteX64" fmla="*/ 3843715 w 6884912"/>
              <a:gd name="connsiteY64" fmla="*/ 188752 h 1161397"/>
              <a:gd name="connsiteX65" fmla="*/ 3842609 w 6884912"/>
              <a:gd name="connsiteY65" fmla="*/ 197386 h 1161397"/>
              <a:gd name="connsiteX66" fmla="*/ 3853961 w 6884912"/>
              <a:gd name="connsiteY66" fmla="*/ 213380 h 1161397"/>
              <a:gd name="connsiteX67" fmla="*/ 3907640 w 6884912"/>
              <a:gd name="connsiteY67" fmla="*/ 207568 h 1161397"/>
              <a:gd name="connsiteX68" fmla="*/ 3910449 w 6884912"/>
              <a:gd name="connsiteY68" fmla="*/ 197808 h 1161397"/>
              <a:gd name="connsiteX69" fmla="*/ 3917197 w 6884912"/>
              <a:gd name="connsiteY69" fmla="*/ 196121 h 1161397"/>
              <a:gd name="connsiteX70" fmla="*/ 3922400 w 6884912"/>
              <a:gd name="connsiteY70" fmla="*/ 205056 h 1161397"/>
              <a:gd name="connsiteX71" fmla="*/ 4013061 w 6884912"/>
              <a:gd name="connsiteY71" fmla="*/ 224874 h 1161397"/>
              <a:gd name="connsiteX72" fmla="*/ 4220717 w 6884912"/>
              <a:gd name="connsiteY72" fmla="*/ 192946 h 1161397"/>
              <a:gd name="connsiteX73" fmla="*/ 4228802 w 6884912"/>
              <a:gd name="connsiteY73" fmla="*/ 201468 h 1161397"/>
              <a:gd name="connsiteX74" fmla="*/ 4289361 w 6884912"/>
              <a:gd name="connsiteY74" fmla="*/ 196642 h 1161397"/>
              <a:gd name="connsiteX75" fmla="*/ 4498913 w 6884912"/>
              <a:gd name="connsiteY75" fmla="*/ 118915 h 1161397"/>
              <a:gd name="connsiteX76" fmla="*/ 4617330 w 6884912"/>
              <a:gd name="connsiteY76" fmla="*/ 111163 h 1161397"/>
              <a:gd name="connsiteX77" fmla="*/ 4659778 w 6884912"/>
              <a:gd name="connsiteY77" fmla="*/ 118219 h 1161397"/>
              <a:gd name="connsiteX78" fmla="*/ 4730870 w 6884912"/>
              <a:gd name="connsiteY78" fmla="*/ 129432 h 1161397"/>
              <a:gd name="connsiteX79" fmla="*/ 4844073 w 6884912"/>
              <a:gd name="connsiteY79" fmla="*/ 161768 h 1161397"/>
              <a:gd name="connsiteX80" fmla="*/ 4856454 w 6884912"/>
              <a:gd name="connsiteY80" fmla="*/ 130488 h 1161397"/>
              <a:gd name="connsiteX81" fmla="*/ 4920038 w 6884912"/>
              <a:gd name="connsiteY81" fmla="*/ 140418 h 1161397"/>
              <a:gd name="connsiteX82" fmla="*/ 5016639 w 6884912"/>
              <a:gd name="connsiteY82" fmla="*/ 158905 h 1161397"/>
              <a:gd name="connsiteX83" fmla="*/ 5072009 w 6884912"/>
              <a:gd name="connsiteY83" fmla="*/ 161502 h 1161397"/>
              <a:gd name="connsiteX84" fmla="*/ 5223626 w 6884912"/>
              <a:gd name="connsiteY84" fmla="*/ 177356 h 1161397"/>
              <a:gd name="connsiteX85" fmla="*/ 5375773 w 6884912"/>
              <a:gd name="connsiteY85" fmla="*/ 199913 h 1161397"/>
              <a:gd name="connsiteX86" fmla="*/ 5467502 w 6884912"/>
              <a:gd name="connsiteY86" fmla="*/ 250963 h 1161397"/>
              <a:gd name="connsiteX87" fmla="*/ 5592395 w 6884912"/>
              <a:gd name="connsiteY87" fmla="*/ 265434 h 1161397"/>
              <a:gd name="connsiteX88" fmla="*/ 5613532 w 6884912"/>
              <a:gd name="connsiteY88" fmla="*/ 273379 h 1161397"/>
              <a:gd name="connsiteX89" fmla="*/ 5642173 w 6884912"/>
              <a:gd name="connsiteY89" fmla="*/ 266904 h 1161397"/>
              <a:gd name="connsiteX90" fmla="*/ 5756910 w 6884912"/>
              <a:gd name="connsiteY90" fmla="*/ 239211 h 1161397"/>
              <a:gd name="connsiteX91" fmla="*/ 5846667 w 6884912"/>
              <a:gd name="connsiteY91" fmla="*/ 201786 h 1161397"/>
              <a:gd name="connsiteX92" fmla="*/ 5960732 w 6884912"/>
              <a:gd name="connsiteY92" fmla="*/ 220708 h 1161397"/>
              <a:gd name="connsiteX93" fmla="*/ 6029542 w 6884912"/>
              <a:gd name="connsiteY93" fmla="*/ 210339 h 1161397"/>
              <a:gd name="connsiteX94" fmla="*/ 6141123 w 6884912"/>
              <a:gd name="connsiteY94" fmla="*/ 159923 h 1161397"/>
              <a:gd name="connsiteX95" fmla="*/ 6290640 w 6884912"/>
              <a:gd name="connsiteY95" fmla="*/ 167441 h 1161397"/>
              <a:gd name="connsiteX96" fmla="*/ 6322806 w 6884912"/>
              <a:gd name="connsiteY96" fmla="*/ 213293 h 1161397"/>
              <a:gd name="connsiteX97" fmla="*/ 6380420 w 6884912"/>
              <a:gd name="connsiteY97" fmla="*/ 173195 h 1161397"/>
              <a:gd name="connsiteX98" fmla="*/ 6507891 w 6884912"/>
              <a:gd name="connsiteY98" fmla="*/ 118474 h 1161397"/>
              <a:gd name="connsiteX99" fmla="*/ 6571807 w 6884912"/>
              <a:gd name="connsiteY99" fmla="*/ 98636 h 1161397"/>
              <a:gd name="connsiteX100" fmla="*/ 6671880 w 6884912"/>
              <a:gd name="connsiteY100" fmla="*/ 82931 h 1161397"/>
              <a:gd name="connsiteX101" fmla="*/ 6702266 w 6884912"/>
              <a:gd name="connsiteY101" fmla="*/ 75470 h 1161397"/>
              <a:gd name="connsiteX102" fmla="*/ 6845802 w 6884912"/>
              <a:gd name="connsiteY102" fmla="*/ 24496 h 1161397"/>
              <a:gd name="connsiteX103" fmla="*/ 6884912 w 6884912"/>
              <a:gd name="connsiteY103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11320 h 1161397"/>
              <a:gd name="connsiteX5" fmla="*/ 213420 w 6884912"/>
              <a:gd name="connsiteY5" fmla="*/ 1056868 h 1161397"/>
              <a:gd name="connsiteX6" fmla="*/ 454970 w 6884912"/>
              <a:gd name="connsiteY6" fmla="*/ 1023343 h 1161397"/>
              <a:gd name="connsiteX7" fmla="*/ 548162 w 6884912"/>
              <a:gd name="connsiteY7" fmla="*/ 984908 h 1161397"/>
              <a:gd name="connsiteX8" fmla="*/ 651408 w 6884912"/>
              <a:gd name="connsiteY8" fmla="*/ 984938 h 1161397"/>
              <a:gd name="connsiteX9" fmla="*/ 723108 w 6884912"/>
              <a:gd name="connsiteY9" fmla="*/ 941904 h 1161397"/>
              <a:gd name="connsiteX10" fmla="*/ 797699 w 6884912"/>
              <a:gd name="connsiteY10" fmla="*/ 931362 h 1161397"/>
              <a:gd name="connsiteX11" fmla="*/ 843359 w 6884912"/>
              <a:gd name="connsiteY11" fmla="*/ 910894 h 1161397"/>
              <a:gd name="connsiteX12" fmla="*/ 965215 w 6884912"/>
              <a:gd name="connsiteY12" fmla="*/ 846701 h 1161397"/>
              <a:gd name="connsiteX13" fmla="*/ 1085080 w 6884912"/>
              <a:gd name="connsiteY13" fmla="*/ 776086 h 1161397"/>
              <a:gd name="connsiteX14" fmla="*/ 1131224 w 6884912"/>
              <a:gd name="connsiteY14" fmla="*/ 706160 h 1161397"/>
              <a:gd name="connsiteX15" fmla="*/ 1138051 w 6884912"/>
              <a:gd name="connsiteY15" fmla="*/ 702034 h 1161397"/>
              <a:gd name="connsiteX16" fmla="*/ 1158800 w 6884912"/>
              <a:gd name="connsiteY16" fmla="*/ 700004 h 1161397"/>
              <a:gd name="connsiteX17" fmla="*/ 1166947 w 6884912"/>
              <a:gd name="connsiteY17" fmla="*/ 700762 h 1161397"/>
              <a:gd name="connsiteX18" fmla="*/ 1178135 w 6884912"/>
              <a:gd name="connsiteY18" fmla="*/ 698631 h 1161397"/>
              <a:gd name="connsiteX19" fmla="*/ 1178301 w 6884912"/>
              <a:gd name="connsiteY19" fmla="*/ 698094 h 1161397"/>
              <a:gd name="connsiteX20" fmla="*/ 1188995 w 6884912"/>
              <a:gd name="connsiteY20" fmla="*/ 697048 h 1161397"/>
              <a:gd name="connsiteX21" fmla="*/ 1242716 w 6884912"/>
              <a:gd name="connsiteY21" fmla="*/ 698052 h 1161397"/>
              <a:gd name="connsiteX22" fmla="*/ 1299977 w 6884912"/>
              <a:gd name="connsiteY22" fmla="*/ 639196 h 1161397"/>
              <a:gd name="connsiteX23" fmla="*/ 1326190 w 6884912"/>
              <a:gd name="connsiteY23" fmla="*/ 625955 h 1161397"/>
              <a:gd name="connsiteX24" fmla="*/ 1339600 w 6884912"/>
              <a:gd name="connsiteY24" fmla="*/ 616295 h 1161397"/>
              <a:gd name="connsiteX25" fmla="*/ 1340054 w 6884912"/>
              <a:gd name="connsiteY25" fmla="*/ 614022 h 1161397"/>
              <a:gd name="connsiteX26" fmla="*/ 1391606 w 6884912"/>
              <a:gd name="connsiteY26" fmla="*/ 615229 h 1161397"/>
              <a:gd name="connsiteX27" fmla="*/ 1397565 w 6884912"/>
              <a:gd name="connsiteY27" fmla="*/ 611490 h 1161397"/>
              <a:gd name="connsiteX28" fmla="*/ 1432302 w 6884912"/>
              <a:gd name="connsiteY28" fmla="*/ 617267 h 1161397"/>
              <a:gd name="connsiteX29" fmla="*/ 1449644 w 6884912"/>
              <a:gd name="connsiteY29" fmla="*/ 617591 h 1161397"/>
              <a:gd name="connsiteX30" fmla="*/ 1455793 w 6884912"/>
              <a:gd name="connsiteY30" fmla="*/ 623174 h 1161397"/>
              <a:gd name="connsiteX31" fmla="*/ 1480758 w 6884912"/>
              <a:gd name="connsiteY31" fmla="*/ 620863 h 1161397"/>
              <a:gd name="connsiteX32" fmla="*/ 1483154 w 6884912"/>
              <a:gd name="connsiteY32" fmla="*/ 618527 h 1161397"/>
              <a:gd name="connsiteX33" fmla="*/ 1505495 w 6884912"/>
              <a:gd name="connsiteY33" fmla="*/ 624325 h 1161397"/>
              <a:gd name="connsiteX34" fmla="*/ 1526340 w 6884912"/>
              <a:gd name="connsiteY34" fmla="*/ 638496 h 1161397"/>
              <a:gd name="connsiteX35" fmla="*/ 1731986 w 6884912"/>
              <a:gd name="connsiteY35" fmla="*/ 589682 h 1161397"/>
              <a:gd name="connsiteX36" fmla="*/ 1927935 w 6884912"/>
              <a:gd name="connsiteY36" fmla="*/ 628540 h 1161397"/>
              <a:gd name="connsiteX37" fmla="*/ 2039075 w 6884912"/>
              <a:gd name="connsiteY37" fmla="*/ 599964 h 1161397"/>
              <a:gd name="connsiteX38" fmla="*/ 2066980 w 6884912"/>
              <a:gd name="connsiteY38" fmla="*/ 550413 h 1161397"/>
              <a:gd name="connsiteX39" fmla="*/ 2352236 w 6884912"/>
              <a:gd name="connsiteY39" fmla="*/ 519602 h 1161397"/>
              <a:gd name="connsiteX40" fmla="*/ 2420791 w 6884912"/>
              <a:gd name="connsiteY40" fmla="*/ 492826 h 1161397"/>
              <a:gd name="connsiteX41" fmla="*/ 2489932 w 6884912"/>
              <a:gd name="connsiteY41" fmla="*/ 507864 h 1161397"/>
              <a:gd name="connsiteX42" fmla="*/ 2512917 w 6884912"/>
              <a:gd name="connsiteY42" fmla="*/ 489127 h 1161397"/>
              <a:gd name="connsiteX43" fmla="*/ 2516783 w 6884912"/>
              <a:gd name="connsiteY43" fmla="*/ 485473 h 1161397"/>
              <a:gd name="connsiteX44" fmla="*/ 2534360 w 6884912"/>
              <a:gd name="connsiteY44" fmla="*/ 480064 h 1161397"/>
              <a:gd name="connsiteX45" fmla="*/ 2536691 w 6884912"/>
              <a:gd name="connsiteY45" fmla="*/ 467018 h 1161397"/>
              <a:gd name="connsiteX46" fmla="*/ 2561265 w 6884912"/>
              <a:gd name="connsiteY46" fmla="*/ 450623 h 1161397"/>
              <a:gd name="connsiteX47" fmla="*/ 2594349 w 6884912"/>
              <a:gd name="connsiteY47" fmla="*/ 443884 h 1161397"/>
              <a:gd name="connsiteX48" fmla="*/ 2754324 w 6884912"/>
              <a:gd name="connsiteY48" fmla="*/ 424766 h 1161397"/>
              <a:gd name="connsiteX49" fmla="*/ 2848470 w 6884912"/>
              <a:gd name="connsiteY49" fmla="*/ 405966 h 1161397"/>
              <a:gd name="connsiteX50" fmla="*/ 2881772 w 6884912"/>
              <a:gd name="connsiteY50" fmla="*/ 387260 h 1161397"/>
              <a:gd name="connsiteX51" fmla="*/ 2929932 w 6884912"/>
              <a:gd name="connsiteY51" fmla="*/ 368912 h 1161397"/>
              <a:gd name="connsiteX52" fmla="*/ 3013020 w 6884912"/>
              <a:gd name="connsiteY52" fmla="*/ 327578 h 1161397"/>
              <a:gd name="connsiteX53" fmla="*/ 3222191 w 6884912"/>
              <a:gd name="connsiteY53" fmla="*/ 307887 h 1161397"/>
              <a:gd name="connsiteX54" fmla="*/ 3227953 w 6884912"/>
              <a:gd name="connsiteY54" fmla="*/ 297650 h 1161397"/>
              <a:gd name="connsiteX55" fmla="*/ 3510042 w 6884912"/>
              <a:gd name="connsiteY55" fmla="*/ 311820 h 1161397"/>
              <a:gd name="connsiteX56" fmla="*/ 3626773 w 6884912"/>
              <a:gd name="connsiteY56" fmla="*/ 290452 h 1161397"/>
              <a:gd name="connsiteX57" fmla="*/ 3666217 w 6884912"/>
              <a:gd name="connsiteY57" fmla="*/ 273255 h 1161397"/>
              <a:gd name="connsiteX58" fmla="*/ 3732427 w 6884912"/>
              <a:gd name="connsiteY58" fmla="*/ 245039 h 1161397"/>
              <a:gd name="connsiteX59" fmla="*/ 3777022 w 6884912"/>
              <a:gd name="connsiteY59" fmla="*/ 200276 h 1161397"/>
              <a:gd name="connsiteX60" fmla="*/ 3791246 w 6884912"/>
              <a:gd name="connsiteY60" fmla="*/ 189996 h 1161397"/>
              <a:gd name="connsiteX61" fmla="*/ 3819864 w 6884912"/>
              <a:gd name="connsiteY61" fmla="*/ 194605 h 1161397"/>
              <a:gd name="connsiteX62" fmla="*/ 3830398 w 6884912"/>
              <a:gd name="connsiteY62" fmla="*/ 188383 h 1161397"/>
              <a:gd name="connsiteX63" fmla="*/ 3834360 w 6884912"/>
              <a:gd name="connsiteY63" fmla="*/ 188992 h 1161397"/>
              <a:gd name="connsiteX64" fmla="*/ 3843715 w 6884912"/>
              <a:gd name="connsiteY64" fmla="*/ 188752 h 1161397"/>
              <a:gd name="connsiteX65" fmla="*/ 3842609 w 6884912"/>
              <a:gd name="connsiteY65" fmla="*/ 197386 h 1161397"/>
              <a:gd name="connsiteX66" fmla="*/ 3853961 w 6884912"/>
              <a:gd name="connsiteY66" fmla="*/ 213380 h 1161397"/>
              <a:gd name="connsiteX67" fmla="*/ 3907640 w 6884912"/>
              <a:gd name="connsiteY67" fmla="*/ 207568 h 1161397"/>
              <a:gd name="connsiteX68" fmla="*/ 3910449 w 6884912"/>
              <a:gd name="connsiteY68" fmla="*/ 197808 h 1161397"/>
              <a:gd name="connsiteX69" fmla="*/ 3917197 w 6884912"/>
              <a:gd name="connsiteY69" fmla="*/ 196121 h 1161397"/>
              <a:gd name="connsiteX70" fmla="*/ 3922400 w 6884912"/>
              <a:gd name="connsiteY70" fmla="*/ 205056 h 1161397"/>
              <a:gd name="connsiteX71" fmla="*/ 4013061 w 6884912"/>
              <a:gd name="connsiteY71" fmla="*/ 224874 h 1161397"/>
              <a:gd name="connsiteX72" fmla="*/ 4220717 w 6884912"/>
              <a:gd name="connsiteY72" fmla="*/ 192946 h 1161397"/>
              <a:gd name="connsiteX73" fmla="*/ 4228802 w 6884912"/>
              <a:gd name="connsiteY73" fmla="*/ 201468 h 1161397"/>
              <a:gd name="connsiteX74" fmla="*/ 4289361 w 6884912"/>
              <a:gd name="connsiteY74" fmla="*/ 196642 h 1161397"/>
              <a:gd name="connsiteX75" fmla="*/ 4498913 w 6884912"/>
              <a:gd name="connsiteY75" fmla="*/ 118915 h 1161397"/>
              <a:gd name="connsiteX76" fmla="*/ 4617330 w 6884912"/>
              <a:gd name="connsiteY76" fmla="*/ 111163 h 1161397"/>
              <a:gd name="connsiteX77" fmla="*/ 4659778 w 6884912"/>
              <a:gd name="connsiteY77" fmla="*/ 118219 h 1161397"/>
              <a:gd name="connsiteX78" fmla="*/ 4730870 w 6884912"/>
              <a:gd name="connsiteY78" fmla="*/ 129432 h 1161397"/>
              <a:gd name="connsiteX79" fmla="*/ 4844073 w 6884912"/>
              <a:gd name="connsiteY79" fmla="*/ 161768 h 1161397"/>
              <a:gd name="connsiteX80" fmla="*/ 4856454 w 6884912"/>
              <a:gd name="connsiteY80" fmla="*/ 130488 h 1161397"/>
              <a:gd name="connsiteX81" fmla="*/ 4920038 w 6884912"/>
              <a:gd name="connsiteY81" fmla="*/ 140418 h 1161397"/>
              <a:gd name="connsiteX82" fmla="*/ 5016639 w 6884912"/>
              <a:gd name="connsiteY82" fmla="*/ 158905 h 1161397"/>
              <a:gd name="connsiteX83" fmla="*/ 5072009 w 6884912"/>
              <a:gd name="connsiteY83" fmla="*/ 161502 h 1161397"/>
              <a:gd name="connsiteX84" fmla="*/ 5223626 w 6884912"/>
              <a:gd name="connsiteY84" fmla="*/ 177356 h 1161397"/>
              <a:gd name="connsiteX85" fmla="*/ 5375773 w 6884912"/>
              <a:gd name="connsiteY85" fmla="*/ 199913 h 1161397"/>
              <a:gd name="connsiteX86" fmla="*/ 5467502 w 6884912"/>
              <a:gd name="connsiteY86" fmla="*/ 250963 h 1161397"/>
              <a:gd name="connsiteX87" fmla="*/ 5592395 w 6884912"/>
              <a:gd name="connsiteY87" fmla="*/ 265434 h 1161397"/>
              <a:gd name="connsiteX88" fmla="*/ 5613532 w 6884912"/>
              <a:gd name="connsiteY88" fmla="*/ 273379 h 1161397"/>
              <a:gd name="connsiteX89" fmla="*/ 5642173 w 6884912"/>
              <a:gd name="connsiteY89" fmla="*/ 266904 h 1161397"/>
              <a:gd name="connsiteX90" fmla="*/ 5756910 w 6884912"/>
              <a:gd name="connsiteY90" fmla="*/ 239211 h 1161397"/>
              <a:gd name="connsiteX91" fmla="*/ 5846667 w 6884912"/>
              <a:gd name="connsiteY91" fmla="*/ 201786 h 1161397"/>
              <a:gd name="connsiteX92" fmla="*/ 5960732 w 6884912"/>
              <a:gd name="connsiteY92" fmla="*/ 220708 h 1161397"/>
              <a:gd name="connsiteX93" fmla="*/ 6029542 w 6884912"/>
              <a:gd name="connsiteY93" fmla="*/ 210339 h 1161397"/>
              <a:gd name="connsiteX94" fmla="*/ 6141123 w 6884912"/>
              <a:gd name="connsiteY94" fmla="*/ 159923 h 1161397"/>
              <a:gd name="connsiteX95" fmla="*/ 6290640 w 6884912"/>
              <a:gd name="connsiteY95" fmla="*/ 167441 h 1161397"/>
              <a:gd name="connsiteX96" fmla="*/ 6322806 w 6884912"/>
              <a:gd name="connsiteY96" fmla="*/ 213293 h 1161397"/>
              <a:gd name="connsiteX97" fmla="*/ 6380420 w 6884912"/>
              <a:gd name="connsiteY97" fmla="*/ 173195 h 1161397"/>
              <a:gd name="connsiteX98" fmla="*/ 6507891 w 6884912"/>
              <a:gd name="connsiteY98" fmla="*/ 118474 h 1161397"/>
              <a:gd name="connsiteX99" fmla="*/ 6571807 w 6884912"/>
              <a:gd name="connsiteY99" fmla="*/ 98636 h 1161397"/>
              <a:gd name="connsiteX100" fmla="*/ 6671880 w 6884912"/>
              <a:gd name="connsiteY100" fmla="*/ 82931 h 1161397"/>
              <a:gd name="connsiteX101" fmla="*/ 6702266 w 6884912"/>
              <a:gd name="connsiteY101" fmla="*/ 75470 h 1161397"/>
              <a:gd name="connsiteX102" fmla="*/ 6845802 w 6884912"/>
              <a:gd name="connsiteY102" fmla="*/ 24496 h 1161397"/>
              <a:gd name="connsiteX103" fmla="*/ 6884912 w 6884912"/>
              <a:gd name="connsiteY103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11320 h 1161397"/>
              <a:gd name="connsiteX5" fmla="*/ 213420 w 6884912"/>
              <a:gd name="connsiteY5" fmla="*/ 1056868 h 1161397"/>
              <a:gd name="connsiteX6" fmla="*/ 454970 w 6884912"/>
              <a:gd name="connsiteY6" fmla="*/ 1023343 h 1161397"/>
              <a:gd name="connsiteX7" fmla="*/ 548162 w 6884912"/>
              <a:gd name="connsiteY7" fmla="*/ 984908 h 1161397"/>
              <a:gd name="connsiteX8" fmla="*/ 651408 w 6884912"/>
              <a:gd name="connsiteY8" fmla="*/ 984938 h 1161397"/>
              <a:gd name="connsiteX9" fmla="*/ 723108 w 6884912"/>
              <a:gd name="connsiteY9" fmla="*/ 941904 h 1161397"/>
              <a:gd name="connsiteX10" fmla="*/ 797699 w 6884912"/>
              <a:gd name="connsiteY10" fmla="*/ 931362 h 1161397"/>
              <a:gd name="connsiteX11" fmla="*/ 843359 w 6884912"/>
              <a:gd name="connsiteY11" fmla="*/ 910894 h 1161397"/>
              <a:gd name="connsiteX12" fmla="*/ 965215 w 6884912"/>
              <a:gd name="connsiteY12" fmla="*/ 846701 h 1161397"/>
              <a:gd name="connsiteX13" fmla="*/ 1085080 w 6884912"/>
              <a:gd name="connsiteY13" fmla="*/ 776086 h 1161397"/>
              <a:gd name="connsiteX14" fmla="*/ 1131224 w 6884912"/>
              <a:gd name="connsiteY14" fmla="*/ 706160 h 1161397"/>
              <a:gd name="connsiteX15" fmla="*/ 1138051 w 6884912"/>
              <a:gd name="connsiteY15" fmla="*/ 702034 h 1161397"/>
              <a:gd name="connsiteX16" fmla="*/ 1158800 w 6884912"/>
              <a:gd name="connsiteY16" fmla="*/ 700004 h 1161397"/>
              <a:gd name="connsiteX17" fmla="*/ 1166947 w 6884912"/>
              <a:gd name="connsiteY17" fmla="*/ 700762 h 1161397"/>
              <a:gd name="connsiteX18" fmla="*/ 1178135 w 6884912"/>
              <a:gd name="connsiteY18" fmla="*/ 698631 h 1161397"/>
              <a:gd name="connsiteX19" fmla="*/ 1178301 w 6884912"/>
              <a:gd name="connsiteY19" fmla="*/ 698094 h 1161397"/>
              <a:gd name="connsiteX20" fmla="*/ 1242716 w 6884912"/>
              <a:gd name="connsiteY20" fmla="*/ 698052 h 1161397"/>
              <a:gd name="connsiteX21" fmla="*/ 1299977 w 6884912"/>
              <a:gd name="connsiteY21" fmla="*/ 639196 h 1161397"/>
              <a:gd name="connsiteX22" fmla="*/ 1326190 w 6884912"/>
              <a:gd name="connsiteY22" fmla="*/ 625955 h 1161397"/>
              <a:gd name="connsiteX23" fmla="*/ 1339600 w 6884912"/>
              <a:gd name="connsiteY23" fmla="*/ 616295 h 1161397"/>
              <a:gd name="connsiteX24" fmla="*/ 1340054 w 6884912"/>
              <a:gd name="connsiteY24" fmla="*/ 614022 h 1161397"/>
              <a:gd name="connsiteX25" fmla="*/ 1391606 w 6884912"/>
              <a:gd name="connsiteY25" fmla="*/ 615229 h 1161397"/>
              <a:gd name="connsiteX26" fmla="*/ 1397565 w 6884912"/>
              <a:gd name="connsiteY26" fmla="*/ 611490 h 1161397"/>
              <a:gd name="connsiteX27" fmla="*/ 1432302 w 6884912"/>
              <a:gd name="connsiteY27" fmla="*/ 617267 h 1161397"/>
              <a:gd name="connsiteX28" fmla="*/ 1449644 w 6884912"/>
              <a:gd name="connsiteY28" fmla="*/ 617591 h 1161397"/>
              <a:gd name="connsiteX29" fmla="*/ 1455793 w 6884912"/>
              <a:gd name="connsiteY29" fmla="*/ 623174 h 1161397"/>
              <a:gd name="connsiteX30" fmla="*/ 1480758 w 6884912"/>
              <a:gd name="connsiteY30" fmla="*/ 620863 h 1161397"/>
              <a:gd name="connsiteX31" fmla="*/ 1483154 w 6884912"/>
              <a:gd name="connsiteY31" fmla="*/ 618527 h 1161397"/>
              <a:gd name="connsiteX32" fmla="*/ 1505495 w 6884912"/>
              <a:gd name="connsiteY32" fmla="*/ 624325 h 1161397"/>
              <a:gd name="connsiteX33" fmla="*/ 1526340 w 6884912"/>
              <a:gd name="connsiteY33" fmla="*/ 638496 h 1161397"/>
              <a:gd name="connsiteX34" fmla="*/ 1731986 w 6884912"/>
              <a:gd name="connsiteY34" fmla="*/ 589682 h 1161397"/>
              <a:gd name="connsiteX35" fmla="*/ 1927935 w 6884912"/>
              <a:gd name="connsiteY35" fmla="*/ 628540 h 1161397"/>
              <a:gd name="connsiteX36" fmla="*/ 2039075 w 6884912"/>
              <a:gd name="connsiteY36" fmla="*/ 599964 h 1161397"/>
              <a:gd name="connsiteX37" fmla="*/ 2066980 w 6884912"/>
              <a:gd name="connsiteY37" fmla="*/ 550413 h 1161397"/>
              <a:gd name="connsiteX38" fmla="*/ 2352236 w 6884912"/>
              <a:gd name="connsiteY38" fmla="*/ 519602 h 1161397"/>
              <a:gd name="connsiteX39" fmla="*/ 2420791 w 6884912"/>
              <a:gd name="connsiteY39" fmla="*/ 492826 h 1161397"/>
              <a:gd name="connsiteX40" fmla="*/ 2489932 w 6884912"/>
              <a:gd name="connsiteY40" fmla="*/ 507864 h 1161397"/>
              <a:gd name="connsiteX41" fmla="*/ 2512917 w 6884912"/>
              <a:gd name="connsiteY41" fmla="*/ 489127 h 1161397"/>
              <a:gd name="connsiteX42" fmla="*/ 2516783 w 6884912"/>
              <a:gd name="connsiteY42" fmla="*/ 485473 h 1161397"/>
              <a:gd name="connsiteX43" fmla="*/ 2534360 w 6884912"/>
              <a:gd name="connsiteY43" fmla="*/ 480064 h 1161397"/>
              <a:gd name="connsiteX44" fmla="*/ 2536691 w 6884912"/>
              <a:gd name="connsiteY44" fmla="*/ 467018 h 1161397"/>
              <a:gd name="connsiteX45" fmla="*/ 2561265 w 6884912"/>
              <a:gd name="connsiteY45" fmla="*/ 450623 h 1161397"/>
              <a:gd name="connsiteX46" fmla="*/ 2594349 w 6884912"/>
              <a:gd name="connsiteY46" fmla="*/ 443884 h 1161397"/>
              <a:gd name="connsiteX47" fmla="*/ 2754324 w 6884912"/>
              <a:gd name="connsiteY47" fmla="*/ 424766 h 1161397"/>
              <a:gd name="connsiteX48" fmla="*/ 2848470 w 6884912"/>
              <a:gd name="connsiteY48" fmla="*/ 405966 h 1161397"/>
              <a:gd name="connsiteX49" fmla="*/ 2881772 w 6884912"/>
              <a:gd name="connsiteY49" fmla="*/ 387260 h 1161397"/>
              <a:gd name="connsiteX50" fmla="*/ 2929932 w 6884912"/>
              <a:gd name="connsiteY50" fmla="*/ 368912 h 1161397"/>
              <a:gd name="connsiteX51" fmla="*/ 3013020 w 6884912"/>
              <a:gd name="connsiteY51" fmla="*/ 327578 h 1161397"/>
              <a:gd name="connsiteX52" fmla="*/ 3222191 w 6884912"/>
              <a:gd name="connsiteY52" fmla="*/ 307887 h 1161397"/>
              <a:gd name="connsiteX53" fmla="*/ 3227953 w 6884912"/>
              <a:gd name="connsiteY53" fmla="*/ 297650 h 1161397"/>
              <a:gd name="connsiteX54" fmla="*/ 3510042 w 6884912"/>
              <a:gd name="connsiteY54" fmla="*/ 311820 h 1161397"/>
              <a:gd name="connsiteX55" fmla="*/ 3626773 w 6884912"/>
              <a:gd name="connsiteY55" fmla="*/ 290452 h 1161397"/>
              <a:gd name="connsiteX56" fmla="*/ 3666217 w 6884912"/>
              <a:gd name="connsiteY56" fmla="*/ 273255 h 1161397"/>
              <a:gd name="connsiteX57" fmla="*/ 3732427 w 6884912"/>
              <a:gd name="connsiteY57" fmla="*/ 245039 h 1161397"/>
              <a:gd name="connsiteX58" fmla="*/ 3777022 w 6884912"/>
              <a:gd name="connsiteY58" fmla="*/ 200276 h 1161397"/>
              <a:gd name="connsiteX59" fmla="*/ 3791246 w 6884912"/>
              <a:gd name="connsiteY59" fmla="*/ 189996 h 1161397"/>
              <a:gd name="connsiteX60" fmla="*/ 3819864 w 6884912"/>
              <a:gd name="connsiteY60" fmla="*/ 194605 h 1161397"/>
              <a:gd name="connsiteX61" fmla="*/ 3830398 w 6884912"/>
              <a:gd name="connsiteY61" fmla="*/ 188383 h 1161397"/>
              <a:gd name="connsiteX62" fmla="*/ 3834360 w 6884912"/>
              <a:gd name="connsiteY62" fmla="*/ 188992 h 1161397"/>
              <a:gd name="connsiteX63" fmla="*/ 3843715 w 6884912"/>
              <a:gd name="connsiteY63" fmla="*/ 188752 h 1161397"/>
              <a:gd name="connsiteX64" fmla="*/ 3842609 w 6884912"/>
              <a:gd name="connsiteY64" fmla="*/ 197386 h 1161397"/>
              <a:gd name="connsiteX65" fmla="*/ 3853961 w 6884912"/>
              <a:gd name="connsiteY65" fmla="*/ 213380 h 1161397"/>
              <a:gd name="connsiteX66" fmla="*/ 3907640 w 6884912"/>
              <a:gd name="connsiteY66" fmla="*/ 207568 h 1161397"/>
              <a:gd name="connsiteX67" fmla="*/ 3910449 w 6884912"/>
              <a:gd name="connsiteY67" fmla="*/ 197808 h 1161397"/>
              <a:gd name="connsiteX68" fmla="*/ 3917197 w 6884912"/>
              <a:gd name="connsiteY68" fmla="*/ 196121 h 1161397"/>
              <a:gd name="connsiteX69" fmla="*/ 3922400 w 6884912"/>
              <a:gd name="connsiteY69" fmla="*/ 205056 h 1161397"/>
              <a:gd name="connsiteX70" fmla="*/ 4013061 w 6884912"/>
              <a:gd name="connsiteY70" fmla="*/ 224874 h 1161397"/>
              <a:gd name="connsiteX71" fmla="*/ 4220717 w 6884912"/>
              <a:gd name="connsiteY71" fmla="*/ 192946 h 1161397"/>
              <a:gd name="connsiteX72" fmla="*/ 4228802 w 6884912"/>
              <a:gd name="connsiteY72" fmla="*/ 201468 h 1161397"/>
              <a:gd name="connsiteX73" fmla="*/ 4289361 w 6884912"/>
              <a:gd name="connsiteY73" fmla="*/ 196642 h 1161397"/>
              <a:gd name="connsiteX74" fmla="*/ 4498913 w 6884912"/>
              <a:gd name="connsiteY74" fmla="*/ 118915 h 1161397"/>
              <a:gd name="connsiteX75" fmla="*/ 4617330 w 6884912"/>
              <a:gd name="connsiteY75" fmla="*/ 111163 h 1161397"/>
              <a:gd name="connsiteX76" fmla="*/ 4659778 w 6884912"/>
              <a:gd name="connsiteY76" fmla="*/ 118219 h 1161397"/>
              <a:gd name="connsiteX77" fmla="*/ 4730870 w 6884912"/>
              <a:gd name="connsiteY77" fmla="*/ 129432 h 1161397"/>
              <a:gd name="connsiteX78" fmla="*/ 4844073 w 6884912"/>
              <a:gd name="connsiteY78" fmla="*/ 161768 h 1161397"/>
              <a:gd name="connsiteX79" fmla="*/ 4856454 w 6884912"/>
              <a:gd name="connsiteY79" fmla="*/ 130488 h 1161397"/>
              <a:gd name="connsiteX80" fmla="*/ 4920038 w 6884912"/>
              <a:gd name="connsiteY80" fmla="*/ 140418 h 1161397"/>
              <a:gd name="connsiteX81" fmla="*/ 5016639 w 6884912"/>
              <a:gd name="connsiteY81" fmla="*/ 158905 h 1161397"/>
              <a:gd name="connsiteX82" fmla="*/ 5072009 w 6884912"/>
              <a:gd name="connsiteY82" fmla="*/ 161502 h 1161397"/>
              <a:gd name="connsiteX83" fmla="*/ 5223626 w 6884912"/>
              <a:gd name="connsiteY83" fmla="*/ 177356 h 1161397"/>
              <a:gd name="connsiteX84" fmla="*/ 5375773 w 6884912"/>
              <a:gd name="connsiteY84" fmla="*/ 199913 h 1161397"/>
              <a:gd name="connsiteX85" fmla="*/ 5467502 w 6884912"/>
              <a:gd name="connsiteY85" fmla="*/ 250963 h 1161397"/>
              <a:gd name="connsiteX86" fmla="*/ 5592395 w 6884912"/>
              <a:gd name="connsiteY86" fmla="*/ 265434 h 1161397"/>
              <a:gd name="connsiteX87" fmla="*/ 5613532 w 6884912"/>
              <a:gd name="connsiteY87" fmla="*/ 273379 h 1161397"/>
              <a:gd name="connsiteX88" fmla="*/ 5642173 w 6884912"/>
              <a:gd name="connsiteY88" fmla="*/ 266904 h 1161397"/>
              <a:gd name="connsiteX89" fmla="*/ 5756910 w 6884912"/>
              <a:gd name="connsiteY89" fmla="*/ 239211 h 1161397"/>
              <a:gd name="connsiteX90" fmla="*/ 5846667 w 6884912"/>
              <a:gd name="connsiteY90" fmla="*/ 201786 h 1161397"/>
              <a:gd name="connsiteX91" fmla="*/ 5960732 w 6884912"/>
              <a:gd name="connsiteY91" fmla="*/ 220708 h 1161397"/>
              <a:gd name="connsiteX92" fmla="*/ 6029542 w 6884912"/>
              <a:gd name="connsiteY92" fmla="*/ 210339 h 1161397"/>
              <a:gd name="connsiteX93" fmla="*/ 6141123 w 6884912"/>
              <a:gd name="connsiteY93" fmla="*/ 159923 h 1161397"/>
              <a:gd name="connsiteX94" fmla="*/ 6290640 w 6884912"/>
              <a:gd name="connsiteY94" fmla="*/ 167441 h 1161397"/>
              <a:gd name="connsiteX95" fmla="*/ 6322806 w 6884912"/>
              <a:gd name="connsiteY95" fmla="*/ 213293 h 1161397"/>
              <a:gd name="connsiteX96" fmla="*/ 6380420 w 6884912"/>
              <a:gd name="connsiteY96" fmla="*/ 173195 h 1161397"/>
              <a:gd name="connsiteX97" fmla="*/ 6507891 w 6884912"/>
              <a:gd name="connsiteY97" fmla="*/ 118474 h 1161397"/>
              <a:gd name="connsiteX98" fmla="*/ 6571807 w 6884912"/>
              <a:gd name="connsiteY98" fmla="*/ 98636 h 1161397"/>
              <a:gd name="connsiteX99" fmla="*/ 6671880 w 6884912"/>
              <a:gd name="connsiteY99" fmla="*/ 82931 h 1161397"/>
              <a:gd name="connsiteX100" fmla="*/ 6702266 w 6884912"/>
              <a:gd name="connsiteY100" fmla="*/ 75470 h 1161397"/>
              <a:gd name="connsiteX101" fmla="*/ 6845802 w 6884912"/>
              <a:gd name="connsiteY101" fmla="*/ 24496 h 1161397"/>
              <a:gd name="connsiteX102" fmla="*/ 6884912 w 6884912"/>
              <a:gd name="connsiteY102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11320 h 1161397"/>
              <a:gd name="connsiteX5" fmla="*/ 213420 w 6884912"/>
              <a:gd name="connsiteY5" fmla="*/ 1056868 h 1161397"/>
              <a:gd name="connsiteX6" fmla="*/ 454970 w 6884912"/>
              <a:gd name="connsiteY6" fmla="*/ 1023343 h 1161397"/>
              <a:gd name="connsiteX7" fmla="*/ 548162 w 6884912"/>
              <a:gd name="connsiteY7" fmla="*/ 984908 h 1161397"/>
              <a:gd name="connsiteX8" fmla="*/ 651408 w 6884912"/>
              <a:gd name="connsiteY8" fmla="*/ 984938 h 1161397"/>
              <a:gd name="connsiteX9" fmla="*/ 723108 w 6884912"/>
              <a:gd name="connsiteY9" fmla="*/ 941904 h 1161397"/>
              <a:gd name="connsiteX10" fmla="*/ 797699 w 6884912"/>
              <a:gd name="connsiteY10" fmla="*/ 931362 h 1161397"/>
              <a:gd name="connsiteX11" fmla="*/ 843359 w 6884912"/>
              <a:gd name="connsiteY11" fmla="*/ 910894 h 1161397"/>
              <a:gd name="connsiteX12" fmla="*/ 965215 w 6884912"/>
              <a:gd name="connsiteY12" fmla="*/ 846701 h 1161397"/>
              <a:gd name="connsiteX13" fmla="*/ 1085080 w 6884912"/>
              <a:gd name="connsiteY13" fmla="*/ 776086 h 1161397"/>
              <a:gd name="connsiteX14" fmla="*/ 1131224 w 6884912"/>
              <a:gd name="connsiteY14" fmla="*/ 706160 h 1161397"/>
              <a:gd name="connsiteX15" fmla="*/ 1138051 w 6884912"/>
              <a:gd name="connsiteY15" fmla="*/ 702034 h 1161397"/>
              <a:gd name="connsiteX16" fmla="*/ 1166947 w 6884912"/>
              <a:gd name="connsiteY16" fmla="*/ 700762 h 1161397"/>
              <a:gd name="connsiteX17" fmla="*/ 1178135 w 6884912"/>
              <a:gd name="connsiteY17" fmla="*/ 698631 h 1161397"/>
              <a:gd name="connsiteX18" fmla="*/ 1178301 w 6884912"/>
              <a:gd name="connsiteY18" fmla="*/ 698094 h 1161397"/>
              <a:gd name="connsiteX19" fmla="*/ 1242716 w 6884912"/>
              <a:gd name="connsiteY19" fmla="*/ 698052 h 1161397"/>
              <a:gd name="connsiteX20" fmla="*/ 1299977 w 6884912"/>
              <a:gd name="connsiteY20" fmla="*/ 639196 h 1161397"/>
              <a:gd name="connsiteX21" fmla="*/ 1326190 w 6884912"/>
              <a:gd name="connsiteY21" fmla="*/ 625955 h 1161397"/>
              <a:gd name="connsiteX22" fmla="*/ 1339600 w 6884912"/>
              <a:gd name="connsiteY22" fmla="*/ 616295 h 1161397"/>
              <a:gd name="connsiteX23" fmla="*/ 1340054 w 6884912"/>
              <a:gd name="connsiteY23" fmla="*/ 614022 h 1161397"/>
              <a:gd name="connsiteX24" fmla="*/ 1391606 w 6884912"/>
              <a:gd name="connsiteY24" fmla="*/ 615229 h 1161397"/>
              <a:gd name="connsiteX25" fmla="*/ 1397565 w 6884912"/>
              <a:gd name="connsiteY25" fmla="*/ 611490 h 1161397"/>
              <a:gd name="connsiteX26" fmla="*/ 1432302 w 6884912"/>
              <a:gd name="connsiteY26" fmla="*/ 617267 h 1161397"/>
              <a:gd name="connsiteX27" fmla="*/ 1449644 w 6884912"/>
              <a:gd name="connsiteY27" fmla="*/ 617591 h 1161397"/>
              <a:gd name="connsiteX28" fmla="*/ 1455793 w 6884912"/>
              <a:gd name="connsiteY28" fmla="*/ 623174 h 1161397"/>
              <a:gd name="connsiteX29" fmla="*/ 1480758 w 6884912"/>
              <a:gd name="connsiteY29" fmla="*/ 620863 h 1161397"/>
              <a:gd name="connsiteX30" fmla="*/ 1483154 w 6884912"/>
              <a:gd name="connsiteY30" fmla="*/ 618527 h 1161397"/>
              <a:gd name="connsiteX31" fmla="*/ 1505495 w 6884912"/>
              <a:gd name="connsiteY31" fmla="*/ 624325 h 1161397"/>
              <a:gd name="connsiteX32" fmla="*/ 1526340 w 6884912"/>
              <a:gd name="connsiteY32" fmla="*/ 638496 h 1161397"/>
              <a:gd name="connsiteX33" fmla="*/ 1731986 w 6884912"/>
              <a:gd name="connsiteY33" fmla="*/ 589682 h 1161397"/>
              <a:gd name="connsiteX34" fmla="*/ 1927935 w 6884912"/>
              <a:gd name="connsiteY34" fmla="*/ 628540 h 1161397"/>
              <a:gd name="connsiteX35" fmla="*/ 2039075 w 6884912"/>
              <a:gd name="connsiteY35" fmla="*/ 599964 h 1161397"/>
              <a:gd name="connsiteX36" fmla="*/ 2066980 w 6884912"/>
              <a:gd name="connsiteY36" fmla="*/ 550413 h 1161397"/>
              <a:gd name="connsiteX37" fmla="*/ 2352236 w 6884912"/>
              <a:gd name="connsiteY37" fmla="*/ 519602 h 1161397"/>
              <a:gd name="connsiteX38" fmla="*/ 2420791 w 6884912"/>
              <a:gd name="connsiteY38" fmla="*/ 492826 h 1161397"/>
              <a:gd name="connsiteX39" fmla="*/ 2489932 w 6884912"/>
              <a:gd name="connsiteY39" fmla="*/ 507864 h 1161397"/>
              <a:gd name="connsiteX40" fmla="*/ 2512917 w 6884912"/>
              <a:gd name="connsiteY40" fmla="*/ 489127 h 1161397"/>
              <a:gd name="connsiteX41" fmla="*/ 2516783 w 6884912"/>
              <a:gd name="connsiteY41" fmla="*/ 485473 h 1161397"/>
              <a:gd name="connsiteX42" fmla="*/ 2534360 w 6884912"/>
              <a:gd name="connsiteY42" fmla="*/ 480064 h 1161397"/>
              <a:gd name="connsiteX43" fmla="*/ 2536691 w 6884912"/>
              <a:gd name="connsiteY43" fmla="*/ 467018 h 1161397"/>
              <a:gd name="connsiteX44" fmla="*/ 2561265 w 6884912"/>
              <a:gd name="connsiteY44" fmla="*/ 450623 h 1161397"/>
              <a:gd name="connsiteX45" fmla="*/ 2594349 w 6884912"/>
              <a:gd name="connsiteY45" fmla="*/ 443884 h 1161397"/>
              <a:gd name="connsiteX46" fmla="*/ 2754324 w 6884912"/>
              <a:gd name="connsiteY46" fmla="*/ 424766 h 1161397"/>
              <a:gd name="connsiteX47" fmla="*/ 2848470 w 6884912"/>
              <a:gd name="connsiteY47" fmla="*/ 405966 h 1161397"/>
              <a:gd name="connsiteX48" fmla="*/ 2881772 w 6884912"/>
              <a:gd name="connsiteY48" fmla="*/ 387260 h 1161397"/>
              <a:gd name="connsiteX49" fmla="*/ 2929932 w 6884912"/>
              <a:gd name="connsiteY49" fmla="*/ 368912 h 1161397"/>
              <a:gd name="connsiteX50" fmla="*/ 3013020 w 6884912"/>
              <a:gd name="connsiteY50" fmla="*/ 327578 h 1161397"/>
              <a:gd name="connsiteX51" fmla="*/ 3222191 w 6884912"/>
              <a:gd name="connsiteY51" fmla="*/ 307887 h 1161397"/>
              <a:gd name="connsiteX52" fmla="*/ 3227953 w 6884912"/>
              <a:gd name="connsiteY52" fmla="*/ 297650 h 1161397"/>
              <a:gd name="connsiteX53" fmla="*/ 3510042 w 6884912"/>
              <a:gd name="connsiteY53" fmla="*/ 311820 h 1161397"/>
              <a:gd name="connsiteX54" fmla="*/ 3626773 w 6884912"/>
              <a:gd name="connsiteY54" fmla="*/ 290452 h 1161397"/>
              <a:gd name="connsiteX55" fmla="*/ 3666217 w 6884912"/>
              <a:gd name="connsiteY55" fmla="*/ 273255 h 1161397"/>
              <a:gd name="connsiteX56" fmla="*/ 3732427 w 6884912"/>
              <a:gd name="connsiteY56" fmla="*/ 245039 h 1161397"/>
              <a:gd name="connsiteX57" fmla="*/ 3777022 w 6884912"/>
              <a:gd name="connsiteY57" fmla="*/ 200276 h 1161397"/>
              <a:gd name="connsiteX58" fmla="*/ 3791246 w 6884912"/>
              <a:gd name="connsiteY58" fmla="*/ 189996 h 1161397"/>
              <a:gd name="connsiteX59" fmla="*/ 3819864 w 6884912"/>
              <a:gd name="connsiteY59" fmla="*/ 194605 h 1161397"/>
              <a:gd name="connsiteX60" fmla="*/ 3830398 w 6884912"/>
              <a:gd name="connsiteY60" fmla="*/ 188383 h 1161397"/>
              <a:gd name="connsiteX61" fmla="*/ 3834360 w 6884912"/>
              <a:gd name="connsiteY61" fmla="*/ 188992 h 1161397"/>
              <a:gd name="connsiteX62" fmla="*/ 3843715 w 6884912"/>
              <a:gd name="connsiteY62" fmla="*/ 188752 h 1161397"/>
              <a:gd name="connsiteX63" fmla="*/ 3842609 w 6884912"/>
              <a:gd name="connsiteY63" fmla="*/ 197386 h 1161397"/>
              <a:gd name="connsiteX64" fmla="*/ 3853961 w 6884912"/>
              <a:gd name="connsiteY64" fmla="*/ 213380 h 1161397"/>
              <a:gd name="connsiteX65" fmla="*/ 3907640 w 6884912"/>
              <a:gd name="connsiteY65" fmla="*/ 207568 h 1161397"/>
              <a:gd name="connsiteX66" fmla="*/ 3910449 w 6884912"/>
              <a:gd name="connsiteY66" fmla="*/ 197808 h 1161397"/>
              <a:gd name="connsiteX67" fmla="*/ 3917197 w 6884912"/>
              <a:gd name="connsiteY67" fmla="*/ 196121 h 1161397"/>
              <a:gd name="connsiteX68" fmla="*/ 3922400 w 6884912"/>
              <a:gd name="connsiteY68" fmla="*/ 205056 h 1161397"/>
              <a:gd name="connsiteX69" fmla="*/ 4013061 w 6884912"/>
              <a:gd name="connsiteY69" fmla="*/ 224874 h 1161397"/>
              <a:gd name="connsiteX70" fmla="*/ 4220717 w 6884912"/>
              <a:gd name="connsiteY70" fmla="*/ 192946 h 1161397"/>
              <a:gd name="connsiteX71" fmla="*/ 4228802 w 6884912"/>
              <a:gd name="connsiteY71" fmla="*/ 201468 h 1161397"/>
              <a:gd name="connsiteX72" fmla="*/ 4289361 w 6884912"/>
              <a:gd name="connsiteY72" fmla="*/ 196642 h 1161397"/>
              <a:gd name="connsiteX73" fmla="*/ 4498913 w 6884912"/>
              <a:gd name="connsiteY73" fmla="*/ 118915 h 1161397"/>
              <a:gd name="connsiteX74" fmla="*/ 4617330 w 6884912"/>
              <a:gd name="connsiteY74" fmla="*/ 111163 h 1161397"/>
              <a:gd name="connsiteX75" fmla="*/ 4659778 w 6884912"/>
              <a:gd name="connsiteY75" fmla="*/ 118219 h 1161397"/>
              <a:gd name="connsiteX76" fmla="*/ 4730870 w 6884912"/>
              <a:gd name="connsiteY76" fmla="*/ 129432 h 1161397"/>
              <a:gd name="connsiteX77" fmla="*/ 4844073 w 6884912"/>
              <a:gd name="connsiteY77" fmla="*/ 161768 h 1161397"/>
              <a:gd name="connsiteX78" fmla="*/ 4856454 w 6884912"/>
              <a:gd name="connsiteY78" fmla="*/ 130488 h 1161397"/>
              <a:gd name="connsiteX79" fmla="*/ 4920038 w 6884912"/>
              <a:gd name="connsiteY79" fmla="*/ 140418 h 1161397"/>
              <a:gd name="connsiteX80" fmla="*/ 5016639 w 6884912"/>
              <a:gd name="connsiteY80" fmla="*/ 158905 h 1161397"/>
              <a:gd name="connsiteX81" fmla="*/ 5072009 w 6884912"/>
              <a:gd name="connsiteY81" fmla="*/ 161502 h 1161397"/>
              <a:gd name="connsiteX82" fmla="*/ 5223626 w 6884912"/>
              <a:gd name="connsiteY82" fmla="*/ 177356 h 1161397"/>
              <a:gd name="connsiteX83" fmla="*/ 5375773 w 6884912"/>
              <a:gd name="connsiteY83" fmla="*/ 199913 h 1161397"/>
              <a:gd name="connsiteX84" fmla="*/ 5467502 w 6884912"/>
              <a:gd name="connsiteY84" fmla="*/ 250963 h 1161397"/>
              <a:gd name="connsiteX85" fmla="*/ 5592395 w 6884912"/>
              <a:gd name="connsiteY85" fmla="*/ 265434 h 1161397"/>
              <a:gd name="connsiteX86" fmla="*/ 5613532 w 6884912"/>
              <a:gd name="connsiteY86" fmla="*/ 273379 h 1161397"/>
              <a:gd name="connsiteX87" fmla="*/ 5642173 w 6884912"/>
              <a:gd name="connsiteY87" fmla="*/ 266904 h 1161397"/>
              <a:gd name="connsiteX88" fmla="*/ 5756910 w 6884912"/>
              <a:gd name="connsiteY88" fmla="*/ 239211 h 1161397"/>
              <a:gd name="connsiteX89" fmla="*/ 5846667 w 6884912"/>
              <a:gd name="connsiteY89" fmla="*/ 201786 h 1161397"/>
              <a:gd name="connsiteX90" fmla="*/ 5960732 w 6884912"/>
              <a:gd name="connsiteY90" fmla="*/ 220708 h 1161397"/>
              <a:gd name="connsiteX91" fmla="*/ 6029542 w 6884912"/>
              <a:gd name="connsiteY91" fmla="*/ 210339 h 1161397"/>
              <a:gd name="connsiteX92" fmla="*/ 6141123 w 6884912"/>
              <a:gd name="connsiteY92" fmla="*/ 159923 h 1161397"/>
              <a:gd name="connsiteX93" fmla="*/ 6290640 w 6884912"/>
              <a:gd name="connsiteY93" fmla="*/ 167441 h 1161397"/>
              <a:gd name="connsiteX94" fmla="*/ 6322806 w 6884912"/>
              <a:gd name="connsiteY94" fmla="*/ 213293 h 1161397"/>
              <a:gd name="connsiteX95" fmla="*/ 6380420 w 6884912"/>
              <a:gd name="connsiteY95" fmla="*/ 173195 h 1161397"/>
              <a:gd name="connsiteX96" fmla="*/ 6507891 w 6884912"/>
              <a:gd name="connsiteY96" fmla="*/ 118474 h 1161397"/>
              <a:gd name="connsiteX97" fmla="*/ 6571807 w 6884912"/>
              <a:gd name="connsiteY97" fmla="*/ 98636 h 1161397"/>
              <a:gd name="connsiteX98" fmla="*/ 6671880 w 6884912"/>
              <a:gd name="connsiteY98" fmla="*/ 82931 h 1161397"/>
              <a:gd name="connsiteX99" fmla="*/ 6702266 w 6884912"/>
              <a:gd name="connsiteY99" fmla="*/ 75470 h 1161397"/>
              <a:gd name="connsiteX100" fmla="*/ 6845802 w 6884912"/>
              <a:gd name="connsiteY100" fmla="*/ 24496 h 1161397"/>
              <a:gd name="connsiteX101" fmla="*/ 6884912 w 6884912"/>
              <a:gd name="connsiteY101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11320 h 1161397"/>
              <a:gd name="connsiteX5" fmla="*/ 213420 w 6884912"/>
              <a:gd name="connsiteY5" fmla="*/ 1056868 h 1161397"/>
              <a:gd name="connsiteX6" fmla="*/ 454970 w 6884912"/>
              <a:gd name="connsiteY6" fmla="*/ 1023343 h 1161397"/>
              <a:gd name="connsiteX7" fmla="*/ 548162 w 6884912"/>
              <a:gd name="connsiteY7" fmla="*/ 984908 h 1161397"/>
              <a:gd name="connsiteX8" fmla="*/ 651408 w 6884912"/>
              <a:gd name="connsiteY8" fmla="*/ 984938 h 1161397"/>
              <a:gd name="connsiteX9" fmla="*/ 723108 w 6884912"/>
              <a:gd name="connsiteY9" fmla="*/ 941904 h 1161397"/>
              <a:gd name="connsiteX10" fmla="*/ 797699 w 6884912"/>
              <a:gd name="connsiteY10" fmla="*/ 931362 h 1161397"/>
              <a:gd name="connsiteX11" fmla="*/ 843359 w 6884912"/>
              <a:gd name="connsiteY11" fmla="*/ 910894 h 1161397"/>
              <a:gd name="connsiteX12" fmla="*/ 965215 w 6884912"/>
              <a:gd name="connsiteY12" fmla="*/ 846701 h 1161397"/>
              <a:gd name="connsiteX13" fmla="*/ 1085080 w 6884912"/>
              <a:gd name="connsiteY13" fmla="*/ 776086 h 1161397"/>
              <a:gd name="connsiteX14" fmla="*/ 1131224 w 6884912"/>
              <a:gd name="connsiteY14" fmla="*/ 706160 h 1161397"/>
              <a:gd name="connsiteX15" fmla="*/ 1138051 w 6884912"/>
              <a:gd name="connsiteY15" fmla="*/ 702034 h 1161397"/>
              <a:gd name="connsiteX16" fmla="*/ 1178135 w 6884912"/>
              <a:gd name="connsiteY16" fmla="*/ 698631 h 1161397"/>
              <a:gd name="connsiteX17" fmla="*/ 1178301 w 6884912"/>
              <a:gd name="connsiteY17" fmla="*/ 698094 h 1161397"/>
              <a:gd name="connsiteX18" fmla="*/ 1242716 w 6884912"/>
              <a:gd name="connsiteY18" fmla="*/ 698052 h 1161397"/>
              <a:gd name="connsiteX19" fmla="*/ 1299977 w 6884912"/>
              <a:gd name="connsiteY19" fmla="*/ 639196 h 1161397"/>
              <a:gd name="connsiteX20" fmla="*/ 1326190 w 6884912"/>
              <a:gd name="connsiteY20" fmla="*/ 625955 h 1161397"/>
              <a:gd name="connsiteX21" fmla="*/ 1339600 w 6884912"/>
              <a:gd name="connsiteY21" fmla="*/ 616295 h 1161397"/>
              <a:gd name="connsiteX22" fmla="*/ 1340054 w 6884912"/>
              <a:gd name="connsiteY22" fmla="*/ 614022 h 1161397"/>
              <a:gd name="connsiteX23" fmla="*/ 1391606 w 6884912"/>
              <a:gd name="connsiteY23" fmla="*/ 615229 h 1161397"/>
              <a:gd name="connsiteX24" fmla="*/ 1397565 w 6884912"/>
              <a:gd name="connsiteY24" fmla="*/ 611490 h 1161397"/>
              <a:gd name="connsiteX25" fmla="*/ 1432302 w 6884912"/>
              <a:gd name="connsiteY25" fmla="*/ 617267 h 1161397"/>
              <a:gd name="connsiteX26" fmla="*/ 1449644 w 6884912"/>
              <a:gd name="connsiteY26" fmla="*/ 617591 h 1161397"/>
              <a:gd name="connsiteX27" fmla="*/ 1455793 w 6884912"/>
              <a:gd name="connsiteY27" fmla="*/ 623174 h 1161397"/>
              <a:gd name="connsiteX28" fmla="*/ 1480758 w 6884912"/>
              <a:gd name="connsiteY28" fmla="*/ 620863 h 1161397"/>
              <a:gd name="connsiteX29" fmla="*/ 1483154 w 6884912"/>
              <a:gd name="connsiteY29" fmla="*/ 618527 h 1161397"/>
              <a:gd name="connsiteX30" fmla="*/ 1505495 w 6884912"/>
              <a:gd name="connsiteY30" fmla="*/ 624325 h 1161397"/>
              <a:gd name="connsiteX31" fmla="*/ 1526340 w 6884912"/>
              <a:gd name="connsiteY31" fmla="*/ 638496 h 1161397"/>
              <a:gd name="connsiteX32" fmla="*/ 1731986 w 6884912"/>
              <a:gd name="connsiteY32" fmla="*/ 589682 h 1161397"/>
              <a:gd name="connsiteX33" fmla="*/ 1927935 w 6884912"/>
              <a:gd name="connsiteY33" fmla="*/ 628540 h 1161397"/>
              <a:gd name="connsiteX34" fmla="*/ 2039075 w 6884912"/>
              <a:gd name="connsiteY34" fmla="*/ 599964 h 1161397"/>
              <a:gd name="connsiteX35" fmla="*/ 2066980 w 6884912"/>
              <a:gd name="connsiteY35" fmla="*/ 550413 h 1161397"/>
              <a:gd name="connsiteX36" fmla="*/ 2352236 w 6884912"/>
              <a:gd name="connsiteY36" fmla="*/ 519602 h 1161397"/>
              <a:gd name="connsiteX37" fmla="*/ 2420791 w 6884912"/>
              <a:gd name="connsiteY37" fmla="*/ 492826 h 1161397"/>
              <a:gd name="connsiteX38" fmla="*/ 2489932 w 6884912"/>
              <a:gd name="connsiteY38" fmla="*/ 507864 h 1161397"/>
              <a:gd name="connsiteX39" fmla="*/ 2512917 w 6884912"/>
              <a:gd name="connsiteY39" fmla="*/ 489127 h 1161397"/>
              <a:gd name="connsiteX40" fmla="*/ 2516783 w 6884912"/>
              <a:gd name="connsiteY40" fmla="*/ 485473 h 1161397"/>
              <a:gd name="connsiteX41" fmla="*/ 2534360 w 6884912"/>
              <a:gd name="connsiteY41" fmla="*/ 480064 h 1161397"/>
              <a:gd name="connsiteX42" fmla="*/ 2536691 w 6884912"/>
              <a:gd name="connsiteY42" fmla="*/ 467018 h 1161397"/>
              <a:gd name="connsiteX43" fmla="*/ 2561265 w 6884912"/>
              <a:gd name="connsiteY43" fmla="*/ 450623 h 1161397"/>
              <a:gd name="connsiteX44" fmla="*/ 2594349 w 6884912"/>
              <a:gd name="connsiteY44" fmla="*/ 443884 h 1161397"/>
              <a:gd name="connsiteX45" fmla="*/ 2754324 w 6884912"/>
              <a:gd name="connsiteY45" fmla="*/ 424766 h 1161397"/>
              <a:gd name="connsiteX46" fmla="*/ 2848470 w 6884912"/>
              <a:gd name="connsiteY46" fmla="*/ 405966 h 1161397"/>
              <a:gd name="connsiteX47" fmla="*/ 2881772 w 6884912"/>
              <a:gd name="connsiteY47" fmla="*/ 387260 h 1161397"/>
              <a:gd name="connsiteX48" fmla="*/ 2929932 w 6884912"/>
              <a:gd name="connsiteY48" fmla="*/ 368912 h 1161397"/>
              <a:gd name="connsiteX49" fmla="*/ 3013020 w 6884912"/>
              <a:gd name="connsiteY49" fmla="*/ 327578 h 1161397"/>
              <a:gd name="connsiteX50" fmla="*/ 3222191 w 6884912"/>
              <a:gd name="connsiteY50" fmla="*/ 307887 h 1161397"/>
              <a:gd name="connsiteX51" fmla="*/ 3227953 w 6884912"/>
              <a:gd name="connsiteY51" fmla="*/ 297650 h 1161397"/>
              <a:gd name="connsiteX52" fmla="*/ 3510042 w 6884912"/>
              <a:gd name="connsiteY52" fmla="*/ 311820 h 1161397"/>
              <a:gd name="connsiteX53" fmla="*/ 3626773 w 6884912"/>
              <a:gd name="connsiteY53" fmla="*/ 290452 h 1161397"/>
              <a:gd name="connsiteX54" fmla="*/ 3666217 w 6884912"/>
              <a:gd name="connsiteY54" fmla="*/ 273255 h 1161397"/>
              <a:gd name="connsiteX55" fmla="*/ 3732427 w 6884912"/>
              <a:gd name="connsiteY55" fmla="*/ 245039 h 1161397"/>
              <a:gd name="connsiteX56" fmla="*/ 3777022 w 6884912"/>
              <a:gd name="connsiteY56" fmla="*/ 200276 h 1161397"/>
              <a:gd name="connsiteX57" fmla="*/ 3791246 w 6884912"/>
              <a:gd name="connsiteY57" fmla="*/ 189996 h 1161397"/>
              <a:gd name="connsiteX58" fmla="*/ 3819864 w 6884912"/>
              <a:gd name="connsiteY58" fmla="*/ 194605 h 1161397"/>
              <a:gd name="connsiteX59" fmla="*/ 3830398 w 6884912"/>
              <a:gd name="connsiteY59" fmla="*/ 188383 h 1161397"/>
              <a:gd name="connsiteX60" fmla="*/ 3834360 w 6884912"/>
              <a:gd name="connsiteY60" fmla="*/ 188992 h 1161397"/>
              <a:gd name="connsiteX61" fmla="*/ 3843715 w 6884912"/>
              <a:gd name="connsiteY61" fmla="*/ 188752 h 1161397"/>
              <a:gd name="connsiteX62" fmla="*/ 3842609 w 6884912"/>
              <a:gd name="connsiteY62" fmla="*/ 197386 h 1161397"/>
              <a:gd name="connsiteX63" fmla="*/ 3853961 w 6884912"/>
              <a:gd name="connsiteY63" fmla="*/ 213380 h 1161397"/>
              <a:gd name="connsiteX64" fmla="*/ 3907640 w 6884912"/>
              <a:gd name="connsiteY64" fmla="*/ 207568 h 1161397"/>
              <a:gd name="connsiteX65" fmla="*/ 3910449 w 6884912"/>
              <a:gd name="connsiteY65" fmla="*/ 197808 h 1161397"/>
              <a:gd name="connsiteX66" fmla="*/ 3917197 w 6884912"/>
              <a:gd name="connsiteY66" fmla="*/ 196121 h 1161397"/>
              <a:gd name="connsiteX67" fmla="*/ 3922400 w 6884912"/>
              <a:gd name="connsiteY67" fmla="*/ 205056 h 1161397"/>
              <a:gd name="connsiteX68" fmla="*/ 4013061 w 6884912"/>
              <a:gd name="connsiteY68" fmla="*/ 224874 h 1161397"/>
              <a:gd name="connsiteX69" fmla="*/ 4220717 w 6884912"/>
              <a:gd name="connsiteY69" fmla="*/ 192946 h 1161397"/>
              <a:gd name="connsiteX70" fmla="*/ 4228802 w 6884912"/>
              <a:gd name="connsiteY70" fmla="*/ 201468 h 1161397"/>
              <a:gd name="connsiteX71" fmla="*/ 4289361 w 6884912"/>
              <a:gd name="connsiteY71" fmla="*/ 196642 h 1161397"/>
              <a:gd name="connsiteX72" fmla="*/ 4498913 w 6884912"/>
              <a:gd name="connsiteY72" fmla="*/ 118915 h 1161397"/>
              <a:gd name="connsiteX73" fmla="*/ 4617330 w 6884912"/>
              <a:gd name="connsiteY73" fmla="*/ 111163 h 1161397"/>
              <a:gd name="connsiteX74" fmla="*/ 4659778 w 6884912"/>
              <a:gd name="connsiteY74" fmla="*/ 118219 h 1161397"/>
              <a:gd name="connsiteX75" fmla="*/ 4730870 w 6884912"/>
              <a:gd name="connsiteY75" fmla="*/ 129432 h 1161397"/>
              <a:gd name="connsiteX76" fmla="*/ 4844073 w 6884912"/>
              <a:gd name="connsiteY76" fmla="*/ 161768 h 1161397"/>
              <a:gd name="connsiteX77" fmla="*/ 4856454 w 6884912"/>
              <a:gd name="connsiteY77" fmla="*/ 130488 h 1161397"/>
              <a:gd name="connsiteX78" fmla="*/ 4920038 w 6884912"/>
              <a:gd name="connsiteY78" fmla="*/ 140418 h 1161397"/>
              <a:gd name="connsiteX79" fmla="*/ 5016639 w 6884912"/>
              <a:gd name="connsiteY79" fmla="*/ 158905 h 1161397"/>
              <a:gd name="connsiteX80" fmla="*/ 5072009 w 6884912"/>
              <a:gd name="connsiteY80" fmla="*/ 161502 h 1161397"/>
              <a:gd name="connsiteX81" fmla="*/ 5223626 w 6884912"/>
              <a:gd name="connsiteY81" fmla="*/ 177356 h 1161397"/>
              <a:gd name="connsiteX82" fmla="*/ 5375773 w 6884912"/>
              <a:gd name="connsiteY82" fmla="*/ 199913 h 1161397"/>
              <a:gd name="connsiteX83" fmla="*/ 5467502 w 6884912"/>
              <a:gd name="connsiteY83" fmla="*/ 250963 h 1161397"/>
              <a:gd name="connsiteX84" fmla="*/ 5592395 w 6884912"/>
              <a:gd name="connsiteY84" fmla="*/ 265434 h 1161397"/>
              <a:gd name="connsiteX85" fmla="*/ 5613532 w 6884912"/>
              <a:gd name="connsiteY85" fmla="*/ 273379 h 1161397"/>
              <a:gd name="connsiteX86" fmla="*/ 5642173 w 6884912"/>
              <a:gd name="connsiteY86" fmla="*/ 266904 h 1161397"/>
              <a:gd name="connsiteX87" fmla="*/ 5756910 w 6884912"/>
              <a:gd name="connsiteY87" fmla="*/ 239211 h 1161397"/>
              <a:gd name="connsiteX88" fmla="*/ 5846667 w 6884912"/>
              <a:gd name="connsiteY88" fmla="*/ 201786 h 1161397"/>
              <a:gd name="connsiteX89" fmla="*/ 5960732 w 6884912"/>
              <a:gd name="connsiteY89" fmla="*/ 220708 h 1161397"/>
              <a:gd name="connsiteX90" fmla="*/ 6029542 w 6884912"/>
              <a:gd name="connsiteY90" fmla="*/ 210339 h 1161397"/>
              <a:gd name="connsiteX91" fmla="*/ 6141123 w 6884912"/>
              <a:gd name="connsiteY91" fmla="*/ 159923 h 1161397"/>
              <a:gd name="connsiteX92" fmla="*/ 6290640 w 6884912"/>
              <a:gd name="connsiteY92" fmla="*/ 167441 h 1161397"/>
              <a:gd name="connsiteX93" fmla="*/ 6322806 w 6884912"/>
              <a:gd name="connsiteY93" fmla="*/ 213293 h 1161397"/>
              <a:gd name="connsiteX94" fmla="*/ 6380420 w 6884912"/>
              <a:gd name="connsiteY94" fmla="*/ 173195 h 1161397"/>
              <a:gd name="connsiteX95" fmla="*/ 6507891 w 6884912"/>
              <a:gd name="connsiteY95" fmla="*/ 118474 h 1161397"/>
              <a:gd name="connsiteX96" fmla="*/ 6571807 w 6884912"/>
              <a:gd name="connsiteY96" fmla="*/ 98636 h 1161397"/>
              <a:gd name="connsiteX97" fmla="*/ 6671880 w 6884912"/>
              <a:gd name="connsiteY97" fmla="*/ 82931 h 1161397"/>
              <a:gd name="connsiteX98" fmla="*/ 6702266 w 6884912"/>
              <a:gd name="connsiteY98" fmla="*/ 75470 h 1161397"/>
              <a:gd name="connsiteX99" fmla="*/ 6845802 w 6884912"/>
              <a:gd name="connsiteY99" fmla="*/ 24496 h 1161397"/>
              <a:gd name="connsiteX100" fmla="*/ 6884912 w 6884912"/>
              <a:gd name="connsiteY100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11320 h 1161397"/>
              <a:gd name="connsiteX5" fmla="*/ 213420 w 6884912"/>
              <a:gd name="connsiteY5" fmla="*/ 1056868 h 1161397"/>
              <a:gd name="connsiteX6" fmla="*/ 454970 w 6884912"/>
              <a:gd name="connsiteY6" fmla="*/ 1023343 h 1161397"/>
              <a:gd name="connsiteX7" fmla="*/ 548162 w 6884912"/>
              <a:gd name="connsiteY7" fmla="*/ 984908 h 1161397"/>
              <a:gd name="connsiteX8" fmla="*/ 651408 w 6884912"/>
              <a:gd name="connsiteY8" fmla="*/ 984938 h 1161397"/>
              <a:gd name="connsiteX9" fmla="*/ 723108 w 6884912"/>
              <a:gd name="connsiteY9" fmla="*/ 941904 h 1161397"/>
              <a:gd name="connsiteX10" fmla="*/ 797699 w 6884912"/>
              <a:gd name="connsiteY10" fmla="*/ 931362 h 1161397"/>
              <a:gd name="connsiteX11" fmla="*/ 843359 w 6884912"/>
              <a:gd name="connsiteY11" fmla="*/ 910894 h 1161397"/>
              <a:gd name="connsiteX12" fmla="*/ 965215 w 6884912"/>
              <a:gd name="connsiteY12" fmla="*/ 846701 h 1161397"/>
              <a:gd name="connsiteX13" fmla="*/ 1085080 w 6884912"/>
              <a:gd name="connsiteY13" fmla="*/ 776086 h 1161397"/>
              <a:gd name="connsiteX14" fmla="*/ 1131224 w 6884912"/>
              <a:gd name="connsiteY14" fmla="*/ 706160 h 1161397"/>
              <a:gd name="connsiteX15" fmla="*/ 1178135 w 6884912"/>
              <a:gd name="connsiteY15" fmla="*/ 698631 h 1161397"/>
              <a:gd name="connsiteX16" fmla="*/ 1178301 w 6884912"/>
              <a:gd name="connsiteY16" fmla="*/ 698094 h 1161397"/>
              <a:gd name="connsiteX17" fmla="*/ 1242716 w 6884912"/>
              <a:gd name="connsiteY17" fmla="*/ 698052 h 1161397"/>
              <a:gd name="connsiteX18" fmla="*/ 1299977 w 6884912"/>
              <a:gd name="connsiteY18" fmla="*/ 639196 h 1161397"/>
              <a:gd name="connsiteX19" fmla="*/ 1326190 w 6884912"/>
              <a:gd name="connsiteY19" fmla="*/ 625955 h 1161397"/>
              <a:gd name="connsiteX20" fmla="*/ 1339600 w 6884912"/>
              <a:gd name="connsiteY20" fmla="*/ 616295 h 1161397"/>
              <a:gd name="connsiteX21" fmla="*/ 1340054 w 6884912"/>
              <a:gd name="connsiteY21" fmla="*/ 614022 h 1161397"/>
              <a:gd name="connsiteX22" fmla="*/ 1391606 w 6884912"/>
              <a:gd name="connsiteY22" fmla="*/ 615229 h 1161397"/>
              <a:gd name="connsiteX23" fmla="*/ 1397565 w 6884912"/>
              <a:gd name="connsiteY23" fmla="*/ 611490 h 1161397"/>
              <a:gd name="connsiteX24" fmla="*/ 1432302 w 6884912"/>
              <a:gd name="connsiteY24" fmla="*/ 617267 h 1161397"/>
              <a:gd name="connsiteX25" fmla="*/ 1449644 w 6884912"/>
              <a:gd name="connsiteY25" fmla="*/ 617591 h 1161397"/>
              <a:gd name="connsiteX26" fmla="*/ 1455793 w 6884912"/>
              <a:gd name="connsiteY26" fmla="*/ 623174 h 1161397"/>
              <a:gd name="connsiteX27" fmla="*/ 1480758 w 6884912"/>
              <a:gd name="connsiteY27" fmla="*/ 620863 h 1161397"/>
              <a:gd name="connsiteX28" fmla="*/ 1483154 w 6884912"/>
              <a:gd name="connsiteY28" fmla="*/ 618527 h 1161397"/>
              <a:gd name="connsiteX29" fmla="*/ 1505495 w 6884912"/>
              <a:gd name="connsiteY29" fmla="*/ 624325 h 1161397"/>
              <a:gd name="connsiteX30" fmla="*/ 1526340 w 6884912"/>
              <a:gd name="connsiteY30" fmla="*/ 638496 h 1161397"/>
              <a:gd name="connsiteX31" fmla="*/ 1731986 w 6884912"/>
              <a:gd name="connsiteY31" fmla="*/ 589682 h 1161397"/>
              <a:gd name="connsiteX32" fmla="*/ 1927935 w 6884912"/>
              <a:gd name="connsiteY32" fmla="*/ 628540 h 1161397"/>
              <a:gd name="connsiteX33" fmla="*/ 2039075 w 6884912"/>
              <a:gd name="connsiteY33" fmla="*/ 599964 h 1161397"/>
              <a:gd name="connsiteX34" fmla="*/ 2066980 w 6884912"/>
              <a:gd name="connsiteY34" fmla="*/ 550413 h 1161397"/>
              <a:gd name="connsiteX35" fmla="*/ 2352236 w 6884912"/>
              <a:gd name="connsiteY35" fmla="*/ 519602 h 1161397"/>
              <a:gd name="connsiteX36" fmla="*/ 2420791 w 6884912"/>
              <a:gd name="connsiteY36" fmla="*/ 492826 h 1161397"/>
              <a:gd name="connsiteX37" fmla="*/ 2489932 w 6884912"/>
              <a:gd name="connsiteY37" fmla="*/ 507864 h 1161397"/>
              <a:gd name="connsiteX38" fmla="*/ 2512917 w 6884912"/>
              <a:gd name="connsiteY38" fmla="*/ 489127 h 1161397"/>
              <a:gd name="connsiteX39" fmla="*/ 2516783 w 6884912"/>
              <a:gd name="connsiteY39" fmla="*/ 485473 h 1161397"/>
              <a:gd name="connsiteX40" fmla="*/ 2534360 w 6884912"/>
              <a:gd name="connsiteY40" fmla="*/ 480064 h 1161397"/>
              <a:gd name="connsiteX41" fmla="*/ 2536691 w 6884912"/>
              <a:gd name="connsiteY41" fmla="*/ 467018 h 1161397"/>
              <a:gd name="connsiteX42" fmla="*/ 2561265 w 6884912"/>
              <a:gd name="connsiteY42" fmla="*/ 450623 h 1161397"/>
              <a:gd name="connsiteX43" fmla="*/ 2594349 w 6884912"/>
              <a:gd name="connsiteY43" fmla="*/ 443884 h 1161397"/>
              <a:gd name="connsiteX44" fmla="*/ 2754324 w 6884912"/>
              <a:gd name="connsiteY44" fmla="*/ 424766 h 1161397"/>
              <a:gd name="connsiteX45" fmla="*/ 2848470 w 6884912"/>
              <a:gd name="connsiteY45" fmla="*/ 405966 h 1161397"/>
              <a:gd name="connsiteX46" fmla="*/ 2881772 w 6884912"/>
              <a:gd name="connsiteY46" fmla="*/ 387260 h 1161397"/>
              <a:gd name="connsiteX47" fmla="*/ 2929932 w 6884912"/>
              <a:gd name="connsiteY47" fmla="*/ 368912 h 1161397"/>
              <a:gd name="connsiteX48" fmla="*/ 3013020 w 6884912"/>
              <a:gd name="connsiteY48" fmla="*/ 327578 h 1161397"/>
              <a:gd name="connsiteX49" fmla="*/ 3222191 w 6884912"/>
              <a:gd name="connsiteY49" fmla="*/ 307887 h 1161397"/>
              <a:gd name="connsiteX50" fmla="*/ 3227953 w 6884912"/>
              <a:gd name="connsiteY50" fmla="*/ 297650 h 1161397"/>
              <a:gd name="connsiteX51" fmla="*/ 3510042 w 6884912"/>
              <a:gd name="connsiteY51" fmla="*/ 311820 h 1161397"/>
              <a:gd name="connsiteX52" fmla="*/ 3626773 w 6884912"/>
              <a:gd name="connsiteY52" fmla="*/ 290452 h 1161397"/>
              <a:gd name="connsiteX53" fmla="*/ 3666217 w 6884912"/>
              <a:gd name="connsiteY53" fmla="*/ 273255 h 1161397"/>
              <a:gd name="connsiteX54" fmla="*/ 3732427 w 6884912"/>
              <a:gd name="connsiteY54" fmla="*/ 245039 h 1161397"/>
              <a:gd name="connsiteX55" fmla="*/ 3777022 w 6884912"/>
              <a:gd name="connsiteY55" fmla="*/ 200276 h 1161397"/>
              <a:gd name="connsiteX56" fmla="*/ 3791246 w 6884912"/>
              <a:gd name="connsiteY56" fmla="*/ 189996 h 1161397"/>
              <a:gd name="connsiteX57" fmla="*/ 3819864 w 6884912"/>
              <a:gd name="connsiteY57" fmla="*/ 194605 h 1161397"/>
              <a:gd name="connsiteX58" fmla="*/ 3830398 w 6884912"/>
              <a:gd name="connsiteY58" fmla="*/ 188383 h 1161397"/>
              <a:gd name="connsiteX59" fmla="*/ 3834360 w 6884912"/>
              <a:gd name="connsiteY59" fmla="*/ 188992 h 1161397"/>
              <a:gd name="connsiteX60" fmla="*/ 3843715 w 6884912"/>
              <a:gd name="connsiteY60" fmla="*/ 188752 h 1161397"/>
              <a:gd name="connsiteX61" fmla="*/ 3842609 w 6884912"/>
              <a:gd name="connsiteY61" fmla="*/ 197386 h 1161397"/>
              <a:gd name="connsiteX62" fmla="*/ 3853961 w 6884912"/>
              <a:gd name="connsiteY62" fmla="*/ 213380 h 1161397"/>
              <a:gd name="connsiteX63" fmla="*/ 3907640 w 6884912"/>
              <a:gd name="connsiteY63" fmla="*/ 207568 h 1161397"/>
              <a:gd name="connsiteX64" fmla="*/ 3910449 w 6884912"/>
              <a:gd name="connsiteY64" fmla="*/ 197808 h 1161397"/>
              <a:gd name="connsiteX65" fmla="*/ 3917197 w 6884912"/>
              <a:gd name="connsiteY65" fmla="*/ 196121 h 1161397"/>
              <a:gd name="connsiteX66" fmla="*/ 3922400 w 6884912"/>
              <a:gd name="connsiteY66" fmla="*/ 205056 h 1161397"/>
              <a:gd name="connsiteX67" fmla="*/ 4013061 w 6884912"/>
              <a:gd name="connsiteY67" fmla="*/ 224874 h 1161397"/>
              <a:gd name="connsiteX68" fmla="*/ 4220717 w 6884912"/>
              <a:gd name="connsiteY68" fmla="*/ 192946 h 1161397"/>
              <a:gd name="connsiteX69" fmla="*/ 4228802 w 6884912"/>
              <a:gd name="connsiteY69" fmla="*/ 201468 h 1161397"/>
              <a:gd name="connsiteX70" fmla="*/ 4289361 w 6884912"/>
              <a:gd name="connsiteY70" fmla="*/ 196642 h 1161397"/>
              <a:gd name="connsiteX71" fmla="*/ 4498913 w 6884912"/>
              <a:gd name="connsiteY71" fmla="*/ 118915 h 1161397"/>
              <a:gd name="connsiteX72" fmla="*/ 4617330 w 6884912"/>
              <a:gd name="connsiteY72" fmla="*/ 111163 h 1161397"/>
              <a:gd name="connsiteX73" fmla="*/ 4659778 w 6884912"/>
              <a:gd name="connsiteY73" fmla="*/ 118219 h 1161397"/>
              <a:gd name="connsiteX74" fmla="*/ 4730870 w 6884912"/>
              <a:gd name="connsiteY74" fmla="*/ 129432 h 1161397"/>
              <a:gd name="connsiteX75" fmla="*/ 4844073 w 6884912"/>
              <a:gd name="connsiteY75" fmla="*/ 161768 h 1161397"/>
              <a:gd name="connsiteX76" fmla="*/ 4856454 w 6884912"/>
              <a:gd name="connsiteY76" fmla="*/ 130488 h 1161397"/>
              <a:gd name="connsiteX77" fmla="*/ 4920038 w 6884912"/>
              <a:gd name="connsiteY77" fmla="*/ 140418 h 1161397"/>
              <a:gd name="connsiteX78" fmla="*/ 5016639 w 6884912"/>
              <a:gd name="connsiteY78" fmla="*/ 158905 h 1161397"/>
              <a:gd name="connsiteX79" fmla="*/ 5072009 w 6884912"/>
              <a:gd name="connsiteY79" fmla="*/ 161502 h 1161397"/>
              <a:gd name="connsiteX80" fmla="*/ 5223626 w 6884912"/>
              <a:gd name="connsiteY80" fmla="*/ 177356 h 1161397"/>
              <a:gd name="connsiteX81" fmla="*/ 5375773 w 6884912"/>
              <a:gd name="connsiteY81" fmla="*/ 199913 h 1161397"/>
              <a:gd name="connsiteX82" fmla="*/ 5467502 w 6884912"/>
              <a:gd name="connsiteY82" fmla="*/ 250963 h 1161397"/>
              <a:gd name="connsiteX83" fmla="*/ 5592395 w 6884912"/>
              <a:gd name="connsiteY83" fmla="*/ 265434 h 1161397"/>
              <a:gd name="connsiteX84" fmla="*/ 5613532 w 6884912"/>
              <a:gd name="connsiteY84" fmla="*/ 273379 h 1161397"/>
              <a:gd name="connsiteX85" fmla="*/ 5642173 w 6884912"/>
              <a:gd name="connsiteY85" fmla="*/ 266904 h 1161397"/>
              <a:gd name="connsiteX86" fmla="*/ 5756910 w 6884912"/>
              <a:gd name="connsiteY86" fmla="*/ 239211 h 1161397"/>
              <a:gd name="connsiteX87" fmla="*/ 5846667 w 6884912"/>
              <a:gd name="connsiteY87" fmla="*/ 201786 h 1161397"/>
              <a:gd name="connsiteX88" fmla="*/ 5960732 w 6884912"/>
              <a:gd name="connsiteY88" fmla="*/ 220708 h 1161397"/>
              <a:gd name="connsiteX89" fmla="*/ 6029542 w 6884912"/>
              <a:gd name="connsiteY89" fmla="*/ 210339 h 1161397"/>
              <a:gd name="connsiteX90" fmla="*/ 6141123 w 6884912"/>
              <a:gd name="connsiteY90" fmla="*/ 159923 h 1161397"/>
              <a:gd name="connsiteX91" fmla="*/ 6290640 w 6884912"/>
              <a:gd name="connsiteY91" fmla="*/ 167441 h 1161397"/>
              <a:gd name="connsiteX92" fmla="*/ 6322806 w 6884912"/>
              <a:gd name="connsiteY92" fmla="*/ 213293 h 1161397"/>
              <a:gd name="connsiteX93" fmla="*/ 6380420 w 6884912"/>
              <a:gd name="connsiteY93" fmla="*/ 173195 h 1161397"/>
              <a:gd name="connsiteX94" fmla="*/ 6507891 w 6884912"/>
              <a:gd name="connsiteY94" fmla="*/ 118474 h 1161397"/>
              <a:gd name="connsiteX95" fmla="*/ 6571807 w 6884912"/>
              <a:gd name="connsiteY95" fmla="*/ 98636 h 1161397"/>
              <a:gd name="connsiteX96" fmla="*/ 6671880 w 6884912"/>
              <a:gd name="connsiteY96" fmla="*/ 82931 h 1161397"/>
              <a:gd name="connsiteX97" fmla="*/ 6702266 w 6884912"/>
              <a:gd name="connsiteY97" fmla="*/ 75470 h 1161397"/>
              <a:gd name="connsiteX98" fmla="*/ 6845802 w 6884912"/>
              <a:gd name="connsiteY98" fmla="*/ 24496 h 1161397"/>
              <a:gd name="connsiteX99" fmla="*/ 6884912 w 6884912"/>
              <a:gd name="connsiteY99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11320 h 1161397"/>
              <a:gd name="connsiteX5" fmla="*/ 213420 w 6884912"/>
              <a:gd name="connsiteY5" fmla="*/ 1056868 h 1161397"/>
              <a:gd name="connsiteX6" fmla="*/ 454970 w 6884912"/>
              <a:gd name="connsiteY6" fmla="*/ 1023343 h 1161397"/>
              <a:gd name="connsiteX7" fmla="*/ 548162 w 6884912"/>
              <a:gd name="connsiteY7" fmla="*/ 984908 h 1161397"/>
              <a:gd name="connsiteX8" fmla="*/ 651408 w 6884912"/>
              <a:gd name="connsiteY8" fmla="*/ 984938 h 1161397"/>
              <a:gd name="connsiteX9" fmla="*/ 723108 w 6884912"/>
              <a:gd name="connsiteY9" fmla="*/ 941904 h 1161397"/>
              <a:gd name="connsiteX10" fmla="*/ 797699 w 6884912"/>
              <a:gd name="connsiteY10" fmla="*/ 931362 h 1161397"/>
              <a:gd name="connsiteX11" fmla="*/ 843359 w 6884912"/>
              <a:gd name="connsiteY11" fmla="*/ 910894 h 1161397"/>
              <a:gd name="connsiteX12" fmla="*/ 965215 w 6884912"/>
              <a:gd name="connsiteY12" fmla="*/ 846701 h 1161397"/>
              <a:gd name="connsiteX13" fmla="*/ 1085080 w 6884912"/>
              <a:gd name="connsiteY13" fmla="*/ 776086 h 1161397"/>
              <a:gd name="connsiteX14" fmla="*/ 1131224 w 6884912"/>
              <a:gd name="connsiteY14" fmla="*/ 706160 h 1161397"/>
              <a:gd name="connsiteX15" fmla="*/ 1178135 w 6884912"/>
              <a:gd name="connsiteY15" fmla="*/ 698631 h 1161397"/>
              <a:gd name="connsiteX16" fmla="*/ 1242716 w 6884912"/>
              <a:gd name="connsiteY16" fmla="*/ 698052 h 1161397"/>
              <a:gd name="connsiteX17" fmla="*/ 1299977 w 6884912"/>
              <a:gd name="connsiteY17" fmla="*/ 639196 h 1161397"/>
              <a:gd name="connsiteX18" fmla="*/ 1326190 w 6884912"/>
              <a:gd name="connsiteY18" fmla="*/ 625955 h 1161397"/>
              <a:gd name="connsiteX19" fmla="*/ 1339600 w 6884912"/>
              <a:gd name="connsiteY19" fmla="*/ 616295 h 1161397"/>
              <a:gd name="connsiteX20" fmla="*/ 1340054 w 6884912"/>
              <a:gd name="connsiteY20" fmla="*/ 614022 h 1161397"/>
              <a:gd name="connsiteX21" fmla="*/ 1391606 w 6884912"/>
              <a:gd name="connsiteY21" fmla="*/ 615229 h 1161397"/>
              <a:gd name="connsiteX22" fmla="*/ 1397565 w 6884912"/>
              <a:gd name="connsiteY22" fmla="*/ 611490 h 1161397"/>
              <a:gd name="connsiteX23" fmla="*/ 1432302 w 6884912"/>
              <a:gd name="connsiteY23" fmla="*/ 617267 h 1161397"/>
              <a:gd name="connsiteX24" fmla="*/ 1449644 w 6884912"/>
              <a:gd name="connsiteY24" fmla="*/ 617591 h 1161397"/>
              <a:gd name="connsiteX25" fmla="*/ 1455793 w 6884912"/>
              <a:gd name="connsiteY25" fmla="*/ 623174 h 1161397"/>
              <a:gd name="connsiteX26" fmla="*/ 1480758 w 6884912"/>
              <a:gd name="connsiteY26" fmla="*/ 620863 h 1161397"/>
              <a:gd name="connsiteX27" fmla="*/ 1483154 w 6884912"/>
              <a:gd name="connsiteY27" fmla="*/ 618527 h 1161397"/>
              <a:gd name="connsiteX28" fmla="*/ 1505495 w 6884912"/>
              <a:gd name="connsiteY28" fmla="*/ 624325 h 1161397"/>
              <a:gd name="connsiteX29" fmla="*/ 1526340 w 6884912"/>
              <a:gd name="connsiteY29" fmla="*/ 638496 h 1161397"/>
              <a:gd name="connsiteX30" fmla="*/ 1731986 w 6884912"/>
              <a:gd name="connsiteY30" fmla="*/ 589682 h 1161397"/>
              <a:gd name="connsiteX31" fmla="*/ 1927935 w 6884912"/>
              <a:gd name="connsiteY31" fmla="*/ 628540 h 1161397"/>
              <a:gd name="connsiteX32" fmla="*/ 2039075 w 6884912"/>
              <a:gd name="connsiteY32" fmla="*/ 599964 h 1161397"/>
              <a:gd name="connsiteX33" fmla="*/ 2066980 w 6884912"/>
              <a:gd name="connsiteY33" fmla="*/ 550413 h 1161397"/>
              <a:gd name="connsiteX34" fmla="*/ 2352236 w 6884912"/>
              <a:gd name="connsiteY34" fmla="*/ 519602 h 1161397"/>
              <a:gd name="connsiteX35" fmla="*/ 2420791 w 6884912"/>
              <a:gd name="connsiteY35" fmla="*/ 492826 h 1161397"/>
              <a:gd name="connsiteX36" fmla="*/ 2489932 w 6884912"/>
              <a:gd name="connsiteY36" fmla="*/ 507864 h 1161397"/>
              <a:gd name="connsiteX37" fmla="*/ 2512917 w 6884912"/>
              <a:gd name="connsiteY37" fmla="*/ 489127 h 1161397"/>
              <a:gd name="connsiteX38" fmla="*/ 2516783 w 6884912"/>
              <a:gd name="connsiteY38" fmla="*/ 485473 h 1161397"/>
              <a:gd name="connsiteX39" fmla="*/ 2534360 w 6884912"/>
              <a:gd name="connsiteY39" fmla="*/ 480064 h 1161397"/>
              <a:gd name="connsiteX40" fmla="*/ 2536691 w 6884912"/>
              <a:gd name="connsiteY40" fmla="*/ 467018 h 1161397"/>
              <a:gd name="connsiteX41" fmla="*/ 2561265 w 6884912"/>
              <a:gd name="connsiteY41" fmla="*/ 450623 h 1161397"/>
              <a:gd name="connsiteX42" fmla="*/ 2594349 w 6884912"/>
              <a:gd name="connsiteY42" fmla="*/ 443884 h 1161397"/>
              <a:gd name="connsiteX43" fmla="*/ 2754324 w 6884912"/>
              <a:gd name="connsiteY43" fmla="*/ 424766 h 1161397"/>
              <a:gd name="connsiteX44" fmla="*/ 2848470 w 6884912"/>
              <a:gd name="connsiteY44" fmla="*/ 405966 h 1161397"/>
              <a:gd name="connsiteX45" fmla="*/ 2881772 w 6884912"/>
              <a:gd name="connsiteY45" fmla="*/ 387260 h 1161397"/>
              <a:gd name="connsiteX46" fmla="*/ 2929932 w 6884912"/>
              <a:gd name="connsiteY46" fmla="*/ 368912 h 1161397"/>
              <a:gd name="connsiteX47" fmla="*/ 3013020 w 6884912"/>
              <a:gd name="connsiteY47" fmla="*/ 327578 h 1161397"/>
              <a:gd name="connsiteX48" fmla="*/ 3222191 w 6884912"/>
              <a:gd name="connsiteY48" fmla="*/ 307887 h 1161397"/>
              <a:gd name="connsiteX49" fmla="*/ 3227953 w 6884912"/>
              <a:gd name="connsiteY49" fmla="*/ 297650 h 1161397"/>
              <a:gd name="connsiteX50" fmla="*/ 3510042 w 6884912"/>
              <a:gd name="connsiteY50" fmla="*/ 311820 h 1161397"/>
              <a:gd name="connsiteX51" fmla="*/ 3626773 w 6884912"/>
              <a:gd name="connsiteY51" fmla="*/ 290452 h 1161397"/>
              <a:gd name="connsiteX52" fmla="*/ 3666217 w 6884912"/>
              <a:gd name="connsiteY52" fmla="*/ 273255 h 1161397"/>
              <a:gd name="connsiteX53" fmla="*/ 3732427 w 6884912"/>
              <a:gd name="connsiteY53" fmla="*/ 245039 h 1161397"/>
              <a:gd name="connsiteX54" fmla="*/ 3777022 w 6884912"/>
              <a:gd name="connsiteY54" fmla="*/ 200276 h 1161397"/>
              <a:gd name="connsiteX55" fmla="*/ 3791246 w 6884912"/>
              <a:gd name="connsiteY55" fmla="*/ 189996 h 1161397"/>
              <a:gd name="connsiteX56" fmla="*/ 3819864 w 6884912"/>
              <a:gd name="connsiteY56" fmla="*/ 194605 h 1161397"/>
              <a:gd name="connsiteX57" fmla="*/ 3830398 w 6884912"/>
              <a:gd name="connsiteY57" fmla="*/ 188383 h 1161397"/>
              <a:gd name="connsiteX58" fmla="*/ 3834360 w 6884912"/>
              <a:gd name="connsiteY58" fmla="*/ 188992 h 1161397"/>
              <a:gd name="connsiteX59" fmla="*/ 3843715 w 6884912"/>
              <a:gd name="connsiteY59" fmla="*/ 188752 h 1161397"/>
              <a:gd name="connsiteX60" fmla="*/ 3842609 w 6884912"/>
              <a:gd name="connsiteY60" fmla="*/ 197386 h 1161397"/>
              <a:gd name="connsiteX61" fmla="*/ 3853961 w 6884912"/>
              <a:gd name="connsiteY61" fmla="*/ 213380 h 1161397"/>
              <a:gd name="connsiteX62" fmla="*/ 3907640 w 6884912"/>
              <a:gd name="connsiteY62" fmla="*/ 207568 h 1161397"/>
              <a:gd name="connsiteX63" fmla="*/ 3910449 w 6884912"/>
              <a:gd name="connsiteY63" fmla="*/ 197808 h 1161397"/>
              <a:gd name="connsiteX64" fmla="*/ 3917197 w 6884912"/>
              <a:gd name="connsiteY64" fmla="*/ 196121 h 1161397"/>
              <a:gd name="connsiteX65" fmla="*/ 3922400 w 6884912"/>
              <a:gd name="connsiteY65" fmla="*/ 205056 h 1161397"/>
              <a:gd name="connsiteX66" fmla="*/ 4013061 w 6884912"/>
              <a:gd name="connsiteY66" fmla="*/ 224874 h 1161397"/>
              <a:gd name="connsiteX67" fmla="*/ 4220717 w 6884912"/>
              <a:gd name="connsiteY67" fmla="*/ 192946 h 1161397"/>
              <a:gd name="connsiteX68" fmla="*/ 4228802 w 6884912"/>
              <a:gd name="connsiteY68" fmla="*/ 201468 h 1161397"/>
              <a:gd name="connsiteX69" fmla="*/ 4289361 w 6884912"/>
              <a:gd name="connsiteY69" fmla="*/ 196642 h 1161397"/>
              <a:gd name="connsiteX70" fmla="*/ 4498913 w 6884912"/>
              <a:gd name="connsiteY70" fmla="*/ 118915 h 1161397"/>
              <a:gd name="connsiteX71" fmla="*/ 4617330 w 6884912"/>
              <a:gd name="connsiteY71" fmla="*/ 111163 h 1161397"/>
              <a:gd name="connsiteX72" fmla="*/ 4659778 w 6884912"/>
              <a:gd name="connsiteY72" fmla="*/ 118219 h 1161397"/>
              <a:gd name="connsiteX73" fmla="*/ 4730870 w 6884912"/>
              <a:gd name="connsiteY73" fmla="*/ 129432 h 1161397"/>
              <a:gd name="connsiteX74" fmla="*/ 4844073 w 6884912"/>
              <a:gd name="connsiteY74" fmla="*/ 161768 h 1161397"/>
              <a:gd name="connsiteX75" fmla="*/ 4856454 w 6884912"/>
              <a:gd name="connsiteY75" fmla="*/ 130488 h 1161397"/>
              <a:gd name="connsiteX76" fmla="*/ 4920038 w 6884912"/>
              <a:gd name="connsiteY76" fmla="*/ 140418 h 1161397"/>
              <a:gd name="connsiteX77" fmla="*/ 5016639 w 6884912"/>
              <a:gd name="connsiteY77" fmla="*/ 158905 h 1161397"/>
              <a:gd name="connsiteX78" fmla="*/ 5072009 w 6884912"/>
              <a:gd name="connsiteY78" fmla="*/ 161502 h 1161397"/>
              <a:gd name="connsiteX79" fmla="*/ 5223626 w 6884912"/>
              <a:gd name="connsiteY79" fmla="*/ 177356 h 1161397"/>
              <a:gd name="connsiteX80" fmla="*/ 5375773 w 6884912"/>
              <a:gd name="connsiteY80" fmla="*/ 199913 h 1161397"/>
              <a:gd name="connsiteX81" fmla="*/ 5467502 w 6884912"/>
              <a:gd name="connsiteY81" fmla="*/ 250963 h 1161397"/>
              <a:gd name="connsiteX82" fmla="*/ 5592395 w 6884912"/>
              <a:gd name="connsiteY82" fmla="*/ 265434 h 1161397"/>
              <a:gd name="connsiteX83" fmla="*/ 5613532 w 6884912"/>
              <a:gd name="connsiteY83" fmla="*/ 273379 h 1161397"/>
              <a:gd name="connsiteX84" fmla="*/ 5642173 w 6884912"/>
              <a:gd name="connsiteY84" fmla="*/ 266904 h 1161397"/>
              <a:gd name="connsiteX85" fmla="*/ 5756910 w 6884912"/>
              <a:gd name="connsiteY85" fmla="*/ 239211 h 1161397"/>
              <a:gd name="connsiteX86" fmla="*/ 5846667 w 6884912"/>
              <a:gd name="connsiteY86" fmla="*/ 201786 h 1161397"/>
              <a:gd name="connsiteX87" fmla="*/ 5960732 w 6884912"/>
              <a:gd name="connsiteY87" fmla="*/ 220708 h 1161397"/>
              <a:gd name="connsiteX88" fmla="*/ 6029542 w 6884912"/>
              <a:gd name="connsiteY88" fmla="*/ 210339 h 1161397"/>
              <a:gd name="connsiteX89" fmla="*/ 6141123 w 6884912"/>
              <a:gd name="connsiteY89" fmla="*/ 159923 h 1161397"/>
              <a:gd name="connsiteX90" fmla="*/ 6290640 w 6884912"/>
              <a:gd name="connsiteY90" fmla="*/ 167441 h 1161397"/>
              <a:gd name="connsiteX91" fmla="*/ 6322806 w 6884912"/>
              <a:gd name="connsiteY91" fmla="*/ 213293 h 1161397"/>
              <a:gd name="connsiteX92" fmla="*/ 6380420 w 6884912"/>
              <a:gd name="connsiteY92" fmla="*/ 173195 h 1161397"/>
              <a:gd name="connsiteX93" fmla="*/ 6507891 w 6884912"/>
              <a:gd name="connsiteY93" fmla="*/ 118474 h 1161397"/>
              <a:gd name="connsiteX94" fmla="*/ 6571807 w 6884912"/>
              <a:gd name="connsiteY94" fmla="*/ 98636 h 1161397"/>
              <a:gd name="connsiteX95" fmla="*/ 6671880 w 6884912"/>
              <a:gd name="connsiteY95" fmla="*/ 82931 h 1161397"/>
              <a:gd name="connsiteX96" fmla="*/ 6702266 w 6884912"/>
              <a:gd name="connsiteY96" fmla="*/ 75470 h 1161397"/>
              <a:gd name="connsiteX97" fmla="*/ 6845802 w 6884912"/>
              <a:gd name="connsiteY97" fmla="*/ 24496 h 1161397"/>
              <a:gd name="connsiteX98" fmla="*/ 6884912 w 6884912"/>
              <a:gd name="connsiteY98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11320 h 1161397"/>
              <a:gd name="connsiteX5" fmla="*/ 213420 w 6884912"/>
              <a:gd name="connsiteY5" fmla="*/ 1056868 h 1161397"/>
              <a:gd name="connsiteX6" fmla="*/ 454970 w 6884912"/>
              <a:gd name="connsiteY6" fmla="*/ 1023343 h 1161397"/>
              <a:gd name="connsiteX7" fmla="*/ 548162 w 6884912"/>
              <a:gd name="connsiteY7" fmla="*/ 984908 h 1161397"/>
              <a:gd name="connsiteX8" fmla="*/ 651408 w 6884912"/>
              <a:gd name="connsiteY8" fmla="*/ 984938 h 1161397"/>
              <a:gd name="connsiteX9" fmla="*/ 723108 w 6884912"/>
              <a:gd name="connsiteY9" fmla="*/ 941904 h 1161397"/>
              <a:gd name="connsiteX10" fmla="*/ 797699 w 6884912"/>
              <a:gd name="connsiteY10" fmla="*/ 931362 h 1161397"/>
              <a:gd name="connsiteX11" fmla="*/ 843359 w 6884912"/>
              <a:gd name="connsiteY11" fmla="*/ 910894 h 1161397"/>
              <a:gd name="connsiteX12" fmla="*/ 965215 w 6884912"/>
              <a:gd name="connsiteY12" fmla="*/ 846701 h 1161397"/>
              <a:gd name="connsiteX13" fmla="*/ 1085080 w 6884912"/>
              <a:gd name="connsiteY13" fmla="*/ 776086 h 1161397"/>
              <a:gd name="connsiteX14" fmla="*/ 1131224 w 6884912"/>
              <a:gd name="connsiteY14" fmla="*/ 706160 h 1161397"/>
              <a:gd name="connsiteX15" fmla="*/ 1207847 w 6884912"/>
              <a:gd name="connsiteY15" fmla="*/ 689087 h 1161397"/>
              <a:gd name="connsiteX16" fmla="*/ 1242716 w 6884912"/>
              <a:gd name="connsiteY16" fmla="*/ 698052 h 1161397"/>
              <a:gd name="connsiteX17" fmla="*/ 1299977 w 6884912"/>
              <a:gd name="connsiteY17" fmla="*/ 639196 h 1161397"/>
              <a:gd name="connsiteX18" fmla="*/ 1326190 w 6884912"/>
              <a:gd name="connsiteY18" fmla="*/ 625955 h 1161397"/>
              <a:gd name="connsiteX19" fmla="*/ 1339600 w 6884912"/>
              <a:gd name="connsiteY19" fmla="*/ 616295 h 1161397"/>
              <a:gd name="connsiteX20" fmla="*/ 1340054 w 6884912"/>
              <a:gd name="connsiteY20" fmla="*/ 614022 h 1161397"/>
              <a:gd name="connsiteX21" fmla="*/ 1391606 w 6884912"/>
              <a:gd name="connsiteY21" fmla="*/ 615229 h 1161397"/>
              <a:gd name="connsiteX22" fmla="*/ 1397565 w 6884912"/>
              <a:gd name="connsiteY22" fmla="*/ 611490 h 1161397"/>
              <a:gd name="connsiteX23" fmla="*/ 1432302 w 6884912"/>
              <a:gd name="connsiteY23" fmla="*/ 617267 h 1161397"/>
              <a:gd name="connsiteX24" fmla="*/ 1449644 w 6884912"/>
              <a:gd name="connsiteY24" fmla="*/ 617591 h 1161397"/>
              <a:gd name="connsiteX25" fmla="*/ 1455793 w 6884912"/>
              <a:gd name="connsiteY25" fmla="*/ 623174 h 1161397"/>
              <a:gd name="connsiteX26" fmla="*/ 1480758 w 6884912"/>
              <a:gd name="connsiteY26" fmla="*/ 620863 h 1161397"/>
              <a:gd name="connsiteX27" fmla="*/ 1483154 w 6884912"/>
              <a:gd name="connsiteY27" fmla="*/ 618527 h 1161397"/>
              <a:gd name="connsiteX28" fmla="*/ 1505495 w 6884912"/>
              <a:gd name="connsiteY28" fmla="*/ 624325 h 1161397"/>
              <a:gd name="connsiteX29" fmla="*/ 1526340 w 6884912"/>
              <a:gd name="connsiteY29" fmla="*/ 638496 h 1161397"/>
              <a:gd name="connsiteX30" fmla="*/ 1731986 w 6884912"/>
              <a:gd name="connsiteY30" fmla="*/ 589682 h 1161397"/>
              <a:gd name="connsiteX31" fmla="*/ 1927935 w 6884912"/>
              <a:gd name="connsiteY31" fmla="*/ 628540 h 1161397"/>
              <a:gd name="connsiteX32" fmla="*/ 2039075 w 6884912"/>
              <a:gd name="connsiteY32" fmla="*/ 599964 h 1161397"/>
              <a:gd name="connsiteX33" fmla="*/ 2066980 w 6884912"/>
              <a:gd name="connsiteY33" fmla="*/ 550413 h 1161397"/>
              <a:gd name="connsiteX34" fmla="*/ 2352236 w 6884912"/>
              <a:gd name="connsiteY34" fmla="*/ 519602 h 1161397"/>
              <a:gd name="connsiteX35" fmla="*/ 2420791 w 6884912"/>
              <a:gd name="connsiteY35" fmla="*/ 492826 h 1161397"/>
              <a:gd name="connsiteX36" fmla="*/ 2489932 w 6884912"/>
              <a:gd name="connsiteY36" fmla="*/ 507864 h 1161397"/>
              <a:gd name="connsiteX37" fmla="*/ 2512917 w 6884912"/>
              <a:gd name="connsiteY37" fmla="*/ 489127 h 1161397"/>
              <a:gd name="connsiteX38" fmla="*/ 2516783 w 6884912"/>
              <a:gd name="connsiteY38" fmla="*/ 485473 h 1161397"/>
              <a:gd name="connsiteX39" fmla="*/ 2534360 w 6884912"/>
              <a:gd name="connsiteY39" fmla="*/ 480064 h 1161397"/>
              <a:gd name="connsiteX40" fmla="*/ 2536691 w 6884912"/>
              <a:gd name="connsiteY40" fmla="*/ 467018 h 1161397"/>
              <a:gd name="connsiteX41" fmla="*/ 2561265 w 6884912"/>
              <a:gd name="connsiteY41" fmla="*/ 450623 h 1161397"/>
              <a:gd name="connsiteX42" fmla="*/ 2594349 w 6884912"/>
              <a:gd name="connsiteY42" fmla="*/ 443884 h 1161397"/>
              <a:gd name="connsiteX43" fmla="*/ 2754324 w 6884912"/>
              <a:gd name="connsiteY43" fmla="*/ 424766 h 1161397"/>
              <a:gd name="connsiteX44" fmla="*/ 2848470 w 6884912"/>
              <a:gd name="connsiteY44" fmla="*/ 405966 h 1161397"/>
              <a:gd name="connsiteX45" fmla="*/ 2881772 w 6884912"/>
              <a:gd name="connsiteY45" fmla="*/ 387260 h 1161397"/>
              <a:gd name="connsiteX46" fmla="*/ 2929932 w 6884912"/>
              <a:gd name="connsiteY46" fmla="*/ 368912 h 1161397"/>
              <a:gd name="connsiteX47" fmla="*/ 3013020 w 6884912"/>
              <a:gd name="connsiteY47" fmla="*/ 327578 h 1161397"/>
              <a:gd name="connsiteX48" fmla="*/ 3222191 w 6884912"/>
              <a:gd name="connsiteY48" fmla="*/ 307887 h 1161397"/>
              <a:gd name="connsiteX49" fmla="*/ 3227953 w 6884912"/>
              <a:gd name="connsiteY49" fmla="*/ 297650 h 1161397"/>
              <a:gd name="connsiteX50" fmla="*/ 3510042 w 6884912"/>
              <a:gd name="connsiteY50" fmla="*/ 311820 h 1161397"/>
              <a:gd name="connsiteX51" fmla="*/ 3626773 w 6884912"/>
              <a:gd name="connsiteY51" fmla="*/ 290452 h 1161397"/>
              <a:gd name="connsiteX52" fmla="*/ 3666217 w 6884912"/>
              <a:gd name="connsiteY52" fmla="*/ 273255 h 1161397"/>
              <a:gd name="connsiteX53" fmla="*/ 3732427 w 6884912"/>
              <a:gd name="connsiteY53" fmla="*/ 245039 h 1161397"/>
              <a:gd name="connsiteX54" fmla="*/ 3777022 w 6884912"/>
              <a:gd name="connsiteY54" fmla="*/ 200276 h 1161397"/>
              <a:gd name="connsiteX55" fmla="*/ 3791246 w 6884912"/>
              <a:gd name="connsiteY55" fmla="*/ 189996 h 1161397"/>
              <a:gd name="connsiteX56" fmla="*/ 3819864 w 6884912"/>
              <a:gd name="connsiteY56" fmla="*/ 194605 h 1161397"/>
              <a:gd name="connsiteX57" fmla="*/ 3830398 w 6884912"/>
              <a:gd name="connsiteY57" fmla="*/ 188383 h 1161397"/>
              <a:gd name="connsiteX58" fmla="*/ 3834360 w 6884912"/>
              <a:gd name="connsiteY58" fmla="*/ 188992 h 1161397"/>
              <a:gd name="connsiteX59" fmla="*/ 3843715 w 6884912"/>
              <a:gd name="connsiteY59" fmla="*/ 188752 h 1161397"/>
              <a:gd name="connsiteX60" fmla="*/ 3842609 w 6884912"/>
              <a:gd name="connsiteY60" fmla="*/ 197386 h 1161397"/>
              <a:gd name="connsiteX61" fmla="*/ 3853961 w 6884912"/>
              <a:gd name="connsiteY61" fmla="*/ 213380 h 1161397"/>
              <a:gd name="connsiteX62" fmla="*/ 3907640 w 6884912"/>
              <a:gd name="connsiteY62" fmla="*/ 207568 h 1161397"/>
              <a:gd name="connsiteX63" fmla="*/ 3910449 w 6884912"/>
              <a:gd name="connsiteY63" fmla="*/ 197808 h 1161397"/>
              <a:gd name="connsiteX64" fmla="*/ 3917197 w 6884912"/>
              <a:gd name="connsiteY64" fmla="*/ 196121 h 1161397"/>
              <a:gd name="connsiteX65" fmla="*/ 3922400 w 6884912"/>
              <a:gd name="connsiteY65" fmla="*/ 205056 h 1161397"/>
              <a:gd name="connsiteX66" fmla="*/ 4013061 w 6884912"/>
              <a:gd name="connsiteY66" fmla="*/ 224874 h 1161397"/>
              <a:gd name="connsiteX67" fmla="*/ 4220717 w 6884912"/>
              <a:gd name="connsiteY67" fmla="*/ 192946 h 1161397"/>
              <a:gd name="connsiteX68" fmla="*/ 4228802 w 6884912"/>
              <a:gd name="connsiteY68" fmla="*/ 201468 h 1161397"/>
              <a:gd name="connsiteX69" fmla="*/ 4289361 w 6884912"/>
              <a:gd name="connsiteY69" fmla="*/ 196642 h 1161397"/>
              <a:gd name="connsiteX70" fmla="*/ 4498913 w 6884912"/>
              <a:gd name="connsiteY70" fmla="*/ 118915 h 1161397"/>
              <a:gd name="connsiteX71" fmla="*/ 4617330 w 6884912"/>
              <a:gd name="connsiteY71" fmla="*/ 111163 h 1161397"/>
              <a:gd name="connsiteX72" fmla="*/ 4659778 w 6884912"/>
              <a:gd name="connsiteY72" fmla="*/ 118219 h 1161397"/>
              <a:gd name="connsiteX73" fmla="*/ 4730870 w 6884912"/>
              <a:gd name="connsiteY73" fmla="*/ 129432 h 1161397"/>
              <a:gd name="connsiteX74" fmla="*/ 4844073 w 6884912"/>
              <a:gd name="connsiteY74" fmla="*/ 161768 h 1161397"/>
              <a:gd name="connsiteX75" fmla="*/ 4856454 w 6884912"/>
              <a:gd name="connsiteY75" fmla="*/ 130488 h 1161397"/>
              <a:gd name="connsiteX76" fmla="*/ 4920038 w 6884912"/>
              <a:gd name="connsiteY76" fmla="*/ 140418 h 1161397"/>
              <a:gd name="connsiteX77" fmla="*/ 5016639 w 6884912"/>
              <a:gd name="connsiteY77" fmla="*/ 158905 h 1161397"/>
              <a:gd name="connsiteX78" fmla="*/ 5072009 w 6884912"/>
              <a:gd name="connsiteY78" fmla="*/ 161502 h 1161397"/>
              <a:gd name="connsiteX79" fmla="*/ 5223626 w 6884912"/>
              <a:gd name="connsiteY79" fmla="*/ 177356 h 1161397"/>
              <a:gd name="connsiteX80" fmla="*/ 5375773 w 6884912"/>
              <a:gd name="connsiteY80" fmla="*/ 199913 h 1161397"/>
              <a:gd name="connsiteX81" fmla="*/ 5467502 w 6884912"/>
              <a:gd name="connsiteY81" fmla="*/ 250963 h 1161397"/>
              <a:gd name="connsiteX82" fmla="*/ 5592395 w 6884912"/>
              <a:gd name="connsiteY82" fmla="*/ 265434 h 1161397"/>
              <a:gd name="connsiteX83" fmla="*/ 5613532 w 6884912"/>
              <a:gd name="connsiteY83" fmla="*/ 273379 h 1161397"/>
              <a:gd name="connsiteX84" fmla="*/ 5642173 w 6884912"/>
              <a:gd name="connsiteY84" fmla="*/ 266904 h 1161397"/>
              <a:gd name="connsiteX85" fmla="*/ 5756910 w 6884912"/>
              <a:gd name="connsiteY85" fmla="*/ 239211 h 1161397"/>
              <a:gd name="connsiteX86" fmla="*/ 5846667 w 6884912"/>
              <a:gd name="connsiteY86" fmla="*/ 201786 h 1161397"/>
              <a:gd name="connsiteX87" fmla="*/ 5960732 w 6884912"/>
              <a:gd name="connsiteY87" fmla="*/ 220708 h 1161397"/>
              <a:gd name="connsiteX88" fmla="*/ 6029542 w 6884912"/>
              <a:gd name="connsiteY88" fmla="*/ 210339 h 1161397"/>
              <a:gd name="connsiteX89" fmla="*/ 6141123 w 6884912"/>
              <a:gd name="connsiteY89" fmla="*/ 159923 h 1161397"/>
              <a:gd name="connsiteX90" fmla="*/ 6290640 w 6884912"/>
              <a:gd name="connsiteY90" fmla="*/ 167441 h 1161397"/>
              <a:gd name="connsiteX91" fmla="*/ 6322806 w 6884912"/>
              <a:gd name="connsiteY91" fmla="*/ 213293 h 1161397"/>
              <a:gd name="connsiteX92" fmla="*/ 6380420 w 6884912"/>
              <a:gd name="connsiteY92" fmla="*/ 173195 h 1161397"/>
              <a:gd name="connsiteX93" fmla="*/ 6507891 w 6884912"/>
              <a:gd name="connsiteY93" fmla="*/ 118474 h 1161397"/>
              <a:gd name="connsiteX94" fmla="*/ 6571807 w 6884912"/>
              <a:gd name="connsiteY94" fmla="*/ 98636 h 1161397"/>
              <a:gd name="connsiteX95" fmla="*/ 6671880 w 6884912"/>
              <a:gd name="connsiteY95" fmla="*/ 82931 h 1161397"/>
              <a:gd name="connsiteX96" fmla="*/ 6702266 w 6884912"/>
              <a:gd name="connsiteY96" fmla="*/ 75470 h 1161397"/>
              <a:gd name="connsiteX97" fmla="*/ 6845802 w 6884912"/>
              <a:gd name="connsiteY97" fmla="*/ 24496 h 1161397"/>
              <a:gd name="connsiteX98" fmla="*/ 6884912 w 6884912"/>
              <a:gd name="connsiteY98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11320 h 1161397"/>
              <a:gd name="connsiteX5" fmla="*/ 213420 w 6884912"/>
              <a:gd name="connsiteY5" fmla="*/ 1056868 h 1161397"/>
              <a:gd name="connsiteX6" fmla="*/ 454970 w 6884912"/>
              <a:gd name="connsiteY6" fmla="*/ 1023343 h 1161397"/>
              <a:gd name="connsiteX7" fmla="*/ 548162 w 6884912"/>
              <a:gd name="connsiteY7" fmla="*/ 984908 h 1161397"/>
              <a:gd name="connsiteX8" fmla="*/ 651408 w 6884912"/>
              <a:gd name="connsiteY8" fmla="*/ 984938 h 1161397"/>
              <a:gd name="connsiteX9" fmla="*/ 723108 w 6884912"/>
              <a:gd name="connsiteY9" fmla="*/ 941904 h 1161397"/>
              <a:gd name="connsiteX10" fmla="*/ 797699 w 6884912"/>
              <a:gd name="connsiteY10" fmla="*/ 931362 h 1161397"/>
              <a:gd name="connsiteX11" fmla="*/ 843359 w 6884912"/>
              <a:gd name="connsiteY11" fmla="*/ 910894 h 1161397"/>
              <a:gd name="connsiteX12" fmla="*/ 965215 w 6884912"/>
              <a:gd name="connsiteY12" fmla="*/ 846701 h 1161397"/>
              <a:gd name="connsiteX13" fmla="*/ 1085080 w 6884912"/>
              <a:gd name="connsiteY13" fmla="*/ 776086 h 1161397"/>
              <a:gd name="connsiteX14" fmla="*/ 1137166 w 6884912"/>
              <a:gd name="connsiteY14" fmla="*/ 744338 h 1161397"/>
              <a:gd name="connsiteX15" fmla="*/ 1207847 w 6884912"/>
              <a:gd name="connsiteY15" fmla="*/ 689087 h 1161397"/>
              <a:gd name="connsiteX16" fmla="*/ 1242716 w 6884912"/>
              <a:gd name="connsiteY16" fmla="*/ 698052 h 1161397"/>
              <a:gd name="connsiteX17" fmla="*/ 1299977 w 6884912"/>
              <a:gd name="connsiteY17" fmla="*/ 639196 h 1161397"/>
              <a:gd name="connsiteX18" fmla="*/ 1326190 w 6884912"/>
              <a:gd name="connsiteY18" fmla="*/ 625955 h 1161397"/>
              <a:gd name="connsiteX19" fmla="*/ 1339600 w 6884912"/>
              <a:gd name="connsiteY19" fmla="*/ 616295 h 1161397"/>
              <a:gd name="connsiteX20" fmla="*/ 1340054 w 6884912"/>
              <a:gd name="connsiteY20" fmla="*/ 614022 h 1161397"/>
              <a:gd name="connsiteX21" fmla="*/ 1391606 w 6884912"/>
              <a:gd name="connsiteY21" fmla="*/ 615229 h 1161397"/>
              <a:gd name="connsiteX22" fmla="*/ 1397565 w 6884912"/>
              <a:gd name="connsiteY22" fmla="*/ 611490 h 1161397"/>
              <a:gd name="connsiteX23" fmla="*/ 1432302 w 6884912"/>
              <a:gd name="connsiteY23" fmla="*/ 617267 h 1161397"/>
              <a:gd name="connsiteX24" fmla="*/ 1449644 w 6884912"/>
              <a:gd name="connsiteY24" fmla="*/ 617591 h 1161397"/>
              <a:gd name="connsiteX25" fmla="*/ 1455793 w 6884912"/>
              <a:gd name="connsiteY25" fmla="*/ 623174 h 1161397"/>
              <a:gd name="connsiteX26" fmla="*/ 1480758 w 6884912"/>
              <a:gd name="connsiteY26" fmla="*/ 620863 h 1161397"/>
              <a:gd name="connsiteX27" fmla="*/ 1483154 w 6884912"/>
              <a:gd name="connsiteY27" fmla="*/ 618527 h 1161397"/>
              <a:gd name="connsiteX28" fmla="*/ 1505495 w 6884912"/>
              <a:gd name="connsiteY28" fmla="*/ 624325 h 1161397"/>
              <a:gd name="connsiteX29" fmla="*/ 1526340 w 6884912"/>
              <a:gd name="connsiteY29" fmla="*/ 638496 h 1161397"/>
              <a:gd name="connsiteX30" fmla="*/ 1731986 w 6884912"/>
              <a:gd name="connsiteY30" fmla="*/ 589682 h 1161397"/>
              <a:gd name="connsiteX31" fmla="*/ 1927935 w 6884912"/>
              <a:gd name="connsiteY31" fmla="*/ 628540 h 1161397"/>
              <a:gd name="connsiteX32" fmla="*/ 2039075 w 6884912"/>
              <a:gd name="connsiteY32" fmla="*/ 599964 h 1161397"/>
              <a:gd name="connsiteX33" fmla="*/ 2066980 w 6884912"/>
              <a:gd name="connsiteY33" fmla="*/ 550413 h 1161397"/>
              <a:gd name="connsiteX34" fmla="*/ 2352236 w 6884912"/>
              <a:gd name="connsiteY34" fmla="*/ 519602 h 1161397"/>
              <a:gd name="connsiteX35" fmla="*/ 2420791 w 6884912"/>
              <a:gd name="connsiteY35" fmla="*/ 492826 h 1161397"/>
              <a:gd name="connsiteX36" fmla="*/ 2489932 w 6884912"/>
              <a:gd name="connsiteY36" fmla="*/ 507864 h 1161397"/>
              <a:gd name="connsiteX37" fmla="*/ 2512917 w 6884912"/>
              <a:gd name="connsiteY37" fmla="*/ 489127 h 1161397"/>
              <a:gd name="connsiteX38" fmla="*/ 2516783 w 6884912"/>
              <a:gd name="connsiteY38" fmla="*/ 485473 h 1161397"/>
              <a:gd name="connsiteX39" fmla="*/ 2534360 w 6884912"/>
              <a:gd name="connsiteY39" fmla="*/ 480064 h 1161397"/>
              <a:gd name="connsiteX40" fmla="*/ 2536691 w 6884912"/>
              <a:gd name="connsiteY40" fmla="*/ 467018 h 1161397"/>
              <a:gd name="connsiteX41" fmla="*/ 2561265 w 6884912"/>
              <a:gd name="connsiteY41" fmla="*/ 450623 h 1161397"/>
              <a:gd name="connsiteX42" fmla="*/ 2594349 w 6884912"/>
              <a:gd name="connsiteY42" fmla="*/ 443884 h 1161397"/>
              <a:gd name="connsiteX43" fmla="*/ 2754324 w 6884912"/>
              <a:gd name="connsiteY43" fmla="*/ 424766 h 1161397"/>
              <a:gd name="connsiteX44" fmla="*/ 2848470 w 6884912"/>
              <a:gd name="connsiteY44" fmla="*/ 405966 h 1161397"/>
              <a:gd name="connsiteX45" fmla="*/ 2881772 w 6884912"/>
              <a:gd name="connsiteY45" fmla="*/ 387260 h 1161397"/>
              <a:gd name="connsiteX46" fmla="*/ 2929932 w 6884912"/>
              <a:gd name="connsiteY46" fmla="*/ 368912 h 1161397"/>
              <a:gd name="connsiteX47" fmla="*/ 3013020 w 6884912"/>
              <a:gd name="connsiteY47" fmla="*/ 327578 h 1161397"/>
              <a:gd name="connsiteX48" fmla="*/ 3222191 w 6884912"/>
              <a:gd name="connsiteY48" fmla="*/ 307887 h 1161397"/>
              <a:gd name="connsiteX49" fmla="*/ 3227953 w 6884912"/>
              <a:gd name="connsiteY49" fmla="*/ 297650 h 1161397"/>
              <a:gd name="connsiteX50" fmla="*/ 3510042 w 6884912"/>
              <a:gd name="connsiteY50" fmla="*/ 311820 h 1161397"/>
              <a:gd name="connsiteX51" fmla="*/ 3626773 w 6884912"/>
              <a:gd name="connsiteY51" fmla="*/ 290452 h 1161397"/>
              <a:gd name="connsiteX52" fmla="*/ 3666217 w 6884912"/>
              <a:gd name="connsiteY52" fmla="*/ 273255 h 1161397"/>
              <a:gd name="connsiteX53" fmla="*/ 3732427 w 6884912"/>
              <a:gd name="connsiteY53" fmla="*/ 245039 h 1161397"/>
              <a:gd name="connsiteX54" fmla="*/ 3777022 w 6884912"/>
              <a:gd name="connsiteY54" fmla="*/ 200276 h 1161397"/>
              <a:gd name="connsiteX55" fmla="*/ 3791246 w 6884912"/>
              <a:gd name="connsiteY55" fmla="*/ 189996 h 1161397"/>
              <a:gd name="connsiteX56" fmla="*/ 3819864 w 6884912"/>
              <a:gd name="connsiteY56" fmla="*/ 194605 h 1161397"/>
              <a:gd name="connsiteX57" fmla="*/ 3830398 w 6884912"/>
              <a:gd name="connsiteY57" fmla="*/ 188383 h 1161397"/>
              <a:gd name="connsiteX58" fmla="*/ 3834360 w 6884912"/>
              <a:gd name="connsiteY58" fmla="*/ 188992 h 1161397"/>
              <a:gd name="connsiteX59" fmla="*/ 3843715 w 6884912"/>
              <a:gd name="connsiteY59" fmla="*/ 188752 h 1161397"/>
              <a:gd name="connsiteX60" fmla="*/ 3842609 w 6884912"/>
              <a:gd name="connsiteY60" fmla="*/ 197386 h 1161397"/>
              <a:gd name="connsiteX61" fmla="*/ 3853961 w 6884912"/>
              <a:gd name="connsiteY61" fmla="*/ 213380 h 1161397"/>
              <a:gd name="connsiteX62" fmla="*/ 3907640 w 6884912"/>
              <a:gd name="connsiteY62" fmla="*/ 207568 h 1161397"/>
              <a:gd name="connsiteX63" fmla="*/ 3910449 w 6884912"/>
              <a:gd name="connsiteY63" fmla="*/ 197808 h 1161397"/>
              <a:gd name="connsiteX64" fmla="*/ 3917197 w 6884912"/>
              <a:gd name="connsiteY64" fmla="*/ 196121 h 1161397"/>
              <a:gd name="connsiteX65" fmla="*/ 3922400 w 6884912"/>
              <a:gd name="connsiteY65" fmla="*/ 205056 h 1161397"/>
              <a:gd name="connsiteX66" fmla="*/ 4013061 w 6884912"/>
              <a:gd name="connsiteY66" fmla="*/ 224874 h 1161397"/>
              <a:gd name="connsiteX67" fmla="*/ 4220717 w 6884912"/>
              <a:gd name="connsiteY67" fmla="*/ 192946 h 1161397"/>
              <a:gd name="connsiteX68" fmla="*/ 4228802 w 6884912"/>
              <a:gd name="connsiteY68" fmla="*/ 201468 h 1161397"/>
              <a:gd name="connsiteX69" fmla="*/ 4289361 w 6884912"/>
              <a:gd name="connsiteY69" fmla="*/ 196642 h 1161397"/>
              <a:gd name="connsiteX70" fmla="*/ 4498913 w 6884912"/>
              <a:gd name="connsiteY70" fmla="*/ 118915 h 1161397"/>
              <a:gd name="connsiteX71" fmla="*/ 4617330 w 6884912"/>
              <a:gd name="connsiteY71" fmla="*/ 111163 h 1161397"/>
              <a:gd name="connsiteX72" fmla="*/ 4659778 w 6884912"/>
              <a:gd name="connsiteY72" fmla="*/ 118219 h 1161397"/>
              <a:gd name="connsiteX73" fmla="*/ 4730870 w 6884912"/>
              <a:gd name="connsiteY73" fmla="*/ 129432 h 1161397"/>
              <a:gd name="connsiteX74" fmla="*/ 4844073 w 6884912"/>
              <a:gd name="connsiteY74" fmla="*/ 161768 h 1161397"/>
              <a:gd name="connsiteX75" fmla="*/ 4856454 w 6884912"/>
              <a:gd name="connsiteY75" fmla="*/ 130488 h 1161397"/>
              <a:gd name="connsiteX76" fmla="*/ 4920038 w 6884912"/>
              <a:gd name="connsiteY76" fmla="*/ 140418 h 1161397"/>
              <a:gd name="connsiteX77" fmla="*/ 5016639 w 6884912"/>
              <a:gd name="connsiteY77" fmla="*/ 158905 h 1161397"/>
              <a:gd name="connsiteX78" fmla="*/ 5072009 w 6884912"/>
              <a:gd name="connsiteY78" fmla="*/ 161502 h 1161397"/>
              <a:gd name="connsiteX79" fmla="*/ 5223626 w 6884912"/>
              <a:gd name="connsiteY79" fmla="*/ 177356 h 1161397"/>
              <a:gd name="connsiteX80" fmla="*/ 5375773 w 6884912"/>
              <a:gd name="connsiteY80" fmla="*/ 199913 h 1161397"/>
              <a:gd name="connsiteX81" fmla="*/ 5467502 w 6884912"/>
              <a:gd name="connsiteY81" fmla="*/ 250963 h 1161397"/>
              <a:gd name="connsiteX82" fmla="*/ 5592395 w 6884912"/>
              <a:gd name="connsiteY82" fmla="*/ 265434 h 1161397"/>
              <a:gd name="connsiteX83" fmla="*/ 5613532 w 6884912"/>
              <a:gd name="connsiteY83" fmla="*/ 273379 h 1161397"/>
              <a:gd name="connsiteX84" fmla="*/ 5642173 w 6884912"/>
              <a:gd name="connsiteY84" fmla="*/ 266904 h 1161397"/>
              <a:gd name="connsiteX85" fmla="*/ 5756910 w 6884912"/>
              <a:gd name="connsiteY85" fmla="*/ 239211 h 1161397"/>
              <a:gd name="connsiteX86" fmla="*/ 5846667 w 6884912"/>
              <a:gd name="connsiteY86" fmla="*/ 201786 h 1161397"/>
              <a:gd name="connsiteX87" fmla="*/ 5960732 w 6884912"/>
              <a:gd name="connsiteY87" fmla="*/ 220708 h 1161397"/>
              <a:gd name="connsiteX88" fmla="*/ 6029542 w 6884912"/>
              <a:gd name="connsiteY88" fmla="*/ 210339 h 1161397"/>
              <a:gd name="connsiteX89" fmla="*/ 6141123 w 6884912"/>
              <a:gd name="connsiteY89" fmla="*/ 159923 h 1161397"/>
              <a:gd name="connsiteX90" fmla="*/ 6290640 w 6884912"/>
              <a:gd name="connsiteY90" fmla="*/ 167441 h 1161397"/>
              <a:gd name="connsiteX91" fmla="*/ 6322806 w 6884912"/>
              <a:gd name="connsiteY91" fmla="*/ 213293 h 1161397"/>
              <a:gd name="connsiteX92" fmla="*/ 6380420 w 6884912"/>
              <a:gd name="connsiteY92" fmla="*/ 173195 h 1161397"/>
              <a:gd name="connsiteX93" fmla="*/ 6507891 w 6884912"/>
              <a:gd name="connsiteY93" fmla="*/ 118474 h 1161397"/>
              <a:gd name="connsiteX94" fmla="*/ 6571807 w 6884912"/>
              <a:gd name="connsiteY94" fmla="*/ 98636 h 1161397"/>
              <a:gd name="connsiteX95" fmla="*/ 6671880 w 6884912"/>
              <a:gd name="connsiteY95" fmla="*/ 82931 h 1161397"/>
              <a:gd name="connsiteX96" fmla="*/ 6702266 w 6884912"/>
              <a:gd name="connsiteY96" fmla="*/ 75470 h 1161397"/>
              <a:gd name="connsiteX97" fmla="*/ 6845802 w 6884912"/>
              <a:gd name="connsiteY97" fmla="*/ 24496 h 1161397"/>
              <a:gd name="connsiteX98" fmla="*/ 6884912 w 6884912"/>
              <a:gd name="connsiteY98" fmla="*/ 0 h 1161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6884912" h="1161397">
                <a:moveTo>
                  <a:pt x="6884912" y="0"/>
                </a:moveTo>
                <a:lnTo>
                  <a:pt x="6884912" y="1161397"/>
                </a:lnTo>
                <a:lnTo>
                  <a:pt x="0" y="1161397"/>
                </a:lnTo>
                <a:lnTo>
                  <a:pt x="27135" y="1147460"/>
                </a:lnTo>
                <a:cubicBezTo>
                  <a:pt x="57431" y="1167048"/>
                  <a:pt x="61886" y="1088181"/>
                  <a:pt x="115388" y="1111320"/>
                </a:cubicBezTo>
                <a:cubicBezTo>
                  <a:pt x="146435" y="1096221"/>
                  <a:pt x="156823" y="1079485"/>
                  <a:pt x="213420" y="1056868"/>
                </a:cubicBezTo>
                <a:cubicBezTo>
                  <a:pt x="288217" y="1040787"/>
                  <a:pt x="383333" y="1044881"/>
                  <a:pt x="454970" y="1023343"/>
                </a:cubicBezTo>
                <a:cubicBezTo>
                  <a:pt x="440966" y="999969"/>
                  <a:pt x="571419" y="1006841"/>
                  <a:pt x="548162" y="984908"/>
                </a:cubicBezTo>
                <a:cubicBezTo>
                  <a:pt x="561321" y="956563"/>
                  <a:pt x="637415" y="1010272"/>
                  <a:pt x="651408" y="984938"/>
                </a:cubicBezTo>
                <a:cubicBezTo>
                  <a:pt x="671652" y="980952"/>
                  <a:pt x="698726" y="950833"/>
                  <a:pt x="723108" y="941904"/>
                </a:cubicBezTo>
                <a:cubicBezTo>
                  <a:pt x="760262" y="946949"/>
                  <a:pt x="757827" y="957145"/>
                  <a:pt x="797699" y="931362"/>
                </a:cubicBezTo>
                <a:cubicBezTo>
                  <a:pt x="821097" y="940623"/>
                  <a:pt x="833565" y="929189"/>
                  <a:pt x="843359" y="910894"/>
                </a:cubicBezTo>
                <a:cubicBezTo>
                  <a:pt x="887668" y="902160"/>
                  <a:pt x="919738" y="869376"/>
                  <a:pt x="965215" y="846701"/>
                </a:cubicBezTo>
                <a:cubicBezTo>
                  <a:pt x="1023081" y="848019"/>
                  <a:pt x="1036422" y="800154"/>
                  <a:pt x="1085080" y="776086"/>
                </a:cubicBezTo>
                <a:cubicBezTo>
                  <a:pt x="1140763" y="795544"/>
                  <a:pt x="1116251" y="768649"/>
                  <a:pt x="1137166" y="744338"/>
                </a:cubicBezTo>
                <a:lnTo>
                  <a:pt x="1207847" y="689087"/>
                </a:lnTo>
                <a:cubicBezTo>
                  <a:pt x="1226429" y="687736"/>
                  <a:pt x="1222409" y="707958"/>
                  <a:pt x="1242716" y="698052"/>
                </a:cubicBezTo>
                <a:cubicBezTo>
                  <a:pt x="1250387" y="668345"/>
                  <a:pt x="1318259" y="689091"/>
                  <a:pt x="1299977" y="639196"/>
                </a:cubicBezTo>
                <a:cubicBezTo>
                  <a:pt x="1323072" y="639367"/>
                  <a:pt x="1341279" y="658105"/>
                  <a:pt x="1326190" y="625955"/>
                </a:cubicBezTo>
                <a:cubicBezTo>
                  <a:pt x="1333572" y="625050"/>
                  <a:pt x="1337406" y="621362"/>
                  <a:pt x="1339600" y="616295"/>
                </a:cubicBezTo>
                <a:cubicBezTo>
                  <a:pt x="1339751" y="615537"/>
                  <a:pt x="1339903" y="614780"/>
                  <a:pt x="1340054" y="614022"/>
                </a:cubicBezTo>
                <a:lnTo>
                  <a:pt x="1391606" y="615229"/>
                </a:lnTo>
                <a:lnTo>
                  <a:pt x="1397565" y="611490"/>
                </a:lnTo>
                <a:lnTo>
                  <a:pt x="1432302" y="617267"/>
                </a:lnTo>
                <a:lnTo>
                  <a:pt x="1449644" y="617591"/>
                </a:lnTo>
                <a:lnTo>
                  <a:pt x="1455793" y="623174"/>
                </a:lnTo>
                <a:cubicBezTo>
                  <a:pt x="1461744" y="626151"/>
                  <a:pt x="1469373" y="626493"/>
                  <a:pt x="1480758" y="620863"/>
                </a:cubicBezTo>
                <a:lnTo>
                  <a:pt x="1483154" y="618527"/>
                </a:lnTo>
                <a:lnTo>
                  <a:pt x="1505495" y="624325"/>
                </a:lnTo>
                <a:cubicBezTo>
                  <a:pt x="1512992" y="627532"/>
                  <a:pt x="1520025" y="632078"/>
                  <a:pt x="1526340" y="638496"/>
                </a:cubicBezTo>
                <a:cubicBezTo>
                  <a:pt x="1586113" y="586768"/>
                  <a:pt x="1659006" y="610309"/>
                  <a:pt x="1731986" y="589682"/>
                </a:cubicBezTo>
                <a:cubicBezTo>
                  <a:pt x="1750397" y="523106"/>
                  <a:pt x="1896056" y="573257"/>
                  <a:pt x="1927935" y="628540"/>
                </a:cubicBezTo>
                <a:cubicBezTo>
                  <a:pt x="1912854" y="559823"/>
                  <a:pt x="2112261" y="676347"/>
                  <a:pt x="2039075" y="599964"/>
                </a:cubicBezTo>
                <a:cubicBezTo>
                  <a:pt x="2066036" y="601198"/>
                  <a:pt x="2086366" y="569532"/>
                  <a:pt x="2066980" y="550413"/>
                </a:cubicBezTo>
                <a:cubicBezTo>
                  <a:pt x="2155364" y="582582"/>
                  <a:pt x="2259548" y="514786"/>
                  <a:pt x="2352236" y="519602"/>
                </a:cubicBezTo>
                <a:cubicBezTo>
                  <a:pt x="2388450" y="459394"/>
                  <a:pt x="2373298" y="511682"/>
                  <a:pt x="2420791" y="492826"/>
                </a:cubicBezTo>
                <a:cubicBezTo>
                  <a:pt x="2417962" y="542563"/>
                  <a:pt x="2475071" y="455098"/>
                  <a:pt x="2489932" y="507864"/>
                </a:cubicBezTo>
                <a:cubicBezTo>
                  <a:pt x="2498105" y="502761"/>
                  <a:pt x="2505553" y="496153"/>
                  <a:pt x="2512917" y="489127"/>
                </a:cubicBezTo>
                <a:lnTo>
                  <a:pt x="2516783" y="485473"/>
                </a:lnTo>
                <a:lnTo>
                  <a:pt x="2534360" y="480064"/>
                </a:lnTo>
                <a:lnTo>
                  <a:pt x="2536691" y="467018"/>
                </a:lnTo>
                <a:lnTo>
                  <a:pt x="2561265" y="450623"/>
                </a:lnTo>
                <a:cubicBezTo>
                  <a:pt x="2570872" y="446262"/>
                  <a:pt x="2581686" y="443655"/>
                  <a:pt x="2594349" y="443884"/>
                </a:cubicBezTo>
                <a:cubicBezTo>
                  <a:pt x="2640435" y="464638"/>
                  <a:pt x="2696955" y="396361"/>
                  <a:pt x="2754324" y="424766"/>
                </a:cubicBezTo>
                <a:cubicBezTo>
                  <a:pt x="2775130" y="430896"/>
                  <a:pt x="2837731" y="423458"/>
                  <a:pt x="2848470" y="405966"/>
                </a:cubicBezTo>
                <a:cubicBezTo>
                  <a:pt x="2861295" y="401100"/>
                  <a:pt x="2876936" y="405309"/>
                  <a:pt x="2881772" y="387260"/>
                </a:cubicBezTo>
                <a:cubicBezTo>
                  <a:pt x="2890299" y="365261"/>
                  <a:pt x="2938134" y="392997"/>
                  <a:pt x="2929932" y="368912"/>
                </a:cubicBezTo>
                <a:cubicBezTo>
                  <a:pt x="2963844" y="387799"/>
                  <a:pt x="2986550" y="341223"/>
                  <a:pt x="3013020" y="327578"/>
                </a:cubicBezTo>
                <a:cubicBezTo>
                  <a:pt x="3061730" y="317407"/>
                  <a:pt x="3186369" y="312875"/>
                  <a:pt x="3222191" y="307887"/>
                </a:cubicBezTo>
                <a:cubicBezTo>
                  <a:pt x="3223593" y="304249"/>
                  <a:pt x="3179978" y="296995"/>
                  <a:pt x="3227953" y="297650"/>
                </a:cubicBezTo>
                <a:cubicBezTo>
                  <a:pt x="3275928" y="298306"/>
                  <a:pt x="3443572" y="313020"/>
                  <a:pt x="3510042" y="311820"/>
                </a:cubicBezTo>
                <a:cubicBezTo>
                  <a:pt x="3585274" y="306641"/>
                  <a:pt x="3525753" y="258887"/>
                  <a:pt x="3626773" y="290452"/>
                </a:cubicBezTo>
                <a:cubicBezTo>
                  <a:pt x="3633124" y="269835"/>
                  <a:pt x="3644693" y="267134"/>
                  <a:pt x="3666217" y="273255"/>
                </a:cubicBezTo>
                <a:cubicBezTo>
                  <a:pt x="3702502" y="269310"/>
                  <a:pt x="3690563" y="221720"/>
                  <a:pt x="3732427" y="245039"/>
                </a:cubicBezTo>
                <a:cubicBezTo>
                  <a:pt x="3720985" y="220241"/>
                  <a:pt x="3798776" y="224539"/>
                  <a:pt x="3777022" y="200276"/>
                </a:cubicBezTo>
                <a:cubicBezTo>
                  <a:pt x="3781759" y="193499"/>
                  <a:pt x="3786499" y="190723"/>
                  <a:pt x="3791246" y="189996"/>
                </a:cubicBezTo>
                <a:cubicBezTo>
                  <a:pt x="3800740" y="188542"/>
                  <a:pt x="3810265" y="195284"/>
                  <a:pt x="3819864" y="194605"/>
                </a:cubicBezTo>
                <a:lnTo>
                  <a:pt x="3830398" y="188383"/>
                </a:lnTo>
                <a:lnTo>
                  <a:pt x="3834360" y="188992"/>
                </a:lnTo>
                <a:lnTo>
                  <a:pt x="3843715" y="188752"/>
                </a:lnTo>
                <a:lnTo>
                  <a:pt x="3842609" y="197386"/>
                </a:lnTo>
                <a:cubicBezTo>
                  <a:pt x="3840673" y="205638"/>
                  <a:pt x="3839248" y="214671"/>
                  <a:pt x="3853961" y="213380"/>
                </a:cubicBezTo>
                <a:cubicBezTo>
                  <a:pt x="3884396" y="206569"/>
                  <a:pt x="3895082" y="241941"/>
                  <a:pt x="3907640" y="207568"/>
                </a:cubicBezTo>
                <a:lnTo>
                  <a:pt x="3910449" y="197808"/>
                </a:lnTo>
                <a:lnTo>
                  <a:pt x="3917197" y="196121"/>
                </a:lnTo>
                <a:cubicBezTo>
                  <a:pt x="3920833" y="196372"/>
                  <a:pt x="3922919" y="198717"/>
                  <a:pt x="3922400" y="205056"/>
                </a:cubicBezTo>
                <a:cubicBezTo>
                  <a:pt x="3950680" y="178467"/>
                  <a:pt x="3984062" y="218098"/>
                  <a:pt x="4013061" y="224874"/>
                </a:cubicBezTo>
                <a:cubicBezTo>
                  <a:pt x="4062781" y="222856"/>
                  <a:pt x="4184760" y="196847"/>
                  <a:pt x="4220717" y="192946"/>
                </a:cubicBezTo>
                <a:cubicBezTo>
                  <a:pt x="4222964" y="196132"/>
                  <a:pt x="4225687" y="199002"/>
                  <a:pt x="4228802" y="201468"/>
                </a:cubicBezTo>
                <a:cubicBezTo>
                  <a:pt x="4246898" y="215792"/>
                  <a:pt x="4274013" y="213632"/>
                  <a:pt x="4289361" y="196642"/>
                </a:cubicBezTo>
                <a:cubicBezTo>
                  <a:pt x="4363212" y="140627"/>
                  <a:pt x="4433598" y="135488"/>
                  <a:pt x="4498913" y="118915"/>
                </a:cubicBezTo>
                <a:cubicBezTo>
                  <a:pt x="4573135" y="105586"/>
                  <a:pt x="4527062" y="166416"/>
                  <a:pt x="4617330" y="111163"/>
                </a:cubicBezTo>
                <a:cubicBezTo>
                  <a:pt x="4628518" y="129608"/>
                  <a:pt x="4640397" y="129405"/>
                  <a:pt x="4659778" y="118219"/>
                </a:cubicBezTo>
                <a:cubicBezTo>
                  <a:pt x="4695929" y="113193"/>
                  <a:pt x="4695958" y="162259"/>
                  <a:pt x="4730870" y="129432"/>
                </a:cubicBezTo>
                <a:cubicBezTo>
                  <a:pt x="4761586" y="136690"/>
                  <a:pt x="4823142" y="161592"/>
                  <a:pt x="4844073" y="161768"/>
                </a:cubicBezTo>
                <a:cubicBezTo>
                  <a:pt x="4870797" y="164132"/>
                  <a:pt x="4827288" y="135164"/>
                  <a:pt x="4856454" y="130488"/>
                </a:cubicBezTo>
                <a:cubicBezTo>
                  <a:pt x="4892086" y="129553"/>
                  <a:pt x="4889263" y="81477"/>
                  <a:pt x="4920038" y="140418"/>
                </a:cubicBezTo>
                <a:cubicBezTo>
                  <a:pt x="4956358" y="122308"/>
                  <a:pt x="4965108" y="149263"/>
                  <a:pt x="5016639" y="158905"/>
                </a:cubicBezTo>
                <a:cubicBezTo>
                  <a:pt x="5037063" y="141828"/>
                  <a:pt x="5054534" y="147986"/>
                  <a:pt x="5072009" y="161502"/>
                </a:cubicBezTo>
                <a:cubicBezTo>
                  <a:pt x="5121260" y="153653"/>
                  <a:pt x="5167555" y="172635"/>
                  <a:pt x="5223626" y="177356"/>
                </a:cubicBezTo>
                <a:cubicBezTo>
                  <a:pt x="5282824" y="155243"/>
                  <a:pt x="5315859" y="195041"/>
                  <a:pt x="5375773" y="199913"/>
                </a:cubicBezTo>
                <a:cubicBezTo>
                  <a:pt x="5432511" y="156218"/>
                  <a:pt x="5417550" y="256036"/>
                  <a:pt x="5467502" y="250963"/>
                </a:cubicBezTo>
                <a:cubicBezTo>
                  <a:pt x="5547124" y="209975"/>
                  <a:pt x="5467171" y="283839"/>
                  <a:pt x="5592395" y="265434"/>
                </a:cubicBezTo>
                <a:cubicBezTo>
                  <a:pt x="5599201" y="258867"/>
                  <a:pt x="5614752" y="264706"/>
                  <a:pt x="5613532" y="273379"/>
                </a:cubicBezTo>
                <a:cubicBezTo>
                  <a:pt x="5621390" y="270408"/>
                  <a:pt x="5639720" y="253173"/>
                  <a:pt x="5642173" y="266904"/>
                </a:cubicBezTo>
                <a:cubicBezTo>
                  <a:pt x="5682296" y="267049"/>
                  <a:pt x="5721812" y="257513"/>
                  <a:pt x="5756910" y="239211"/>
                </a:cubicBezTo>
                <a:cubicBezTo>
                  <a:pt x="5834998" y="260050"/>
                  <a:pt x="5790596" y="197229"/>
                  <a:pt x="5846667" y="201786"/>
                </a:cubicBezTo>
                <a:cubicBezTo>
                  <a:pt x="5892444" y="227312"/>
                  <a:pt x="5908324" y="204527"/>
                  <a:pt x="5960732" y="220708"/>
                </a:cubicBezTo>
                <a:cubicBezTo>
                  <a:pt x="5977124" y="175349"/>
                  <a:pt x="6009640" y="223654"/>
                  <a:pt x="6029542" y="210339"/>
                </a:cubicBezTo>
                <a:cubicBezTo>
                  <a:pt x="6063108" y="261420"/>
                  <a:pt x="6107411" y="160034"/>
                  <a:pt x="6141123" y="159923"/>
                </a:cubicBezTo>
                <a:cubicBezTo>
                  <a:pt x="6198068" y="167749"/>
                  <a:pt x="6260628" y="219715"/>
                  <a:pt x="6290640" y="167441"/>
                </a:cubicBezTo>
                <a:cubicBezTo>
                  <a:pt x="6295193" y="188689"/>
                  <a:pt x="6290494" y="217816"/>
                  <a:pt x="6322806" y="213293"/>
                </a:cubicBezTo>
                <a:cubicBezTo>
                  <a:pt x="6337769" y="214252"/>
                  <a:pt x="6349573" y="188998"/>
                  <a:pt x="6380420" y="173195"/>
                </a:cubicBezTo>
                <a:cubicBezTo>
                  <a:pt x="6420580" y="151473"/>
                  <a:pt x="6513519" y="179296"/>
                  <a:pt x="6507891" y="118474"/>
                </a:cubicBezTo>
                <a:cubicBezTo>
                  <a:pt x="6519398" y="82452"/>
                  <a:pt x="6571830" y="137398"/>
                  <a:pt x="6571807" y="98636"/>
                </a:cubicBezTo>
                <a:cubicBezTo>
                  <a:pt x="6594702" y="123421"/>
                  <a:pt x="6634676" y="82071"/>
                  <a:pt x="6671880" y="82931"/>
                </a:cubicBezTo>
                <a:cubicBezTo>
                  <a:pt x="6678855" y="65407"/>
                  <a:pt x="6687415" y="66196"/>
                  <a:pt x="6702266" y="75470"/>
                </a:cubicBezTo>
                <a:cubicBezTo>
                  <a:pt x="6747004" y="78450"/>
                  <a:pt x="6798307" y="53072"/>
                  <a:pt x="6845802" y="24496"/>
                </a:cubicBezTo>
                <a:lnTo>
                  <a:pt x="6884912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8E3BDE7-F788-924C-8182-A1866E508C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81625" y="2194101"/>
            <a:ext cx="5816362" cy="390858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/>
              <a:t>What was done here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4695BF1B-0D7E-9B45-A660-161F89EE7E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35" b="100000" l="0" r="100000">
                        <a14:foregroundMark x1="19244" y1="37433" x2="19244" y2="37433"/>
                        <a14:foregroundMark x1="31959" y1="47059" x2="31959" y2="47059"/>
                        <a14:foregroundMark x1="19931" y1="64171" x2="19931" y2="64171"/>
                        <a14:foregroundMark x1="28179" y1="70053" x2="28179" y2="70053"/>
                        <a14:foregroundMark x1="42612" y1="71123" x2="42612" y2="71123"/>
                        <a14:foregroundMark x1="55326" y1="65775" x2="55326" y2="65775"/>
                        <a14:foregroundMark x1="61856" y1="66845" x2="61856" y2="66845"/>
                        <a14:foregroundMark x1="37113" y1="24599" x2="37113" y2="24599"/>
                        <a14:foregroundMark x1="34708" y1="11765" x2="34708" y2="11765"/>
                        <a14:foregroundMark x1="23711" y1="11765" x2="23711" y2="11765"/>
                        <a14:foregroundMark x1="23711" y1="22995" x2="23711" y2="22995"/>
                        <a14:foregroundMark x1="39863" y1="40107" x2="39863" y2="40107"/>
                        <a14:foregroundMark x1="26460" y1="47059" x2="26460" y2="4705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93" y="17726"/>
            <a:ext cx="1268279" cy="81501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C7D77225-B157-6241-A9D6-B4783427B8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9353" y="325938"/>
            <a:ext cx="1446786" cy="379864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C7C52B-5EE5-5043-8AAF-39090DBD7A8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9832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131BAD53-4E89-4F62-BBB7-26359763E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62756DA2-40EB-4C6F-B962-5822FFB54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53438" cy="6858000"/>
          </a:xfrm>
          <a:custGeom>
            <a:avLst/>
            <a:gdLst>
              <a:gd name="connsiteX0" fmla="*/ 0 w 6096000"/>
              <a:gd name="connsiteY0" fmla="*/ 0 h 6858000"/>
              <a:gd name="connsiteX1" fmla="*/ 5567517 w 6096000"/>
              <a:gd name="connsiteY1" fmla="*/ 0 h 6858000"/>
              <a:gd name="connsiteX2" fmla="*/ 5566938 w 6096000"/>
              <a:gd name="connsiteY2" fmla="*/ 1705 h 6858000"/>
              <a:gd name="connsiteX3" fmla="*/ 5551594 w 6096000"/>
              <a:gd name="connsiteY3" fmla="*/ 17287 h 6858000"/>
              <a:gd name="connsiteX4" fmla="*/ 5545641 w 6096000"/>
              <a:gd name="connsiteY4" fmla="*/ 130336 h 6858000"/>
              <a:gd name="connsiteX5" fmla="*/ 5538289 w 6096000"/>
              <a:gd name="connsiteY5" fmla="*/ 187093 h 6858000"/>
              <a:gd name="connsiteX6" fmla="*/ 5545790 w 6096000"/>
              <a:gd name="connsiteY6" fmla="*/ 265704 h 6858000"/>
              <a:gd name="connsiteX7" fmla="*/ 5542313 w 6096000"/>
              <a:gd name="connsiteY7" fmla="*/ 354566 h 6858000"/>
              <a:gd name="connsiteX8" fmla="*/ 5524126 w 6096000"/>
              <a:gd name="connsiteY8" fmla="*/ 472000 h 6858000"/>
              <a:gd name="connsiteX9" fmla="*/ 5522170 w 6096000"/>
              <a:gd name="connsiteY9" fmla="*/ 473782 h 6858000"/>
              <a:gd name="connsiteX10" fmla="*/ 5521798 w 6096000"/>
              <a:gd name="connsiteY10" fmla="*/ 491380 h 6858000"/>
              <a:gd name="connsiteX11" fmla="*/ 5536419 w 6096000"/>
              <a:gd name="connsiteY11" fmla="*/ 531675 h 6858000"/>
              <a:gd name="connsiteX12" fmla="*/ 5533435 w 6096000"/>
              <a:gd name="connsiteY12" fmla="*/ 536015 h 6858000"/>
              <a:gd name="connsiteX13" fmla="*/ 5538088 w 6096000"/>
              <a:gd name="connsiteY13" fmla="*/ 572092 h 6858000"/>
              <a:gd name="connsiteX14" fmla="*/ 5536061 w 6096000"/>
              <a:gd name="connsiteY14" fmla="*/ 572511 h 6858000"/>
              <a:gd name="connsiteX15" fmla="*/ 5528218 w 6096000"/>
              <a:gd name="connsiteY15" fmla="*/ 582332 h 6858000"/>
              <a:gd name="connsiteX16" fmla="*/ 5518011 w 6096000"/>
              <a:gd name="connsiteY16" fmla="*/ 601285 h 6858000"/>
              <a:gd name="connsiteX17" fmla="*/ 5473174 w 6096000"/>
              <a:gd name="connsiteY17" fmla="*/ 681608 h 6858000"/>
              <a:gd name="connsiteX18" fmla="*/ 5472963 w 6096000"/>
              <a:gd name="connsiteY18" fmla="*/ 689151 h 6858000"/>
              <a:gd name="connsiteX19" fmla="*/ 5472485 w 6096000"/>
              <a:gd name="connsiteY19" fmla="*/ 689289 h 6858000"/>
              <a:gd name="connsiteX20" fmla="*/ 5471326 w 6096000"/>
              <a:gd name="connsiteY20" fmla="*/ 697222 h 6858000"/>
              <a:gd name="connsiteX21" fmla="*/ 5472164 w 6096000"/>
              <a:gd name="connsiteY21" fmla="*/ 717531 h 6858000"/>
              <a:gd name="connsiteX22" fmla="*/ 5468891 w 6096000"/>
              <a:gd name="connsiteY22" fmla="*/ 722494 h 6858000"/>
              <a:gd name="connsiteX23" fmla="*/ 5463081 w 6096000"/>
              <a:gd name="connsiteY23" fmla="*/ 724368 h 6858000"/>
              <a:gd name="connsiteX24" fmla="*/ 5446981 w 6096000"/>
              <a:gd name="connsiteY24" fmla="*/ 752692 h 6858000"/>
              <a:gd name="connsiteX25" fmla="*/ 5417190 w 6096000"/>
              <a:gd name="connsiteY25" fmla="*/ 816346 h 6858000"/>
              <a:gd name="connsiteX26" fmla="*/ 5388958 w 6096000"/>
              <a:gd name="connsiteY26" fmla="*/ 889417 h 6858000"/>
              <a:gd name="connsiteX27" fmla="*/ 5307044 w 6096000"/>
              <a:gd name="connsiteY27" fmla="*/ 1063288 h 6858000"/>
              <a:gd name="connsiteX28" fmla="*/ 5303837 w 6096000"/>
              <a:gd name="connsiteY28" fmla="*/ 1157176 h 6858000"/>
              <a:gd name="connsiteX29" fmla="*/ 5286494 w 6096000"/>
              <a:gd name="connsiteY29" fmla="*/ 1210776 h 6858000"/>
              <a:gd name="connsiteX30" fmla="*/ 5282463 w 6096000"/>
              <a:gd name="connsiteY30" fmla="*/ 1301993 h 6858000"/>
              <a:gd name="connsiteX31" fmla="*/ 5252235 w 6096000"/>
              <a:gd name="connsiteY31" fmla="*/ 1360879 h 6858000"/>
              <a:gd name="connsiteX32" fmla="*/ 5244497 w 6096000"/>
              <a:gd name="connsiteY32" fmla="*/ 1404045 h 6858000"/>
              <a:gd name="connsiteX33" fmla="*/ 5223823 w 6096000"/>
              <a:gd name="connsiteY33" fmla="*/ 1429568 h 6858000"/>
              <a:gd name="connsiteX34" fmla="*/ 5224851 w 6096000"/>
              <a:gd name="connsiteY34" fmla="*/ 1430305 h 6858000"/>
              <a:gd name="connsiteX35" fmla="*/ 5212394 w 6096000"/>
              <a:gd name="connsiteY35" fmla="*/ 1463304 h 6858000"/>
              <a:gd name="connsiteX36" fmla="*/ 5209958 w 6096000"/>
              <a:gd name="connsiteY36" fmla="*/ 1514846 h 6858000"/>
              <a:gd name="connsiteX37" fmla="*/ 5206417 w 6096000"/>
              <a:gd name="connsiteY37" fmla="*/ 1519731 h 6858000"/>
              <a:gd name="connsiteX38" fmla="*/ 5206640 w 6096000"/>
              <a:gd name="connsiteY38" fmla="*/ 1519929 h 6858000"/>
              <a:gd name="connsiteX39" fmla="*/ 5207632 w 6096000"/>
              <a:gd name="connsiteY39" fmla="*/ 1546022 h 6858000"/>
              <a:gd name="connsiteX40" fmla="*/ 5212030 w 6096000"/>
              <a:gd name="connsiteY40" fmla="*/ 1578752 h 6858000"/>
              <a:gd name="connsiteX41" fmla="*/ 5203533 w 6096000"/>
              <a:gd name="connsiteY41" fmla="*/ 1647555 h 6858000"/>
              <a:gd name="connsiteX42" fmla="*/ 5190877 w 6096000"/>
              <a:gd name="connsiteY42" fmla="*/ 1715685 h 6858000"/>
              <a:gd name="connsiteX43" fmla="*/ 5184235 w 6096000"/>
              <a:gd name="connsiteY43" fmla="*/ 1740358 h 6858000"/>
              <a:gd name="connsiteX44" fmla="*/ 5181475 w 6096000"/>
              <a:gd name="connsiteY44" fmla="*/ 1784314 h 6858000"/>
              <a:gd name="connsiteX45" fmla="*/ 5185845 w 6096000"/>
              <a:gd name="connsiteY45" fmla="*/ 1804434 h 6858000"/>
              <a:gd name="connsiteX46" fmla="*/ 5185068 w 6096000"/>
              <a:gd name="connsiteY46" fmla="*/ 1805316 h 6858000"/>
              <a:gd name="connsiteX47" fmla="*/ 5188593 w 6096000"/>
              <a:gd name="connsiteY47" fmla="*/ 1807109 h 6858000"/>
              <a:gd name="connsiteX48" fmla="*/ 5185920 w 6096000"/>
              <a:gd name="connsiteY48" fmla="*/ 1821003 h 6858000"/>
              <a:gd name="connsiteX49" fmla="*/ 5183543 w 6096000"/>
              <a:gd name="connsiteY49" fmla="*/ 1824832 h 6858000"/>
              <a:gd name="connsiteX50" fmla="*/ 5182235 w 6096000"/>
              <a:gd name="connsiteY50" fmla="*/ 1830429 h 6858000"/>
              <a:gd name="connsiteX51" fmla="*/ 5182525 w 6096000"/>
              <a:gd name="connsiteY51" fmla="*/ 1830569 h 6858000"/>
              <a:gd name="connsiteX52" fmla="*/ 5180663 w 6096000"/>
              <a:gd name="connsiteY52" fmla="*/ 1835810 h 6858000"/>
              <a:gd name="connsiteX53" fmla="*/ 5167452 w 6096000"/>
              <a:gd name="connsiteY53" fmla="*/ 1861483 h 6858000"/>
              <a:gd name="connsiteX54" fmla="*/ 5174266 w 6096000"/>
              <a:gd name="connsiteY54" fmla="*/ 1892417 h 6858000"/>
              <a:gd name="connsiteX55" fmla="*/ 5189262 w 6096000"/>
              <a:gd name="connsiteY55" fmla="*/ 1895114 h 6858000"/>
              <a:gd name="connsiteX56" fmla="*/ 5187100 w 6096000"/>
              <a:gd name="connsiteY56" fmla="*/ 1899379 h 6858000"/>
              <a:gd name="connsiteX57" fmla="*/ 5180471 w 6096000"/>
              <a:gd name="connsiteY57" fmla="*/ 1907867 h 6858000"/>
              <a:gd name="connsiteX58" fmla="*/ 5181361 w 6096000"/>
              <a:gd name="connsiteY58" fmla="*/ 1910265 h 6858000"/>
              <a:gd name="connsiteX59" fmla="*/ 5178268 w 6096000"/>
              <a:gd name="connsiteY59" fmla="*/ 1935584 h 6858000"/>
              <a:gd name="connsiteX60" fmla="*/ 5183619 w 6096000"/>
              <a:gd name="connsiteY60" fmla="*/ 1942021 h 6858000"/>
              <a:gd name="connsiteX61" fmla="*/ 5184480 w 6096000"/>
              <a:gd name="connsiteY61" fmla="*/ 1945112 h 6858000"/>
              <a:gd name="connsiteX62" fmla="*/ 5172776 w 6096000"/>
              <a:gd name="connsiteY62" fmla="*/ 1961162 h 6858000"/>
              <a:gd name="connsiteX63" fmla="*/ 5168513 w 6096000"/>
              <a:gd name="connsiteY63" fmla="*/ 1969445 h 6858000"/>
              <a:gd name="connsiteX64" fmla="*/ 5126597 w 6096000"/>
              <a:gd name="connsiteY64" fmla="*/ 2024270 h 6858000"/>
              <a:gd name="connsiteX65" fmla="*/ 5119528 w 6096000"/>
              <a:gd name="connsiteY65" fmla="*/ 2107942 h 6858000"/>
              <a:gd name="connsiteX66" fmla="*/ 5110356 w 6096000"/>
              <a:gd name="connsiteY66" fmla="*/ 2193455 h 6858000"/>
              <a:gd name="connsiteX67" fmla="*/ 5104992 w 6096000"/>
              <a:gd name="connsiteY67" fmla="*/ 2260088 h 6858000"/>
              <a:gd name="connsiteX68" fmla="*/ 5059439 w 6096000"/>
              <a:gd name="connsiteY68" fmla="*/ 2335735 h 6858000"/>
              <a:gd name="connsiteX69" fmla="*/ 5022061 w 6096000"/>
              <a:gd name="connsiteY69" fmla="*/ 2408995 h 6858000"/>
              <a:gd name="connsiteX70" fmla="*/ 5022253 w 6096000"/>
              <a:gd name="connsiteY70" fmla="*/ 2445869 h 6858000"/>
              <a:gd name="connsiteX71" fmla="*/ 5011426 w 6096000"/>
              <a:gd name="connsiteY71" fmla="*/ 2496499 h 6858000"/>
              <a:gd name="connsiteX72" fmla="*/ 4994224 w 6096000"/>
              <a:gd name="connsiteY72" fmla="*/ 2549900 h 6858000"/>
              <a:gd name="connsiteX73" fmla="*/ 4995245 w 6096000"/>
              <a:gd name="connsiteY73" fmla="*/ 2596456 h 6858000"/>
              <a:gd name="connsiteX74" fmla="*/ 4988570 w 6096000"/>
              <a:gd name="connsiteY74" fmla="*/ 2606088 h 6858000"/>
              <a:gd name="connsiteX75" fmla="*/ 4988371 w 6096000"/>
              <a:gd name="connsiteY75" fmla="*/ 2635351 h 6858000"/>
              <a:gd name="connsiteX76" fmla="*/ 4983212 w 6096000"/>
              <a:gd name="connsiteY76" fmla="*/ 2665666 h 6858000"/>
              <a:gd name="connsiteX77" fmla="*/ 4968234 w 6096000"/>
              <a:gd name="connsiteY77" fmla="*/ 2715895 h 6858000"/>
              <a:gd name="connsiteX78" fmla="*/ 4975888 w 6096000"/>
              <a:gd name="connsiteY78" fmla="*/ 2725052 h 6858000"/>
              <a:gd name="connsiteX79" fmla="*/ 4980195 w 6096000"/>
              <a:gd name="connsiteY79" fmla="*/ 2726489 h 6858000"/>
              <a:gd name="connsiteX80" fmla="*/ 4976218 w 6096000"/>
              <a:gd name="connsiteY80" fmla="*/ 2740278 h 6858000"/>
              <a:gd name="connsiteX81" fmla="*/ 4980571 w 6096000"/>
              <a:gd name="connsiteY81" fmla="*/ 2751112 h 6858000"/>
              <a:gd name="connsiteX82" fmla="*/ 4973893 w 6096000"/>
              <a:gd name="connsiteY82" fmla="*/ 2760208 h 6858000"/>
              <a:gd name="connsiteX83" fmla="*/ 4979005 w 6096000"/>
              <a:gd name="connsiteY83" fmla="*/ 2790136 h 6858000"/>
              <a:gd name="connsiteX84" fmla="*/ 4986137 w 6096000"/>
              <a:gd name="connsiteY84" fmla="*/ 2804183 h 6858000"/>
              <a:gd name="connsiteX85" fmla="*/ 4986175 w 6096000"/>
              <a:gd name="connsiteY85" fmla="*/ 2825860 h 6858000"/>
              <a:gd name="connsiteX86" fmla="*/ 4993936 w 6096000"/>
              <a:gd name="connsiteY86" fmla="*/ 2911749 h 6858000"/>
              <a:gd name="connsiteX87" fmla="*/ 4992563 w 6096000"/>
              <a:gd name="connsiteY87" fmla="*/ 2977278 h 6858000"/>
              <a:gd name="connsiteX88" fmla="*/ 4980516 w 6096000"/>
              <a:gd name="connsiteY88" fmla="*/ 2991092 h 6858000"/>
              <a:gd name="connsiteX89" fmla="*/ 4992801 w 6096000"/>
              <a:gd name="connsiteY89" fmla="*/ 3020247 h 6858000"/>
              <a:gd name="connsiteX90" fmla="*/ 5014805 w 6096000"/>
              <a:gd name="connsiteY90" fmla="*/ 3065434 h 6858000"/>
              <a:gd name="connsiteX91" fmla="*/ 5002733 w 6096000"/>
              <a:gd name="connsiteY91" fmla="*/ 3103777 h 6858000"/>
              <a:gd name="connsiteX92" fmla="*/ 5002941 w 6096000"/>
              <a:gd name="connsiteY92" fmla="*/ 3151828 h 6858000"/>
              <a:gd name="connsiteX93" fmla="*/ 5002883 w 6096000"/>
              <a:gd name="connsiteY93" fmla="*/ 3180546 h 6858000"/>
              <a:gd name="connsiteX94" fmla="*/ 5016711 w 6096000"/>
              <a:gd name="connsiteY94" fmla="*/ 3258677 h 6858000"/>
              <a:gd name="connsiteX95" fmla="*/ 5017918 w 6096000"/>
              <a:gd name="connsiteY95" fmla="*/ 3262610 h 6858000"/>
              <a:gd name="connsiteX96" fmla="*/ 5011672 w 6096000"/>
              <a:gd name="connsiteY96" fmla="*/ 3277179 h 6858000"/>
              <a:gd name="connsiteX97" fmla="*/ 5009344 w 6096000"/>
              <a:gd name="connsiteY97" fmla="*/ 3278130 h 6858000"/>
              <a:gd name="connsiteX98" fmla="*/ 5026770 w 6096000"/>
              <a:gd name="connsiteY98" fmla="*/ 3325671 h 6858000"/>
              <a:gd name="connsiteX99" fmla="*/ 5024571 w 6096000"/>
              <a:gd name="connsiteY99" fmla="*/ 3332072 h 6858000"/>
              <a:gd name="connsiteX100" fmla="*/ 5041705 w 6096000"/>
              <a:gd name="connsiteY100" fmla="*/ 3362948 h 6858000"/>
              <a:gd name="connsiteX101" fmla="*/ 5047477 w 6096000"/>
              <a:gd name="connsiteY101" fmla="*/ 3378959 h 6858000"/>
              <a:gd name="connsiteX102" fmla="*/ 5060758 w 6096000"/>
              <a:gd name="connsiteY102" fmla="*/ 3407057 h 6858000"/>
              <a:gd name="connsiteX103" fmla="*/ 5058968 w 6096000"/>
              <a:gd name="connsiteY103" fmla="*/ 3409825 h 6858000"/>
              <a:gd name="connsiteX104" fmla="*/ 5062667 w 6096000"/>
              <a:gd name="connsiteY104" fmla="*/ 3415218 h 6858000"/>
              <a:gd name="connsiteX105" fmla="*/ 5060928 w 6096000"/>
              <a:gd name="connsiteY105" fmla="*/ 3419880 h 6858000"/>
              <a:gd name="connsiteX106" fmla="*/ 5062923 w 6096000"/>
              <a:gd name="connsiteY106" fmla="*/ 3424545 h 6858000"/>
              <a:gd name="connsiteX107" fmla="*/ 5064623 w 6096000"/>
              <a:gd name="connsiteY107" fmla="*/ 3476412 h 6858000"/>
              <a:gd name="connsiteX108" fmla="*/ 5069684 w 6096000"/>
              <a:gd name="connsiteY108" fmla="*/ 3486850 h 6858000"/>
              <a:gd name="connsiteX109" fmla="*/ 5063339 w 6096000"/>
              <a:gd name="connsiteY109" fmla="*/ 3496391 h 6858000"/>
              <a:gd name="connsiteX110" fmla="*/ 5070139 w 6096000"/>
              <a:gd name="connsiteY110" fmla="*/ 3531201 h 6858000"/>
              <a:gd name="connsiteX111" fmla="*/ 5079896 w 6096000"/>
              <a:gd name="connsiteY111" fmla="*/ 3542019 h 6858000"/>
              <a:gd name="connsiteX112" fmla="*/ 5087540 w 6096000"/>
              <a:gd name="connsiteY112" fmla="*/ 3552249 h 6858000"/>
              <a:gd name="connsiteX113" fmla="*/ 5087902 w 6096000"/>
              <a:gd name="connsiteY113" fmla="*/ 3553678 h 6858000"/>
              <a:gd name="connsiteX114" fmla="*/ 5091509 w 6096000"/>
              <a:gd name="connsiteY114" fmla="*/ 3568021 h 6858000"/>
              <a:gd name="connsiteX115" fmla="*/ 5091934 w 6096000"/>
              <a:gd name="connsiteY115" fmla="*/ 3569719 h 6858000"/>
              <a:gd name="connsiteX116" fmla="*/ 5089362 w 6096000"/>
              <a:gd name="connsiteY116" fmla="*/ 3586412 h 6858000"/>
              <a:gd name="connsiteX117" fmla="*/ 5092358 w 6096000"/>
              <a:gd name="connsiteY117" fmla="*/ 3597336 h 6858000"/>
              <a:gd name="connsiteX118" fmla="*/ 5084254 w 6096000"/>
              <a:gd name="connsiteY118" fmla="*/ 3606007 h 6858000"/>
              <a:gd name="connsiteX119" fmla="*/ 5084281 w 6096000"/>
              <a:gd name="connsiteY119" fmla="*/ 3641228 h 6858000"/>
              <a:gd name="connsiteX120" fmla="*/ 5091848 w 6096000"/>
              <a:gd name="connsiteY120" fmla="*/ 3653088 h 6858000"/>
              <a:gd name="connsiteX121" fmla="*/ 5097436 w 6096000"/>
              <a:gd name="connsiteY121" fmla="*/ 3664114 h 6858000"/>
              <a:gd name="connsiteX122" fmla="*/ 5097518 w 6096000"/>
              <a:gd name="connsiteY122" fmla="*/ 3665569 h 6858000"/>
              <a:gd name="connsiteX123" fmla="*/ 5099829 w 6096000"/>
              <a:gd name="connsiteY123" fmla="*/ 3707357 h 6858000"/>
              <a:gd name="connsiteX124" fmla="*/ 5114696 w 6096000"/>
              <a:gd name="connsiteY124" fmla="*/ 3778166 h 6858000"/>
              <a:gd name="connsiteX125" fmla="*/ 5135379 w 6096000"/>
              <a:gd name="connsiteY125" fmla="*/ 3878222 h 6858000"/>
              <a:gd name="connsiteX126" fmla="*/ 5130138 w 6096000"/>
              <a:gd name="connsiteY126" fmla="*/ 4048117 h 6858000"/>
              <a:gd name="connsiteX127" fmla="*/ 5090040 w 6096000"/>
              <a:gd name="connsiteY127" fmla="*/ 4219510 h 6858000"/>
              <a:gd name="connsiteX128" fmla="*/ 5092812 w 6096000"/>
              <a:gd name="connsiteY128" fmla="*/ 4411258 h 6858000"/>
              <a:gd name="connsiteX129" fmla="*/ 5084599 w 6096000"/>
              <a:gd name="connsiteY129" fmla="*/ 4488531 h 6858000"/>
              <a:gd name="connsiteX130" fmla="*/ 5084072 w 6096000"/>
              <a:gd name="connsiteY130" fmla="*/ 4539168 h 6858000"/>
              <a:gd name="connsiteX131" fmla="*/ 5068936 w 6096000"/>
              <a:gd name="connsiteY131" fmla="*/ 4625153 h 6858000"/>
              <a:gd name="connsiteX132" fmla="*/ 5059114 w 6096000"/>
              <a:gd name="connsiteY132" fmla="*/ 4733115 h 6858000"/>
              <a:gd name="connsiteX133" fmla="*/ 5037209 w 6096000"/>
              <a:gd name="connsiteY133" fmla="*/ 4844323 h 6858000"/>
              <a:gd name="connsiteX134" fmla="*/ 5020638 w 6096000"/>
              <a:gd name="connsiteY134" fmla="*/ 4877992 h 6858000"/>
              <a:gd name="connsiteX135" fmla="*/ 5006413 w 6096000"/>
              <a:gd name="connsiteY135" fmla="*/ 4925805 h 6858000"/>
              <a:gd name="connsiteX136" fmla="*/ 4971037 w 6096000"/>
              <a:gd name="connsiteY136" fmla="*/ 5009272 h 6858000"/>
              <a:gd name="connsiteX137" fmla="*/ 4963105 w 6096000"/>
              <a:gd name="connsiteY137" fmla="*/ 5111369 h 6858000"/>
              <a:gd name="connsiteX138" fmla="*/ 4976341 w 6096000"/>
              <a:gd name="connsiteY138" fmla="*/ 5210876 h 6858000"/>
              <a:gd name="connsiteX139" fmla="*/ 4980617 w 6096000"/>
              <a:gd name="connsiteY139" fmla="*/ 5269726 h 6858000"/>
              <a:gd name="connsiteX140" fmla="*/ 4997733 w 6096000"/>
              <a:gd name="connsiteY140" fmla="*/ 5464225 h 6858000"/>
              <a:gd name="connsiteX141" fmla="*/ 5001400 w 6096000"/>
              <a:gd name="connsiteY141" fmla="*/ 5594585 h 6858000"/>
              <a:gd name="connsiteX142" fmla="*/ 4983700 w 6096000"/>
              <a:gd name="connsiteY142" fmla="*/ 5667896 h 6858000"/>
              <a:gd name="connsiteX143" fmla="*/ 4968506 w 6096000"/>
              <a:gd name="connsiteY143" fmla="*/ 5769225 h 6858000"/>
              <a:gd name="connsiteX144" fmla="*/ 4969765 w 6096000"/>
              <a:gd name="connsiteY144" fmla="*/ 5823324 h 6858000"/>
              <a:gd name="connsiteX145" fmla="*/ 4966129 w 6096000"/>
              <a:gd name="connsiteY145" fmla="*/ 5862699 h 6858000"/>
              <a:gd name="connsiteX146" fmla="*/ 4970695 w 6096000"/>
              <a:gd name="connsiteY146" fmla="*/ 5906467 h 6858000"/>
              <a:gd name="connsiteX147" fmla="*/ 4991568 w 6096000"/>
              <a:gd name="connsiteY147" fmla="*/ 5939847 h 6858000"/>
              <a:gd name="connsiteX148" fmla="*/ 4986815 w 6096000"/>
              <a:gd name="connsiteY148" fmla="*/ 5973994 h 6858000"/>
              <a:gd name="connsiteX149" fmla="*/ 4987776 w 6096000"/>
              <a:gd name="connsiteY149" fmla="*/ 6089693 h 6858000"/>
              <a:gd name="connsiteX150" fmla="*/ 4991621 w 6096000"/>
              <a:gd name="connsiteY150" fmla="*/ 6224938 h 6858000"/>
              <a:gd name="connsiteX151" fmla="*/ 5017157 w 6096000"/>
              <a:gd name="connsiteY151" fmla="*/ 6370251 h 6858000"/>
              <a:gd name="connsiteX152" fmla="*/ 5040797 w 6096000"/>
              <a:gd name="connsiteY152" fmla="*/ 6541313 h 6858000"/>
              <a:gd name="connsiteX153" fmla="*/ 5045375 w 6096000"/>
              <a:gd name="connsiteY153" fmla="*/ 6640957 h 6858000"/>
              <a:gd name="connsiteX154" fmla="*/ 5058442 w 6096000"/>
              <a:gd name="connsiteY154" fmla="*/ 6705297 h 6858000"/>
              <a:gd name="connsiteX155" fmla="*/ 5071125 w 6096000"/>
              <a:gd name="connsiteY155" fmla="*/ 6759582 h 6858000"/>
              <a:gd name="connsiteX156" fmla="*/ 5069172 w 6096000"/>
              <a:gd name="connsiteY156" fmla="*/ 6817746 h 6858000"/>
              <a:gd name="connsiteX157" fmla="*/ 5072322 w 6096000"/>
              <a:gd name="connsiteY157" fmla="*/ 6843646 h 6858000"/>
              <a:gd name="connsiteX158" fmla="*/ 5091388 w 6096000"/>
              <a:gd name="connsiteY158" fmla="*/ 6857998 h 6858000"/>
              <a:gd name="connsiteX159" fmla="*/ 6096000 w 6096000"/>
              <a:gd name="connsiteY159" fmla="*/ 6857998 h 6858000"/>
              <a:gd name="connsiteX160" fmla="*/ 6096000 w 6096000"/>
              <a:gd name="connsiteY160" fmla="*/ 6858000 h 6858000"/>
              <a:gd name="connsiteX161" fmla="*/ 0 w 6096000"/>
              <a:gd name="connsiteY16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5567517" y="0"/>
                </a:lnTo>
                <a:lnTo>
                  <a:pt x="5566938" y="1705"/>
                </a:lnTo>
                <a:cubicBezTo>
                  <a:pt x="5563126" y="8440"/>
                  <a:pt x="5558112" y="13784"/>
                  <a:pt x="5551594" y="17287"/>
                </a:cubicBezTo>
                <a:cubicBezTo>
                  <a:pt x="5562364" y="82036"/>
                  <a:pt x="5510349" y="69804"/>
                  <a:pt x="5545641" y="130336"/>
                </a:cubicBezTo>
                <a:cubicBezTo>
                  <a:pt x="5526953" y="117589"/>
                  <a:pt x="5536978" y="162458"/>
                  <a:pt x="5538289" y="187093"/>
                </a:cubicBezTo>
                <a:cubicBezTo>
                  <a:pt x="5536205" y="226511"/>
                  <a:pt x="5545722" y="205530"/>
                  <a:pt x="5545790" y="265704"/>
                </a:cubicBezTo>
                <a:cubicBezTo>
                  <a:pt x="5542296" y="317533"/>
                  <a:pt x="5543813" y="325288"/>
                  <a:pt x="5542313" y="354566"/>
                </a:cubicBezTo>
                <a:lnTo>
                  <a:pt x="5524126" y="472000"/>
                </a:lnTo>
                <a:lnTo>
                  <a:pt x="5522170" y="473782"/>
                </a:lnTo>
                <a:cubicBezTo>
                  <a:pt x="5517847" y="482008"/>
                  <a:pt x="5518682" y="487340"/>
                  <a:pt x="5521798" y="491380"/>
                </a:cubicBezTo>
                <a:lnTo>
                  <a:pt x="5536419" y="531675"/>
                </a:lnTo>
                <a:lnTo>
                  <a:pt x="5533435" y="536015"/>
                </a:lnTo>
                <a:lnTo>
                  <a:pt x="5538088" y="572092"/>
                </a:lnTo>
                <a:lnTo>
                  <a:pt x="5536061" y="572511"/>
                </a:lnTo>
                <a:cubicBezTo>
                  <a:pt x="5531611" y="574271"/>
                  <a:pt x="5528529" y="577121"/>
                  <a:pt x="5528218" y="582332"/>
                </a:cubicBezTo>
                <a:cubicBezTo>
                  <a:pt x="5498002" y="573171"/>
                  <a:pt x="5516262" y="585107"/>
                  <a:pt x="5518011" y="601285"/>
                </a:cubicBezTo>
                <a:cubicBezTo>
                  <a:pt x="5508838" y="617831"/>
                  <a:pt x="5480684" y="666964"/>
                  <a:pt x="5473174" y="681608"/>
                </a:cubicBezTo>
                <a:cubicBezTo>
                  <a:pt x="5473102" y="684122"/>
                  <a:pt x="5473033" y="686637"/>
                  <a:pt x="5472963" y="689151"/>
                </a:cubicBezTo>
                <a:lnTo>
                  <a:pt x="5472485" y="689289"/>
                </a:lnTo>
                <a:cubicBezTo>
                  <a:pt x="5471434" y="690905"/>
                  <a:pt x="5470986" y="693376"/>
                  <a:pt x="5471326" y="697222"/>
                </a:cubicBezTo>
                <a:cubicBezTo>
                  <a:pt x="5471606" y="703992"/>
                  <a:pt x="5471884" y="710761"/>
                  <a:pt x="5472164" y="717531"/>
                </a:cubicBezTo>
                <a:lnTo>
                  <a:pt x="5468891" y="722494"/>
                </a:lnTo>
                <a:lnTo>
                  <a:pt x="5463081" y="724368"/>
                </a:lnTo>
                <a:lnTo>
                  <a:pt x="5446981" y="752692"/>
                </a:lnTo>
                <a:cubicBezTo>
                  <a:pt x="5454691" y="764380"/>
                  <a:pt x="5422719" y="808083"/>
                  <a:pt x="5417190" y="816346"/>
                </a:cubicBezTo>
                <a:lnTo>
                  <a:pt x="5388958" y="889417"/>
                </a:lnTo>
                <a:cubicBezTo>
                  <a:pt x="5320491" y="969963"/>
                  <a:pt x="5321907" y="1005331"/>
                  <a:pt x="5307044" y="1063288"/>
                </a:cubicBezTo>
                <a:cubicBezTo>
                  <a:pt x="5313332" y="1111028"/>
                  <a:pt x="5317096" y="1110140"/>
                  <a:pt x="5303837" y="1157176"/>
                </a:cubicBezTo>
                <a:cubicBezTo>
                  <a:pt x="5301103" y="1192124"/>
                  <a:pt x="5301884" y="1197232"/>
                  <a:pt x="5286494" y="1210776"/>
                </a:cubicBezTo>
                <a:lnTo>
                  <a:pt x="5282463" y="1301993"/>
                </a:lnTo>
                <a:lnTo>
                  <a:pt x="5252235" y="1360879"/>
                </a:lnTo>
                <a:lnTo>
                  <a:pt x="5244497" y="1404045"/>
                </a:lnTo>
                <a:lnTo>
                  <a:pt x="5223823" y="1429568"/>
                </a:lnTo>
                <a:lnTo>
                  <a:pt x="5224851" y="1430305"/>
                </a:lnTo>
                <a:cubicBezTo>
                  <a:pt x="5226697" y="1432466"/>
                  <a:pt x="5214738" y="1459891"/>
                  <a:pt x="5212394" y="1463304"/>
                </a:cubicBezTo>
                <a:cubicBezTo>
                  <a:pt x="5209912" y="1477394"/>
                  <a:pt x="5213027" y="1501295"/>
                  <a:pt x="5209958" y="1514846"/>
                </a:cubicBezTo>
                <a:lnTo>
                  <a:pt x="5206417" y="1519731"/>
                </a:lnTo>
                <a:lnTo>
                  <a:pt x="5206640" y="1519929"/>
                </a:lnTo>
                <a:cubicBezTo>
                  <a:pt x="5206490" y="1521210"/>
                  <a:pt x="5209710" y="1543635"/>
                  <a:pt x="5207632" y="1546022"/>
                </a:cubicBezTo>
                <a:lnTo>
                  <a:pt x="5212030" y="1578752"/>
                </a:lnTo>
                <a:cubicBezTo>
                  <a:pt x="5206147" y="1605585"/>
                  <a:pt x="5226381" y="1622803"/>
                  <a:pt x="5203533" y="1647555"/>
                </a:cubicBezTo>
                <a:cubicBezTo>
                  <a:pt x="5198128" y="1672675"/>
                  <a:pt x="5203213" y="1694404"/>
                  <a:pt x="5190877" y="1715685"/>
                </a:cubicBezTo>
                <a:cubicBezTo>
                  <a:pt x="5196815" y="1724301"/>
                  <a:pt x="5198098" y="1732435"/>
                  <a:pt x="5184235" y="1740358"/>
                </a:cubicBezTo>
                <a:cubicBezTo>
                  <a:pt x="5182625" y="1763793"/>
                  <a:pt x="5198368" y="1769422"/>
                  <a:pt x="5181475" y="1784314"/>
                </a:cubicBezTo>
                <a:cubicBezTo>
                  <a:pt x="5205987" y="1797417"/>
                  <a:pt x="5195246" y="1798221"/>
                  <a:pt x="5185845" y="1804434"/>
                </a:cubicBezTo>
                <a:lnTo>
                  <a:pt x="5185068" y="1805316"/>
                </a:lnTo>
                <a:lnTo>
                  <a:pt x="5188593" y="1807109"/>
                </a:lnTo>
                <a:lnTo>
                  <a:pt x="5185920" y="1821003"/>
                </a:lnTo>
                <a:lnTo>
                  <a:pt x="5183543" y="1824832"/>
                </a:lnTo>
                <a:cubicBezTo>
                  <a:pt x="5182284" y="1827468"/>
                  <a:pt x="5181937" y="1829219"/>
                  <a:pt x="5182235" y="1830429"/>
                </a:cubicBezTo>
                <a:lnTo>
                  <a:pt x="5182525" y="1830569"/>
                </a:lnTo>
                <a:lnTo>
                  <a:pt x="5180663" y="1835810"/>
                </a:lnTo>
                <a:cubicBezTo>
                  <a:pt x="5176779" y="1844665"/>
                  <a:pt x="5172297" y="1853278"/>
                  <a:pt x="5167452" y="1861483"/>
                </a:cubicBezTo>
                <a:cubicBezTo>
                  <a:pt x="5179827" y="1866643"/>
                  <a:pt x="5166788" y="1884999"/>
                  <a:pt x="5174266" y="1892417"/>
                </a:cubicBezTo>
                <a:lnTo>
                  <a:pt x="5189262" y="1895114"/>
                </a:lnTo>
                <a:lnTo>
                  <a:pt x="5187100" y="1899379"/>
                </a:lnTo>
                <a:lnTo>
                  <a:pt x="5180471" y="1907867"/>
                </a:lnTo>
                <a:cubicBezTo>
                  <a:pt x="5179609" y="1909162"/>
                  <a:pt x="5179647" y="1909994"/>
                  <a:pt x="5181361" y="1910265"/>
                </a:cubicBezTo>
                <a:cubicBezTo>
                  <a:pt x="5180995" y="1914884"/>
                  <a:pt x="5177893" y="1930292"/>
                  <a:pt x="5178268" y="1935584"/>
                </a:cubicBezTo>
                <a:lnTo>
                  <a:pt x="5183619" y="1942021"/>
                </a:lnTo>
                <a:lnTo>
                  <a:pt x="5184480" y="1945112"/>
                </a:lnTo>
                <a:lnTo>
                  <a:pt x="5172776" y="1961162"/>
                </a:lnTo>
                <a:lnTo>
                  <a:pt x="5168513" y="1969445"/>
                </a:lnTo>
                <a:lnTo>
                  <a:pt x="5126597" y="2024270"/>
                </a:lnTo>
                <a:lnTo>
                  <a:pt x="5119528" y="2107942"/>
                </a:lnTo>
                <a:cubicBezTo>
                  <a:pt x="5089290" y="2138038"/>
                  <a:pt x="5110415" y="2159228"/>
                  <a:pt x="5110356" y="2193455"/>
                </a:cubicBezTo>
                <a:cubicBezTo>
                  <a:pt x="5101302" y="2220953"/>
                  <a:pt x="5110381" y="2224200"/>
                  <a:pt x="5104992" y="2260088"/>
                </a:cubicBezTo>
                <a:cubicBezTo>
                  <a:pt x="5096504" y="2291744"/>
                  <a:pt x="5078225" y="2299003"/>
                  <a:pt x="5059439" y="2335735"/>
                </a:cubicBezTo>
                <a:cubicBezTo>
                  <a:pt x="5029465" y="2329020"/>
                  <a:pt x="5058046" y="2407546"/>
                  <a:pt x="5022061" y="2408995"/>
                </a:cubicBezTo>
                <a:cubicBezTo>
                  <a:pt x="5023289" y="2413465"/>
                  <a:pt x="5019654" y="2441580"/>
                  <a:pt x="5022253" y="2445869"/>
                </a:cubicBezTo>
                <a:cubicBezTo>
                  <a:pt x="5022440" y="2449625"/>
                  <a:pt x="5011241" y="2492743"/>
                  <a:pt x="5011426" y="2496499"/>
                </a:cubicBezTo>
                <a:lnTo>
                  <a:pt x="4994224" y="2549900"/>
                </a:lnTo>
                <a:cubicBezTo>
                  <a:pt x="4992353" y="2564757"/>
                  <a:pt x="4998952" y="2582253"/>
                  <a:pt x="4995245" y="2596456"/>
                </a:cubicBezTo>
                <a:lnTo>
                  <a:pt x="4988570" y="2606088"/>
                </a:lnTo>
                <a:cubicBezTo>
                  <a:pt x="4988504" y="2615842"/>
                  <a:pt x="4988436" y="2625597"/>
                  <a:pt x="4988371" y="2635351"/>
                </a:cubicBezTo>
                <a:lnTo>
                  <a:pt x="4983212" y="2665666"/>
                </a:lnTo>
                <a:lnTo>
                  <a:pt x="4968234" y="2715895"/>
                </a:lnTo>
                <a:lnTo>
                  <a:pt x="4975888" y="2725052"/>
                </a:lnTo>
                <a:lnTo>
                  <a:pt x="4980195" y="2726489"/>
                </a:lnTo>
                <a:lnTo>
                  <a:pt x="4976218" y="2740278"/>
                </a:lnTo>
                <a:lnTo>
                  <a:pt x="4980571" y="2751112"/>
                </a:lnTo>
                <a:lnTo>
                  <a:pt x="4973893" y="2760208"/>
                </a:lnTo>
                <a:lnTo>
                  <a:pt x="4979005" y="2790136"/>
                </a:lnTo>
                <a:lnTo>
                  <a:pt x="4986137" y="2804183"/>
                </a:lnTo>
                <a:cubicBezTo>
                  <a:pt x="4986150" y="2811409"/>
                  <a:pt x="4986162" y="2818634"/>
                  <a:pt x="4986175" y="2825860"/>
                </a:cubicBezTo>
                <a:cubicBezTo>
                  <a:pt x="4987474" y="2843788"/>
                  <a:pt x="4992871" y="2886513"/>
                  <a:pt x="4993936" y="2911749"/>
                </a:cubicBezTo>
                <a:cubicBezTo>
                  <a:pt x="4993313" y="2946689"/>
                  <a:pt x="4980300" y="2954448"/>
                  <a:pt x="4992563" y="2977278"/>
                </a:cubicBezTo>
                <a:cubicBezTo>
                  <a:pt x="4985688" y="2983455"/>
                  <a:pt x="4982051" y="2987749"/>
                  <a:pt x="4980516" y="2991092"/>
                </a:cubicBezTo>
                <a:cubicBezTo>
                  <a:pt x="4975910" y="3001119"/>
                  <a:pt x="4990216" y="3002537"/>
                  <a:pt x="4992801" y="3020247"/>
                </a:cubicBezTo>
                <a:cubicBezTo>
                  <a:pt x="4998517" y="3032637"/>
                  <a:pt x="5013148" y="3051512"/>
                  <a:pt x="5014805" y="3065434"/>
                </a:cubicBezTo>
                <a:cubicBezTo>
                  <a:pt x="4998836" y="3057428"/>
                  <a:pt x="5016840" y="3105196"/>
                  <a:pt x="5002733" y="3103777"/>
                </a:cubicBezTo>
                <a:cubicBezTo>
                  <a:pt x="5022381" y="3124610"/>
                  <a:pt x="4997365" y="3128169"/>
                  <a:pt x="5002941" y="3151828"/>
                </a:cubicBezTo>
                <a:cubicBezTo>
                  <a:pt x="5010264" y="3163902"/>
                  <a:pt x="5011356" y="3171780"/>
                  <a:pt x="5002883" y="3180546"/>
                </a:cubicBezTo>
                <a:cubicBezTo>
                  <a:pt x="5038586" y="3236545"/>
                  <a:pt x="5003723" y="3210316"/>
                  <a:pt x="5016711" y="3258677"/>
                </a:cubicBezTo>
                <a:lnTo>
                  <a:pt x="5017918" y="3262610"/>
                </a:lnTo>
                <a:lnTo>
                  <a:pt x="5011672" y="3277179"/>
                </a:lnTo>
                <a:lnTo>
                  <a:pt x="5009344" y="3278130"/>
                </a:lnTo>
                <a:lnTo>
                  <a:pt x="5026770" y="3325671"/>
                </a:lnTo>
                <a:lnTo>
                  <a:pt x="5024571" y="3332072"/>
                </a:lnTo>
                <a:lnTo>
                  <a:pt x="5041705" y="3362948"/>
                </a:lnTo>
                <a:lnTo>
                  <a:pt x="5047477" y="3378959"/>
                </a:lnTo>
                <a:lnTo>
                  <a:pt x="5060758" y="3407057"/>
                </a:lnTo>
                <a:lnTo>
                  <a:pt x="5058968" y="3409825"/>
                </a:lnTo>
                <a:lnTo>
                  <a:pt x="5062667" y="3415218"/>
                </a:lnTo>
                <a:lnTo>
                  <a:pt x="5060928" y="3419880"/>
                </a:lnTo>
                <a:lnTo>
                  <a:pt x="5062923" y="3424545"/>
                </a:lnTo>
                <a:cubicBezTo>
                  <a:pt x="5063537" y="3433967"/>
                  <a:pt x="5063494" y="3466028"/>
                  <a:pt x="5064623" y="3476412"/>
                </a:cubicBezTo>
                <a:lnTo>
                  <a:pt x="5069684" y="3486850"/>
                </a:lnTo>
                <a:lnTo>
                  <a:pt x="5063339" y="3496391"/>
                </a:lnTo>
                <a:lnTo>
                  <a:pt x="5070139" y="3531201"/>
                </a:lnTo>
                <a:lnTo>
                  <a:pt x="5079896" y="3542019"/>
                </a:lnTo>
                <a:lnTo>
                  <a:pt x="5087540" y="3552249"/>
                </a:lnTo>
                <a:lnTo>
                  <a:pt x="5087902" y="3553678"/>
                </a:lnTo>
                <a:lnTo>
                  <a:pt x="5091509" y="3568021"/>
                </a:lnTo>
                <a:lnTo>
                  <a:pt x="5091934" y="3569719"/>
                </a:lnTo>
                <a:lnTo>
                  <a:pt x="5089362" y="3586412"/>
                </a:lnTo>
                <a:lnTo>
                  <a:pt x="5092358" y="3597336"/>
                </a:lnTo>
                <a:lnTo>
                  <a:pt x="5084254" y="3606007"/>
                </a:lnTo>
                <a:cubicBezTo>
                  <a:pt x="5084262" y="3617747"/>
                  <a:pt x="5084273" y="3629488"/>
                  <a:pt x="5084281" y="3641228"/>
                </a:cubicBezTo>
                <a:lnTo>
                  <a:pt x="5091848" y="3653088"/>
                </a:lnTo>
                <a:lnTo>
                  <a:pt x="5097436" y="3664114"/>
                </a:lnTo>
                <a:cubicBezTo>
                  <a:pt x="5097463" y="3664599"/>
                  <a:pt x="5097491" y="3665084"/>
                  <a:pt x="5097518" y="3665569"/>
                </a:cubicBezTo>
                <a:cubicBezTo>
                  <a:pt x="5097915" y="3672776"/>
                  <a:pt x="5096966" y="3688591"/>
                  <a:pt x="5099829" y="3707357"/>
                </a:cubicBezTo>
                <a:cubicBezTo>
                  <a:pt x="5100505" y="3724716"/>
                  <a:pt x="5118078" y="3760234"/>
                  <a:pt x="5114696" y="3778166"/>
                </a:cubicBezTo>
                <a:cubicBezTo>
                  <a:pt x="5141627" y="3845122"/>
                  <a:pt x="5125427" y="3821305"/>
                  <a:pt x="5135379" y="3878222"/>
                </a:cubicBezTo>
                <a:cubicBezTo>
                  <a:pt x="5161519" y="3905047"/>
                  <a:pt x="5125417" y="4015047"/>
                  <a:pt x="5130138" y="4048117"/>
                </a:cubicBezTo>
                <a:cubicBezTo>
                  <a:pt x="5081804" y="4192084"/>
                  <a:pt x="5096262" y="4158987"/>
                  <a:pt x="5090040" y="4219510"/>
                </a:cubicBezTo>
                <a:cubicBezTo>
                  <a:pt x="5104553" y="4280033"/>
                  <a:pt x="5065380" y="4345686"/>
                  <a:pt x="5092812" y="4411258"/>
                </a:cubicBezTo>
                <a:cubicBezTo>
                  <a:pt x="5090630" y="4437329"/>
                  <a:pt x="5083878" y="4473140"/>
                  <a:pt x="5084599" y="4488531"/>
                </a:cubicBezTo>
                <a:cubicBezTo>
                  <a:pt x="5084423" y="4505410"/>
                  <a:pt x="5084248" y="4522289"/>
                  <a:pt x="5084072" y="4539168"/>
                </a:cubicBezTo>
                <a:cubicBezTo>
                  <a:pt x="5072114" y="4567830"/>
                  <a:pt x="5064305" y="4588197"/>
                  <a:pt x="5068936" y="4625153"/>
                </a:cubicBezTo>
                <a:cubicBezTo>
                  <a:pt x="5077433" y="4662889"/>
                  <a:pt x="5065899" y="4679357"/>
                  <a:pt x="5059114" y="4733115"/>
                </a:cubicBezTo>
                <a:cubicBezTo>
                  <a:pt x="5068687" y="4752352"/>
                  <a:pt x="5055370" y="4832308"/>
                  <a:pt x="5037209" y="4844323"/>
                </a:cubicBezTo>
                <a:cubicBezTo>
                  <a:pt x="5033444" y="4857054"/>
                  <a:pt x="5040194" y="4871554"/>
                  <a:pt x="5020638" y="4877992"/>
                </a:cubicBezTo>
                <a:cubicBezTo>
                  <a:pt x="4997151" y="4888353"/>
                  <a:pt x="5034418" y="4931200"/>
                  <a:pt x="5006413" y="4925805"/>
                </a:cubicBezTo>
                <a:cubicBezTo>
                  <a:pt x="5031964" y="4956261"/>
                  <a:pt x="4982840" y="4982633"/>
                  <a:pt x="4971037" y="5009272"/>
                </a:cubicBezTo>
                <a:cubicBezTo>
                  <a:pt x="4973259" y="5034036"/>
                  <a:pt x="4968375" y="5053859"/>
                  <a:pt x="4963105" y="5111369"/>
                </a:cubicBezTo>
                <a:cubicBezTo>
                  <a:pt x="4973224" y="5141336"/>
                  <a:pt x="4937413" y="5161742"/>
                  <a:pt x="4976341" y="5210876"/>
                </a:cubicBezTo>
                <a:cubicBezTo>
                  <a:pt x="4972455" y="5212581"/>
                  <a:pt x="4977054" y="5227501"/>
                  <a:pt x="4980617" y="5269726"/>
                </a:cubicBezTo>
                <a:cubicBezTo>
                  <a:pt x="4984182" y="5311951"/>
                  <a:pt x="4990390" y="5400671"/>
                  <a:pt x="4997733" y="5464225"/>
                </a:cubicBezTo>
                <a:cubicBezTo>
                  <a:pt x="5001765" y="5536542"/>
                  <a:pt x="4990225" y="5517959"/>
                  <a:pt x="5001400" y="5594585"/>
                </a:cubicBezTo>
                <a:cubicBezTo>
                  <a:pt x="4999908" y="5619318"/>
                  <a:pt x="4974042" y="5647975"/>
                  <a:pt x="4983700" y="5667896"/>
                </a:cubicBezTo>
                <a:cubicBezTo>
                  <a:pt x="4976834" y="5696311"/>
                  <a:pt x="4975579" y="5738356"/>
                  <a:pt x="4968506" y="5769225"/>
                </a:cubicBezTo>
                <a:cubicBezTo>
                  <a:pt x="4968926" y="5787258"/>
                  <a:pt x="4969344" y="5805291"/>
                  <a:pt x="4969765" y="5823324"/>
                </a:cubicBezTo>
                <a:cubicBezTo>
                  <a:pt x="4966122" y="5853058"/>
                  <a:pt x="4965608" y="5838948"/>
                  <a:pt x="4966129" y="5862699"/>
                </a:cubicBezTo>
                <a:lnTo>
                  <a:pt x="4970695" y="5906467"/>
                </a:lnTo>
                <a:lnTo>
                  <a:pt x="4991568" y="5939847"/>
                </a:lnTo>
                <a:cubicBezTo>
                  <a:pt x="4998848" y="5955713"/>
                  <a:pt x="4974731" y="5940131"/>
                  <a:pt x="4986815" y="5973994"/>
                </a:cubicBezTo>
                <a:cubicBezTo>
                  <a:pt x="4961187" y="5997051"/>
                  <a:pt x="4983444" y="6032039"/>
                  <a:pt x="4987776" y="6089693"/>
                </a:cubicBezTo>
                <a:lnTo>
                  <a:pt x="4991621" y="6224938"/>
                </a:lnTo>
                <a:cubicBezTo>
                  <a:pt x="4988442" y="6270972"/>
                  <a:pt x="5008962" y="6317522"/>
                  <a:pt x="5017157" y="6370251"/>
                </a:cubicBezTo>
                <a:cubicBezTo>
                  <a:pt x="5025353" y="6422980"/>
                  <a:pt x="5039938" y="6490855"/>
                  <a:pt x="5040797" y="6541313"/>
                </a:cubicBezTo>
                <a:cubicBezTo>
                  <a:pt x="5039898" y="6576319"/>
                  <a:pt x="5031912" y="6591883"/>
                  <a:pt x="5045375" y="6640957"/>
                </a:cubicBezTo>
                <a:cubicBezTo>
                  <a:pt x="5057505" y="6669536"/>
                  <a:pt x="5052276" y="6675394"/>
                  <a:pt x="5058442" y="6705297"/>
                </a:cubicBezTo>
                <a:cubicBezTo>
                  <a:pt x="5057367" y="6727133"/>
                  <a:pt x="5067901" y="6732087"/>
                  <a:pt x="5071125" y="6759582"/>
                </a:cubicBezTo>
                <a:cubicBezTo>
                  <a:pt x="5055614" y="6796071"/>
                  <a:pt x="5051656" y="6769544"/>
                  <a:pt x="5069172" y="6817746"/>
                </a:cubicBezTo>
                <a:cubicBezTo>
                  <a:pt x="5060956" y="6828354"/>
                  <a:pt x="5064525" y="6836369"/>
                  <a:pt x="5072322" y="6843646"/>
                </a:cubicBezTo>
                <a:lnTo>
                  <a:pt x="5091388" y="6857998"/>
                </a:lnTo>
                <a:lnTo>
                  <a:pt x="6096000" y="6857998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162325" y="0"/>
            <a:ext cx="7110743" cy="133083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kern="1200" dirty="0">
                <a:solidFill>
                  <a:schemeClr val="tx1"/>
                </a:solidFill>
                <a:latin typeface="Bogle" panose="020B0503020203060203" pitchFamily="34" charset="77"/>
              </a:rPr>
              <a:t> </a:t>
            </a:r>
            <a:r>
              <a:rPr lang="en-US" kern="1200" dirty="0">
                <a:solidFill>
                  <a:schemeClr val="tx1"/>
                </a:solidFill>
                <a:latin typeface="Bogle" panose="020B0503020203060203" pitchFamily="34" charset="77"/>
              </a:rPr>
              <a:t>Data Analysis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4FEDBA-108F-4344-A93A-C1D09144A5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8888" y="2022086"/>
            <a:ext cx="3572490" cy="3699704"/>
          </a:xfrm>
        </p:spPr>
        <p:txBody>
          <a:bodyPr vert="horz" lIns="91440" tIns="45720" rIns="91440" bIns="45720" rtlCol="0">
            <a:normAutofit/>
          </a:bodyPr>
          <a:lstStyle/>
          <a:p>
            <a:pPr marL="57150" indent="-285750">
              <a:buFont typeface="Wingdings" pitchFamily="2" charset="2"/>
              <a:buChar char="ü"/>
            </a:pPr>
            <a:r>
              <a:rPr lang="en-US" sz="1700" dirty="0"/>
              <a:t>Test</a:t>
            </a:r>
            <a:r>
              <a:rPr lang="en-US" sz="1500" dirty="0"/>
              <a:t>.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17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256C581-33CF-3549-909A-21814E7CAD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35" b="100000" l="0" r="100000">
                        <a14:foregroundMark x1="19244" y1="37433" x2="19244" y2="37433"/>
                        <a14:foregroundMark x1="31959" y1="47059" x2="31959" y2="47059"/>
                        <a14:foregroundMark x1="19931" y1="64171" x2="19931" y2="64171"/>
                        <a14:foregroundMark x1="28179" y1="70053" x2="28179" y2="70053"/>
                        <a14:foregroundMark x1="42612" y1="71123" x2="42612" y2="71123"/>
                        <a14:foregroundMark x1="55326" y1="65775" x2="55326" y2="65775"/>
                        <a14:foregroundMark x1="61856" y1="66845" x2="61856" y2="66845"/>
                        <a14:foregroundMark x1="37113" y1="24599" x2="37113" y2="24599"/>
                        <a14:foregroundMark x1="34708" y1="11765" x2="34708" y2="11765"/>
                        <a14:foregroundMark x1="23711" y1="11765" x2="23711" y2="11765"/>
                        <a14:foregroundMark x1="23711" y1="22995" x2="23711" y2="22995"/>
                        <a14:foregroundMark x1="39863" y1="40107" x2="39863" y2="40107"/>
                        <a14:foregroundMark x1="26460" y1="47059" x2="26460" y2="4705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9" y="120447"/>
            <a:ext cx="1268279" cy="81501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8F1E56F-DD32-5C41-8A0E-A2EC8745F0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9353" y="325938"/>
            <a:ext cx="1446786" cy="379864"/>
          </a:xfrm>
          <a:prstGeom prst="rect">
            <a:avLst/>
          </a:prstGeom>
        </p:spPr>
      </p:pic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CC1B016-7722-9A40-8495-A765EE7343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8568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3C54F4CE-85F0-46ED-80DA-9518C9251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DADD1FCA-8ACB-4958-81DD-4CDD6D3E1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802086" cy="6858000"/>
          </a:xfrm>
          <a:custGeom>
            <a:avLst/>
            <a:gdLst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9647 w 5734864"/>
              <a:gd name="connsiteY33" fmla="*/ 1936120 h 6858000"/>
              <a:gd name="connsiteX34" fmla="*/ 714660 w 5734864"/>
              <a:gd name="connsiteY34" fmla="*/ 1982709 h 6858000"/>
              <a:gd name="connsiteX35" fmla="*/ 710759 w 5734864"/>
              <a:gd name="connsiteY35" fmla="*/ 2013010 h 6858000"/>
              <a:gd name="connsiteX36" fmla="*/ 697927 w 5734864"/>
              <a:gd name="connsiteY36" fmla="*/ 2069833 h 6858000"/>
              <a:gd name="connsiteX37" fmla="*/ 693594 w 5734864"/>
              <a:gd name="connsiteY37" fmla="*/ 2103731 h 6858000"/>
              <a:gd name="connsiteX38" fmla="*/ 691109 w 5734864"/>
              <a:gd name="connsiteY38" fmla="*/ 2124027 h 6858000"/>
              <a:gd name="connsiteX39" fmla="*/ 676593 w 5734864"/>
              <a:gd name="connsiteY39" fmla="*/ 2176182 h 6858000"/>
              <a:gd name="connsiteX40" fmla="*/ 633227 w 5734864"/>
              <a:gd name="connsiteY40" fmla="*/ 2258036 h 6858000"/>
              <a:gd name="connsiteX41" fmla="*/ 625564 w 5734864"/>
              <a:gd name="connsiteY41" fmla="*/ 2284567 h 6858000"/>
              <a:gd name="connsiteX42" fmla="*/ 627074 w 5734864"/>
              <a:gd name="connsiteY42" fmla="*/ 2289605 h 6858000"/>
              <a:gd name="connsiteX43" fmla="*/ 614574 w 5734864"/>
              <a:gd name="connsiteY43" fmla="*/ 2308717 h 6858000"/>
              <a:gd name="connsiteX44" fmla="*/ 606890 w 5734864"/>
              <a:gd name="connsiteY44" fmla="*/ 2320662 h 6858000"/>
              <a:gd name="connsiteX45" fmla="*/ 605558 w 5734864"/>
              <a:gd name="connsiteY45" fmla="*/ 2327897 h 6858000"/>
              <a:gd name="connsiteX46" fmla="*/ 602202 w 5734864"/>
              <a:gd name="connsiteY46" fmla="*/ 2357749 h 6858000"/>
              <a:gd name="connsiteX47" fmla="*/ 600213 w 5734864"/>
              <a:gd name="connsiteY47" fmla="*/ 2364905 h 6858000"/>
              <a:gd name="connsiteX48" fmla="*/ 597160 w 5734864"/>
              <a:gd name="connsiteY48" fmla="*/ 2388351 h 6858000"/>
              <a:gd name="connsiteX49" fmla="*/ 597982 w 5734864"/>
              <a:gd name="connsiteY49" fmla="*/ 2402296 h 6858000"/>
              <a:gd name="connsiteX50" fmla="*/ 593150 w 5734864"/>
              <a:gd name="connsiteY50" fmla="*/ 2420015 h 6858000"/>
              <a:gd name="connsiteX51" fmla="*/ 592833 w 5734864"/>
              <a:gd name="connsiteY51" fmla="*/ 2422749 h 6858000"/>
              <a:gd name="connsiteX52" fmla="*/ 594479 w 5734864"/>
              <a:gd name="connsiteY52" fmla="*/ 2426002 h 6858000"/>
              <a:gd name="connsiteX53" fmla="*/ 591963 w 5734864"/>
              <a:gd name="connsiteY53" fmla="*/ 2431950 h 6858000"/>
              <a:gd name="connsiteX54" fmla="*/ 591544 w 5734864"/>
              <a:gd name="connsiteY54" fmla="*/ 2433897 h 6858000"/>
              <a:gd name="connsiteX55" fmla="*/ 589519 w 5734864"/>
              <a:gd name="connsiteY55" fmla="*/ 2451398 h 6858000"/>
              <a:gd name="connsiteX56" fmla="*/ 590037 w 5734864"/>
              <a:gd name="connsiteY56" fmla="*/ 2455536 h 6858000"/>
              <a:gd name="connsiteX57" fmla="*/ 588179 w 5734864"/>
              <a:gd name="connsiteY57" fmla="*/ 2462981 h 6858000"/>
              <a:gd name="connsiteX58" fmla="*/ 583434 w 5734864"/>
              <a:gd name="connsiteY58" fmla="*/ 2503991 h 6858000"/>
              <a:gd name="connsiteX59" fmla="*/ 567942 w 5734864"/>
              <a:gd name="connsiteY59" fmla="*/ 2652936 h 6858000"/>
              <a:gd name="connsiteX60" fmla="*/ 573869 w 5734864"/>
              <a:gd name="connsiteY60" fmla="*/ 2670188 h 6858000"/>
              <a:gd name="connsiteX61" fmla="*/ 575243 w 5734864"/>
              <a:gd name="connsiteY61" fmla="*/ 2688114 h 6858000"/>
              <a:gd name="connsiteX62" fmla="*/ 573824 w 5734864"/>
              <a:gd name="connsiteY62" fmla="*/ 2689856 h 6858000"/>
              <a:gd name="connsiteX63" fmla="*/ 570699 w 5734864"/>
              <a:gd name="connsiteY63" fmla="*/ 2709353 h 6858000"/>
              <a:gd name="connsiteX64" fmla="*/ 573192 w 5734864"/>
              <a:gd name="connsiteY64" fmla="*/ 2714527 h 6858000"/>
              <a:gd name="connsiteX65" fmla="*/ 572044 w 5734864"/>
              <a:gd name="connsiteY65" fmla="*/ 2728187 h 6858000"/>
              <a:gd name="connsiteX66" fmla="*/ 572465 w 5734864"/>
              <a:gd name="connsiteY66" fmla="*/ 2755863 h 6858000"/>
              <a:gd name="connsiteX67" fmla="*/ 570028 w 5734864"/>
              <a:gd name="connsiteY67" fmla="*/ 2760324 h 6858000"/>
              <a:gd name="connsiteX68" fmla="*/ 566748 w 5734864"/>
              <a:gd name="connsiteY68" fmla="*/ 2800948 h 6858000"/>
              <a:gd name="connsiteX69" fmla="*/ 565509 w 5734864"/>
              <a:gd name="connsiteY69" fmla="*/ 2801167 h 6858000"/>
              <a:gd name="connsiteX70" fmla="*/ 559367 w 5734864"/>
              <a:gd name="connsiteY70" fmla="*/ 2811129 h 6858000"/>
              <a:gd name="connsiteX71" fmla="*/ 550354 w 5734864"/>
              <a:gd name="connsiteY71" fmla="*/ 2830949 h 6858000"/>
              <a:gd name="connsiteX72" fmla="*/ 514795 w 5734864"/>
              <a:gd name="connsiteY72" fmla="*/ 2872433 h 6858000"/>
              <a:gd name="connsiteX73" fmla="*/ 509875 w 5734864"/>
              <a:gd name="connsiteY73" fmla="*/ 2923099 h 6858000"/>
              <a:gd name="connsiteX74" fmla="*/ 509577 w 5734864"/>
              <a:gd name="connsiteY74" fmla="*/ 2923197 h 6858000"/>
              <a:gd name="connsiteX75" fmla="*/ 507597 w 5734864"/>
              <a:gd name="connsiteY75" fmla="*/ 2931868 h 6858000"/>
              <a:gd name="connsiteX76" fmla="*/ 507379 w 5734864"/>
              <a:gd name="connsiteY76" fmla="*/ 2938322 h 6858000"/>
              <a:gd name="connsiteX77" fmla="*/ 504725 w 5734864"/>
              <a:gd name="connsiteY77" fmla="*/ 2954519 h 6858000"/>
              <a:gd name="connsiteX78" fmla="*/ 502018 w 5734864"/>
              <a:gd name="connsiteY78" fmla="*/ 2959643 h 6858000"/>
              <a:gd name="connsiteX79" fmla="*/ 498360 w 5734864"/>
              <a:gd name="connsiteY79" fmla="*/ 2961019 h 6858000"/>
              <a:gd name="connsiteX80" fmla="*/ 498483 w 5734864"/>
              <a:gd name="connsiteY80" fmla="*/ 2962590 h 6858000"/>
              <a:gd name="connsiteX81" fmla="*/ 484403 w 5734864"/>
              <a:gd name="connsiteY81" fmla="*/ 2990538 h 6858000"/>
              <a:gd name="connsiteX82" fmla="*/ 463075 w 5734864"/>
              <a:gd name="connsiteY82" fmla="*/ 3055956 h 6858000"/>
              <a:gd name="connsiteX83" fmla="*/ 455013 w 5734864"/>
              <a:gd name="connsiteY83" fmla="*/ 3094482 h 6858000"/>
              <a:gd name="connsiteX84" fmla="*/ 428391 w 5734864"/>
              <a:gd name="connsiteY84" fmla="*/ 3198850 h 6858000"/>
              <a:gd name="connsiteX85" fmla="*/ 401440 w 5734864"/>
              <a:gd name="connsiteY85" fmla="*/ 3307560 h 6858000"/>
              <a:gd name="connsiteX86" fmla="*/ 386076 w 5734864"/>
              <a:gd name="connsiteY86" fmla="*/ 3373943 h 6858000"/>
              <a:gd name="connsiteX87" fmla="*/ 374726 w 5734864"/>
              <a:gd name="connsiteY87" fmla="*/ 3381364 h 6858000"/>
              <a:gd name="connsiteX88" fmla="*/ 369145 w 5734864"/>
              <a:gd name="connsiteY88" fmla="*/ 3383729 h 6858000"/>
              <a:gd name="connsiteX89" fmla="*/ 364294 w 5734864"/>
              <a:gd name="connsiteY89" fmla="*/ 3414159 h 6858000"/>
              <a:gd name="connsiteX90" fmla="*/ 366450 w 5734864"/>
              <a:gd name="connsiteY90" fmla="*/ 3436925 h 6858000"/>
              <a:gd name="connsiteX91" fmla="*/ 351743 w 5734864"/>
              <a:gd name="connsiteY91" fmla="*/ 3521619 h 6858000"/>
              <a:gd name="connsiteX92" fmla="*/ 345784 w 5734864"/>
              <a:gd name="connsiteY92" fmla="*/ 3603757 h 6858000"/>
              <a:gd name="connsiteX93" fmla="*/ 344198 w 5734864"/>
              <a:gd name="connsiteY93" fmla="*/ 3652424 h 6858000"/>
              <a:gd name="connsiteX94" fmla="*/ 352450 w 5734864"/>
              <a:gd name="connsiteY94" fmla="*/ 3665222 h 6858000"/>
              <a:gd name="connsiteX95" fmla="*/ 342621 w 5734864"/>
              <a:gd name="connsiteY95" fmla="*/ 3700804 h 6858000"/>
              <a:gd name="connsiteX96" fmla="*/ 341514 w 5734864"/>
              <a:gd name="connsiteY96" fmla="*/ 3734774 h 6858000"/>
              <a:gd name="connsiteX97" fmla="*/ 340607 w 5734864"/>
              <a:gd name="connsiteY97" fmla="*/ 3785153 h 6858000"/>
              <a:gd name="connsiteX98" fmla="*/ 340707 w 5734864"/>
              <a:gd name="connsiteY98" fmla="*/ 3788177 h 6858000"/>
              <a:gd name="connsiteX99" fmla="*/ 340361 w 5734864"/>
              <a:gd name="connsiteY99" fmla="*/ 3798803 h 6858000"/>
              <a:gd name="connsiteX100" fmla="*/ 339642 w 5734864"/>
              <a:gd name="connsiteY100" fmla="*/ 3838750 h 6858000"/>
              <a:gd name="connsiteX101" fmla="*/ 360295 w 5734864"/>
              <a:gd name="connsiteY101" fmla="*/ 4015196 h 6858000"/>
              <a:gd name="connsiteX102" fmla="*/ 339043 w 5734864"/>
              <a:gd name="connsiteY102" fmla="*/ 4052778 h 6858000"/>
              <a:gd name="connsiteX103" fmla="*/ 339343 w 5734864"/>
              <a:gd name="connsiteY103" fmla="*/ 4096257 h 6858000"/>
              <a:gd name="connsiteX104" fmla="*/ 340786 w 5734864"/>
              <a:gd name="connsiteY104" fmla="*/ 4321136 h 6858000"/>
              <a:gd name="connsiteX105" fmla="*/ 343158 w 5734864"/>
              <a:gd name="connsiteY105" fmla="*/ 4429174 h 6858000"/>
              <a:gd name="connsiteX106" fmla="*/ 334599 w 5734864"/>
              <a:gd name="connsiteY106" fmla="*/ 4449938 h 6858000"/>
              <a:gd name="connsiteX107" fmla="*/ 332890 w 5734864"/>
              <a:gd name="connsiteY107" fmla="*/ 4453515 h 6858000"/>
              <a:gd name="connsiteX108" fmla="*/ 331105 w 5734864"/>
              <a:gd name="connsiteY108" fmla="*/ 4467941 h 6858000"/>
              <a:gd name="connsiteX109" fmla="*/ 324289 w 5734864"/>
              <a:gd name="connsiteY109" fmla="*/ 4471861 h 6858000"/>
              <a:gd name="connsiteX110" fmla="*/ 317079 w 5734864"/>
              <a:gd name="connsiteY110" fmla="*/ 4493468 h 6858000"/>
              <a:gd name="connsiteX111" fmla="*/ 315557 w 5734864"/>
              <a:gd name="connsiteY111" fmla="*/ 4520067 h 6858000"/>
              <a:gd name="connsiteX112" fmla="*/ 315240 w 5734864"/>
              <a:gd name="connsiteY112" fmla="*/ 4536872 h 6858000"/>
              <a:gd name="connsiteX113" fmla="*/ 316200 w 5734864"/>
              <a:gd name="connsiteY113" fmla="*/ 4538297 h 6858000"/>
              <a:gd name="connsiteX114" fmla="*/ 317507 w 5734864"/>
              <a:gd name="connsiteY114" fmla="*/ 4547582 h 6858000"/>
              <a:gd name="connsiteX115" fmla="*/ 323078 w 5734864"/>
              <a:gd name="connsiteY115" fmla="*/ 4592102 h 6858000"/>
              <a:gd name="connsiteX116" fmla="*/ 328722 w 5734864"/>
              <a:gd name="connsiteY116" fmla="*/ 4667914 h 6858000"/>
              <a:gd name="connsiteX117" fmla="*/ 335597 w 5734864"/>
              <a:gd name="connsiteY117" fmla="*/ 4695035 h 6858000"/>
              <a:gd name="connsiteX118" fmla="*/ 339485 w 5734864"/>
              <a:gd name="connsiteY118" fmla="*/ 4695979 h 6858000"/>
              <a:gd name="connsiteX119" fmla="*/ 341089 w 5734864"/>
              <a:gd name="connsiteY119" fmla="*/ 4704268 h 6858000"/>
              <a:gd name="connsiteX120" fmla="*/ 342177 w 5734864"/>
              <a:gd name="connsiteY120" fmla="*/ 4706060 h 6858000"/>
              <a:gd name="connsiteX121" fmla="*/ 347751 w 5734864"/>
              <a:gd name="connsiteY121" fmla="*/ 4716754 h 6858000"/>
              <a:gd name="connsiteX122" fmla="*/ 344125 w 5734864"/>
              <a:gd name="connsiteY122" fmla="*/ 4764669 h 6858000"/>
              <a:gd name="connsiteX123" fmla="*/ 340188 w 5734864"/>
              <a:gd name="connsiteY123" fmla="*/ 4779386 h 6858000"/>
              <a:gd name="connsiteX124" fmla="*/ 335146 w 5734864"/>
              <a:gd name="connsiteY124" fmla="*/ 4787491 h 6858000"/>
              <a:gd name="connsiteX125" fmla="*/ 319124 w 5734864"/>
              <a:gd name="connsiteY125" fmla="*/ 4843514 h 6858000"/>
              <a:gd name="connsiteX126" fmla="*/ 305956 w 5734864"/>
              <a:gd name="connsiteY126" fmla="*/ 4881505 h 6858000"/>
              <a:gd name="connsiteX127" fmla="*/ 301062 w 5734864"/>
              <a:gd name="connsiteY127" fmla="*/ 4889332 h 6858000"/>
              <a:gd name="connsiteX128" fmla="*/ 302141 w 5734864"/>
              <a:gd name="connsiteY128" fmla="*/ 4899400 h 6858000"/>
              <a:gd name="connsiteX129" fmla="*/ 304424 w 5734864"/>
              <a:gd name="connsiteY129" fmla="*/ 4902664 h 6858000"/>
              <a:gd name="connsiteX130" fmla="*/ 293123 w 5734864"/>
              <a:gd name="connsiteY130" fmla="*/ 4932769 h 6858000"/>
              <a:gd name="connsiteX131" fmla="*/ 292275 w 5734864"/>
              <a:gd name="connsiteY131" fmla="*/ 4936482 h 6858000"/>
              <a:gd name="connsiteX132" fmla="*/ 288304 w 5734864"/>
              <a:gd name="connsiteY132" fmla="*/ 4962325 h 6858000"/>
              <a:gd name="connsiteX133" fmla="*/ 287420 w 5734864"/>
              <a:gd name="connsiteY133" fmla="*/ 5042193 h 6858000"/>
              <a:gd name="connsiteX134" fmla="*/ 287020 w 5734864"/>
              <a:gd name="connsiteY134" fmla="*/ 5065655 h 6858000"/>
              <a:gd name="connsiteX135" fmla="*/ 288488 w 5734864"/>
              <a:gd name="connsiteY135" fmla="*/ 5082216 h 6858000"/>
              <a:gd name="connsiteX136" fmla="*/ 282763 w 5734864"/>
              <a:gd name="connsiteY136" fmla="*/ 5127114 h 6858000"/>
              <a:gd name="connsiteX137" fmla="*/ 269316 w 5734864"/>
              <a:gd name="connsiteY137" fmla="*/ 5202682 h 6858000"/>
              <a:gd name="connsiteX138" fmla="*/ 269174 w 5734864"/>
              <a:gd name="connsiteY138" fmla="*/ 5230835 h 6858000"/>
              <a:gd name="connsiteX139" fmla="*/ 272679 w 5734864"/>
              <a:gd name="connsiteY139" fmla="*/ 5232660 h 6858000"/>
              <a:gd name="connsiteX140" fmla="*/ 272160 w 5734864"/>
              <a:gd name="connsiteY140" fmla="*/ 5241150 h 6858000"/>
              <a:gd name="connsiteX141" fmla="*/ 272760 w 5734864"/>
              <a:gd name="connsiteY141" fmla="*/ 5243156 h 6858000"/>
              <a:gd name="connsiteX142" fmla="*/ 275462 w 5734864"/>
              <a:gd name="connsiteY142" fmla="*/ 5254919 h 6858000"/>
              <a:gd name="connsiteX143" fmla="*/ 262897 w 5734864"/>
              <a:gd name="connsiteY143" fmla="*/ 5286259 h 6858000"/>
              <a:gd name="connsiteX144" fmla="*/ 252761 w 5734864"/>
              <a:gd name="connsiteY144" fmla="*/ 5357801 h 6858000"/>
              <a:gd name="connsiteX145" fmla="*/ 242360 w 5734864"/>
              <a:gd name="connsiteY145" fmla="*/ 5460080 h 6858000"/>
              <a:gd name="connsiteX146" fmla="*/ 229880 w 5734864"/>
              <a:gd name="connsiteY146" fmla="*/ 5539714 h 6858000"/>
              <a:gd name="connsiteX147" fmla="*/ 204283 w 5734864"/>
              <a:gd name="connsiteY147" fmla="*/ 5639080 h 6858000"/>
              <a:gd name="connsiteX148" fmla="*/ 198948 w 5734864"/>
              <a:gd name="connsiteY148" fmla="*/ 5710958 h 6858000"/>
              <a:gd name="connsiteX149" fmla="*/ 192367 w 5734864"/>
              <a:gd name="connsiteY149" fmla="*/ 5719859 h 6858000"/>
              <a:gd name="connsiteX150" fmla="*/ 188035 w 5734864"/>
              <a:gd name="connsiteY150" fmla="*/ 5729935 h 6858000"/>
              <a:gd name="connsiteX151" fmla="*/ 188428 w 5734864"/>
              <a:gd name="connsiteY151" fmla="*/ 5731182 h 6858000"/>
              <a:gd name="connsiteX152" fmla="*/ 181635 w 5734864"/>
              <a:gd name="connsiteY152" fmla="*/ 5753538 h 6858000"/>
              <a:gd name="connsiteX153" fmla="*/ 169744 w 5734864"/>
              <a:gd name="connsiteY153" fmla="*/ 5796307 h 6858000"/>
              <a:gd name="connsiteX154" fmla="*/ 170351 w 5734864"/>
              <a:gd name="connsiteY154" fmla="*/ 5796644 h 6858000"/>
              <a:gd name="connsiteX155" fmla="*/ 171559 w 5734864"/>
              <a:gd name="connsiteY155" fmla="*/ 5803435 h 6858000"/>
              <a:gd name="connsiteX156" fmla="*/ 172284 w 5734864"/>
              <a:gd name="connsiteY156" fmla="*/ 5816391 h 6858000"/>
              <a:gd name="connsiteX157" fmla="*/ 182542 w 5734864"/>
              <a:gd name="connsiteY157" fmla="*/ 5846382 h 6858000"/>
              <a:gd name="connsiteX158" fmla="*/ 175877 w 5734864"/>
              <a:gd name="connsiteY158" fmla="*/ 5871336 h 6858000"/>
              <a:gd name="connsiteX159" fmla="*/ 174910 w 5734864"/>
              <a:gd name="connsiteY159" fmla="*/ 5876376 h 6858000"/>
              <a:gd name="connsiteX160" fmla="*/ 175047 w 5734864"/>
              <a:gd name="connsiteY160" fmla="*/ 5876483 h 6858000"/>
              <a:gd name="connsiteX161" fmla="*/ 174335 w 5734864"/>
              <a:gd name="connsiteY161" fmla="*/ 5881814 h 6858000"/>
              <a:gd name="connsiteX162" fmla="*/ 171273 w 5734864"/>
              <a:gd name="connsiteY162" fmla="*/ 5895339 h 6858000"/>
              <a:gd name="connsiteX163" fmla="*/ 171658 w 5734864"/>
              <a:gd name="connsiteY163" fmla="*/ 5898749 h 6858000"/>
              <a:gd name="connsiteX164" fmla="*/ 174658 w 5734864"/>
              <a:gd name="connsiteY164" fmla="*/ 5919558 h 6858000"/>
              <a:gd name="connsiteX165" fmla="*/ 169099 w 5734864"/>
              <a:gd name="connsiteY165" fmla="*/ 5984417 h 6858000"/>
              <a:gd name="connsiteX166" fmla="*/ 162007 w 5734864"/>
              <a:gd name="connsiteY166" fmla="*/ 6049043 h 6858000"/>
              <a:gd name="connsiteX167" fmla="*/ 156875 w 5734864"/>
              <a:gd name="connsiteY167" fmla="*/ 6114000 h 6858000"/>
              <a:gd name="connsiteX168" fmla="*/ 165441 w 5734864"/>
              <a:gd name="connsiteY168" fmla="*/ 6146938 h 6858000"/>
              <a:gd name="connsiteX169" fmla="*/ 165177 w 5734864"/>
              <a:gd name="connsiteY169" fmla="*/ 6150658 h 6858000"/>
              <a:gd name="connsiteX170" fmla="*/ 161772 w 5734864"/>
              <a:gd name="connsiteY170" fmla="*/ 6160011 h 6858000"/>
              <a:gd name="connsiteX171" fmla="*/ 160051 w 5734864"/>
              <a:gd name="connsiteY171" fmla="*/ 6163393 h 6858000"/>
              <a:gd name="connsiteX172" fmla="*/ 158473 w 5734864"/>
              <a:gd name="connsiteY172" fmla="*/ 6168628 h 6858000"/>
              <a:gd name="connsiteX173" fmla="*/ 158573 w 5734864"/>
              <a:gd name="connsiteY173" fmla="*/ 6168799 h 6858000"/>
              <a:gd name="connsiteX174" fmla="*/ 146463 w 5734864"/>
              <a:gd name="connsiteY174" fmla="*/ 6196671 h 6858000"/>
              <a:gd name="connsiteX175" fmla="*/ 150209 w 5734864"/>
              <a:gd name="connsiteY175" fmla="*/ 6232365 h 6858000"/>
              <a:gd name="connsiteX176" fmla="*/ 148544 w 5734864"/>
              <a:gd name="connsiteY176" fmla="*/ 6246162 h 6858000"/>
              <a:gd name="connsiteX177" fmla="*/ 148403 w 5734864"/>
              <a:gd name="connsiteY177" fmla="*/ 6253754 h 6858000"/>
              <a:gd name="connsiteX178" fmla="*/ 138880 w 5734864"/>
              <a:gd name="connsiteY178" fmla="*/ 6276449 h 6858000"/>
              <a:gd name="connsiteX179" fmla="*/ 138683 w 5734864"/>
              <a:gd name="connsiteY179" fmla="*/ 6279721 h 6858000"/>
              <a:gd name="connsiteX180" fmla="*/ 130721 w 5734864"/>
              <a:gd name="connsiteY180" fmla="*/ 6293675 h 6858000"/>
              <a:gd name="connsiteX181" fmla="*/ 120717 w 5734864"/>
              <a:gd name="connsiteY181" fmla="*/ 6313967 h 6858000"/>
              <a:gd name="connsiteX182" fmla="*/ 120841 w 5734864"/>
              <a:gd name="connsiteY182" fmla="*/ 6315437 h 6858000"/>
              <a:gd name="connsiteX183" fmla="*/ 115208 w 5734864"/>
              <a:gd name="connsiteY183" fmla="*/ 6324024 h 6858000"/>
              <a:gd name="connsiteX184" fmla="*/ 101217 w 5734864"/>
              <a:gd name="connsiteY184" fmla="*/ 6365923 h 6858000"/>
              <a:gd name="connsiteX185" fmla="*/ 74946 w 5734864"/>
              <a:gd name="connsiteY185" fmla="*/ 6556817 h 6858000"/>
              <a:gd name="connsiteX186" fmla="*/ 16001 w 5734864"/>
              <a:gd name="connsiteY186" fmla="*/ 6808678 h 6858000"/>
              <a:gd name="connsiteX187" fmla="*/ 0 w 5734864"/>
              <a:gd name="connsiteY187" fmla="*/ 6858000 h 6858000"/>
              <a:gd name="connsiteX188" fmla="*/ 5734864 w 5734864"/>
              <a:gd name="connsiteY188" fmla="*/ 685800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4660 w 5734864"/>
              <a:gd name="connsiteY33" fmla="*/ 1982709 h 6858000"/>
              <a:gd name="connsiteX34" fmla="*/ 710759 w 5734864"/>
              <a:gd name="connsiteY34" fmla="*/ 2013010 h 6858000"/>
              <a:gd name="connsiteX35" fmla="*/ 697927 w 5734864"/>
              <a:gd name="connsiteY35" fmla="*/ 2069833 h 6858000"/>
              <a:gd name="connsiteX36" fmla="*/ 693594 w 5734864"/>
              <a:gd name="connsiteY36" fmla="*/ 2103731 h 6858000"/>
              <a:gd name="connsiteX37" fmla="*/ 691109 w 5734864"/>
              <a:gd name="connsiteY37" fmla="*/ 2124027 h 6858000"/>
              <a:gd name="connsiteX38" fmla="*/ 676593 w 5734864"/>
              <a:gd name="connsiteY38" fmla="*/ 2176182 h 6858000"/>
              <a:gd name="connsiteX39" fmla="*/ 633227 w 5734864"/>
              <a:gd name="connsiteY39" fmla="*/ 2258036 h 6858000"/>
              <a:gd name="connsiteX40" fmla="*/ 625564 w 5734864"/>
              <a:gd name="connsiteY40" fmla="*/ 2284567 h 6858000"/>
              <a:gd name="connsiteX41" fmla="*/ 627074 w 5734864"/>
              <a:gd name="connsiteY41" fmla="*/ 2289605 h 6858000"/>
              <a:gd name="connsiteX42" fmla="*/ 614574 w 5734864"/>
              <a:gd name="connsiteY42" fmla="*/ 2308717 h 6858000"/>
              <a:gd name="connsiteX43" fmla="*/ 606890 w 5734864"/>
              <a:gd name="connsiteY43" fmla="*/ 2320662 h 6858000"/>
              <a:gd name="connsiteX44" fmla="*/ 605558 w 5734864"/>
              <a:gd name="connsiteY44" fmla="*/ 2327897 h 6858000"/>
              <a:gd name="connsiteX45" fmla="*/ 602202 w 5734864"/>
              <a:gd name="connsiteY45" fmla="*/ 2357749 h 6858000"/>
              <a:gd name="connsiteX46" fmla="*/ 600213 w 5734864"/>
              <a:gd name="connsiteY46" fmla="*/ 2364905 h 6858000"/>
              <a:gd name="connsiteX47" fmla="*/ 597160 w 5734864"/>
              <a:gd name="connsiteY47" fmla="*/ 2388351 h 6858000"/>
              <a:gd name="connsiteX48" fmla="*/ 597982 w 5734864"/>
              <a:gd name="connsiteY48" fmla="*/ 2402296 h 6858000"/>
              <a:gd name="connsiteX49" fmla="*/ 593150 w 5734864"/>
              <a:gd name="connsiteY49" fmla="*/ 2420015 h 6858000"/>
              <a:gd name="connsiteX50" fmla="*/ 592833 w 5734864"/>
              <a:gd name="connsiteY50" fmla="*/ 2422749 h 6858000"/>
              <a:gd name="connsiteX51" fmla="*/ 594479 w 5734864"/>
              <a:gd name="connsiteY51" fmla="*/ 2426002 h 6858000"/>
              <a:gd name="connsiteX52" fmla="*/ 591963 w 5734864"/>
              <a:gd name="connsiteY52" fmla="*/ 2431950 h 6858000"/>
              <a:gd name="connsiteX53" fmla="*/ 591544 w 5734864"/>
              <a:gd name="connsiteY53" fmla="*/ 2433897 h 6858000"/>
              <a:gd name="connsiteX54" fmla="*/ 589519 w 5734864"/>
              <a:gd name="connsiteY54" fmla="*/ 2451398 h 6858000"/>
              <a:gd name="connsiteX55" fmla="*/ 590037 w 5734864"/>
              <a:gd name="connsiteY55" fmla="*/ 2455536 h 6858000"/>
              <a:gd name="connsiteX56" fmla="*/ 588179 w 5734864"/>
              <a:gd name="connsiteY56" fmla="*/ 2462981 h 6858000"/>
              <a:gd name="connsiteX57" fmla="*/ 583434 w 5734864"/>
              <a:gd name="connsiteY57" fmla="*/ 2503991 h 6858000"/>
              <a:gd name="connsiteX58" fmla="*/ 567942 w 5734864"/>
              <a:gd name="connsiteY58" fmla="*/ 2652936 h 6858000"/>
              <a:gd name="connsiteX59" fmla="*/ 573869 w 5734864"/>
              <a:gd name="connsiteY59" fmla="*/ 2670188 h 6858000"/>
              <a:gd name="connsiteX60" fmla="*/ 575243 w 5734864"/>
              <a:gd name="connsiteY60" fmla="*/ 2688114 h 6858000"/>
              <a:gd name="connsiteX61" fmla="*/ 573824 w 5734864"/>
              <a:gd name="connsiteY61" fmla="*/ 2689856 h 6858000"/>
              <a:gd name="connsiteX62" fmla="*/ 570699 w 5734864"/>
              <a:gd name="connsiteY62" fmla="*/ 2709353 h 6858000"/>
              <a:gd name="connsiteX63" fmla="*/ 573192 w 5734864"/>
              <a:gd name="connsiteY63" fmla="*/ 2714527 h 6858000"/>
              <a:gd name="connsiteX64" fmla="*/ 572044 w 5734864"/>
              <a:gd name="connsiteY64" fmla="*/ 2728187 h 6858000"/>
              <a:gd name="connsiteX65" fmla="*/ 572465 w 5734864"/>
              <a:gd name="connsiteY65" fmla="*/ 2755863 h 6858000"/>
              <a:gd name="connsiteX66" fmla="*/ 570028 w 5734864"/>
              <a:gd name="connsiteY66" fmla="*/ 2760324 h 6858000"/>
              <a:gd name="connsiteX67" fmla="*/ 566748 w 5734864"/>
              <a:gd name="connsiteY67" fmla="*/ 2800948 h 6858000"/>
              <a:gd name="connsiteX68" fmla="*/ 565509 w 5734864"/>
              <a:gd name="connsiteY68" fmla="*/ 2801167 h 6858000"/>
              <a:gd name="connsiteX69" fmla="*/ 559367 w 5734864"/>
              <a:gd name="connsiteY69" fmla="*/ 2811129 h 6858000"/>
              <a:gd name="connsiteX70" fmla="*/ 550354 w 5734864"/>
              <a:gd name="connsiteY70" fmla="*/ 2830949 h 6858000"/>
              <a:gd name="connsiteX71" fmla="*/ 514795 w 5734864"/>
              <a:gd name="connsiteY71" fmla="*/ 2872433 h 6858000"/>
              <a:gd name="connsiteX72" fmla="*/ 509875 w 5734864"/>
              <a:gd name="connsiteY72" fmla="*/ 2923099 h 6858000"/>
              <a:gd name="connsiteX73" fmla="*/ 509577 w 5734864"/>
              <a:gd name="connsiteY73" fmla="*/ 2923197 h 6858000"/>
              <a:gd name="connsiteX74" fmla="*/ 507597 w 5734864"/>
              <a:gd name="connsiteY74" fmla="*/ 2931868 h 6858000"/>
              <a:gd name="connsiteX75" fmla="*/ 507379 w 5734864"/>
              <a:gd name="connsiteY75" fmla="*/ 2938322 h 6858000"/>
              <a:gd name="connsiteX76" fmla="*/ 504725 w 5734864"/>
              <a:gd name="connsiteY76" fmla="*/ 2954519 h 6858000"/>
              <a:gd name="connsiteX77" fmla="*/ 502018 w 5734864"/>
              <a:gd name="connsiteY77" fmla="*/ 2959643 h 6858000"/>
              <a:gd name="connsiteX78" fmla="*/ 498360 w 5734864"/>
              <a:gd name="connsiteY78" fmla="*/ 2961019 h 6858000"/>
              <a:gd name="connsiteX79" fmla="*/ 498483 w 5734864"/>
              <a:gd name="connsiteY79" fmla="*/ 2962590 h 6858000"/>
              <a:gd name="connsiteX80" fmla="*/ 484403 w 5734864"/>
              <a:gd name="connsiteY80" fmla="*/ 2990538 h 6858000"/>
              <a:gd name="connsiteX81" fmla="*/ 463075 w 5734864"/>
              <a:gd name="connsiteY81" fmla="*/ 3055956 h 6858000"/>
              <a:gd name="connsiteX82" fmla="*/ 455013 w 5734864"/>
              <a:gd name="connsiteY82" fmla="*/ 3094482 h 6858000"/>
              <a:gd name="connsiteX83" fmla="*/ 428391 w 5734864"/>
              <a:gd name="connsiteY83" fmla="*/ 3198850 h 6858000"/>
              <a:gd name="connsiteX84" fmla="*/ 401440 w 5734864"/>
              <a:gd name="connsiteY84" fmla="*/ 3307560 h 6858000"/>
              <a:gd name="connsiteX85" fmla="*/ 386076 w 5734864"/>
              <a:gd name="connsiteY85" fmla="*/ 3373943 h 6858000"/>
              <a:gd name="connsiteX86" fmla="*/ 374726 w 5734864"/>
              <a:gd name="connsiteY86" fmla="*/ 3381364 h 6858000"/>
              <a:gd name="connsiteX87" fmla="*/ 369145 w 5734864"/>
              <a:gd name="connsiteY87" fmla="*/ 3383729 h 6858000"/>
              <a:gd name="connsiteX88" fmla="*/ 364294 w 5734864"/>
              <a:gd name="connsiteY88" fmla="*/ 3414159 h 6858000"/>
              <a:gd name="connsiteX89" fmla="*/ 366450 w 5734864"/>
              <a:gd name="connsiteY89" fmla="*/ 3436925 h 6858000"/>
              <a:gd name="connsiteX90" fmla="*/ 351743 w 5734864"/>
              <a:gd name="connsiteY90" fmla="*/ 3521619 h 6858000"/>
              <a:gd name="connsiteX91" fmla="*/ 345784 w 5734864"/>
              <a:gd name="connsiteY91" fmla="*/ 3603757 h 6858000"/>
              <a:gd name="connsiteX92" fmla="*/ 344198 w 5734864"/>
              <a:gd name="connsiteY92" fmla="*/ 3652424 h 6858000"/>
              <a:gd name="connsiteX93" fmla="*/ 352450 w 5734864"/>
              <a:gd name="connsiteY93" fmla="*/ 3665222 h 6858000"/>
              <a:gd name="connsiteX94" fmla="*/ 342621 w 5734864"/>
              <a:gd name="connsiteY94" fmla="*/ 3700804 h 6858000"/>
              <a:gd name="connsiteX95" fmla="*/ 341514 w 5734864"/>
              <a:gd name="connsiteY95" fmla="*/ 3734774 h 6858000"/>
              <a:gd name="connsiteX96" fmla="*/ 340607 w 5734864"/>
              <a:gd name="connsiteY96" fmla="*/ 3785153 h 6858000"/>
              <a:gd name="connsiteX97" fmla="*/ 340707 w 5734864"/>
              <a:gd name="connsiteY97" fmla="*/ 3788177 h 6858000"/>
              <a:gd name="connsiteX98" fmla="*/ 340361 w 5734864"/>
              <a:gd name="connsiteY98" fmla="*/ 3798803 h 6858000"/>
              <a:gd name="connsiteX99" fmla="*/ 339642 w 5734864"/>
              <a:gd name="connsiteY99" fmla="*/ 3838750 h 6858000"/>
              <a:gd name="connsiteX100" fmla="*/ 360295 w 5734864"/>
              <a:gd name="connsiteY100" fmla="*/ 4015196 h 6858000"/>
              <a:gd name="connsiteX101" fmla="*/ 339043 w 5734864"/>
              <a:gd name="connsiteY101" fmla="*/ 4052778 h 6858000"/>
              <a:gd name="connsiteX102" fmla="*/ 339343 w 5734864"/>
              <a:gd name="connsiteY102" fmla="*/ 4096257 h 6858000"/>
              <a:gd name="connsiteX103" fmla="*/ 340786 w 5734864"/>
              <a:gd name="connsiteY103" fmla="*/ 4321136 h 6858000"/>
              <a:gd name="connsiteX104" fmla="*/ 343158 w 5734864"/>
              <a:gd name="connsiteY104" fmla="*/ 4429174 h 6858000"/>
              <a:gd name="connsiteX105" fmla="*/ 334599 w 5734864"/>
              <a:gd name="connsiteY105" fmla="*/ 4449938 h 6858000"/>
              <a:gd name="connsiteX106" fmla="*/ 332890 w 5734864"/>
              <a:gd name="connsiteY106" fmla="*/ 4453515 h 6858000"/>
              <a:gd name="connsiteX107" fmla="*/ 331105 w 5734864"/>
              <a:gd name="connsiteY107" fmla="*/ 4467941 h 6858000"/>
              <a:gd name="connsiteX108" fmla="*/ 324289 w 5734864"/>
              <a:gd name="connsiteY108" fmla="*/ 4471861 h 6858000"/>
              <a:gd name="connsiteX109" fmla="*/ 317079 w 5734864"/>
              <a:gd name="connsiteY109" fmla="*/ 4493468 h 6858000"/>
              <a:gd name="connsiteX110" fmla="*/ 315557 w 5734864"/>
              <a:gd name="connsiteY110" fmla="*/ 4520067 h 6858000"/>
              <a:gd name="connsiteX111" fmla="*/ 315240 w 5734864"/>
              <a:gd name="connsiteY111" fmla="*/ 4536872 h 6858000"/>
              <a:gd name="connsiteX112" fmla="*/ 316200 w 5734864"/>
              <a:gd name="connsiteY112" fmla="*/ 4538297 h 6858000"/>
              <a:gd name="connsiteX113" fmla="*/ 317507 w 5734864"/>
              <a:gd name="connsiteY113" fmla="*/ 4547582 h 6858000"/>
              <a:gd name="connsiteX114" fmla="*/ 323078 w 5734864"/>
              <a:gd name="connsiteY114" fmla="*/ 4592102 h 6858000"/>
              <a:gd name="connsiteX115" fmla="*/ 328722 w 5734864"/>
              <a:gd name="connsiteY115" fmla="*/ 4667914 h 6858000"/>
              <a:gd name="connsiteX116" fmla="*/ 335597 w 5734864"/>
              <a:gd name="connsiteY116" fmla="*/ 4695035 h 6858000"/>
              <a:gd name="connsiteX117" fmla="*/ 339485 w 5734864"/>
              <a:gd name="connsiteY117" fmla="*/ 4695979 h 6858000"/>
              <a:gd name="connsiteX118" fmla="*/ 341089 w 5734864"/>
              <a:gd name="connsiteY118" fmla="*/ 4704268 h 6858000"/>
              <a:gd name="connsiteX119" fmla="*/ 342177 w 5734864"/>
              <a:gd name="connsiteY119" fmla="*/ 4706060 h 6858000"/>
              <a:gd name="connsiteX120" fmla="*/ 347751 w 5734864"/>
              <a:gd name="connsiteY120" fmla="*/ 4716754 h 6858000"/>
              <a:gd name="connsiteX121" fmla="*/ 344125 w 5734864"/>
              <a:gd name="connsiteY121" fmla="*/ 4764669 h 6858000"/>
              <a:gd name="connsiteX122" fmla="*/ 340188 w 5734864"/>
              <a:gd name="connsiteY122" fmla="*/ 4779386 h 6858000"/>
              <a:gd name="connsiteX123" fmla="*/ 335146 w 5734864"/>
              <a:gd name="connsiteY123" fmla="*/ 4787491 h 6858000"/>
              <a:gd name="connsiteX124" fmla="*/ 319124 w 5734864"/>
              <a:gd name="connsiteY124" fmla="*/ 4843514 h 6858000"/>
              <a:gd name="connsiteX125" fmla="*/ 305956 w 5734864"/>
              <a:gd name="connsiteY125" fmla="*/ 4881505 h 6858000"/>
              <a:gd name="connsiteX126" fmla="*/ 301062 w 5734864"/>
              <a:gd name="connsiteY126" fmla="*/ 4889332 h 6858000"/>
              <a:gd name="connsiteX127" fmla="*/ 302141 w 5734864"/>
              <a:gd name="connsiteY127" fmla="*/ 4899400 h 6858000"/>
              <a:gd name="connsiteX128" fmla="*/ 304424 w 5734864"/>
              <a:gd name="connsiteY128" fmla="*/ 4902664 h 6858000"/>
              <a:gd name="connsiteX129" fmla="*/ 293123 w 5734864"/>
              <a:gd name="connsiteY129" fmla="*/ 4932769 h 6858000"/>
              <a:gd name="connsiteX130" fmla="*/ 292275 w 5734864"/>
              <a:gd name="connsiteY130" fmla="*/ 4936482 h 6858000"/>
              <a:gd name="connsiteX131" fmla="*/ 288304 w 5734864"/>
              <a:gd name="connsiteY131" fmla="*/ 4962325 h 6858000"/>
              <a:gd name="connsiteX132" fmla="*/ 287420 w 5734864"/>
              <a:gd name="connsiteY132" fmla="*/ 5042193 h 6858000"/>
              <a:gd name="connsiteX133" fmla="*/ 287020 w 5734864"/>
              <a:gd name="connsiteY133" fmla="*/ 5065655 h 6858000"/>
              <a:gd name="connsiteX134" fmla="*/ 288488 w 5734864"/>
              <a:gd name="connsiteY134" fmla="*/ 5082216 h 6858000"/>
              <a:gd name="connsiteX135" fmla="*/ 282763 w 5734864"/>
              <a:gd name="connsiteY135" fmla="*/ 5127114 h 6858000"/>
              <a:gd name="connsiteX136" fmla="*/ 269316 w 5734864"/>
              <a:gd name="connsiteY136" fmla="*/ 5202682 h 6858000"/>
              <a:gd name="connsiteX137" fmla="*/ 269174 w 5734864"/>
              <a:gd name="connsiteY137" fmla="*/ 5230835 h 6858000"/>
              <a:gd name="connsiteX138" fmla="*/ 272679 w 5734864"/>
              <a:gd name="connsiteY138" fmla="*/ 5232660 h 6858000"/>
              <a:gd name="connsiteX139" fmla="*/ 272160 w 5734864"/>
              <a:gd name="connsiteY139" fmla="*/ 5241150 h 6858000"/>
              <a:gd name="connsiteX140" fmla="*/ 272760 w 5734864"/>
              <a:gd name="connsiteY140" fmla="*/ 5243156 h 6858000"/>
              <a:gd name="connsiteX141" fmla="*/ 275462 w 5734864"/>
              <a:gd name="connsiteY141" fmla="*/ 5254919 h 6858000"/>
              <a:gd name="connsiteX142" fmla="*/ 262897 w 5734864"/>
              <a:gd name="connsiteY142" fmla="*/ 5286259 h 6858000"/>
              <a:gd name="connsiteX143" fmla="*/ 252761 w 5734864"/>
              <a:gd name="connsiteY143" fmla="*/ 5357801 h 6858000"/>
              <a:gd name="connsiteX144" fmla="*/ 242360 w 5734864"/>
              <a:gd name="connsiteY144" fmla="*/ 5460080 h 6858000"/>
              <a:gd name="connsiteX145" fmla="*/ 229880 w 5734864"/>
              <a:gd name="connsiteY145" fmla="*/ 5539714 h 6858000"/>
              <a:gd name="connsiteX146" fmla="*/ 204283 w 5734864"/>
              <a:gd name="connsiteY146" fmla="*/ 5639080 h 6858000"/>
              <a:gd name="connsiteX147" fmla="*/ 198948 w 5734864"/>
              <a:gd name="connsiteY147" fmla="*/ 5710958 h 6858000"/>
              <a:gd name="connsiteX148" fmla="*/ 192367 w 5734864"/>
              <a:gd name="connsiteY148" fmla="*/ 5719859 h 6858000"/>
              <a:gd name="connsiteX149" fmla="*/ 188035 w 5734864"/>
              <a:gd name="connsiteY149" fmla="*/ 5729935 h 6858000"/>
              <a:gd name="connsiteX150" fmla="*/ 188428 w 5734864"/>
              <a:gd name="connsiteY150" fmla="*/ 5731182 h 6858000"/>
              <a:gd name="connsiteX151" fmla="*/ 181635 w 5734864"/>
              <a:gd name="connsiteY151" fmla="*/ 5753538 h 6858000"/>
              <a:gd name="connsiteX152" fmla="*/ 169744 w 5734864"/>
              <a:gd name="connsiteY152" fmla="*/ 5796307 h 6858000"/>
              <a:gd name="connsiteX153" fmla="*/ 170351 w 5734864"/>
              <a:gd name="connsiteY153" fmla="*/ 5796644 h 6858000"/>
              <a:gd name="connsiteX154" fmla="*/ 171559 w 5734864"/>
              <a:gd name="connsiteY154" fmla="*/ 5803435 h 6858000"/>
              <a:gd name="connsiteX155" fmla="*/ 172284 w 5734864"/>
              <a:gd name="connsiteY155" fmla="*/ 5816391 h 6858000"/>
              <a:gd name="connsiteX156" fmla="*/ 182542 w 5734864"/>
              <a:gd name="connsiteY156" fmla="*/ 5846382 h 6858000"/>
              <a:gd name="connsiteX157" fmla="*/ 175877 w 5734864"/>
              <a:gd name="connsiteY157" fmla="*/ 5871336 h 6858000"/>
              <a:gd name="connsiteX158" fmla="*/ 174910 w 5734864"/>
              <a:gd name="connsiteY158" fmla="*/ 5876376 h 6858000"/>
              <a:gd name="connsiteX159" fmla="*/ 175047 w 5734864"/>
              <a:gd name="connsiteY159" fmla="*/ 5876483 h 6858000"/>
              <a:gd name="connsiteX160" fmla="*/ 174335 w 5734864"/>
              <a:gd name="connsiteY160" fmla="*/ 5881814 h 6858000"/>
              <a:gd name="connsiteX161" fmla="*/ 171273 w 5734864"/>
              <a:gd name="connsiteY161" fmla="*/ 5895339 h 6858000"/>
              <a:gd name="connsiteX162" fmla="*/ 171658 w 5734864"/>
              <a:gd name="connsiteY162" fmla="*/ 5898749 h 6858000"/>
              <a:gd name="connsiteX163" fmla="*/ 174658 w 5734864"/>
              <a:gd name="connsiteY163" fmla="*/ 5919558 h 6858000"/>
              <a:gd name="connsiteX164" fmla="*/ 169099 w 5734864"/>
              <a:gd name="connsiteY164" fmla="*/ 5984417 h 6858000"/>
              <a:gd name="connsiteX165" fmla="*/ 162007 w 5734864"/>
              <a:gd name="connsiteY165" fmla="*/ 6049043 h 6858000"/>
              <a:gd name="connsiteX166" fmla="*/ 156875 w 5734864"/>
              <a:gd name="connsiteY166" fmla="*/ 6114000 h 6858000"/>
              <a:gd name="connsiteX167" fmla="*/ 165441 w 5734864"/>
              <a:gd name="connsiteY167" fmla="*/ 6146938 h 6858000"/>
              <a:gd name="connsiteX168" fmla="*/ 165177 w 5734864"/>
              <a:gd name="connsiteY168" fmla="*/ 6150658 h 6858000"/>
              <a:gd name="connsiteX169" fmla="*/ 161772 w 5734864"/>
              <a:gd name="connsiteY169" fmla="*/ 6160011 h 6858000"/>
              <a:gd name="connsiteX170" fmla="*/ 160051 w 5734864"/>
              <a:gd name="connsiteY170" fmla="*/ 6163393 h 6858000"/>
              <a:gd name="connsiteX171" fmla="*/ 158473 w 5734864"/>
              <a:gd name="connsiteY171" fmla="*/ 6168628 h 6858000"/>
              <a:gd name="connsiteX172" fmla="*/ 158573 w 5734864"/>
              <a:gd name="connsiteY172" fmla="*/ 6168799 h 6858000"/>
              <a:gd name="connsiteX173" fmla="*/ 146463 w 5734864"/>
              <a:gd name="connsiteY173" fmla="*/ 6196671 h 6858000"/>
              <a:gd name="connsiteX174" fmla="*/ 150209 w 5734864"/>
              <a:gd name="connsiteY174" fmla="*/ 6232365 h 6858000"/>
              <a:gd name="connsiteX175" fmla="*/ 148544 w 5734864"/>
              <a:gd name="connsiteY175" fmla="*/ 6246162 h 6858000"/>
              <a:gd name="connsiteX176" fmla="*/ 148403 w 5734864"/>
              <a:gd name="connsiteY176" fmla="*/ 6253754 h 6858000"/>
              <a:gd name="connsiteX177" fmla="*/ 138880 w 5734864"/>
              <a:gd name="connsiteY177" fmla="*/ 6276449 h 6858000"/>
              <a:gd name="connsiteX178" fmla="*/ 138683 w 5734864"/>
              <a:gd name="connsiteY178" fmla="*/ 6279721 h 6858000"/>
              <a:gd name="connsiteX179" fmla="*/ 130721 w 5734864"/>
              <a:gd name="connsiteY179" fmla="*/ 6293675 h 6858000"/>
              <a:gd name="connsiteX180" fmla="*/ 120717 w 5734864"/>
              <a:gd name="connsiteY180" fmla="*/ 6313967 h 6858000"/>
              <a:gd name="connsiteX181" fmla="*/ 120841 w 5734864"/>
              <a:gd name="connsiteY181" fmla="*/ 6315437 h 6858000"/>
              <a:gd name="connsiteX182" fmla="*/ 115208 w 5734864"/>
              <a:gd name="connsiteY182" fmla="*/ 6324024 h 6858000"/>
              <a:gd name="connsiteX183" fmla="*/ 101217 w 5734864"/>
              <a:gd name="connsiteY183" fmla="*/ 6365923 h 6858000"/>
              <a:gd name="connsiteX184" fmla="*/ 74946 w 5734864"/>
              <a:gd name="connsiteY184" fmla="*/ 6556817 h 6858000"/>
              <a:gd name="connsiteX185" fmla="*/ 16001 w 5734864"/>
              <a:gd name="connsiteY185" fmla="*/ 6808678 h 6858000"/>
              <a:gd name="connsiteX186" fmla="*/ 0 w 5734864"/>
              <a:gd name="connsiteY186" fmla="*/ 6858000 h 6858000"/>
              <a:gd name="connsiteX187" fmla="*/ 5734864 w 5734864"/>
              <a:gd name="connsiteY187" fmla="*/ 6858000 h 6858000"/>
              <a:gd name="connsiteX188" fmla="*/ 5734864 w 5734864"/>
              <a:gd name="connsiteY188" fmla="*/ 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7865 w 5734864"/>
              <a:gd name="connsiteY13" fmla="*/ 1070795 h 6858000"/>
              <a:gd name="connsiteX14" fmla="*/ 862786 w 5734864"/>
              <a:gd name="connsiteY14" fmla="*/ 1238994 h 6858000"/>
              <a:gd name="connsiteX15" fmla="*/ 859345 w 5734864"/>
              <a:gd name="connsiteY15" fmla="*/ 1380427 h 6858000"/>
              <a:gd name="connsiteX16" fmla="*/ 855172 w 5734864"/>
              <a:gd name="connsiteY16" fmla="*/ 1435262 h 6858000"/>
              <a:gd name="connsiteX17" fmla="*/ 860494 w 5734864"/>
              <a:gd name="connsiteY17" fmla="*/ 1453861 h 6858000"/>
              <a:gd name="connsiteX18" fmla="*/ 853731 w 5734864"/>
              <a:gd name="connsiteY18" fmla="*/ 1467047 h 6858000"/>
              <a:gd name="connsiteX19" fmla="*/ 845847 w 5734864"/>
              <a:gd name="connsiteY19" fmla="*/ 1502307 h 6858000"/>
              <a:gd name="connsiteX20" fmla="*/ 817613 w 5734864"/>
              <a:gd name="connsiteY20" fmla="*/ 1565166 h 6858000"/>
              <a:gd name="connsiteX21" fmla="*/ 804223 w 5734864"/>
              <a:gd name="connsiteY21" fmla="*/ 1601941 h 6858000"/>
              <a:gd name="connsiteX22" fmla="*/ 791773 w 5734864"/>
              <a:gd name="connsiteY22" fmla="*/ 1627005 h 6858000"/>
              <a:gd name="connsiteX23" fmla="*/ 774645 w 5734864"/>
              <a:gd name="connsiteY23" fmla="*/ 1699922 h 6858000"/>
              <a:gd name="connsiteX24" fmla="*/ 752343 w 5734864"/>
              <a:gd name="connsiteY24" fmla="*/ 1824604 h 6858000"/>
              <a:gd name="connsiteX25" fmla="*/ 746254 w 5734864"/>
              <a:gd name="connsiteY25" fmla="*/ 1850222 h 6858000"/>
              <a:gd name="connsiteX26" fmla="*/ 728600 w 5734864"/>
              <a:gd name="connsiteY26" fmla="*/ 1869603 h 6858000"/>
              <a:gd name="connsiteX27" fmla="*/ 724396 w 5734864"/>
              <a:gd name="connsiteY27" fmla="*/ 1883104 h 6858000"/>
              <a:gd name="connsiteX28" fmla="*/ 722165 w 5734864"/>
              <a:gd name="connsiteY28" fmla="*/ 1885924 h 6858000"/>
              <a:gd name="connsiteX29" fmla="*/ 721338 w 5734864"/>
              <a:gd name="connsiteY29" fmla="*/ 1887123 h 6858000"/>
              <a:gd name="connsiteX30" fmla="*/ 714840 w 5734864"/>
              <a:gd name="connsiteY30" fmla="*/ 1902274 h 6858000"/>
              <a:gd name="connsiteX31" fmla="*/ 722847 w 5734864"/>
              <a:gd name="connsiteY31" fmla="*/ 1929891 h 6858000"/>
              <a:gd name="connsiteX32" fmla="*/ 714660 w 5734864"/>
              <a:gd name="connsiteY32" fmla="*/ 1982709 h 6858000"/>
              <a:gd name="connsiteX33" fmla="*/ 710759 w 5734864"/>
              <a:gd name="connsiteY33" fmla="*/ 2013010 h 6858000"/>
              <a:gd name="connsiteX34" fmla="*/ 697927 w 5734864"/>
              <a:gd name="connsiteY34" fmla="*/ 2069833 h 6858000"/>
              <a:gd name="connsiteX35" fmla="*/ 693594 w 5734864"/>
              <a:gd name="connsiteY35" fmla="*/ 2103731 h 6858000"/>
              <a:gd name="connsiteX36" fmla="*/ 691109 w 5734864"/>
              <a:gd name="connsiteY36" fmla="*/ 2124027 h 6858000"/>
              <a:gd name="connsiteX37" fmla="*/ 676593 w 5734864"/>
              <a:gd name="connsiteY37" fmla="*/ 2176182 h 6858000"/>
              <a:gd name="connsiteX38" fmla="*/ 633227 w 5734864"/>
              <a:gd name="connsiteY38" fmla="*/ 2258036 h 6858000"/>
              <a:gd name="connsiteX39" fmla="*/ 625564 w 5734864"/>
              <a:gd name="connsiteY39" fmla="*/ 2284567 h 6858000"/>
              <a:gd name="connsiteX40" fmla="*/ 627074 w 5734864"/>
              <a:gd name="connsiteY40" fmla="*/ 2289605 h 6858000"/>
              <a:gd name="connsiteX41" fmla="*/ 614574 w 5734864"/>
              <a:gd name="connsiteY41" fmla="*/ 2308717 h 6858000"/>
              <a:gd name="connsiteX42" fmla="*/ 606890 w 5734864"/>
              <a:gd name="connsiteY42" fmla="*/ 2320662 h 6858000"/>
              <a:gd name="connsiteX43" fmla="*/ 605558 w 5734864"/>
              <a:gd name="connsiteY43" fmla="*/ 2327897 h 6858000"/>
              <a:gd name="connsiteX44" fmla="*/ 602202 w 5734864"/>
              <a:gd name="connsiteY44" fmla="*/ 2357749 h 6858000"/>
              <a:gd name="connsiteX45" fmla="*/ 600213 w 5734864"/>
              <a:gd name="connsiteY45" fmla="*/ 2364905 h 6858000"/>
              <a:gd name="connsiteX46" fmla="*/ 597160 w 5734864"/>
              <a:gd name="connsiteY46" fmla="*/ 2388351 h 6858000"/>
              <a:gd name="connsiteX47" fmla="*/ 597982 w 5734864"/>
              <a:gd name="connsiteY47" fmla="*/ 2402296 h 6858000"/>
              <a:gd name="connsiteX48" fmla="*/ 593150 w 5734864"/>
              <a:gd name="connsiteY48" fmla="*/ 2420015 h 6858000"/>
              <a:gd name="connsiteX49" fmla="*/ 592833 w 5734864"/>
              <a:gd name="connsiteY49" fmla="*/ 2422749 h 6858000"/>
              <a:gd name="connsiteX50" fmla="*/ 594479 w 5734864"/>
              <a:gd name="connsiteY50" fmla="*/ 2426002 h 6858000"/>
              <a:gd name="connsiteX51" fmla="*/ 591963 w 5734864"/>
              <a:gd name="connsiteY51" fmla="*/ 2431950 h 6858000"/>
              <a:gd name="connsiteX52" fmla="*/ 591544 w 5734864"/>
              <a:gd name="connsiteY52" fmla="*/ 2433897 h 6858000"/>
              <a:gd name="connsiteX53" fmla="*/ 589519 w 5734864"/>
              <a:gd name="connsiteY53" fmla="*/ 2451398 h 6858000"/>
              <a:gd name="connsiteX54" fmla="*/ 590037 w 5734864"/>
              <a:gd name="connsiteY54" fmla="*/ 2455536 h 6858000"/>
              <a:gd name="connsiteX55" fmla="*/ 588179 w 5734864"/>
              <a:gd name="connsiteY55" fmla="*/ 2462981 h 6858000"/>
              <a:gd name="connsiteX56" fmla="*/ 583434 w 5734864"/>
              <a:gd name="connsiteY56" fmla="*/ 2503991 h 6858000"/>
              <a:gd name="connsiteX57" fmla="*/ 567942 w 5734864"/>
              <a:gd name="connsiteY57" fmla="*/ 2652936 h 6858000"/>
              <a:gd name="connsiteX58" fmla="*/ 573869 w 5734864"/>
              <a:gd name="connsiteY58" fmla="*/ 2670188 h 6858000"/>
              <a:gd name="connsiteX59" fmla="*/ 575243 w 5734864"/>
              <a:gd name="connsiteY59" fmla="*/ 2688114 h 6858000"/>
              <a:gd name="connsiteX60" fmla="*/ 573824 w 5734864"/>
              <a:gd name="connsiteY60" fmla="*/ 2689856 h 6858000"/>
              <a:gd name="connsiteX61" fmla="*/ 570699 w 5734864"/>
              <a:gd name="connsiteY61" fmla="*/ 2709353 h 6858000"/>
              <a:gd name="connsiteX62" fmla="*/ 573192 w 5734864"/>
              <a:gd name="connsiteY62" fmla="*/ 2714527 h 6858000"/>
              <a:gd name="connsiteX63" fmla="*/ 572044 w 5734864"/>
              <a:gd name="connsiteY63" fmla="*/ 2728187 h 6858000"/>
              <a:gd name="connsiteX64" fmla="*/ 572465 w 5734864"/>
              <a:gd name="connsiteY64" fmla="*/ 2755863 h 6858000"/>
              <a:gd name="connsiteX65" fmla="*/ 570028 w 5734864"/>
              <a:gd name="connsiteY65" fmla="*/ 2760324 h 6858000"/>
              <a:gd name="connsiteX66" fmla="*/ 566748 w 5734864"/>
              <a:gd name="connsiteY66" fmla="*/ 2800948 h 6858000"/>
              <a:gd name="connsiteX67" fmla="*/ 565509 w 5734864"/>
              <a:gd name="connsiteY67" fmla="*/ 2801167 h 6858000"/>
              <a:gd name="connsiteX68" fmla="*/ 559367 w 5734864"/>
              <a:gd name="connsiteY68" fmla="*/ 2811129 h 6858000"/>
              <a:gd name="connsiteX69" fmla="*/ 550354 w 5734864"/>
              <a:gd name="connsiteY69" fmla="*/ 2830949 h 6858000"/>
              <a:gd name="connsiteX70" fmla="*/ 514795 w 5734864"/>
              <a:gd name="connsiteY70" fmla="*/ 2872433 h 6858000"/>
              <a:gd name="connsiteX71" fmla="*/ 509875 w 5734864"/>
              <a:gd name="connsiteY71" fmla="*/ 2923099 h 6858000"/>
              <a:gd name="connsiteX72" fmla="*/ 509577 w 5734864"/>
              <a:gd name="connsiteY72" fmla="*/ 2923197 h 6858000"/>
              <a:gd name="connsiteX73" fmla="*/ 507597 w 5734864"/>
              <a:gd name="connsiteY73" fmla="*/ 2931868 h 6858000"/>
              <a:gd name="connsiteX74" fmla="*/ 507379 w 5734864"/>
              <a:gd name="connsiteY74" fmla="*/ 2938322 h 6858000"/>
              <a:gd name="connsiteX75" fmla="*/ 504725 w 5734864"/>
              <a:gd name="connsiteY75" fmla="*/ 2954519 h 6858000"/>
              <a:gd name="connsiteX76" fmla="*/ 502018 w 5734864"/>
              <a:gd name="connsiteY76" fmla="*/ 2959643 h 6858000"/>
              <a:gd name="connsiteX77" fmla="*/ 498360 w 5734864"/>
              <a:gd name="connsiteY77" fmla="*/ 2961019 h 6858000"/>
              <a:gd name="connsiteX78" fmla="*/ 498483 w 5734864"/>
              <a:gd name="connsiteY78" fmla="*/ 2962590 h 6858000"/>
              <a:gd name="connsiteX79" fmla="*/ 484403 w 5734864"/>
              <a:gd name="connsiteY79" fmla="*/ 2990538 h 6858000"/>
              <a:gd name="connsiteX80" fmla="*/ 463075 w 5734864"/>
              <a:gd name="connsiteY80" fmla="*/ 3055956 h 6858000"/>
              <a:gd name="connsiteX81" fmla="*/ 455013 w 5734864"/>
              <a:gd name="connsiteY81" fmla="*/ 3094482 h 6858000"/>
              <a:gd name="connsiteX82" fmla="*/ 428391 w 5734864"/>
              <a:gd name="connsiteY82" fmla="*/ 3198850 h 6858000"/>
              <a:gd name="connsiteX83" fmla="*/ 401440 w 5734864"/>
              <a:gd name="connsiteY83" fmla="*/ 3307560 h 6858000"/>
              <a:gd name="connsiteX84" fmla="*/ 386076 w 5734864"/>
              <a:gd name="connsiteY84" fmla="*/ 3373943 h 6858000"/>
              <a:gd name="connsiteX85" fmla="*/ 374726 w 5734864"/>
              <a:gd name="connsiteY85" fmla="*/ 3381364 h 6858000"/>
              <a:gd name="connsiteX86" fmla="*/ 369145 w 5734864"/>
              <a:gd name="connsiteY86" fmla="*/ 3383729 h 6858000"/>
              <a:gd name="connsiteX87" fmla="*/ 364294 w 5734864"/>
              <a:gd name="connsiteY87" fmla="*/ 3414159 h 6858000"/>
              <a:gd name="connsiteX88" fmla="*/ 366450 w 5734864"/>
              <a:gd name="connsiteY88" fmla="*/ 3436925 h 6858000"/>
              <a:gd name="connsiteX89" fmla="*/ 351743 w 5734864"/>
              <a:gd name="connsiteY89" fmla="*/ 3521619 h 6858000"/>
              <a:gd name="connsiteX90" fmla="*/ 345784 w 5734864"/>
              <a:gd name="connsiteY90" fmla="*/ 3603757 h 6858000"/>
              <a:gd name="connsiteX91" fmla="*/ 344198 w 5734864"/>
              <a:gd name="connsiteY91" fmla="*/ 3652424 h 6858000"/>
              <a:gd name="connsiteX92" fmla="*/ 352450 w 5734864"/>
              <a:gd name="connsiteY92" fmla="*/ 3665222 h 6858000"/>
              <a:gd name="connsiteX93" fmla="*/ 342621 w 5734864"/>
              <a:gd name="connsiteY93" fmla="*/ 3700804 h 6858000"/>
              <a:gd name="connsiteX94" fmla="*/ 341514 w 5734864"/>
              <a:gd name="connsiteY94" fmla="*/ 3734774 h 6858000"/>
              <a:gd name="connsiteX95" fmla="*/ 340607 w 5734864"/>
              <a:gd name="connsiteY95" fmla="*/ 3785153 h 6858000"/>
              <a:gd name="connsiteX96" fmla="*/ 340707 w 5734864"/>
              <a:gd name="connsiteY96" fmla="*/ 3788177 h 6858000"/>
              <a:gd name="connsiteX97" fmla="*/ 340361 w 5734864"/>
              <a:gd name="connsiteY97" fmla="*/ 3798803 h 6858000"/>
              <a:gd name="connsiteX98" fmla="*/ 339642 w 5734864"/>
              <a:gd name="connsiteY98" fmla="*/ 3838750 h 6858000"/>
              <a:gd name="connsiteX99" fmla="*/ 360295 w 5734864"/>
              <a:gd name="connsiteY99" fmla="*/ 4015196 h 6858000"/>
              <a:gd name="connsiteX100" fmla="*/ 339043 w 5734864"/>
              <a:gd name="connsiteY100" fmla="*/ 4052778 h 6858000"/>
              <a:gd name="connsiteX101" fmla="*/ 339343 w 5734864"/>
              <a:gd name="connsiteY101" fmla="*/ 4096257 h 6858000"/>
              <a:gd name="connsiteX102" fmla="*/ 340786 w 5734864"/>
              <a:gd name="connsiteY102" fmla="*/ 4321136 h 6858000"/>
              <a:gd name="connsiteX103" fmla="*/ 343158 w 5734864"/>
              <a:gd name="connsiteY103" fmla="*/ 4429174 h 6858000"/>
              <a:gd name="connsiteX104" fmla="*/ 334599 w 5734864"/>
              <a:gd name="connsiteY104" fmla="*/ 4449938 h 6858000"/>
              <a:gd name="connsiteX105" fmla="*/ 332890 w 5734864"/>
              <a:gd name="connsiteY105" fmla="*/ 4453515 h 6858000"/>
              <a:gd name="connsiteX106" fmla="*/ 331105 w 5734864"/>
              <a:gd name="connsiteY106" fmla="*/ 4467941 h 6858000"/>
              <a:gd name="connsiteX107" fmla="*/ 324289 w 5734864"/>
              <a:gd name="connsiteY107" fmla="*/ 4471861 h 6858000"/>
              <a:gd name="connsiteX108" fmla="*/ 317079 w 5734864"/>
              <a:gd name="connsiteY108" fmla="*/ 4493468 h 6858000"/>
              <a:gd name="connsiteX109" fmla="*/ 315557 w 5734864"/>
              <a:gd name="connsiteY109" fmla="*/ 4520067 h 6858000"/>
              <a:gd name="connsiteX110" fmla="*/ 315240 w 5734864"/>
              <a:gd name="connsiteY110" fmla="*/ 4536872 h 6858000"/>
              <a:gd name="connsiteX111" fmla="*/ 316200 w 5734864"/>
              <a:gd name="connsiteY111" fmla="*/ 4538297 h 6858000"/>
              <a:gd name="connsiteX112" fmla="*/ 317507 w 5734864"/>
              <a:gd name="connsiteY112" fmla="*/ 4547582 h 6858000"/>
              <a:gd name="connsiteX113" fmla="*/ 323078 w 5734864"/>
              <a:gd name="connsiteY113" fmla="*/ 4592102 h 6858000"/>
              <a:gd name="connsiteX114" fmla="*/ 328722 w 5734864"/>
              <a:gd name="connsiteY114" fmla="*/ 4667914 h 6858000"/>
              <a:gd name="connsiteX115" fmla="*/ 335597 w 5734864"/>
              <a:gd name="connsiteY115" fmla="*/ 4695035 h 6858000"/>
              <a:gd name="connsiteX116" fmla="*/ 339485 w 5734864"/>
              <a:gd name="connsiteY116" fmla="*/ 4695979 h 6858000"/>
              <a:gd name="connsiteX117" fmla="*/ 341089 w 5734864"/>
              <a:gd name="connsiteY117" fmla="*/ 4704268 h 6858000"/>
              <a:gd name="connsiteX118" fmla="*/ 342177 w 5734864"/>
              <a:gd name="connsiteY118" fmla="*/ 4706060 h 6858000"/>
              <a:gd name="connsiteX119" fmla="*/ 347751 w 5734864"/>
              <a:gd name="connsiteY119" fmla="*/ 4716754 h 6858000"/>
              <a:gd name="connsiteX120" fmla="*/ 344125 w 5734864"/>
              <a:gd name="connsiteY120" fmla="*/ 4764669 h 6858000"/>
              <a:gd name="connsiteX121" fmla="*/ 340188 w 5734864"/>
              <a:gd name="connsiteY121" fmla="*/ 4779386 h 6858000"/>
              <a:gd name="connsiteX122" fmla="*/ 335146 w 5734864"/>
              <a:gd name="connsiteY122" fmla="*/ 4787491 h 6858000"/>
              <a:gd name="connsiteX123" fmla="*/ 319124 w 5734864"/>
              <a:gd name="connsiteY123" fmla="*/ 4843514 h 6858000"/>
              <a:gd name="connsiteX124" fmla="*/ 305956 w 5734864"/>
              <a:gd name="connsiteY124" fmla="*/ 4881505 h 6858000"/>
              <a:gd name="connsiteX125" fmla="*/ 301062 w 5734864"/>
              <a:gd name="connsiteY125" fmla="*/ 4889332 h 6858000"/>
              <a:gd name="connsiteX126" fmla="*/ 302141 w 5734864"/>
              <a:gd name="connsiteY126" fmla="*/ 4899400 h 6858000"/>
              <a:gd name="connsiteX127" fmla="*/ 304424 w 5734864"/>
              <a:gd name="connsiteY127" fmla="*/ 4902664 h 6858000"/>
              <a:gd name="connsiteX128" fmla="*/ 293123 w 5734864"/>
              <a:gd name="connsiteY128" fmla="*/ 4932769 h 6858000"/>
              <a:gd name="connsiteX129" fmla="*/ 292275 w 5734864"/>
              <a:gd name="connsiteY129" fmla="*/ 4936482 h 6858000"/>
              <a:gd name="connsiteX130" fmla="*/ 288304 w 5734864"/>
              <a:gd name="connsiteY130" fmla="*/ 4962325 h 6858000"/>
              <a:gd name="connsiteX131" fmla="*/ 287420 w 5734864"/>
              <a:gd name="connsiteY131" fmla="*/ 5042193 h 6858000"/>
              <a:gd name="connsiteX132" fmla="*/ 287020 w 5734864"/>
              <a:gd name="connsiteY132" fmla="*/ 5065655 h 6858000"/>
              <a:gd name="connsiteX133" fmla="*/ 288488 w 5734864"/>
              <a:gd name="connsiteY133" fmla="*/ 5082216 h 6858000"/>
              <a:gd name="connsiteX134" fmla="*/ 282763 w 5734864"/>
              <a:gd name="connsiteY134" fmla="*/ 5127114 h 6858000"/>
              <a:gd name="connsiteX135" fmla="*/ 269316 w 5734864"/>
              <a:gd name="connsiteY135" fmla="*/ 5202682 h 6858000"/>
              <a:gd name="connsiteX136" fmla="*/ 269174 w 5734864"/>
              <a:gd name="connsiteY136" fmla="*/ 5230835 h 6858000"/>
              <a:gd name="connsiteX137" fmla="*/ 272679 w 5734864"/>
              <a:gd name="connsiteY137" fmla="*/ 5232660 h 6858000"/>
              <a:gd name="connsiteX138" fmla="*/ 272160 w 5734864"/>
              <a:gd name="connsiteY138" fmla="*/ 5241150 h 6858000"/>
              <a:gd name="connsiteX139" fmla="*/ 272760 w 5734864"/>
              <a:gd name="connsiteY139" fmla="*/ 5243156 h 6858000"/>
              <a:gd name="connsiteX140" fmla="*/ 275462 w 5734864"/>
              <a:gd name="connsiteY140" fmla="*/ 5254919 h 6858000"/>
              <a:gd name="connsiteX141" fmla="*/ 262897 w 5734864"/>
              <a:gd name="connsiteY141" fmla="*/ 5286259 h 6858000"/>
              <a:gd name="connsiteX142" fmla="*/ 252761 w 5734864"/>
              <a:gd name="connsiteY142" fmla="*/ 5357801 h 6858000"/>
              <a:gd name="connsiteX143" fmla="*/ 242360 w 5734864"/>
              <a:gd name="connsiteY143" fmla="*/ 5460080 h 6858000"/>
              <a:gd name="connsiteX144" fmla="*/ 229880 w 5734864"/>
              <a:gd name="connsiteY144" fmla="*/ 5539714 h 6858000"/>
              <a:gd name="connsiteX145" fmla="*/ 204283 w 5734864"/>
              <a:gd name="connsiteY145" fmla="*/ 5639080 h 6858000"/>
              <a:gd name="connsiteX146" fmla="*/ 198948 w 5734864"/>
              <a:gd name="connsiteY146" fmla="*/ 5710958 h 6858000"/>
              <a:gd name="connsiteX147" fmla="*/ 192367 w 5734864"/>
              <a:gd name="connsiteY147" fmla="*/ 5719859 h 6858000"/>
              <a:gd name="connsiteX148" fmla="*/ 188035 w 5734864"/>
              <a:gd name="connsiteY148" fmla="*/ 5729935 h 6858000"/>
              <a:gd name="connsiteX149" fmla="*/ 188428 w 5734864"/>
              <a:gd name="connsiteY149" fmla="*/ 5731182 h 6858000"/>
              <a:gd name="connsiteX150" fmla="*/ 181635 w 5734864"/>
              <a:gd name="connsiteY150" fmla="*/ 5753538 h 6858000"/>
              <a:gd name="connsiteX151" fmla="*/ 169744 w 5734864"/>
              <a:gd name="connsiteY151" fmla="*/ 5796307 h 6858000"/>
              <a:gd name="connsiteX152" fmla="*/ 170351 w 5734864"/>
              <a:gd name="connsiteY152" fmla="*/ 5796644 h 6858000"/>
              <a:gd name="connsiteX153" fmla="*/ 171559 w 5734864"/>
              <a:gd name="connsiteY153" fmla="*/ 5803435 h 6858000"/>
              <a:gd name="connsiteX154" fmla="*/ 172284 w 5734864"/>
              <a:gd name="connsiteY154" fmla="*/ 5816391 h 6858000"/>
              <a:gd name="connsiteX155" fmla="*/ 182542 w 5734864"/>
              <a:gd name="connsiteY155" fmla="*/ 5846382 h 6858000"/>
              <a:gd name="connsiteX156" fmla="*/ 175877 w 5734864"/>
              <a:gd name="connsiteY156" fmla="*/ 5871336 h 6858000"/>
              <a:gd name="connsiteX157" fmla="*/ 174910 w 5734864"/>
              <a:gd name="connsiteY157" fmla="*/ 5876376 h 6858000"/>
              <a:gd name="connsiteX158" fmla="*/ 175047 w 5734864"/>
              <a:gd name="connsiteY158" fmla="*/ 5876483 h 6858000"/>
              <a:gd name="connsiteX159" fmla="*/ 174335 w 5734864"/>
              <a:gd name="connsiteY159" fmla="*/ 5881814 h 6858000"/>
              <a:gd name="connsiteX160" fmla="*/ 171273 w 5734864"/>
              <a:gd name="connsiteY160" fmla="*/ 5895339 h 6858000"/>
              <a:gd name="connsiteX161" fmla="*/ 171658 w 5734864"/>
              <a:gd name="connsiteY161" fmla="*/ 5898749 h 6858000"/>
              <a:gd name="connsiteX162" fmla="*/ 174658 w 5734864"/>
              <a:gd name="connsiteY162" fmla="*/ 5919558 h 6858000"/>
              <a:gd name="connsiteX163" fmla="*/ 169099 w 5734864"/>
              <a:gd name="connsiteY163" fmla="*/ 5984417 h 6858000"/>
              <a:gd name="connsiteX164" fmla="*/ 162007 w 5734864"/>
              <a:gd name="connsiteY164" fmla="*/ 6049043 h 6858000"/>
              <a:gd name="connsiteX165" fmla="*/ 156875 w 5734864"/>
              <a:gd name="connsiteY165" fmla="*/ 6114000 h 6858000"/>
              <a:gd name="connsiteX166" fmla="*/ 165441 w 5734864"/>
              <a:gd name="connsiteY166" fmla="*/ 6146938 h 6858000"/>
              <a:gd name="connsiteX167" fmla="*/ 165177 w 5734864"/>
              <a:gd name="connsiteY167" fmla="*/ 6150658 h 6858000"/>
              <a:gd name="connsiteX168" fmla="*/ 161772 w 5734864"/>
              <a:gd name="connsiteY168" fmla="*/ 6160011 h 6858000"/>
              <a:gd name="connsiteX169" fmla="*/ 160051 w 5734864"/>
              <a:gd name="connsiteY169" fmla="*/ 6163393 h 6858000"/>
              <a:gd name="connsiteX170" fmla="*/ 158473 w 5734864"/>
              <a:gd name="connsiteY170" fmla="*/ 6168628 h 6858000"/>
              <a:gd name="connsiteX171" fmla="*/ 158573 w 5734864"/>
              <a:gd name="connsiteY171" fmla="*/ 6168799 h 6858000"/>
              <a:gd name="connsiteX172" fmla="*/ 146463 w 5734864"/>
              <a:gd name="connsiteY172" fmla="*/ 6196671 h 6858000"/>
              <a:gd name="connsiteX173" fmla="*/ 150209 w 5734864"/>
              <a:gd name="connsiteY173" fmla="*/ 6232365 h 6858000"/>
              <a:gd name="connsiteX174" fmla="*/ 148544 w 5734864"/>
              <a:gd name="connsiteY174" fmla="*/ 6246162 h 6858000"/>
              <a:gd name="connsiteX175" fmla="*/ 148403 w 5734864"/>
              <a:gd name="connsiteY175" fmla="*/ 6253754 h 6858000"/>
              <a:gd name="connsiteX176" fmla="*/ 138880 w 5734864"/>
              <a:gd name="connsiteY176" fmla="*/ 6276449 h 6858000"/>
              <a:gd name="connsiteX177" fmla="*/ 138683 w 5734864"/>
              <a:gd name="connsiteY177" fmla="*/ 6279721 h 6858000"/>
              <a:gd name="connsiteX178" fmla="*/ 130721 w 5734864"/>
              <a:gd name="connsiteY178" fmla="*/ 6293675 h 6858000"/>
              <a:gd name="connsiteX179" fmla="*/ 120717 w 5734864"/>
              <a:gd name="connsiteY179" fmla="*/ 6313967 h 6858000"/>
              <a:gd name="connsiteX180" fmla="*/ 120841 w 5734864"/>
              <a:gd name="connsiteY180" fmla="*/ 6315437 h 6858000"/>
              <a:gd name="connsiteX181" fmla="*/ 115208 w 5734864"/>
              <a:gd name="connsiteY181" fmla="*/ 6324024 h 6858000"/>
              <a:gd name="connsiteX182" fmla="*/ 101217 w 5734864"/>
              <a:gd name="connsiteY182" fmla="*/ 6365923 h 6858000"/>
              <a:gd name="connsiteX183" fmla="*/ 74946 w 5734864"/>
              <a:gd name="connsiteY183" fmla="*/ 6556817 h 6858000"/>
              <a:gd name="connsiteX184" fmla="*/ 16001 w 5734864"/>
              <a:gd name="connsiteY184" fmla="*/ 6808678 h 6858000"/>
              <a:gd name="connsiteX185" fmla="*/ 0 w 5734864"/>
              <a:gd name="connsiteY185" fmla="*/ 6858000 h 6858000"/>
              <a:gd name="connsiteX186" fmla="*/ 5734864 w 5734864"/>
              <a:gd name="connsiteY186" fmla="*/ 6858000 h 6858000"/>
              <a:gd name="connsiteX187" fmla="*/ 5734864 w 5734864"/>
              <a:gd name="connsiteY18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5734864" h="6858000">
                <a:moveTo>
                  <a:pt x="5734864" y="0"/>
                </a:moveTo>
                <a:lnTo>
                  <a:pt x="771611" y="0"/>
                </a:lnTo>
                <a:cubicBezTo>
                  <a:pt x="771634" y="16369"/>
                  <a:pt x="771656" y="32739"/>
                  <a:pt x="771679" y="49108"/>
                </a:cubicBezTo>
                <a:cubicBezTo>
                  <a:pt x="775201" y="55622"/>
                  <a:pt x="788724" y="196721"/>
                  <a:pt x="794248" y="200968"/>
                </a:cubicBezTo>
                <a:lnTo>
                  <a:pt x="801749" y="414071"/>
                </a:lnTo>
                <a:cubicBezTo>
                  <a:pt x="807329" y="440933"/>
                  <a:pt x="835107" y="598697"/>
                  <a:pt x="818548" y="585467"/>
                </a:cubicBezTo>
                <a:cubicBezTo>
                  <a:pt x="856197" y="664140"/>
                  <a:pt x="837895" y="708473"/>
                  <a:pt x="857476" y="800623"/>
                </a:cubicBezTo>
                <a:cubicBezTo>
                  <a:pt x="822401" y="857344"/>
                  <a:pt x="855723" y="824571"/>
                  <a:pt x="851083" y="878903"/>
                </a:cubicBezTo>
                <a:cubicBezTo>
                  <a:pt x="884811" y="859448"/>
                  <a:pt x="834648" y="946397"/>
                  <a:pt x="873564" y="943826"/>
                </a:cubicBezTo>
                <a:cubicBezTo>
                  <a:pt x="871487" y="953795"/>
                  <a:pt x="868248" y="963533"/>
                  <a:pt x="864705" y="973328"/>
                </a:cubicBezTo>
                <a:lnTo>
                  <a:pt x="862869" y="978457"/>
                </a:lnTo>
                <a:lnTo>
                  <a:pt x="862233" y="998041"/>
                </a:lnTo>
                <a:lnTo>
                  <a:pt x="853665" y="1004750"/>
                </a:lnTo>
                <a:lnTo>
                  <a:pt x="847865" y="1070795"/>
                </a:lnTo>
                <a:cubicBezTo>
                  <a:pt x="870234" y="1110486"/>
                  <a:pt x="833172" y="1190441"/>
                  <a:pt x="862786" y="1238994"/>
                </a:cubicBezTo>
                <a:cubicBezTo>
                  <a:pt x="864699" y="1290599"/>
                  <a:pt x="860615" y="1347716"/>
                  <a:pt x="859345" y="1380427"/>
                </a:cubicBezTo>
                <a:cubicBezTo>
                  <a:pt x="845703" y="1396391"/>
                  <a:pt x="873184" y="1435525"/>
                  <a:pt x="855172" y="1435262"/>
                </a:cubicBezTo>
                <a:lnTo>
                  <a:pt x="860494" y="1453861"/>
                </a:lnTo>
                <a:lnTo>
                  <a:pt x="853731" y="1467047"/>
                </a:lnTo>
                <a:cubicBezTo>
                  <a:pt x="846549" y="1480528"/>
                  <a:pt x="841728" y="1491093"/>
                  <a:pt x="845847" y="1502307"/>
                </a:cubicBezTo>
                <a:lnTo>
                  <a:pt x="817613" y="1565166"/>
                </a:lnTo>
                <a:cubicBezTo>
                  <a:pt x="805468" y="1557258"/>
                  <a:pt x="816534" y="1596564"/>
                  <a:pt x="804223" y="1601941"/>
                </a:cubicBezTo>
                <a:cubicBezTo>
                  <a:pt x="794287" y="1604654"/>
                  <a:pt x="795328" y="1617209"/>
                  <a:pt x="791773" y="1627005"/>
                </a:cubicBezTo>
                <a:cubicBezTo>
                  <a:pt x="781684" y="1634393"/>
                  <a:pt x="772978" y="1683187"/>
                  <a:pt x="774645" y="1699922"/>
                </a:cubicBezTo>
                <a:cubicBezTo>
                  <a:pt x="785341" y="1746767"/>
                  <a:pt x="744845" y="1787099"/>
                  <a:pt x="752343" y="1824604"/>
                </a:cubicBezTo>
                <a:cubicBezTo>
                  <a:pt x="751502" y="1834578"/>
                  <a:pt x="749297" y="1842929"/>
                  <a:pt x="746254" y="1850222"/>
                </a:cubicBezTo>
                <a:lnTo>
                  <a:pt x="728600" y="1869603"/>
                </a:lnTo>
                <a:lnTo>
                  <a:pt x="724396" y="1883104"/>
                </a:lnTo>
                <a:lnTo>
                  <a:pt x="722165" y="1885924"/>
                </a:lnTo>
                <a:lnTo>
                  <a:pt x="721338" y="1887123"/>
                </a:lnTo>
                <a:lnTo>
                  <a:pt x="714840" y="1902274"/>
                </a:lnTo>
                <a:lnTo>
                  <a:pt x="722847" y="1929891"/>
                </a:lnTo>
                <a:lnTo>
                  <a:pt x="714660" y="1982709"/>
                </a:lnTo>
                <a:cubicBezTo>
                  <a:pt x="727725" y="2006201"/>
                  <a:pt x="714739" y="1997091"/>
                  <a:pt x="710759" y="2013010"/>
                </a:cubicBezTo>
                <a:cubicBezTo>
                  <a:pt x="707970" y="2027531"/>
                  <a:pt x="700788" y="2054714"/>
                  <a:pt x="697927" y="2069833"/>
                </a:cubicBezTo>
                <a:cubicBezTo>
                  <a:pt x="685211" y="2080229"/>
                  <a:pt x="698762" y="2088241"/>
                  <a:pt x="693594" y="2103731"/>
                </a:cubicBezTo>
                <a:cubicBezTo>
                  <a:pt x="688481" y="2110649"/>
                  <a:pt x="687183" y="2115973"/>
                  <a:pt x="691109" y="2124027"/>
                </a:cubicBezTo>
                <a:cubicBezTo>
                  <a:pt x="666413" y="2155740"/>
                  <a:pt x="688031" y="2144874"/>
                  <a:pt x="676593" y="2176182"/>
                </a:cubicBezTo>
                <a:cubicBezTo>
                  <a:pt x="665190" y="2202944"/>
                  <a:pt x="656416" y="2233857"/>
                  <a:pt x="633227" y="2258036"/>
                </a:cubicBezTo>
                <a:cubicBezTo>
                  <a:pt x="626930" y="2262191"/>
                  <a:pt x="623498" y="2274069"/>
                  <a:pt x="625564" y="2284567"/>
                </a:cubicBezTo>
                <a:cubicBezTo>
                  <a:pt x="625918" y="2286374"/>
                  <a:pt x="626427" y="2288071"/>
                  <a:pt x="627074" y="2289605"/>
                </a:cubicBezTo>
                <a:cubicBezTo>
                  <a:pt x="619029" y="2296628"/>
                  <a:pt x="616453" y="2303188"/>
                  <a:pt x="614574" y="2308717"/>
                </a:cubicBezTo>
                <a:lnTo>
                  <a:pt x="606890" y="2320662"/>
                </a:lnTo>
                <a:lnTo>
                  <a:pt x="605558" y="2327897"/>
                </a:lnTo>
                <a:lnTo>
                  <a:pt x="602202" y="2357749"/>
                </a:lnTo>
                <a:lnTo>
                  <a:pt x="600213" y="2364905"/>
                </a:lnTo>
                <a:lnTo>
                  <a:pt x="597160" y="2388351"/>
                </a:lnTo>
                <a:lnTo>
                  <a:pt x="597982" y="2402296"/>
                </a:lnTo>
                <a:lnTo>
                  <a:pt x="593150" y="2420015"/>
                </a:lnTo>
                <a:cubicBezTo>
                  <a:pt x="593044" y="2420926"/>
                  <a:pt x="592939" y="2421838"/>
                  <a:pt x="592833" y="2422749"/>
                </a:cubicBezTo>
                <a:lnTo>
                  <a:pt x="594479" y="2426002"/>
                </a:lnTo>
                <a:cubicBezTo>
                  <a:pt x="594168" y="2427683"/>
                  <a:pt x="593118" y="2429721"/>
                  <a:pt x="591963" y="2431950"/>
                </a:cubicBezTo>
                <a:cubicBezTo>
                  <a:pt x="591823" y="2432599"/>
                  <a:pt x="591684" y="2433248"/>
                  <a:pt x="591544" y="2433897"/>
                </a:cubicBezTo>
                <a:lnTo>
                  <a:pt x="589519" y="2451398"/>
                </a:lnTo>
                <a:cubicBezTo>
                  <a:pt x="589692" y="2452777"/>
                  <a:pt x="589864" y="2454157"/>
                  <a:pt x="590037" y="2455536"/>
                </a:cubicBezTo>
                <a:lnTo>
                  <a:pt x="588179" y="2462981"/>
                </a:lnTo>
                <a:lnTo>
                  <a:pt x="583434" y="2503991"/>
                </a:lnTo>
                <a:cubicBezTo>
                  <a:pt x="576530" y="2566058"/>
                  <a:pt x="570433" y="2625224"/>
                  <a:pt x="567942" y="2652936"/>
                </a:cubicBezTo>
                <a:cubicBezTo>
                  <a:pt x="570864" y="2658290"/>
                  <a:pt x="572739" y="2664095"/>
                  <a:pt x="573869" y="2670188"/>
                </a:cubicBezTo>
                <a:lnTo>
                  <a:pt x="575243" y="2688114"/>
                </a:lnTo>
                <a:lnTo>
                  <a:pt x="573824" y="2689856"/>
                </a:lnTo>
                <a:cubicBezTo>
                  <a:pt x="569972" y="2698471"/>
                  <a:pt x="569572" y="2704494"/>
                  <a:pt x="570699" y="2709353"/>
                </a:cubicBezTo>
                <a:lnTo>
                  <a:pt x="573192" y="2714527"/>
                </a:lnTo>
                <a:cubicBezTo>
                  <a:pt x="572809" y="2719080"/>
                  <a:pt x="572427" y="2723634"/>
                  <a:pt x="572044" y="2728187"/>
                </a:cubicBezTo>
                <a:cubicBezTo>
                  <a:pt x="572184" y="2737412"/>
                  <a:pt x="572325" y="2746638"/>
                  <a:pt x="572465" y="2755863"/>
                </a:cubicBezTo>
                <a:lnTo>
                  <a:pt x="570028" y="2760324"/>
                </a:lnTo>
                <a:lnTo>
                  <a:pt x="566748" y="2800948"/>
                </a:lnTo>
                <a:lnTo>
                  <a:pt x="565509" y="2801167"/>
                </a:lnTo>
                <a:cubicBezTo>
                  <a:pt x="562655" y="2802587"/>
                  <a:pt x="560408" y="2805381"/>
                  <a:pt x="559367" y="2811129"/>
                </a:cubicBezTo>
                <a:cubicBezTo>
                  <a:pt x="543471" y="2797318"/>
                  <a:pt x="552020" y="2812773"/>
                  <a:pt x="550354" y="2830949"/>
                </a:cubicBezTo>
                <a:cubicBezTo>
                  <a:pt x="525292" y="2813553"/>
                  <a:pt x="531129" y="2868192"/>
                  <a:pt x="514795" y="2872433"/>
                </a:cubicBezTo>
                <a:lnTo>
                  <a:pt x="509875" y="2923099"/>
                </a:lnTo>
                <a:lnTo>
                  <a:pt x="509577" y="2923197"/>
                </a:lnTo>
                <a:cubicBezTo>
                  <a:pt x="508704" y="2924865"/>
                  <a:pt x="508038" y="2927556"/>
                  <a:pt x="507597" y="2931868"/>
                </a:cubicBezTo>
                <a:cubicBezTo>
                  <a:pt x="507524" y="2934019"/>
                  <a:pt x="507452" y="2936171"/>
                  <a:pt x="507379" y="2938322"/>
                </a:cubicBezTo>
                <a:lnTo>
                  <a:pt x="504725" y="2954519"/>
                </a:lnTo>
                <a:lnTo>
                  <a:pt x="502018" y="2959643"/>
                </a:lnTo>
                <a:lnTo>
                  <a:pt x="498360" y="2961019"/>
                </a:lnTo>
                <a:lnTo>
                  <a:pt x="498483" y="2962590"/>
                </a:lnTo>
                <a:cubicBezTo>
                  <a:pt x="502388" y="2975027"/>
                  <a:pt x="510202" y="2980016"/>
                  <a:pt x="484403" y="2990538"/>
                </a:cubicBezTo>
                <a:cubicBezTo>
                  <a:pt x="489425" y="3018352"/>
                  <a:pt x="474337" y="3021029"/>
                  <a:pt x="463075" y="3055956"/>
                </a:cubicBezTo>
                <a:cubicBezTo>
                  <a:pt x="469487" y="3072485"/>
                  <a:pt x="464165" y="3083955"/>
                  <a:pt x="455013" y="3094482"/>
                </a:cubicBezTo>
                <a:cubicBezTo>
                  <a:pt x="453131" y="3130054"/>
                  <a:pt x="437643" y="3160106"/>
                  <a:pt x="428391" y="3198850"/>
                </a:cubicBezTo>
                <a:lnTo>
                  <a:pt x="401440" y="3307560"/>
                </a:lnTo>
                <a:lnTo>
                  <a:pt x="386076" y="3373943"/>
                </a:lnTo>
                <a:cubicBezTo>
                  <a:pt x="386236" y="3376061"/>
                  <a:pt x="380537" y="3378856"/>
                  <a:pt x="374726" y="3381364"/>
                </a:cubicBezTo>
                <a:lnTo>
                  <a:pt x="369145" y="3383729"/>
                </a:lnTo>
                <a:lnTo>
                  <a:pt x="364294" y="3414159"/>
                </a:lnTo>
                <a:lnTo>
                  <a:pt x="366450" y="3436925"/>
                </a:lnTo>
                <a:lnTo>
                  <a:pt x="351743" y="3521619"/>
                </a:lnTo>
                <a:lnTo>
                  <a:pt x="345784" y="3603757"/>
                </a:lnTo>
                <a:cubicBezTo>
                  <a:pt x="345255" y="3619979"/>
                  <a:pt x="344727" y="3636202"/>
                  <a:pt x="344198" y="3652424"/>
                </a:cubicBezTo>
                <a:lnTo>
                  <a:pt x="352450" y="3665222"/>
                </a:lnTo>
                <a:lnTo>
                  <a:pt x="342621" y="3700804"/>
                </a:lnTo>
                <a:lnTo>
                  <a:pt x="341514" y="3734774"/>
                </a:lnTo>
                <a:cubicBezTo>
                  <a:pt x="341212" y="3751567"/>
                  <a:pt x="340909" y="3768360"/>
                  <a:pt x="340607" y="3785153"/>
                </a:cubicBezTo>
                <a:cubicBezTo>
                  <a:pt x="340640" y="3786161"/>
                  <a:pt x="340674" y="3787169"/>
                  <a:pt x="340707" y="3788177"/>
                </a:cubicBezTo>
                <a:cubicBezTo>
                  <a:pt x="340592" y="3791719"/>
                  <a:pt x="340476" y="3795261"/>
                  <a:pt x="340361" y="3798803"/>
                </a:cubicBezTo>
                <a:cubicBezTo>
                  <a:pt x="340121" y="3812119"/>
                  <a:pt x="339882" y="3825434"/>
                  <a:pt x="339642" y="3838750"/>
                </a:cubicBezTo>
                <a:cubicBezTo>
                  <a:pt x="337363" y="3949044"/>
                  <a:pt x="361794" y="3960437"/>
                  <a:pt x="360295" y="4015196"/>
                </a:cubicBezTo>
                <a:lnTo>
                  <a:pt x="339043" y="4052778"/>
                </a:lnTo>
                <a:lnTo>
                  <a:pt x="339343" y="4096257"/>
                </a:lnTo>
                <a:cubicBezTo>
                  <a:pt x="362058" y="4159145"/>
                  <a:pt x="332404" y="4250479"/>
                  <a:pt x="340786" y="4321136"/>
                </a:cubicBezTo>
                <a:cubicBezTo>
                  <a:pt x="341421" y="4376624"/>
                  <a:pt x="344189" y="4407708"/>
                  <a:pt x="343158" y="4429174"/>
                </a:cubicBezTo>
                <a:cubicBezTo>
                  <a:pt x="340948" y="4436304"/>
                  <a:pt x="337887" y="4443121"/>
                  <a:pt x="334599" y="4449938"/>
                </a:cubicBezTo>
                <a:lnTo>
                  <a:pt x="332890" y="4453515"/>
                </a:lnTo>
                <a:lnTo>
                  <a:pt x="331105" y="4467941"/>
                </a:lnTo>
                <a:lnTo>
                  <a:pt x="324289" y="4471861"/>
                </a:lnTo>
                <a:lnTo>
                  <a:pt x="317079" y="4493468"/>
                </a:lnTo>
                <a:cubicBezTo>
                  <a:pt x="315353" y="4501584"/>
                  <a:pt x="314639" y="4510343"/>
                  <a:pt x="315557" y="4520067"/>
                </a:cubicBezTo>
                <a:cubicBezTo>
                  <a:pt x="315451" y="4525669"/>
                  <a:pt x="315346" y="4531270"/>
                  <a:pt x="315240" y="4536872"/>
                </a:cubicBezTo>
                <a:lnTo>
                  <a:pt x="316200" y="4538297"/>
                </a:lnTo>
                <a:cubicBezTo>
                  <a:pt x="316738" y="4541182"/>
                  <a:pt x="316785" y="4544563"/>
                  <a:pt x="317507" y="4547582"/>
                </a:cubicBezTo>
                <a:cubicBezTo>
                  <a:pt x="322716" y="4552468"/>
                  <a:pt x="324912" y="4582137"/>
                  <a:pt x="323078" y="4592102"/>
                </a:cubicBezTo>
                <a:cubicBezTo>
                  <a:pt x="314597" y="4619728"/>
                  <a:pt x="334923" y="4645745"/>
                  <a:pt x="328722" y="4667914"/>
                </a:cubicBezTo>
                <a:cubicBezTo>
                  <a:pt x="330810" y="4685069"/>
                  <a:pt x="333803" y="4690356"/>
                  <a:pt x="335597" y="4695035"/>
                </a:cubicBezTo>
                <a:lnTo>
                  <a:pt x="339485" y="4695979"/>
                </a:lnTo>
                <a:lnTo>
                  <a:pt x="341089" y="4704268"/>
                </a:lnTo>
                <a:lnTo>
                  <a:pt x="342177" y="4706060"/>
                </a:lnTo>
                <a:cubicBezTo>
                  <a:pt x="344268" y="4709474"/>
                  <a:pt x="346234" y="4712931"/>
                  <a:pt x="347751" y="4716754"/>
                </a:cubicBezTo>
                <a:lnTo>
                  <a:pt x="344125" y="4764669"/>
                </a:lnTo>
                <a:lnTo>
                  <a:pt x="340188" y="4779386"/>
                </a:lnTo>
                <a:lnTo>
                  <a:pt x="335146" y="4787491"/>
                </a:lnTo>
                <a:lnTo>
                  <a:pt x="319124" y="4843514"/>
                </a:lnTo>
                <a:lnTo>
                  <a:pt x="305956" y="4881505"/>
                </a:lnTo>
                <a:lnTo>
                  <a:pt x="301062" y="4889332"/>
                </a:lnTo>
                <a:lnTo>
                  <a:pt x="302141" y="4899400"/>
                </a:lnTo>
                <a:cubicBezTo>
                  <a:pt x="302767" y="4900706"/>
                  <a:pt x="303536" y="4901803"/>
                  <a:pt x="304424" y="4902664"/>
                </a:cubicBezTo>
                <a:lnTo>
                  <a:pt x="293123" y="4932769"/>
                </a:lnTo>
                <a:lnTo>
                  <a:pt x="292275" y="4936482"/>
                </a:lnTo>
                <a:lnTo>
                  <a:pt x="288304" y="4962325"/>
                </a:lnTo>
                <a:cubicBezTo>
                  <a:pt x="288009" y="4988948"/>
                  <a:pt x="287715" y="5015570"/>
                  <a:pt x="287420" y="5042193"/>
                </a:cubicBezTo>
                <a:cubicBezTo>
                  <a:pt x="295373" y="5039737"/>
                  <a:pt x="281659" y="5060438"/>
                  <a:pt x="287020" y="5065655"/>
                </a:cubicBezTo>
                <a:cubicBezTo>
                  <a:pt x="291675" y="5068928"/>
                  <a:pt x="288601" y="5075970"/>
                  <a:pt x="288488" y="5082216"/>
                </a:cubicBezTo>
                <a:cubicBezTo>
                  <a:pt x="292282" y="5088207"/>
                  <a:pt x="287008" y="5117775"/>
                  <a:pt x="282763" y="5127114"/>
                </a:cubicBezTo>
                <a:cubicBezTo>
                  <a:pt x="267723" y="5152218"/>
                  <a:pt x="280799" y="5182399"/>
                  <a:pt x="269316" y="5202682"/>
                </a:cubicBezTo>
                <a:cubicBezTo>
                  <a:pt x="267050" y="5219969"/>
                  <a:pt x="268614" y="5225841"/>
                  <a:pt x="269174" y="5230835"/>
                </a:cubicBezTo>
                <a:lnTo>
                  <a:pt x="272679" y="5232660"/>
                </a:lnTo>
                <a:lnTo>
                  <a:pt x="272160" y="5241150"/>
                </a:lnTo>
                <a:lnTo>
                  <a:pt x="272760" y="5243156"/>
                </a:lnTo>
                <a:cubicBezTo>
                  <a:pt x="273922" y="5246984"/>
                  <a:pt x="274952" y="5250824"/>
                  <a:pt x="275462" y="5254919"/>
                </a:cubicBezTo>
                <a:cubicBezTo>
                  <a:pt x="258407" y="5258851"/>
                  <a:pt x="276976" y="5290392"/>
                  <a:pt x="262897" y="5286259"/>
                </a:cubicBezTo>
                <a:cubicBezTo>
                  <a:pt x="262724" y="5309439"/>
                  <a:pt x="239612" y="5337531"/>
                  <a:pt x="252761" y="5357801"/>
                </a:cubicBezTo>
                <a:cubicBezTo>
                  <a:pt x="248775" y="5392256"/>
                  <a:pt x="247799" y="5423412"/>
                  <a:pt x="242360" y="5460080"/>
                </a:cubicBezTo>
                <a:cubicBezTo>
                  <a:pt x="232632" y="5488478"/>
                  <a:pt x="242025" y="5519143"/>
                  <a:pt x="229880" y="5539714"/>
                </a:cubicBezTo>
                <a:cubicBezTo>
                  <a:pt x="230558" y="5572454"/>
                  <a:pt x="222150" y="5613340"/>
                  <a:pt x="204283" y="5639080"/>
                </a:cubicBezTo>
                <a:cubicBezTo>
                  <a:pt x="201596" y="5674226"/>
                  <a:pt x="191051" y="5680198"/>
                  <a:pt x="198948" y="5710958"/>
                </a:cubicBezTo>
                <a:cubicBezTo>
                  <a:pt x="196338" y="5713534"/>
                  <a:pt x="194185" y="5716550"/>
                  <a:pt x="192367" y="5719859"/>
                </a:cubicBezTo>
                <a:lnTo>
                  <a:pt x="188035" y="5729935"/>
                </a:lnTo>
                <a:lnTo>
                  <a:pt x="188428" y="5731182"/>
                </a:lnTo>
                <a:lnTo>
                  <a:pt x="181635" y="5753538"/>
                </a:lnTo>
                <a:lnTo>
                  <a:pt x="169744" y="5796307"/>
                </a:lnTo>
                <a:lnTo>
                  <a:pt x="170351" y="5796644"/>
                </a:lnTo>
                <a:cubicBezTo>
                  <a:pt x="171558" y="5797954"/>
                  <a:pt x="172173" y="5799948"/>
                  <a:pt x="171559" y="5803435"/>
                </a:cubicBezTo>
                <a:cubicBezTo>
                  <a:pt x="182664" y="5798231"/>
                  <a:pt x="175075" y="5805646"/>
                  <a:pt x="172284" y="5816391"/>
                </a:cubicBezTo>
                <a:cubicBezTo>
                  <a:pt x="188911" y="5810703"/>
                  <a:pt x="174844" y="5841128"/>
                  <a:pt x="182542" y="5846382"/>
                </a:cubicBezTo>
                <a:cubicBezTo>
                  <a:pt x="180118" y="5854404"/>
                  <a:pt x="177856" y="5862781"/>
                  <a:pt x="175877" y="5871336"/>
                </a:cubicBezTo>
                <a:lnTo>
                  <a:pt x="174910" y="5876376"/>
                </a:lnTo>
                <a:lnTo>
                  <a:pt x="175047" y="5876483"/>
                </a:lnTo>
                <a:cubicBezTo>
                  <a:pt x="175167" y="5877594"/>
                  <a:pt x="174973" y="5879257"/>
                  <a:pt x="174335" y="5881814"/>
                </a:cubicBezTo>
                <a:lnTo>
                  <a:pt x="171273" y="5895339"/>
                </a:lnTo>
                <a:cubicBezTo>
                  <a:pt x="171401" y="5896476"/>
                  <a:pt x="171530" y="5897612"/>
                  <a:pt x="171658" y="5898749"/>
                </a:cubicBezTo>
                <a:lnTo>
                  <a:pt x="174658" y="5919558"/>
                </a:lnTo>
                <a:cubicBezTo>
                  <a:pt x="173958" y="5933601"/>
                  <a:pt x="171208" y="5962838"/>
                  <a:pt x="169099" y="5984417"/>
                </a:cubicBezTo>
                <a:cubicBezTo>
                  <a:pt x="162916" y="6005205"/>
                  <a:pt x="164971" y="6025162"/>
                  <a:pt x="162007" y="6049043"/>
                </a:cubicBezTo>
                <a:cubicBezTo>
                  <a:pt x="150795" y="6073830"/>
                  <a:pt x="160091" y="6088483"/>
                  <a:pt x="156875" y="6114000"/>
                </a:cubicBezTo>
                <a:cubicBezTo>
                  <a:pt x="141597" y="6134477"/>
                  <a:pt x="163381" y="6133378"/>
                  <a:pt x="165441" y="6146938"/>
                </a:cubicBezTo>
                <a:lnTo>
                  <a:pt x="165177" y="6150658"/>
                </a:lnTo>
                <a:lnTo>
                  <a:pt x="161772" y="6160011"/>
                </a:lnTo>
                <a:lnTo>
                  <a:pt x="160051" y="6163393"/>
                </a:lnTo>
                <a:cubicBezTo>
                  <a:pt x="159032" y="6165775"/>
                  <a:pt x="158564" y="6167421"/>
                  <a:pt x="158473" y="6168628"/>
                </a:cubicBezTo>
                <a:cubicBezTo>
                  <a:pt x="158506" y="6168685"/>
                  <a:pt x="158540" y="6168742"/>
                  <a:pt x="158573" y="6168799"/>
                </a:cubicBezTo>
                <a:lnTo>
                  <a:pt x="146463" y="6196671"/>
                </a:lnTo>
                <a:cubicBezTo>
                  <a:pt x="152348" y="6205503"/>
                  <a:pt x="134460" y="6231012"/>
                  <a:pt x="150209" y="6232365"/>
                </a:cubicBezTo>
                <a:cubicBezTo>
                  <a:pt x="145821" y="6242321"/>
                  <a:pt x="137774" y="6246719"/>
                  <a:pt x="148544" y="6246162"/>
                </a:cubicBezTo>
                <a:cubicBezTo>
                  <a:pt x="147378" y="6249522"/>
                  <a:pt x="147566" y="6251866"/>
                  <a:pt x="148403" y="6253754"/>
                </a:cubicBezTo>
                <a:lnTo>
                  <a:pt x="138880" y="6276449"/>
                </a:lnTo>
                <a:cubicBezTo>
                  <a:pt x="138814" y="6277540"/>
                  <a:pt x="138749" y="6278630"/>
                  <a:pt x="138683" y="6279721"/>
                </a:cubicBezTo>
                <a:lnTo>
                  <a:pt x="130721" y="6293675"/>
                </a:lnTo>
                <a:lnTo>
                  <a:pt x="120717" y="6313967"/>
                </a:lnTo>
                <a:cubicBezTo>
                  <a:pt x="120758" y="6314457"/>
                  <a:pt x="120800" y="6314947"/>
                  <a:pt x="120841" y="6315437"/>
                </a:cubicBezTo>
                <a:lnTo>
                  <a:pt x="115208" y="6324024"/>
                </a:lnTo>
                <a:cubicBezTo>
                  <a:pt x="113007" y="6326672"/>
                  <a:pt x="103991" y="6364381"/>
                  <a:pt x="101217" y="6365923"/>
                </a:cubicBezTo>
                <a:lnTo>
                  <a:pt x="74946" y="6556817"/>
                </a:lnTo>
                <a:cubicBezTo>
                  <a:pt x="55357" y="6665926"/>
                  <a:pt x="35695" y="6744075"/>
                  <a:pt x="16001" y="6808678"/>
                </a:cubicBezTo>
                <a:lnTo>
                  <a:pt x="0" y="6858000"/>
                </a:lnTo>
                <a:lnTo>
                  <a:pt x="5734864" y="6858000"/>
                </a:lnTo>
                <a:lnTo>
                  <a:pt x="5734864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560533" y="114345"/>
            <a:ext cx="9658766" cy="79961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kern="1200" dirty="0">
                <a:solidFill>
                  <a:schemeClr val="tx1"/>
                </a:solidFill>
                <a:latin typeface="Bogle" panose="020B0503020203060203" pitchFamily="34" charset="77"/>
              </a:rPr>
              <a:t>Data Analysis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A0F14EA-9B6C-5949-AFD8-3E100E1142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35" b="100000" l="0" r="100000">
                        <a14:foregroundMark x1="19244" y1="37433" x2="19244" y2="37433"/>
                        <a14:foregroundMark x1="31959" y1="47059" x2="31959" y2="47059"/>
                        <a14:foregroundMark x1="19931" y1="64171" x2="19931" y2="64171"/>
                        <a14:foregroundMark x1="28179" y1="70053" x2="28179" y2="70053"/>
                        <a14:foregroundMark x1="42612" y1="71123" x2="42612" y2="71123"/>
                        <a14:foregroundMark x1="55326" y1="65775" x2="55326" y2="65775"/>
                        <a14:foregroundMark x1="61856" y1="66845" x2="61856" y2="66845"/>
                        <a14:foregroundMark x1="37113" y1="24599" x2="37113" y2="24599"/>
                        <a14:foregroundMark x1="34708" y1="11765" x2="34708" y2="11765"/>
                        <a14:foregroundMark x1="23711" y1="11765" x2="23711" y2="11765"/>
                        <a14:foregroundMark x1="23711" y1="22995" x2="23711" y2="22995"/>
                        <a14:foregroundMark x1="39863" y1="40107" x2="39863" y2="40107"/>
                        <a14:foregroundMark x1="26460" y1="47059" x2="26460" y2="4705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9" y="120447"/>
            <a:ext cx="1268279" cy="815011"/>
          </a:xfrm>
          <a:prstGeom prst="rect">
            <a:avLst/>
          </a:prstGeo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D1DB2F-4E38-0F4C-B660-991C92C90C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5493" y="1990935"/>
            <a:ext cx="3932237" cy="381158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5542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3C54F4CE-85F0-46ED-80DA-9518C9251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DADD1FCA-8ACB-4958-81DD-4CDD6D3E1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802086" cy="6858000"/>
          </a:xfrm>
          <a:custGeom>
            <a:avLst/>
            <a:gdLst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9647 w 5734864"/>
              <a:gd name="connsiteY33" fmla="*/ 1936120 h 6858000"/>
              <a:gd name="connsiteX34" fmla="*/ 714660 w 5734864"/>
              <a:gd name="connsiteY34" fmla="*/ 1982709 h 6858000"/>
              <a:gd name="connsiteX35" fmla="*/ 710759 w 5734864"/>
              <a:gd name="connsiteY35" fmla="*/ 2013010 h 6858000"/>
              <a:gd name="connsiteX36" fmla="*/ 697927 w 5734864"/>
              <a:gd name="connsiteY36" fmla="*/ 2069833 h 6858000"/>
              <a:gd name="connsiteX37" fmla="*/ 693594 w 5734864"/>
              <a:gd name="connsiteY37" fmla="*/ 2103731 h 6858000"/>
              <a:gd name="connsiteX38" fmla="*/ 691109 w 5734864"/>
              <a:gd name="connsiteY38" fmla="*/ 2124027 h 6858000"/>
              <a:gd name="connsiteX39" fmla="*/ 676593 w 5734864"/>
              <a:gd name="connsiteY39" fmla="*/ 2176182 h 6858000"/>
              <a:gd name="connsiteX40" fmla="*/ 633227 w 5734864"/>
              <a:gd name="connsiteY40" fmla="*/ 2258036 h 6858000"/>
              <a:gd name="connsiteX41" fmla="*/ 625564 w 5734864"/>
              <a:gd name="connsiteY41" fmla="*/ 2284567 h 6858000"/>
              <a:gd name="connsiteX42" fmla="*/ 627074 w 5734864"/>
              <a:gd name="connsiteY42" fmla="*/ 2289605 h 6858000"/>
              <a:gd name="connsiteX43" fmla="*/ 614574 w 5734864"/>
              <a:gd name="connsiteY43" fmla="*/ 2308717 h 6858000"/>
              <a:gd name="connsiteX44" fmla="*/ 606890 w 5734864"/>
              <a:gd name="connsiteY44" fmla="*/ 2320662 h 6858000"/>
              <a:gd name="connsiteX45" fmla="*/ 605558 w 5734864"/>
              <a:gd name="connsiteY45" fmla="*/ 2327897 h 6858000"/>
              <a:gd name="connsiteX46" fmla="*/ 602202 w 5734864"/>
              <a:gd name="connsiteY46" fmla="*/ 2357749 h 6858000"/>
              <a:gd name="connsiteX47" fmla="*/ 600213 w 5734864"/>
              <a:gd name="connsiteY47" fmla="*/ 2364905 h 6858000"/>
              <a:gd name="connsiteX48" fmla="*/ 597160 w 5734864"/>
              <a:gd name="connsiteY48" fmla="*/ 2388351 h 6858000"/>
              <a:gd name="connsiteX49" fmla="*/ 597982 w 5734864"/>
              <a:gd name="connsiteY49" fmla="*/ 2402296 h 6858000"/>
              <a:gd name="connsiteX50" fmla="*/ 593150 w 5734864"/>
              <a:gd name="connsiteY50" fmla="*/ 2420015 h 6858000"/>
              <a:gd name="connsiteX51" fmla="*/ 592833 w 5734864"/>
              <a:gd name="connsiteY51" fmla="*/ 2422749 h 6858000"/>
              <a:gd name="connsiteX52" fmla="*/ 594479 w 5734864"/>
              <a:gd name="connsiteY52" fmla="*/ 2426002 h 6858000"/>
              <a:gd name="connsiteX53" fmla="*/ 591963 w 5734864"/>
              <a:gd name="connsiteY53" fmla="*/ 2431950 h 6858000"/>
              <a:gd name="connsiteX54" fmla="*/ 591544 w 5734864"/>
              <a:gd name="connsiteY54" fmla="*/ 2433897 h 6858000"/>
              <a:gd name="connsiteX55" fmla="*/ 589519 w 5734864"/>
              <a:gd name="connsiteY55" fmla="*/ 2451398 h 6858000"/>
              <a:gd name="connsiteX56" fmla="*/ 590037 w 5734864"/>
              <a:gd name="connsiteY56" fmla="*/ 2455536 h 6858000"/>
              <a:gd name="connsiteX57" fmla="*/ 588179 w 5734864"/>
              <a:gd name="connsiteY57" fmla="*/ 2462981 h 6858000"/>
              <a:gd name="connsiteX58" fmla="*/ 583434 w 5734864"/>
              <a:gd name="connsiteY58" fmla="*/ 2503991 h 6858000"/>
              <a:gd name="connsiteX59" fmla="*/ 567942 w 5734864"/>
              <a:gd name="connsiteY59" fmla="*/ 2652936 h 6858000"/>
              <a:gd name="connsiteX60" fmla="*/ 573869 w 5734864"/>
              <a:gd name="connsiteY60" fmla="*/ 2670188 h 6858000"/>
              <a:gd name="connsiteX61" fmla="*/ 575243 w 5734864"/>
              <a:gd name="connsiteY61" fmla="*/ 2688114 h 6858000"/>
              <a:gd name="connsiteX62" fmla="*/ 573824 w 5734864"/>
              <a:gd name="connsiteY62" fmla="*/ 2689856 h 6858000"/>
              <a:gd name="connsiteX63" fmla="*/ 570699 w 5734864"/>
              <a:gd name="connsiteY63" fmla="*/ 2709353 h 6858000"/>
              <a:gd name="connsiteX64" fmla="*/ 573192 w 5734864"/>
              <a:gd name="connsiteY64" fmla="*/ 2714527 h 6858000"/>
              <a:gd name="connsiteX65" fmla="*/ 572044 w 5734864"/>
              <a:gd name="connsiteY65" fmla="*/ 2728187 h 6858000"/>
              <a:gd name="connsiteX66" fmla="*/ 572465 w 5734864"/>
              <a:gd name="connsiteY66" fmla="*/ 2755863 h 6858000"/>
              <a:gd name="connsiteX67" fmla="*/ 570028 w 5734864"/>
              <a:gd name="connsiteY67" fmla="*/ 2760324 h 6858000"/>
              <a:gd name="connsiteX68" fmla="*/ 566748 w 5734864"/>
              <a:gd name="connsiteY68" fmla="*/ 2800948 h 6858000"/>
              <a:gd name="connsiteX69" fmla="*/ 565509 w 5734864"/>
              <a:gd name="connsiteY69" fmla="*/ 2801167 h 6858000"/>
              <a:gd name="connsiteX70" fmla="*/ 559367 w 5734864"/>
              <a:gd name="connsiteY70" fmla="*/ 2811129 h 6858000"/>
              <a:gd name="connsiteX71" fmla="*/ 550354 w 5734864"/>
              <a:gd name="connsiteY71" fmla="*/ 2830949 h 6858000"/>
              <a:gd name="connsiteX72" fmla="*/ 514795 w 5734864"/>
              <a:gd name="connsiteY72" fmla="*/ 2872433 h 6858000"/>
              <a:gd name="connsiteX73" fmla="*/ 509875 w 5734864"/>
              <a:gd name="connsiteY73" fmla="*/ 2923099 h 6858000"/>
              <a:gd name="connsiteX74" fmla="*/ 509577 w 5734864"/>
              <a:gd name="connsiteY74" fmla="*/ 2923197 h 6858000"/>
              <a:gd name="connsiteX75" fmla="*/ 507597 w 5734864"/>
              <a:gd name="connsiteY75" fmla="*/ 2931868 h 6858000"/>
              <a:gd name="connsiteX76" fmla="*/ 507379 w 5734864"/>
              <a:gd name="connsiteY76" fmla="*/ 2938322 h 6858000"/>
              <a:gd name="connsiteX77" fmla="*/ 504725 w 5734864"/>
              <a:gd name="connsiteY77" fmla="*/ 2954519 h 6858000"/>
              <a:gd name="connsiteX78" fmla="*/ 502018 w 5734864"/>
              <a:gd name="connsiteY78" fmla="*/ 2959643 h 6858000"/>
              <a:gd name="connsiteX79" fmla="*/ 498360 w 5734864"/>
              <a:gd name="connsiteY79" fmla="*/ 2961019 h 6858000"/>
              <a:gd name="connsiteX80" fmla="*/ 498483 w 5734864"/>
              <a:gd name="connsiteY80" fmla="*/ 2962590 h 6858000"/>
              <a:gd name="connsiteX81" fmla="*/ 484403 w 5734864"/>
              <a:gd name="connsiteY81" fmla="*/ 2990538 h 6858000"/>
              <a:gd name="connsiteX82" fmla="*/ 463075 w 5734864"/>
              <a:gd name="connsiteY82" fmla="*/ 3055956 h 6858000"/>
              <a:gd name="connsiteX83" fmla="*/ 455013 w 5734864"/>
              <a:gd name="connsiteY83" fmla="*/ 3094482 h 6858000"/>
              <a:gd name="connsiteX84" fmla="*/ 428391 w 5734864"/>
              <a:gd name="connsiteY84" fmla="*/ 3198850 h 6858000"/>
              <a:gd name="connsiteX85" fmla="*/ 401440 w 5734864"/>
              <a:gd name="connsiteY85" fmla="*/ 3307560 h 6858000"/>
              <a:gd name="connsiteX86" fmla="*/ 386076 w 5734864"/>
              <a:gd name="connsiteY86" fmla="*/ 3373943 h 6858000"/>
              <a:gd name="connsiteX87" fmla="*/ 374726 w 5734864"/>
              <a:gd name="connsiteY87" fmla="*/ 3381364 h 6858000"/>
              <a:gd name="connsiteX88" fmla="*/ 369145 w 5734864"/>
              <a:gd name="connsiteY88" fmla="*/ 3383729 h 6858000"/>
              <a:gd name="connsiteX89" fmla="*/ 364294 w 5734864"/>
              <a:gd name="connsiteY89" fmla="*/ 3414159 h 6858000"/>
              <a:gd name="connsiteX90" fmla="*/ 366450 w 5734864"/>
              <a:gd name="connsiteY90" fmla="*/ 3436925 h 6858000"/>
              <a:gd name="connsiteX91" fmla="*/ 351743 w 5734864"/>
              <a:gd name="connsiteY91" fmla="*/ 3521619 h 6858000"/>
              <a:gd name="connsiteX92" fmla="*/ 345784 w 5734864"/>
              <a:gd name="connsiteY92" fmla="*/ 3603757 h 6858000"/>
              <a:gd name="connsiteX93" fmla="*/ 344198 w 5734864"/>
              <a:gd name="connsiteY93" fmla="*/ 3652424 h 6858000"/>
              <a:gd name="connsiteX94" fmla="*/ 352450 w 5734864"/>
              <a:gd name="connsiteY94" fmla="*/ 3665222 h 6858000"/>
              <a:gd name="connsiteX95" fmla="*/ 342621 w 5734864"/>
              <a:gd name="connsiteY95" fmla="*/ 3700804 h 6858000"/>
              <a:gd name="connsiteX96" fmla="*/ 341514 w 5734864"/>
              <a:gd name="connsiteY96" fmla="*/ 3734774 h 6858000"/>
              <a:gd name="connsiteX97" fmla="*/ 340607 w 5734864"/>
              <a:gd name="connsiteY97" fmla="*/ 3785153 h 6858000"/>
              <a:gd name="connsiteX98" fmla="*/ 340707 w 5734864"/>
              <a:gd name="connsiteY98" fmla="*/ 3788177 h 6858000"/>
              <a:gd name="connsiteX99" fmla="*/ 340361 w 5734864"/>
              <a:gd name="connsiteY99" fmla="*/ 3798803 h 6858000"/>
              <a:gd name="connsiteX100" fmla="*/ 339642 w 5734864"/>
              <a:gd name="connsiteY100" fmla="*/ 3838750 h 6858000"/>
              <a:gd name="connsiteX101" fmla="*/ 360295 w 5734864"/>
              <a:gd name="connsiteY101" fmla="*/ 4015196 h 6858000"/>
              <a:gd name="connsiteX102" fmla="*/ 339043 w 5734864"/>
              <a:gd name="connsiteY102" fmla="*/ 4052778 h 6858000"/>
              <a:gd name="connsiteX103" fmla="*/ 339343 w 5734864"/>
              <a:gd name="connsiteY103" fmla="*/ 4096257 h 6858000"/>
              <a:gd name="connsiteX104" fmla="*/ 340786 w 5734864"/>
              <a:gd name="connsiteY104" fmla="*/ 4321136 h 6858000"/>
              <a:gd name="connsiteX105" fmla="*/ 343158 w 5734864"/>
              <a:gd name="connsiteY105" fmla="*/ 4429174 h 6858000"/>
              <a:gd name="connsiteX106" fmla="*/ 334599 w 5734864"/>
              <a:gd name="connsiteY106" fmla="*/ 4449938 h 6858000"/>
              <a:gd name="connsiteX107" fmla="*/ 332890 w 5734864"/>
              <a:gd name="connsiteY107" fmla="*/ 4453515 h 6858000"/>
              <a:gd name="connsiteX108" fmla="*/ 331105 w 5734864"/>
              <a:gd name="connsiteY108" fmla="*/ 4467941 h 6858000"/>
              <a:gd name="connsiteX109" fmla="*/ 324289 w 5734864"/>
              <a:gd name="connsiteY109" fmla="*/ 4471861 h 6858000"/>
              <a:gd name="connsiteX110" fmla="*/ 317079 w 5734864"/>
              <a:gd name="connsiteY110" fmla="*/ 4493468 h 6858000"/>
              <a:gd name="connsiteX111" fmla="*/ 315557 w 5734864"/>
              <a:gd name="connsiteY111" fmla="*/ 4520067 h 6858000"/>
              <a:gd name="connsiteX112" fmla="*/ 315240 w 5734864"/>
              <a:gd name="connsiteY112" fmla="*/ 4536872 h 6858000"/>
              <a:gd name="connsiteX113" fmla="*/ 316200 w 5734864"/>
              <a:gd name="connsiteY113" fmla="*/ 4538297 h 6858000"/>
              <a:gd name="connsiteX114" fmla="*/ 317507 w 5734864"/>
              <a:gd name="connsiteY114" fmla="*/ 4547582 h 6858000"/>
              <a:gd name="connsiteX115" fmla="*/ 323078 w 5734864"/>
              <a:gd name="connsiteY115" fmla="*/ 4592102 h 6858000"/>
              <a:gd name="connsiteX116" fmla="*/ 328722 w 5734864"/>
              <a:gd name="connsiteY116" fmla="*/ 4667914 h 6858000"/>
              <a:gd name="connsiteX117" fmla="*/ 335597 w 5734864"/>
              <a:gd name="connsiteY117" fmla="*/ 4695035 h 6858000"/>
              <a:gd name="connsiteX118" fmla="*/ 339485 w 5734864"/>
              <a:gd name="connsiteY118" fmla="*/ 4695979 h 6858000"/>
              <a:gd name="connsiteX119" fmla="*/ 341089 w 5734864"/>
              <a:gd name="connsiteY119" fmla="*/ 4704268 h 6858000"/>
              <a:gd name="connsiteX120" fmla="*/ 342177 w 5734864"/>
              <a:gd name="connsiteY120" fmla="*/ 4706060 h 6858000"/>
              <a:gd name="connsiteX121" fmla="*/ 347751 w 5734864"/>
              <a:gd name="connsiteY121" fmla="*/ 4716754 h 6858000"/>
              <a:gd name="connsiteX122" fmla="*/ 344125 w 5734864"/>
              <a:gd name="connsiteY122" fmla="*/ 4764669 h 6858000"/>
              <a:gd name="connsiteX123" fmla="*/ 340188 w 5734864"/>
              <a:gd name="connsiteY123" fmla="*/ 4779386 h 6858000"/>
              <a:gd name="connsiteX124" fmla="*/ 335146 w 5734864"/>
              <a:gd name="connsiteY124" fmla="*/ 4787491 h 6858000"/>
              <a:gd name="connsiteX125" fmla="*/ 319124 w 5734864"/>
              <a:gd name="connsiteY125" fmla="*/ 4843514 h 6858000"/>
              <a:gd name="connsiteX126" fmla="*/ 305956 w 5734864"/>
              <a:gd name="connsiteY126" fmla="*/ 4881505 h 6858000"/>
              <a:gd name="connsiteX127" fmla="*/ 301062 w 5734864"/>
              <a:gd name="connsiteY127" fmla="*/ 4889332 h 6858000"/>
              <a:gd name="connsiteX128" fmla="*/ 302141 w 5734864"/>
              <a:gd name="connsiteY128" fmla="*/ 4899400 h 6858000"/>
              <a:gd name="connsiteX129" fmla="*/ 304424 w 5734864"/>
              <a:gd name="connsiteY129" fmla="*/ 4902664 h 6858000"/>
              <a:gd name="connsiteX130" fmla="*/ 293123 w 5734864"/>
              <a:gd name="connsiteY130" fmla="*/ 4932769 h 6858000"/>
              <a:gd name="connsiteX131" fmla="*/ 292275 w 5734864"/>
              <a:gd name="connsiteY131" fmla="*/ 4936482 h 6858000"/>
              <a:gd name="connsiteX132" fmla="*/ 288304 w 5734864"/>
              <a:gd name="connsiteY132" fmla="*/ 4962325 h 6858000"/>
              <a:gd name="connsiteX133" fmla="*/ 287420 w 5734864"/>
              <a:gd name="connsiteY133" fmla="*/ 5042193 h 6858000"/>
              <a:gd name="connsiteX134" fmla="*/ 287020 w 5734864"/>
              <a:gd name="connsiteY134" fmla="*/ 5065655 h 6858000"/>
              <a:gd name="connsiteX135" fmla="*/ 288488 w 5734864"/>
              <a:gd name="connsiteY135" fmla="*/ 5082216 h 6858000"/>
              <a:gd name="connsiteX136" fmla="*/ 282763 w 5734864"/>
              <a:gd name="connsiteY136" fmla="*/ 5127114 h 6858000"/>
              <a:gd name="connsiteX137" fmla="*/ 269316 w 5734864"/>
              <a:gd name="connsiteY137" fmla="*/ 5202682 h 6858000"/>
              <a:gd name="connsiteX138" fmla="*/ 269174 w 5734864"/>
              <a:gd name="connsiteY138" fmla="*/ 5230835 h 6858000"/>
              <a:gd name="connsiteX139" fmla="*/ 272679 w 5734864"/>
              <a:gd name="connsiteY139" fmla="*/ 5232660 h 6858000"/>
              <a:gd name="connsiteX140" fmla="*/ 272160 w 5734864"/>
              <a:gd name="connsiteY140" fmla="*/ 5241150 h 6858000"/>
              <a:gd name="connsiteX141" fmla="*/ 272760 w 5734864"/>
              <a:gd name="connsiteY141" fmla="*/ 5243156 h 6858000"/>
              <a:gd name="connsiteX142" fmla="*/ 275462 w 5734864"/>
              <a:gd name="connsiteY142" fmla="*/ 5254919 h 6858000"/>
              <a:gd name="connsiteX143" fmla="*/ 262897 w 5734864"/>
              <a:gd name="connsiteY143" fmla="*/ 5286259 h 6858000"/>
              <a:gd name="connsiteX144" fmla="*/ 252761 w 5734864"/>
              <a:gd name="connsiteY144" fmla="*/ 5357801 h 6858000"/>
              <a:gd name="connsiteX145" fmla="*/ 242360 w 5734864"/>
              <a:gd name="connsiteY145" fmla="*/ 5460080 h 6858000"/>
              <a:gd name="connsiteX146" fmla="*/ 229880 w 5734864"/>
              <a:gd name="connsiteY146" fmla="*/ 5539714 h 6858000"/>
              <a:gd name="connsiteX147" fmla="*/ 204283 w 5734864"/>
              <a:gd name="connsiteY147" fmla="*/ 5639080 h 6858000"/>
              <a:gd name="connsiteX148" fmla="*/ 198948 w 5734864"/>
              <a:gd name="connsiteY148" fmla="*/ 5710958 h 6858000"/>
              <a:gd name="connsiteX149" fmla="*/ 192367 w 5734864"/>
              <a:gd name="connsiteY149" fmla="*/ 5719859 h 6858000"/>
              <a:gd name="connsiteX150" fmla="*/ 188035 w 5734864"/>
              <a:gd name="connsiteY150" fmla="*/ 5729935 h 6858000"/>
              <a:gd name="connsiteX151" fmla="*/ 188428 w 5734864"/>
              <a:gd name="connsiteY151" fmla="*/ 5731182 h 6858000"/>
              <a:gd name="connsiteX152" fmla="*/ 181635 w 5734864"/>
              <a:gd name="connsiteY152" fmla="*/ 5753538 h 6858000"/>
              <a:gd name="connsiteX153" fmla="*/ 169744 w 5734864"/>
              <a:gd name="connsiteY153" fmla="*/ 5796307 h 6858000"/>
              <a:gd name="connsiteX154" fmla="*/ 170351 w 5734864"/>
              <a:gd name="connsiteY154" fmla="*/ 5796644 h 6858000"/>
              <a:gd name="connsiteX155" fmla="*/ 171559 w 5734864"/>
              <a:gd name="connsiteY155" fmla="*/ 5803435 h 6858000"/>
              <a:gd name="connsiteX156" fmla="*/ 172284 w 5734864"/>
              <a:gd name="connsiteY156" fmla="*/ 5816391 h 6858000"/>
              <a:gd name="connsiteX157" fmla="*/ 182542 w 5734864"/>
              <a:gd name="connsiteY157" fmla="*/ 5846382 h 6858000"/>
              <a:gd name="connsiteX158" fmla="*/ 175877 w 5734864"/>
              <a:gd name="connsiteY158" fmla="*/ 5871336 h 6858000"/>
              <a:gd name="connsiteX159" fmla="*/ 174910 w 5734864"/>
              <a:gd name="connsiteY159" fmla="*/ 5876376 h 6858000"/>
              <a:gd name="connsiteX160" fmla="*/ 175047 w 5734864"/>
              <a:gd name="connsiteY160" fmla="*/ 5876483 h 6858000"/>
              <a:gd name="connsiteX161" fmla="*/ 174335 w 5734864"/>
              <a:gd name="connsiteY161" fmla="*/ 5881814 h 6858000"/>
              <a:gd name="connsiteX162" fmla="*/ 171273 w 5734864"/>
              <a:gd name="connsiteY162" fmla="*/ 5895339 h 6858000"/>
              <a:gd name="connsiteX163" fmla="*/ 171658 w 5734864"/>
              <a:gd name="connsiteY163" fmla="*/ 5898749 h 6858000"/>
              <a:gd name="connsiteX164" fmla="*/ 174658 w 5734864"/>
              <a:gd name="connsiteY164" fmla="*/ 5919558 h 6858000"/>
              <a:gd name="connsiteX165" fmla="*/ 169099 w 5734864"/>
              <a:gd name="connsiteY165" fmla="*/ 5984417 h 6858000"/>
              <a:gd name="connsiteX166" fmla="*/ 162007 w 5734864"/>
              <a:gd name="connsiteY166" fmla="*/ 6049043 h 6858000"/>
              <a:gd name="connsiteX167" fmla="*/ 156875 w 5734864"/>
              <a:gd name="connsiteY167" fmla="*/ 6114000 h 6858000"/>
              <a:gd name="connsiteX168" fmla="*/ 165441 w 5734864"/>
              <a:gd name="connsiteY168" fmla="*/ 6146938 h 6858000"/>
              <a:gd name="connsiteX169" fmla="*/ 165177 w 5734864"/>
              <a:gd name="connsiteY169" fmla="*/ 6150658 h 6858000"/>
              <a:gd name="connsiteX170" fmla="*/ 161772 w 5734864"/>
              <a:gd name="connsiteY170" fmla="*/ 6160011 h 6858000"/>
              <a:gd name="connsiteX171" fmla="*/ 160051 w 5734864"/>
              <a:gd name="connsiteY171" fmla="*/ 6163393 h 6858000"/>
              <a:gd name="connsiteX172" fmla="*/ 158473 w 5734864"/>
              <a:gd name="connsiteY172" fmla="*/ 6168628 h 6858000"/>
              <a:gd name="connsiteX173" fmla="*/ 158573 w 5734864"/>
              <a:gd name="connsiteY173" fmla="*/ 6168799 h 6858000"/>
              <a:gd name="connsiteX174" fmla="*/ 146463 w 5734864"/>
              <a:gd name="connsiteY174" fmla="*/ 6196671 h 6858000"/>
              <a:gd name="connsiteX175" fmla="*/ 150209 w 5734864"/>
              <a:gd name="connsiteY175" fmla="*/ 6232365 h 6858000"/>
              <a:gd name="connsiteX176" fmla="*/ 148544 w 5734864"/>
              <a:gd name="connsiteY176" fmla="*/ 6246162 h 6858000"/>
              <a:gd name="connsiteX177" fmla="*/ 148403 w 5734864"/>
              <a:gd name="connsiteY177" fmla="*/ 6253754 h 6858000"/>
              <a:gd name="connsiteX178" fmla="*/ 138880 w 5734864"/>
              <a:gd name="connsiteY178" fmla="*/ 6276449 h 6858000"/>
              <a:gd name="connsiteX179" fmla="*/ 138683 w 5734864"/>
              <a:gd name="connsiteY179" fmla="*/ 6279721 h 6858000"/>
              <a:gd name="connsiteX180" fmla="*/ 130721 w 5734864"/>
              <a:gd name="connsiteY180" fmla="*/ 6293675 h 6858000"/>
              <a:gd name="connsiteX181" fmla="*/ 120717 w 5734864"/>
              <a:gd name="connsiteY181" fmla="*/ 6313967 h 6858000"/>
              <a:gd name="connsiteX182" fmla="*/ 120841 w 5734864"/>
              <a:gd name="connsiteY182" fmla="*/ 6315437 h 6858000"/>
              <a:gd name="connsiteX183" fmla="*/ 115208 w 5734864"/>
              <a:gd name="connsiteY183" fmla="*/ 6324024 h 6858000"/>
              <a:gd name="connsiteX184" fmla="*/ 101217 w 5734864"/>
              <a:gd name="connsiteY184" fmla="*/ 6365923 h 6858000"/>
              <a:gd name="connsiteX185" fmla="*/ 74946 w 5734864"/>
              <a:gd name="connsiteY185" fmla="*/ 6556817 h 6858000"/>
              <a:gd name="connsiteX186" fmla="*/ 16001 w 5734864"/>
              <a:gd name="connsiteY186" fmla="*/ 6808678 h 6858000"/>
              <a:gd name="connsiteX187" fmla="*/ 0 w 5734864"/>
              <a:gd name="connsiteY187" fmla="*/ 6858000 h 6858000"/>
              <a:gd name="connsiteX188" fmla="*/ 5734864 w 5734864"/>
              <a:gd name="connsiteY188" fmla="*/ 685800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4660 w 5734864"/>
              <a:gd name="connsiteY33" fmla="*/ 1982709 h 6858000"/>
              <a:gd name="connsiteX34" fmla="*/ 710759 w 5734864"/>
              <a:gd name="connsiteY34" fmla="*/ 2013010 h 6858000"/>
              <a:gd name="connsiteX35" fmla="*/ 697927 w 5734864"/>
              <a:gd name="connsiteY35" fmla="*/ 2069833 h 6858000"/>
              <a:gd name="connsiteX36" fmla="*/ 693594 w 5734864"/>
              <a:gd name="connsiteY36" fmla="*/ 2103731 h 6858000"/>
              <a:gd name="connsiteX37" fmla="*/ 691109 w 5734864"/>
              <a:gd name="connsiteY37" fmla="*/ 2124027 h 6858000"/>
              <a:gd name="connsiteX38" fmla="*/ 676593 w 5734864"/>
              <a:gd name="connsiteY38" fmla="*/ 2176182 h 6858000"/>
              <a:gd name="connsiteX39" fmla="*/ 633227 w 5734864"/>
              <a:gd name="connsiteY39" fmla="*/ 2258036 h 6858000"/>
              <a:gd name="connsiteX40" fmla="*/ 625564 w 5734864"/>
              <a:gd name="connsiteY40" fmla="*/ 2284567 h 6858000"/>
              <a:gd name="connsiteX41" fmla="*/ 627074 w 5734864"/>
              <a:gd name="connsiteY41" fmla="*/ 2289605 h 6858000"/>
              <a:gd name="connsiteX42" fmla="*/ 614574 w 5734864"/>
              <a:gd name="connsiteY42" fmla="*/ 2308717 h 6858000"/>
              <a:gd name="connsiteX43" fmla="*/ 606890 w 5734864"/>
              <a:gd name="connsiteY43" fmla="*/ 2320662 h 6858000"/>
              <a:gd name="connsiteX44" fmla="*/ 605558 w 5734864"/>
              <a:gd name="connsiteY44" fmla="*/ 2327897 h 6858000"/>
              <a:gd name="connsiteX45" fmla="*/ 602202 w 5734864"/>
              <a:gd name="connsiteY45" fmla="*/ 2357749 h 6858000"/>
              <a:gd name="connsiteX46" fmla="*/ 600213 w 5734864"/>
              <a:gd name="connsiteY46" fmla="*/ 2364905 h 6858000"/>
              <a:gd name="connsiteX47" fmla="*/ 597160 w 5734864"/>
              <a:gd name="connsiteY47" fmla="*/ 2388351 h 6858000"/>
              <a:gd name="connsiteX48" fmla="*/ 597982 w 5734864"/>
              <a:gd name="connsiteY48" fmla="*/ 2402296 h 6858000"/>
              <a:gd name="connsiteX49" fmla="*/ 593150 w 5734864"/>
              <a:gd name="connsiteY49" fmla="*/ 2420015 h 6858000"/>
              <a:gd name="connsiteX50" fmla="*/ 592833 w 5734864"/>
              <a:gd name="connsiteY50" fmla="*/ 2422749 h 6858000"/>
              <a:gd name="connsiteX51" fmla="*/ 594479 w 5734864"/>
              <a:gd name="connsiteY51" fmla="*/ 2426002 h 6858000"/>
              <a:gd name="connsiteX52" fmla="*/ 591963 w 5734864"/>
              <a:gd name="connsiteY52" fmla="*/ 2431950 h 6858000"/>
              <a:gd name="connsiteX53" fmla="*/ 591544 w 5734864"/>
              <a:gd name="connsiteY53" fmla="*/ 2433897 h 6858000"/>
              <a:gd name="connsiteX54" fmla="*/ 589519 w 5734864"/>
              <a:gd name="connsiteY54" fmla="*/ 2451398 h 6858000"/>
              <a:gd name="connsiteX55" fmla="*/ 590037 w 5734864"/>
              <a:gd name="connsiteY55" fmla="*/ 2455536 h 6858000"/>
              <a:gd name="connsiteX56" fmla="*/ 588179 w 5734864"/>
              <a:gd name="connsiteY56" fmla="*/ 2462981 h 6858000"/>
              <a:gd name="connsiteX57" fmla="*/ 583434 w 5734864"/>
              <a:gd name="connsiteY57" fmla="*/ 2503991 h 6858000"/>
              <a:gd name="connsiteX58" fmla="*/ 567942 w 5734864"/>
              <a:gd name="connsiteY58" fmla="*/ 2652936 h 6858000"/>
              <a:gd name="connsiteX59" fmla="*/ 573869 w 5734864"/>
              <a:gd name="connsiteY59" fmla="*/ 2670188 h 6858000"/>
              <a:gd name="connsiteX60" fmla="*/ 575243 w 5734864"/>
              <a:gd name="connsiteY60" fmla="*/ 2688114 h 6858000"/>
              <a:gd name="connsiteX61" fmla="*/ 573824 w 5734864"/>
              <a:gd name="connsiteY61" fmla="*/ 2689856 h 6858000"/>
              <a:gd name="connsiteX62" fmla="*/ 570699 w 5734864"/>
              <a:gd name="connsiteY62" fmla="*/ 2709353 h 6858000"/>
              <a:gd name="connsiteX63" fmla="*/ 573192 w 5734864"/>
              <a:gd name="connsiteY63" fmla="*/ 2714527 h 6858000"/>
              <a:gd name="connsiteX64" fmla="*/ 572044 w 5734864"/>
              <a:gd name="connsiteY64" fmla="*/ 2728187 h 6858000"/>
              <a:gd name="connsiteX65" fmla="*/ 572465 w 5734864"/>
              <a:gd name="connsiteY65" fmla="*/ 2755863 h 6858000"/>
              <a:gd name="connsiteX66" fmla="*/ 570028 w 5734864"/>
              <a:gd name="connsiteY66" fmla="*/ 2760324 h 6858000"/>
              <a:gd name="connsiteX67" fmla="*/ 566748 w 5734864"/>
              <a:gd name="connsiteY67" fmla="*/ 2800948 h 6858000"/>
              <a:gd name="connsiteX68" fmla="*/ 565509 w 5734864"/>
              <a:gd name="connsiteY68" fmla="*/ 2801167 h 6858000"/>
              <a:gd name="connsiteX69" fmla="*/ 559367 w 5734864"/>
              <a:gd name="connsiteY69" fmla="*/ 2811129 h 6858000"/>
              <a:gd name="connsiteX70" fmla="*/ 550354 w 5734864"/>
              <a:gd name="connsiteY70" fmla="*/ 2830949 h 6858000"/>
              <a:gd name="connsiteX71" fmla="*/ 514795 w 5734864"/>
              <a:gd name="connsiteY71" fmla="*/ 2872433 h 6858000"/>
              <a:gd name="connsiteX72" fmla="*/ 509875 w 5734864"/>
              <a:gd name="connsiteY72" fmla="*/ 2923099 h 6858000"/>
              <a:gd name="connsiteX73" fmla="*/ 509577 w 5734864"/>
              <a:gd name="connsiteY73" fmla="*/ 2923197 h 6858000"/>
              <a:gd name="connsiteX74" fmla="*/ 507597 w 5734864"/>
              <a:gd name="connsiteY74" fmla="*/ 2931868 h 6858000"/>
              <a:gd name="connsiteX75" fmla="*/ 507379 w 5734864"/>
              <a:gd name="connsiteY75" fmla="*/ 2938322 h 6858000"/>
              <a:gd name="connsiteX76" fmla="*/ 504725 w 5734864"/>
              <a:gd name="connsiteY76" fmla="*/ 2954519 h 6858000"/>
              <a:gd name="connsiteX77" fmla="*/ 502018 w 5734864"/>
              <a:gd name="connsiteY77" fmla="*/ 2959643 h 6858000"/>
              <a:gd name="connsiteX78" fmla="*/ 498360 w 5734864"/>
              <a:gd name="connsiteY78" fmla="*/ 2961019 h 6858000"/>
              <a:gd name="connsiteX79" fmla="*/ 498483 w 5734864"/>
              <a:gd name="connsiteY79" fmla="*/ 2962590 h 6858000"/>
              <a:gd name="connsiteX80" fmla="*/ 484403 w 5734864"/>
              <a:gd name="connsiteY80" fmla="*/ 2990538 h 6858000"/>
              <a:gd name="connsiteX81" fmla="*/ 463075 w 5734864"/>
              <a:gd name="connsiteY81" fmla="*/ 3055956 h 6858000"/>
              <a:gd name="connsiteX82" fmla="*/ 455013 w 5734864"/>
              <a:gd name="connsiteY82" fmla="*/ 3094482 h 6858000"/>
              <a:gd name="connsiteX83" fmla="*/ 428391 w 5734864"/>
              <a:gd name="connsiteY83" fmla="*/ 3198850 h 6858000"/>
              <a:gd name="connsiteX84" fmla="*/ 401440 w 5734864"/>
              <a:gd name="connsiteY84" fmla="*/ 3307560 h 6858000"/>
              <a:gd name="connsiteX85" fmla="*/ 386076 w 5734864"/>
              <a:gd name="connsiteY85" fmla="*/ 3373943 h 6858000"/>
              <a:gd name="connsiteX86" fmla="*/ 374726 w 5734864"/>
              <a:gd name="connsiteY86" fmla="*/ 3381364 h 6858000"/>
              <a:gd name="connsiteX87" fmla="*/ 369145 w 5734864"/>
              <a:gd name="connsiteY87" fmla="*/ 3383729 h 6858000"/>
              <a:gd name="connsiteX88" fmla="*/ 364294 w 5734864"/>
              <a:gd name="connsiteY88" fmla="*/ 3414159 h 6858000"/>
              <a:gd name="connsiteX89" fmla="*/ 366450 w 5734864"/>
              <a:gd name="connsiteY89" fmla="*/ 3436925 h 6858000"/>
              <a:gd name="connsiteX90" fmla="*/ 351743 w 5734864"/>
              <a:gd name="connsiteY90" fmla="*/ 3521619 h 6858000"/>
              <a:gd name="connsiteX91" fmla="*/ 345784 w 5734864"/>
              <a:gd name="connsiteY91" fmla="*/ 3603757 h 6858000"/>
              <a:gd name="connsiteX92" fmla="*/ 344198 w 5734864"/>
              <a:gd name="connsiteY92" fmla="*/ 3652424 h 6858000"/>
              <a:gd name="connsiteX93" fmla="*/ 352450 w 5734864"/>
              <a:gd name="connsiteY93" fmla="*/ 3665222 h 6858000"/>
              <a:gd name="connsiteX94" fmla="*/ 342621 w 5734864"/>
              <a:gd name="connsiteY94" fmla="*/ 3700804 h 6858000"/>
              <a:gd name="connsiteX95" fmla="*/ 341514 w 5734864"/>
              <a:gd name="connsiteY95" fmla="*/ 3734774 h 6858000"/>
              <a:gd name="connsiteX96" fmla="*/ 340607 w 5734864"/>
              <a:gd name="connsiteY96" fmla="*/ 3785153 h 6858000"/>
              <a:gd name="connsiteX97" fmla="*/ 340707 w 5734864"/>
              <a:gd name="connsiteY97" fmla="*/ 3788177 h 6858000"/>
              <a:gd name="connsiteX98" fmla="*/ 340361 w 5734864"/>
              <a:gd name="connsiteY98" fmla="*/ 3798803 h 6858000"/>
              <a:gd name="connsiteX99" fmla="*/ 339642 w 5734864"/>
              <a:gd name="connsiteY99" fmla="*/ 3838750 h 6858000"/>
              <a:gd name="connsiteX100" fmla="*/ 360295 w 5734864"/>
              <a:gd name="connsiteY100" fmla="*/ 4015196 h 6858000"/>
              <a:gd name="connsiteX101" fmla="*/ 339043 w 5734864"/>
              <a:gd name="connsiteY101" fmla="*/ 4052778 h 6858000"/>
              <a:gd name="connsiteX102" fmla="*/ 339343 w 5734864"/>
              <a:gd name="connsiteY102" fmla="*/ 4096257 h 6858000"/>
              <a:gd name="connsiteX103" fmla="*/ 340786 w 5734864"/>
              <a:gd name="connsiteY103" fmla="*/ 4321136 h 6858000"/>
              <a:gd name="connsiteX104" fmla="*/ 343158 w 5734864"/>
              <a:gd name="connsiteY104" fmla="*/ 4429174 h 6858000"/>
              <a:gd name="connsiteX105" fmla="*/ 334599 w 5734864"/>
              <a:gd name="connsiteY105" fmla="*/ 4449938 h 6858000"/>
              <a:gd name="connsiteX106" fmla="*/ 332890 w 5734864"/>
              <a:gd name="connsiteY106" fmla="*/ 4453515 h 6858000"/>
              <a:gd name="connsiteX107" fmla="*/ 331105 w 5734864"/>
              <a:gd name="connsiteY107" fmla="*/ 4467941 h 6858000"/>
              <a:gd name="connsiteX108" fmla="*/ 324289 w 5734864"/>
              <a:gd name="connsiteY108" fmla="*/ 4471861 h 6858000"/>
              <a:gd name="connsiteX109" fmla="*/ 317079 w 5734864"/>
              <a:gd name="connsiteY109" fmla="*/ 4493468 h 6858000"/>
              <a:gd name="connsiteX110" fmla="*/ 315557 w 5734864"/>
              <a:gd name="connsiteY110" fmla="*/ 4520067 h 6858000"/>
              <a:gd name="connsiteX111" fmla="*/ 315240 w 5734864"/>
              <a:gd name="connsiteY111" fmla="*/ 4536872 h 6858000"/>
              <a:gd name="connsiteX112" fmla="*/ 316200 w 5734864"/>
              <a:gd name="connsiteY112" fmla="*/ 4538297 h 6858000"/>
              <a:gd name="connsiteX113" fmla="*/ 317507 w 5734864"/>
              <a:gd name="connsiteY113" fmla="*/ 4547582 h 6858000"/>
              <a:gd name="connsiteX114" fmla="*/ 323078 w 5734864"/>
              <a:gd name="connsiteY114" fmla="*/ 4592102 h 6858000"/>
              <a:gd name="connsiteX115" fmla="*/ 328722 w 5734864"/>
              <a:gd name="connsiteY115" fmla="*/ 4667914 h 6858000"/>
              <a:gd name="connsiteX116" fmla="*/ 335597 w 5734864"/>
              <a:gd name="connsiteY116" fmla="*/ 4695035 h 6858000"/>
              <a:gd name="connsiteX117" fmla="*/ 339485 w 5734864"/>
              <a:gd name="connsiteY117" fmla="*/ 4695979 h 6858000"/>
              <a:gd name="connsiteX118" fmla="*/ 341089 w 5734864"/>
              <a:gd name="connsiteY118" fmla="*/ 4704268 h 6858000"/>
              <a:gd name="connsiteX119" fmla="*/ 342177 w 5734864"/>
              <a:gd name="connsiteY119" fmla="*/ 4706060 h 6858000"/>
              <a:gd name="connsiteX120" fmla="*/ 347751 w 5734864"/>
              <a:gd name="connsiteY120" fmla="*/ 4716754 h 6858000"/>
              <a:gd name="connsiteX121" fmla="*/ 344125 w 5734864"/>
              <a:gd name="connsiteY121" fmla="*/ 4764669 h 6858000"/>
              <a:gd name="connsiteX122" fmla="*/ 340188 w 5734864"/>
              <a:gd name="connsiteY122" fmla="*/ 4779386 h 6858000"/>
              <a:gd name="connsiteX123" fmla="*/ 335146 w 5734864"/>
              <a:gd name="connsiteY123" fmla="*/ 4787491 h 6858000"/>
              <a:gd name="connsiteX124" fmla="*/ 319124 w 5734864"/>
              <a:gd name="connsiteY124" fmla="*/ 4843514 h 6858000"/>
              <a:gd name="connsiteX125" fmla="*/ 305956 w 5734864"/>
              <a:gd name="connsiteY125" fmla="*/ 4881505 h 6858000"/>
              <a:gd name="connsiteX126" fmla="*/ 301062 w 5734864"/>
              <a:gd name="connsiteY126" fmla="*/ 4889332 h 6858000"/>
              <a:gd name="connsiteX127" fmla="*/ 302141 w 5734864"/>
              <a:gd name="connsiteY127" fmla="*/ 4899400 h 6858000"/>
              <a:gd name="connsiteX128" fmla="*/ 304424 w 5734864"/>
              <a:gd name="connsiteY128" fmla="*/ 4902664 h 6858000"/>
              <a:gd name="connsiteX129" fmla="*/ 293123 w 5734864"/>
              <a:gd name="connsiteY129" fmla="*/ 4932769 h 6858000"/>
              <a:gd name="connsiteX130" fmla="*/ 292275 w 5734864"/>
              <a:gd name="connsiteY130" fmla="*/ 4936482 h 6858000"/>
              <a:gd name="connsiteX131" fmla="*/ 288304 w 5734864"/>
              <a:gd name="connsiteY131" fmla="*/ 4962325 h 6858000"/>
              <a:gd name="connsiteX132" fmla="*/ 287420 w 5734864"/>
              <a:gd name="connsiteY132" fmla="*/ 5042193 h 6858000"/>
              <a:gd name="connsiteX133" fmla="*/ 287020 w 5734864"/>
              <a:gd name="connsiteY133" fmla="*/ 5065655 h 6858000"/>
              <a:gd name="connsiteX134" fmla="*/ 288488 w 5734864"/>
              <a:gd name="connsiteY134" fmla="*/ 5082216 h 6858000"/>
              <a:gd name="connsiteX135" fmla="*/ 282763 w 5734864"/>
              <a:gd name="connsiteY135" fmla="*/ 5127114 h 6858000"/>
              <a:gd name="connsiteX136" fmla="*/ 269316 w 5734864"/>
              <a:gd name="connsiteY136" fmla="*/ 5202682 h 6858000"/>
              <a:gd name="connsiteX137" fmla="*/ 269174 w 5734864"/>
              <a:gd name="connsiteY137" fmla="*/ 5230835 h 6858000"/>
              <a:gd name="connsiteX138" fmla="*/ 272679 w 5734864"/>
              <a:gd name="connsiteY138" fmla="*/ 5232660 h 6858000"/>
              <a:gd name="connsiteX139" fmla="*/ 272160 w 5734864"/>
              <a:gd name="connsiteY139" fmla="*/ 5241150 h 6858000"/>
              <a:gd name="connsiteX140" fmla="*/ 272760 w 5734864"/>
              <a:gd name="connsiteY140" fmla="*/ 5243156 h 6858000"/>
              <a:gd name="connsiteX141" fmla="*/ 275462 w 5734864"/>
              <a:gd name="connsiteY141" fmla="*/ 5254919 h 6858000"/>
              <a:gd name="connsiteX142" fmla="*/ 262897 w 5734864"/>
              <a:gd name="connsiteY142" fmla="*/ 5286259 h 6858000"/>
              <a:gd name="connsiteX143" fmla="*/ 252761 w 5734864"/>
              <a:gd name="connsiteY143" fmla="*/ 5357801 h 6858000"/>
              <a:gd name="connsiteX144" fmla="*/ 242360 w 5734864"/>
              <a:gd name="connsiteY144" fmla="*/ 5460080 h 6858000"/>
              <a:gd name="connsiteX145" fmla="*/ 229880 w 5734864"/>
              <a:gd name="connsiteY145" fmla="*/ 5539714 h 6858000"/>
              <a:gd name="connsiteX146" fmla="*/ 204283 w 5734864"/>
              <a:gd name="connsiteY146" fmla="*/ 5639080 h 6858000"/>
              <a:gd name="connsiteX147" fmla="*/ 198948 w 5734864"/>
              <a:gd name="connsiteY147" fmla="*/ 5710958 h 6858000"/>
              <a:gd name="connsiteX148" fmla="*/ 192367 w 5734864"/>
              <a:gd name="connsiteY148" fmla="*/ 5719859 h 6858000"/>
              <a:gd name="connsiteX149" fmla="*/ 188035 w 5734864"/>
              <a:gd name="connsiteY149" fmla="*/ 5729935 h 6858000"/>
              <a:gd name="connsiteX150" fmla="*/ 188428 w 5734864"/>
              <a:gd name="connsiteY150" fmla="*/ 5731182 h 6858000"/>
              <a:gd name="connsiteX151" fmla="*/ 181635 w 5734864"/>
              <a:gd name="connsiteY151" fmla="*/ 5753538 h 6858000"/>
              <a:gd name="connsiteX152" fmla="*/ 169744 w 5734864"/>
              <a:gd name="connsiteY152" fmla="*/ 5796307 h 6858000"/>
              <a:gd name="connsiteX153" fmla="*/ 170351 w 5734864"/>
              <a:gd name="connsiteY153" fmla="*/ 5796644 h 6858000"/>
              <a:gd name="connsiteX154" fmla="*/ 171559 w 5734864"/>
              <a:gd name="connsiteY154" fmla="*/ 5803435 h 6858000"/>
              <a:gd name="connsiteX155" fmla="*/ 172284 w 5734864"/>
              <a:gd name="connsiteY155" fmla="*/ 5816391 h 6858000"/>
              <a:gd name="connsiteX156" fmla="*/ 182542 w 5734864"/>
              <a:gd name="connsiteY156" fmla="*/ 5846382 h 6858000"/>
              <a:gd name="connsiteX157" fmla="*/ 175877 w 5734864"/>
              <a:gd name="connsiteY157" fmla="*/ 5871336 h 6858000"/>
              <a:gd name="connsiteX158" fmla="*/ 174910 w 5734864"/>
              <a:gd name="connsiteY158" fmla="*/ 5876376 h 6858000"/>
              <a:gd name="connsiteX159" fmla="*/ 175047 w 5734864"/>
              <a:gd name="connsiteY159" fmla="*/ 5876483 h 6858000"/>
              <a:gd name="connsiteX160" fmla="*/ 174335 w 5734864"/>
              <a:gd name="connsiteY160" fmla="*/ 5881814 h 6858000"/>
              <a:gd name="connsiteX161" fmla="*/ 171273 w 5734864"/>
              <a:gd name="connsiteY161" fmla="*/ 5895339 h 6858000"/>
              <a:gd name="connsiteX162" fmla="*/ 171658 w 5734864"/>
              <a:gd name="connsiteY162" fmla="*/ 5898749 h 6858000"/>
              <a:gd name="connsiteX163" fmla="*/ 174658 w 5734864"/>
              <a:gd name="connsiteY163" fmla="*/ 5919558 h 6858000"/>
              <a:gd name="connsiteX164" fmla="*/ 169099 w 5734864"/>
              <a:gd name="connsiteY164" fmla="*/ 5984417 h 6858000"/>
              <a:gd name="connsiteX165" fmla="*/ 162007 w 5734864"/>
              <a:gd name="connsiteY165" fmla="*/ 6049043 h 6858000"/>
              <a:gd name="connsiteX166" fmla="*/ 156875 w 5734864"/>
              <a:gd name="connsiteY166" fmla="*/ 6114000 h 6858000"/>
              <a:gd name="connsiteX167" fmla="*/ 165441 w 5734864"/>
              <a:gd name="connsiteY167" fmla="*/ 6146938 h 6858000"/>
              <a:gd name="connsiteX168" fmla="*/ 165177 w 5734864"/>
              <a:gd name="connsiteY168" fmla="*/ 6150658 h 6858000"/>
              <a:gd name="connsiteX169" fmla="*/ 161772 w 5734864"/>
              <a:gd name="connsiteY169" fmla="*/ 6160011 h 6858000"/>
              <a:gd name="connsiteX170" fmla="*/ 160051 w 5734864"/>
              <a:gd name="connsiteY170" fmla="*/ 6163393 h 6858000"/>
              <a:gd name="connsiteX171" fmla="*/ 158473 w 5734864"/>
              <a:gd name="connsiteY171" fmla="*/ 6168628 h 6858000"/>
              <a:gd name="connsiteX172" fmla="*/ 158573 w 5734864"/>
              <a:gd name="connsiteY172" fmla="*/ 6168799 h 6858000"/>
              <a:gd name="connsiteX173" fmla="*/ 146463 w 5734864"/>
              <a:gd name="connsiteY173" fmla="*/ 6196671 h 6858000"/>
              <a:gd name="connsiteX174" fmla="*/ 150209 w 5734864"/>
              <a:gd name="connsiteY174" fmla="*/ 6232365 h 6858000"/>
              <a:gd name="connsiteX175" fmla="*/ 148544 w 5734864"/>
              <a:gd name="connsiteY175" fmla="*/ 6246162 h 6858000"/>
              <a:gd name="connsiteX176" fmla="*/ 148403 w 5734864"/>
              <a:gd name="connsiteY176" fmla="*/ 6253754 h 6858000"/>
              <a:gd name="connsiteX177" fmla="*/ 138880 w 5734864"/>
              <a:gd name="connsiteY177" fmla="*/ 6276449 h 6858000"/>
              <a:gd name="connsiteX178" fmla="*/ 138683 w 5734864"/>
              <a:gd name="connsiteY178" fmla="*/ 6279721 h 6858000"/>
              <a:gd name="connsiteX179" fmla="*/ 130721 w 5734864"/>
              <a:gd name="connsiteY179" fmla="*/ 6293675 h 6858000"/>
              <a:gd name="connsiteX180" fmla="*/ 120717 w 5734864"/>
              <a:gd name="connsiteY180" fmla="*/ 6313967 h 6858000"/>
              <a:gd name="connsiteX181" fmla="*/ 120841 w 5734864"/>
              <a:gd name="connsiteY181" fmla="*/ 6315437 h 6858000"/>
              <a:gd name="connsiteX182" fmla="*/ 115208 w 5734864"/>
              <a:gd name="connsiteY182" fmla="*/ 6324024 h 6858000"/>
              <a:gd name="connsiteX183" fmla="*/ 101217 w 5734864"/>
              <a:gd name="connsiteY183" fmla="*/ 6365923 h 6858000"/>
              <a:gd name="connsiteX184" fmla="*/ 74946 w 5734864"/>
              <a:gd name="connsiteY184" fmla="*/ 6556817 h 6858000"/>
              <a:gd name="connsiteX185" fmla="*/ 16001 w 5734864"/>
              <a:gd name="connsiteY185" fmla="*/ 6808678 h 6858000"/>
              <a:gd name="connsiteX186" fmla="*/ 0 w 5734864"/>
              <a:gd name="connsiteY186" fmla="*/ 6858000 h 6858000"/>
              <a:gd name="connsiteX187" fmla="*/ 5734864 w 5734864"/>
              <a:gd name="connsiteY187" fmla="*/ 6858000 h 6858000"/>
              <a:gd name="connsiteX188" fmla="*/ 5734864 w 5734864"/>
              <a:gd name="connsiteY188" fmla="*/ 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7865 w 5734864"/>
              <a:gd name="connsiteY13" fmla="*/ 1070795 h 6858000"/>
              <a:gd name="connsiteX14" fmla="*/ 862786 w 5734864"/>
              <a:gd name="connsiteY14" fmla="*/ 1238994 h 6858000"/>
              <a:gd name="connsiteX15" fmla="*/ 859345 w 5734864"/>
              <a:gd name="connsiteY15" fmla="*/ 1380427 h 6858000"/>
              <a:gd name="connsiteX16" fmla="*/ 855172 w 5734864"/>
              <a:gd name="connsiteY16" fmla="*/ 1435262 h 6858000"/>
              <a:gd name="connsiteX17" fmla="*/ 860494 w 5734864"/>
              <a:gd name="connsiteY17" fmla="*/ 1453861 h 6858000"/>
              <a:gd name="connsiteX18" fmla="*/ 853731 w 5734864"/>
              <a:gd name="connsiteY18" fmla="*/ 1467047 h 6858000"/>
              <a:gd name="connsiteX19" fmla="*/ 845847 w 5734864"/>
              <a:gd name="connsiteY19" fmla="*/ 1502307 h 6858000"/>
              <a:gd name="connsiteX20" fmla="*/ 817613 w 5734864"/>
              <a:gd name="connsiteY20" fmla="*/ 1565166 h 6858000"/>
              <a:gd name="connsiteX21" fmla="*/ 804223 w 5734864"/>
              <a:gd name="connsiteY21" fmla="*/ 1601941 h 6858000"/>
              <a:gd name="connsiteX22" fmla="*/ 791773 w 5734864"/>
              <a:gd name="connsiteY22" fmla="*/ 1627005 h 6858000"/>
              <a:gd name="connsiteX23" fmla="*/ 774645 w 5734864"/>
              <a:gd name="connsiteY23" fmla="*/ 1699922 h 6858000"/>
              <a:gd name="connsiteX24" fmla="*/ 752343 w 5734864"/>
              <a:gd name="connsiteY24" fmla="*/ 1824604 h 6858000"/>
              <a:gd name="connsiteX25" fmla="*/ 746254 w 5734864"/>
              <a:gd name="connsiteY25" fmla="*/ 1850222 h 6858000"/>
              <a:gd name="connsiteX26" fmla="*/ 728600 w 5734864"/>
              <a:gd name="connsiteY26" fmla="*/ 1869603 h 6858000"/>
              <a:gd name="connsiteX27" fmla="*/ 724396 w 5734864"/>
              <a:gd name="connsiteY27" fmla="*/ 1883104 h 6858000"/>
              <a:gd name="connsiteX28" fmla="*/ 722165 w 5734864"/>
              <a:gd name="connsiteY28" fmla="*/ 1885924 h 6858000"/>
              <a:gd name="connsiteX29" fmla="*/ 721338 w 5734864"/>
              <a:gd name="connsiteY29" fmla="*/ 1887123 h 6858000"/>
              <a:gd name="connsiteX30" fmla="*/ 714840 w 5734864"/>
              <a:gd name="connsiteY30" fmla="*/ 1902274 h 6858000"/>
              <a:gd name="connsiteX31" fmla="*/ 722847 w 5734864"/>
              <a:gd name="connsiteY31" fmla="*/ 1929891 h 6858000"/>
              <a:gd name="connsiteX32" fmla="*/ 714660 w 5734864"/>
              <a:gd name="connsiteY32" fmla="*/ 1982709 h 6858000"/>
              <a:gd name="connsiteX33" fmla="*/ 710759 w 5734864"/>
              <a:gd name="connsiteY33" fmla="*/ 2013010 h 6858000"/>
              <a:gd name="connsiteX34" fmla="*/ 697927 w 5734864"/>
              <a:gd name="connsiteY34" fmla="*/ 2069833 h 6858000"/>
              <a:gd name="connsiteX35" fmla="*/ 693594 w 5734864"/>
              <a:gd name="connsiteY35" fmla="*/ 2103731 h 6858000"/>
              <a:gd name="connsiteX36" fmla="*/ 691109 w 5734864"/>
              <a:gd name="connsiteY36" fmla="*/ 2124027 h 6858000"/>
              <a:gd name="connsiteX37" fmla="*/ 676593 w 5734864"/>
              <a:gd name="connsiteY37" fmla="*/ 2176182 h 6858000"/>
              <a:gd name="connsiteX38" fmla="*/ 633227 w 5734864"/>
              <a:gd name="connsiteY38" fmla="*/ 2258036 h 6858000"/>
              <a:gd name="connsiteX39" fmla="*/ 625564 w 5734864"/>
              <a:gd name="connsiteY39" fmla="*/ 2284567 h 6858000"/>
              <a:gd name="connsiteX40" fmla="*/ 627074 w 5734864"/>
              <a:gd name="connsiteY40" fmla="*/ 2289605 h 6858000"/>
              <a:gd name="connsiteX41" fmla="*/ 614574 w 5734864"/>
              <a:gd name="connsiteY41" fmla="*/ 2308717 h 6858000"/>
              <a:gd name="connsiteX42" fmla="*/ 606890 w 5734864"/>
              <a:gd name="connsiteY42" fmla="*/ 2320662 h 6858000"/>
              <a:gd name="connsiteX43" fmla="*/ 605558 w 5734864"/>
              <a:gd name="connsiteY43" fmla="*/ 2327897 h 6858000"/>
              <a:gd name="connsiteX44" fmla="*/ 602202 w 5734864"/>
              <a:gd name="connsiteY44" fmla="*/ 2357749 h 6858000"/>
              <a:gd name="connsiteX45" fmla="*/ 600213 w 5734864"/>
              <a:gd name="connsiteY45" fmla="*/ 2364905 h 6858000"/>
              <a:gd name="connsiteX46" fmla="*/ 597160 w 5734864"/>
              <a:gd name="connsiteY46" fmla="*/ 2388351 h 6858000"/>
              <a:gd name="connsiteX47" fmla="*/ 597982 w 5734864"/>
              <a:gd name="connsiteY47" fmla="*/ 2402296 h 6858000"/>
              <a:gd name="connsiteX48" fmla="*/ 593150 w 5734864"/>
              <a:gd name="connsiteY48" fmla="*/ 2420015 h 6858000"/>
              <a:gd name="connsiteX49" fmla="*/ 592833 w 5734864"/>
              <a:gd name="connsiteY49" fmla="*/ 2422749 h 6858000"/>
              <a:gd name="connsiteX50" fmla="*/ 594479 w 5734864"/>
              <a:gd name="connsiteY50" fmla="*/ 2426002 h 6858000"/>
              <a:gd name="connsiteX51" fmla="*/ 591963 w 5734864"/>
              <a:gd name="connsiteY51" fmla="*/ 2431950 h 6858000"/>
              <a:gd name="connsiteX52" fmla="*/ 591544 w 5734864"/>
              <a:gd name="connsiteY52" fmla="*/ 2433897 h 6858000"/>
              <a:gd name="connsiteX53" fmla="*/ 589519 w 5734864"/>
              <a:gd name="connsiteY53" fmla="*/ 2451398 h 6858000"/>
              <a:gd name="connsiteX54" fmla="*/ 590037 w 5734864"/>
              <a:gd name="connsiteY54" fmla="*/ 2455536 h 6858000"/>
              <a:gd name="connsiteX55" fmla="*/ 588179 w 5734864"/>
              <a:gd name="connsiteY55" fmla="*/ 2462981 h 6858000"/>
              <a:gd name="connsiteX56" fmla="*/ 583434 w 5734864"/>
              <a:gd name="connsiteY56" fmla="*/ 2503991 h 6858000"/>
              <a:gd name="connsiteX57" fmla="*/ 567942 w 5734864"/>
              <a:gd name="connsiteY57" fmla="*/ 2652936 h 6858000"/>
              <a:gd name="connsiteX58" fmla="*/ 573869 w 5734864"/>
              <a:gd name="connsiteY58" fmla="*/ 2670188 h 6858000"/>
              <a:gd name="connsiteX59" fmla="*/ 575243 w 5734864"/>
              <a:gd name="connsiteY59" fmla="*/ 2688114 h 6858000"/>
              <a:gd name="connsiteX60" fmla="*/ 573824 w 5734864"/>
              <a:gd name="connsiteY60" fmla="*/ 2689856 h 6858000"/>
              <a:gd name="connsiteX61" fmla="*/ 570699 w 5734864"/>
              <a:gd name="connsiteY61" fmla="*/ 2709353 h 6858000"/>
              <a:gd name="connsiteX62" fmla="*/ 573192 w 5734864"/>
              <a:gd name="connsiteY62" fmla="*/ 2714527 h 6858000"/>
              <a:gd name="connsiteX63" fmla="*/ 572044 w 5734864"/>
              <a:gd name="connsiteY63" fmla="*/ 2728187 h 6858000"/>
              <a:gd name="connsiteX64" fmla="*/ 572465 w 5734864"/>
              <a:gd name="connsiteY64" fmla="*/ 2755863 h 6858000"/>
              <a:gd name="connsiteX65" fmla="*/ 570028 w 5734864"/>
              <a:gd name="connsiteY65" fmla="*/ 2760324 h 6858000"/>
              <a:gd name="connsiteX66" fmla="*/ 566748 w 5734864"/>
              <a:gd name="connsiteY66" fmla="*/ 2800948 h 6858000"/>
              <a:gd name="connsiteX67" fmla="*/ 565509 w 5734864"/>
              <a:gd name="connsiteY67" fmla="*/ 2801167 h 6858000"/>
              <a:gd name="connsiteX68" fmla="*/ 559367 w 5734864"/>
              <a:gd name="connsiteY68" fmla="*/ 2811129 h 6858000"/>
              <a:gd name="connsiteX69" fmla="*/ 550354 w 5734864"/>
              <a:gd name="connsiteY69" fmla="*/ 2830949 h 6858000"/>
              <a:gd name="connsiteX70" fmla="*/ 514795 w 5734864"/>
              <a:gd name="connsiteY70" fmla="*/ 2872433 h 6858000"/>
              <a:gd name="connsiteX71" fmla="*/ 509875 w 5734864"/>
              <a:gd name="connsiteY71" fmla="*/ 2923099 h 6858000"/>
              <a:gd name="connsiteX72" fmla="*/ 509577 w 5734864"/>
              <a:gd name="connsiteY72" fmla="*/ 2923197 h 6858000"/>
              <a:gd name="connsiteX73" fmla="*/ 507597 w 5734864"/>
              <a:gd name="connsiteY73" fmla="*/ 2931868 h 6858000"/>
              <a:gd name="connsiteX74" fmla="*/ 507379 w 5734864"/>
              <a:gd name="connsiteY74" fmla="*/ 2938322 h 6858000"/>
              <a:gd name="connsiteX75" fmla="*/ 504725 w 5734864"/>
              <a:gd name="connsiteY75" fmla="*/ 2954519 h 6858000"/>
              <a:gd name="connsiteX76" fmla="*/ 502018 w 5734864"/>
              <a:gd name="connsiteY76" fmla="*/ 2959643 h 6858000"/>
              <a:gd name="connsiteX77" fmla="*/ 498360 w 5734864"/>
              <a:gd name="connsiteY77" fmla="*/ 2961019 h 6858000"/>
              <a:gd name="connsiteX78" fmla="*/ 498483 w 5734864"/>
              <a:gd name="connsiteY78" fmla="*/ 2962590 h 6858000"/>
              <a:gd name="connsiteX79" fmla="*/ 484403 w 5734864"/>
              <a:gd name="connsiteY79" fmla="*/ 2990538 h 6858000"/>
              <a:gd name="connsiteX80" fmla="*/ 463075 w 5734864"/>
              <a:gd name="connsiteY80" fmla="*/ 3055956 h 6858000"/>
              <a:gd name="connsiteX81" fmla="*/ 455013 w 5734864"/>
              <a:gd name="connsiteY81" fmla="*/ 3094482 h 6858000"/>
              <a:gd name="connsiteX82" fmla="*/ 428391 w 5734864"/>
              <a:gd name="connsiteY82" fmla="*/ 3198850 h 6858000"/>
              <a:gd name="connsiteX83" fmla="*/ 401440 w 5734864"/>
              <a:gd name="connsiteY83" fmla="*/ 3307560 h 6858000"/>
              <a:gd name="connsiteX84" fmla="*/ 386076 w 5734864"/>
              <a:gd name="connsiteY84" fmla="*/ 3373943 h 6858000"/>
              <a:gd name="connsiteX85" fmla="*/ 374726 w 5734864"/>
              <a:gd name="connsiteY85" fmla="*/ 3381364 h 6858000"/>
              <a:gd name="connsiteX86" fmla="*/ 369145 w 5734864"/>
              <a:gd name="connsiteY86" fmla="*/ 3383729 h 6858000"/>
              <a:gd name="connsiteX87" fmla="*/ 364294 w 5734864"/>
              <a:gd name="connsiteY87" fmla="*/ 3414159 h 6858000"/>
              <a:gd name="connsiteX88" fmla="*/ 366450 w 5734864"/>
              <a:gd name="connsiteY88" fmla="*/ 3436925 h 6858000"/>
              <a:gd name="connsiteX89" fmla="*/ 351743 w 5734864"/>
              <a:gd name="connsiteY89" fmla="*/ 3521619 h 6858000"/>
              <a:gd name="connsiteX90" fmla="*/ 345784 w 5734864"/>
              <a:gd name="connsiteY90" fmla="*/ 3603757 h 6858000"/>
              <a:gd name="connsiteX91" fmla="*/ 344198 w 5734864"/>
              <a:gd name="connsiteY91" fmla="*/ 3652424 h 6858000"/>
              <a:gd name="connsiteX92" fmla="*/ 352450 w 5734864"/>
              <a:gd name="connsiteY92" fmla="*/ 3665222 h 6858000"/>
              <a:gd name="connsiteX93" fmla="*/ 342621 w 5734864"/>
              <a:gd name="connsiteY93" fmla="*/ 3700804 h 6858000"/>
              <a:gd name="connsiteX94" fmla="*/ 341514 w 5734864"/>
              <a:gd name="connsiteY94" fmla="*/ 3734774 h 6858000"/>
              <a:gd name="connsiteX95" fmla="*/ 340607 w 5734864"/>
              <a:gd name="connsiteY95" fmla="*/ 3785153 h 6858000"/>
              <a:gd name="connsiteX96" fmla="*/ 340707 w 5734864"/>
              <a:gd name="connsiteY96" fmla="*/ 3788177 h 6858000"/>
              <a:gd name="connsiteX97" fmla="*/ 340361 w 5734864"/>
              <a:gd name="connsiteY97" fmla="*/ 3798803 h 6858000"/>
              <a:gd name="connsiteX98" fmla="*/ 339642 w 5734864"/>
              <a:gd name="connsiteY98" fmla="*/ 3838750 h 6858000"/>
              <a:gd name="connsiteX99" fmla="*/ 360295 w 5734864"/>
              <a:gd name="connsiteY99" fmla="*/ 4015196 h 6858000"/>
              <a:gd name="connsiteX100" fmla="*/ 339043 w 5734864"/>
              <a:gd name="connsiteY100" fmla="*/ 4052778 h 6858000"/>
              <a:gd name="connsiteX101" fmla="*/ 339343 w 5734864"/>
              <a:gd name="connsiteY101" fmla="*/ 4096257 h 6858000"/>
              <a:gd name="connsiteX102" fmla="*/ 340786 w 5734864"/>
              <a:gd name="connsiteY102" fmla="*/ 4321136 h 6858000"/>
              <a:gd name="connsiteX103" fmla="*/ 343158 w 5734864"/>
              <a:gd name="connsiteY103" fmla="*/ 4429174 h 6858000"/>
              <a:gd name="connsiteX104" fmla="*/ 334599 w 5734864"/>
              <a:gd name="connsiteY104" fmla="*/ 4449938 h 6858000"/>
              <a:gd name="connsiteX105" fmla="*/ 332890 w 5734864"/>
              <a:gd name="connsiteY105" fmla="*/ 4453515 h 6858000"/>
              <a:gd name="connsiteX106" fmla="*/ 331105 w 5734864"/>
              <a:gd name="connsiteY106" fmla="*/ 4467941 h 6858000"/>
              <a:gd name="connsiteX107" fmla="*/ 324289 w 5734864"/>
              <a:gd name="connsiteY107" fmla="*/ 4471861 h 6858000"/>
              <a:gd name="connsiteX108" fmla="*/ 317079 w 5734864"/>
              <a:gd name="connsiteY108" fmla="*/ 4493468 h 6858000"/>
              <a:gd name="connsiteX109" fmla="*/ 315557 w 5734864"/>
              <a:gd name="connsiteY109" fmla="*/ 4520067 h 6858000"/>
              <a:gd name="connsiteX110" fmla="*/ 315240 w 5734864"/>
              <a:gd name="connsiteY110" fmla="*/ 4536872 h 6858000"/>
              <a:gd name="connsiteX111" fmla="*/ 316200 w 5734864"/>
              <a:gd name="connsiteY111" fmla="*/ 4538297 h 6858000"/>
              <a:gd name="connsiteX112" fmla="*/ 317507 w 5734864"/>
              <a:gd name="connsiteY112" fmla="*/ 4547582 h 6858000"/>
              <a:gd name="connsiteX113" fmla="*/ 323078 w 5734864"/>
              <a:gd name="connsiteY113" fmla="*/ 4592102 h 6858000"/>
              <a:gd name="connsiteX114" fmla="*/ 328722 w 5734864"/>
              <a:gd name="connsiteY114" fmla="*/ 4667914 h 6858000"/>
              <a:gd name="connsiteX115" fmla="*/ 335597 w 5734864"/>
              <a:gd name="connsiteY115" fmla="*/ 4695035 h 6858000"/>
              <a:gd name="connsiteX116" fmla="*/ 339485 w 5734864"/>
              <a:gd name="connsiteY116" fmla="*/ 4695979 h 6858000"/>
              <a:gd name="connsiteX117" fmla="*/ 341089 w 5734864"/>
              <a:gd name="connsiteY117" fmla="*/ 4704268 h 6858000"/>
              <a:gd name="connsiteX118" fmla="*/ 342177 w 5734864"/>
              <a:gd name="connsiteY118" fmla="*/ 4706060 h 6858000"/>
              <a:gd name="connsiteX119" fmla="*/ 347751 w 5734864"/>
              <a:gd name="connsiteY119" fmla="*/ 4716754 h 6858000"/>
              <a:gd name="connsiteX120" fmla="*/ 344125 w 5734864"/>
              <a:gd name="connsiteY120" fmla="*/ 4764669 h 6858000"/>
              <a:gd name="connsiteX121" fmla="*/ 340188 w 5734864"/>
              <a:gd name="connsiteY121" fmla="*/ 4779386 h 6858000"/>
              <a:gd name="connsiteX122" fmla="*/ 335146 w 5734864"/>
              <a:gd name="connsiteY122" fmla="*/ 4787491 h 6858000"/>
              <a:gd name="connsiteX123" fmla="*/ 319124 w 5734864"/>
              <a:gd name="connsiteY123" fmla="*/ 4843514 h 6858000"/>
              <a:gd name="connsiteX124" fmla="*/ 305956 w 5734864"/>
              <a:gd name="connsiteY124" fmla="*/ 4881505 h 6858000"/>
              <a:gd name="connsiteX125" fmla="*/ 301062 w 5734864"/>
              <a:gd name="connsiteY125" fmla="*/ 4889332 h 6858000"/>
              <a:gd name="connsiteX126" fmla="*/ 302141 w 5734864"/>
              <a:gd name="connsiteY126" fmla="*/ 4899400 h 6858000"/>
              <a:gd name="connsiteX127" fmla="*/ 304424 w 5734864"/>
              <a:gd name="connsiteY127" fmla="*/ 4902664 h 6858000"/>
              <a:gd name="connsiteX128" fmla="*/ 293123 w 5734864"/>
              <a:gd name="connsiteY128" fmla="*/ 4932769 h 6858000"/>
              <a:gd name="connsiteX129" fmla="*/ 292275 w 5734864"/>
              <a:gd name="connsiteY129" fmla="*/ 4936482 h 6858000"/>
              <a:gd name="connsiteX130" fmla="*/ 288304 w 5734864"/>
              <a:gd name="connsiteY130" fmla="*/ 4962325 h 6858000"/>
              <a:gd name="connsiteX131" fmla="*/ 287420 w 5734864"/>
              <a:gd name="connsiteY131" fmla="*/ 5042193 h 6858000"/>
              <a:gd name="connsiteX132" fmla="*/ 287020 w 5734864"/>
              <a:gd name="connsiteY132" fmla="*/ 5065655 h 6858000"/>
              <a:gd name="connsiteX133" fmla="*/ 288488 w 5734864"/>
              <a:gd name="connsiteY133" fmla="*/ 5082216 h 6858000"/>
              <a:gd name="connsiteX134" fmla="*/ 282763 w 5734864"/>
              <a:gd name="connsiteY134" fmla="*/ 5127114 h 6858000"/>
              <a:gd name="connsiteX135" fmla="*/ 269316 w 5734864"/>
              <a:gd name="connsiteY135" fmla="*/ 5202682 h 6858000"/>
              <a:gd name="connsiteX136" fmla="*/ 269174 w 5734864"/>
              <a:gd name="connsiteY136" fmla="*/ 5230835 h 6858000"/>
              <a:gd name="connsiteX137" fmla="*/ 272679 w 5734864"/>
              <a:gd name="connsiteY137" fmla="*/ 5232660 h 6858000"/>
              <a:gd name="connsiteX138" fmla="*/ 272160 w 5734864"/>
              <a:gd name="connsiteY138" fmla="*/ 5241150 h 6858000"/>
              <a:gd name="connsiteX139" fmla="*/ 272760 w 5734864"/>
              <a:gd name="connsiteY139" fmla="*/ 5243156 h 6858000"/>
              <a:gd name="connsiteX140" fmla="*/ 275462 w 5734864"/>
              <a:gd name="connsiteY140" fmla="*/ 5254919 h 6858000"/>
              <a:gd name="connsiteX141" fmla="*/ 262897 w 5734864"/>
              <a:gd name="connsiteY141" fmla="*/ 5286259 h 6858000"/>
              <a:gd name="connsiteX142" fmla="*/ 252761 w 5734864"/>
              <a:gd name="connsiteY142" fmla="*/ 5357801 h 6858000"/>
              <a:gd name="connsiteX143" fmla="*/ 242360 w 5734864"/>
              <a:gd name="connsiteY143" fmla="*/ 5460080 h 6858000"/>
              <a:gd name="connsiteX144" fmla="*/ 229880 w 5734864"/>
              <a:gd name="connsiteY144" fmla="*/ 5539714 h 6858000"/>
              <a:gd name="connsiteX145" fmla="*/ 204283 w 5734864"/>
              <a:gd name="connsiteY145" fmla="*/ 5639080 h 6858000"/>
              <a:gd name="connsiteX146" fmla="*/ 198948 w 5734864"/>
              <a:gd name="connsiteY146" fmla="*/ 5710958 h 6858000"/>
              <a:gd name="connsiteX147" fmla="*/ 192367 w 5734864"/>
              <a:gd name="connsiteY147" fmla="*/ 5719859 h 6858000"/>
              <a:gd name="connsiteX148" fmla="*/ 188035 w 5734864"/>
              <a:gd name="connsiteY148" fmla="*/ 5729935 h 6858000"/>
              <a:gd name="connsiteX149" fmla="*/ 188428 w 5734864"/>
              <a:gd name="connsiteY149" fmla="*/ 5731182 h 6858000"/>
              <a:gd name="connsiteX150" fmla="*/ 181635 w 5734864"/>
              <a:gd name="connsiteY150" fmla="*/ 5753538 h 6858000"/>
              <a:gd name="connsiteX151" fmla="*/ 169744 w 5734864"/>
              <a:gd name="connsiteY151" fmla="*/ 5796307 h 6858000"/>
              <a:gd name="connsiteX152" fmla="*/ 170351 w 5734864"/>
              <a:gd name="connsiteY152" fmla="*/ 5796644 h 6858000"/>
              <a:gd name="connsiteX153" fmla="*/ 171559 w 5734864"/>
              <a:gd name="connsiteY153" fmla="*/ 5803435 h 6858000"/>
              <a:gd name="connsiteX154" fmla="*/ 172284 w 5734864"/>
              <a:gd name="connsiteY154" fmla="*/ 5816391 h 6858000"/>
              <a:gd name="connsiteX155" fmla="*/ 182542 w 5734864"/>
              <a:gd name="connsiteY155" fmla="*/ 5846382 h 6858000"/>
              <a:gd name="connsiteX156" fmla="*/ 175877 w 5734864"/>
              <a:gd name="connsiteY156" fmla="*/ 5871336 h 6858000"/>
              <a:gd name="connsiteX157" fmla="*/ 174910 w 5734864"/>
              <a:gd name="connsiteY157" fmla="*/ 5876376 h 6858000"/>
              <a:gd name="connsiteX158" fmla="*/ 175047 w 5734864"/>
              <a:gd name="connsiteY158" fmla="*/ 5876483 h 6858000"/>
              <a:gd name="connsiteX159" fmla="*/ 174335 w 5734864"/>
              <a:gd name="connsiteY159" fmla="*/ 5881814 h 6858000"/>
              <a:gd name="connsiteX160" fmla="*/ 171273 w 5734864"/>
              <a:gd name="connsiteY160" fmla="*/ 5895339 h 6858000"/>
              <a:gd name="connsiteX161" fmla="*/ 171658 w 5734864"/>
              <a:gd name="connsiteY161" fmla="*/ 5898749 h 6858000"/>
              <a:gd name="connsiteX162" fmla="*/ 174658 w 5734864"/>
              <a:gd name="connsiteY162" fmla="*/ 5919558 h 6858000"/>
              <a:gd name="connsiteX163" fmla="*/ 169099 w 5734864"/>
              <a:gd name="connsiteY163" fmla="*/ 5984417 h 6858000"/>
              <a:gd name="connsiteX164" fmla="*/ 162007 w 5734864"/>
              <a:gd name="connsiteY164" fmla="*/ 6049043 h 6858000"/>
              <a:gd name="connsiteX165" fmla="*/ 156875 w 5734864"/>
              <a:gd name="connsiteY165" fmla="*/ 6114000 h 6858000"/>
              <a:gd name="connsiteX166" fmla="*/ 165441 w 5734864"/>
              <a:gd name="connsiteY166" fmla="*/ 6146938 h 6858000"/>
              <a:gd name="connsiteX167" fmla="*/ 165177 w 5734864"/>
              <a:gd name="connsiteY167" fmla="*/ 6150658 h 6858000"/>
              <a:gd name="connsiteX168" fmla="*/ 161772 w 5734864"/>
              <a:gd name="connsiteY168" fmla="*/ 6160011 h 6858000"/>
              <a:gd name="connsiteX169" fmla="*/ 160051 w 5734864"/>
              <a:gd name="connsiteY169" fmla="*/ 6163393 h 6858000"/>
              <a:gd name="connsiteX170" fmla="*/ 158473 w 5734864"/>
              <a:gd name="connsiteY170" fmla="*/ 6168628 h 6858000"/>
              <a:gd name="connsiteX171" fmla="*/ 158573 w 5734864"/>
              <a:gd name="connsiteY171" fmla="*/ 6168799 h 6858000"/>
              <a:gd name="connsiteX172" fmla="*/ 146463 w 5734864"/>
              <a:gd name="connsiteY172" fmla="*/ 6196671 h 6858000"/>
              <a:gd name="connsiteX173" fmla="*/ 150209 w 5734864"/>
              <a:gd name="connsiteY173" fmla="*/ 6232365 h 6858000"/>
              <a:gd name="connsiteX174" fmla="*/ 148544 w 5734864"/>
              <a:gd name="connsiteY174" fmla="*/ 6246162 h 6858000"/>
              <a:gd name="connsiteX175" fmla="*/ 148403 w 5734864"/>
              <a:gd name="connsiteY175" fmla="*/ 6253754 h 6858000"/>
              <a:gd name="connsiteX176" fmla="*/ 138880 w 5734864"/>
              <a:gd name="connsiteY176" fmla="*/ 6276449 h 6858000"/>
              <a:gd name="connsiteX177" fmla="*/ 138683 w 5734864"/>
              <a:gd name="connsiteY177" fmla="*/ 6279721 h 6858000"/>
              <a:gd name="connsiteX178" fmla="*/ 130721 w 5734864"/>
              <a:gd name="connsiteY178" fmla="*/ 6293675 h 6858000"/>
              <a:gd name="connsiteX179" fmla="*/ 120717 w 5734864"/>
              <a:gd name="connsiteY179" fmla="*/ 6313967 h 6858000"/>
              <a:gd name="connsiteX180" fmla="*/ 120841 w 5734864"/>
              <a:gd name="connsiteY180" fmla="*/ 6315437 h 6858000"/>
              <a:gd name="connsiteX181" fmla="*/ 115208 w 5734864"/>
              <a:gd name="connsiteY181" fmla="*/ 6324024 h 6858000"/>
              <a:gd name="connsiteX182" fmla="*/ 101217 w 5734864"/>
              <a:gd name="connsiteY182" fmla="*/ 6365923 h 6858000"/>
              <a:gd name="connsiteX183" fmla="*/ 74946 w 5734864"/>
              <a:gd name="connsiteY183" fmla="*/ 6556817 h 6858000"/>
              <a:gd name="connsiteX184" fmla="*/ 16001 w 5734864"/>
              <a:gd name="connsiteY184" fmla="*/ 6808678 h 6858000"/>
              <a:gd name="connsiteX185" fmla="*/ 0 w 5734864"/>
              <a:gd name="connsiteY185" fmla="*/ 6858000 h 6858000"/>
              <a:gd name="connsiteX186" fmla="*/ 5734864 w 5734864"/>
              <a:gd name="connsiteY186" fmla="*/ 6858000 h 6858000"/>
              <a:gd name="connsiteX187" fmla="*/ 5734864 w 5734864"/>
              <a:gd name="connsiteY18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5734864" h="6858000">
                <a:moveTo>
                  <a:pt x="5734864" y="0"/>
                </a:moveTo>
                <a:lnTo>
                  <a:pt x="771611" y="0"/>
                </a:lnTo>
                <a:cubicBezTo>
                  <a:pt x="771634" y="16369"/>
                  <a:pt x="771656" y="32739"/>
                  <a:pt x="771679" y="49108"/>
                </a:cubicBezTo>
                <a:cubicBezTo>
                  <a:pt x="775201" y="55622"/>
                  <a:pt x="788724" y="196721"/>
                  <a:pt x="794248" y="200968"/>
                </a:cubicBezTo>
                <a:lnTo>
                  <a:pt x="801749" y="414071"/>
                </a:lnTo>
                <a:cubicBezTo>
                  <a:pt x="807329" y="440933"/>
                  <a:pt x="835107" y="598697"/>
                  <a:pt x="818548" y="585467"/>
                </a:cubicBezTo>
                <a:cubicBezTo>
                  <a:pt x="856197" y="664140"/>
                  <a:pt x="837895" y="708473"/>
                  <a:pt x="857476" y="800623"/>
                </a:cubicBezTo>
                <a:cubicBezTo>
                  <a:pt x="822401" y="857344"/>
                  <a:pt x="855723" y="824571"/>
                  <a:pt x="851083" y="878903"/>
                </a:cubicBezTo>
                <a:cubicBezTo>
                  <a:pt x="884811" y="859448"/>
                  <a:pt x="834648" y="946397"/>
                  <a:pt x="873564" y="943826"/>
                </a:cubicBezTo>
                <a:cubicBezTo>
                  <a:pt x="871487" y="953795"/>
                  <a:pt x="868248" y="963533"/>
                  <a:pt x="864705" y="973328"/>
                </a:cubicBezTo>
                <a:lnTo>
                  <a:pt x="862869" y="978457"/>
                </a:lnTo>
                <a:lnTo>
                  <a:pt x="862233" y="998041"/>
                </a:lnTo>
                <a:lnTo>
                  <a:pt x="853665" y="1004750"/>
                </a:lnTo>
                <a:lnTo>
                  <a:pt x="847865" y="1070795"/>
                </a:lnTo>
                <a:cubicBezTo>
                  <a:pt x="870234" y="1110486"/>
                  <a:pt x="833172" y="1190441"/>
                  <a:pt x="862786" y="1238994"/>
                </a:cubicBezTo>
                <a:cubicBezTo>
                  <a:pt x="864699" y="1290599"/>
                  <a:pt x="860615" y="1347716"/>
                  <a:pt x="859345" y="1380427"/>
                </a:cubicBezTo>
                <a:cubicBezTo>
                  <a:pt x="845703" y="1396391"/>
                  <a:pt x="873184" y="1435525"/>
                  <a:pt x="855172" y="1435262"/>
                </a:cubicBezTo>
                <a:lnTo>
                  <a:pt x="860494" y="1453861"/>
                </a:lnTo>
                <a:lnTo>
                  <a:pt x="853731" y="1467047"/>
                </a:lnTo>
                <a:cubicBezTo>
                  <a:pt x="846549" y="1480528"/>
                  <a:pt x="841728" y="1491093"/>
                  <a:pt x="845847" y="1502307"/>
                </a:cubicBezTo>
                <a:lnTo>
                  <a:pt x="817613" y="1565166"/>
                </a:lnTo>
                <a:cubicBezTo>
                  <a:pt x="805468" y="1557258"/>
                  <a:pt x="816534" y="1596564"/>
                  <a:pt x="804223" y="1601941"/>
                </a:cubicBezTo>
                <a:cubicBezTo>
                  <a:pt x="794287" y="1604654"/>
                  <a:pt x="795328" y="1617209"/>
                  <a:pt x="791773" y="1627005"/>
                </a:cubicBezTo>
                <a:cubicBezTo>
                  <a:pt x="781684" y="1634393"/>
                  <a:pt x="772978" y="1683187"/>
                  <a:pt x="774645" y="1699922"/>
                </a:cubicBezTo>
                <a:cubicBezTo>
                  <a:pt x="785341" y="1746767"/>
                  <a:pt x="744845" y="1787099"/>
                  <a:pt x="752343" y="1824604"/>
                </a:cubicBezTo>
                <a:cubicBezTo>
                  <a:pt x="751502" y="1834578"/>
                  <a:pt x="749297" y="1842929"/>
                  <a:pt x="746254" y="1850222"/>
                </a:cubicBezTo>
                <a:lnTo>
                  <a:pt x="728600" y="1869603"/>
                </a:lnTo>
                <a:lnTo>
                  <a:pt x="724396" y="1883104"/>
                </a:lnTo>
                <a:lnTo>
                  <a:pt x="722165" y="1885924"/>
                </a:lnTo>
                <a:lnTo>
                  <a:pt x="721338" y="1887123"/>
                </a:lnTo>
                <a:lnTo>
                  <a:pt x="714840" y="1902274"/>
                </a:lnTo>
                <a:lnTo>
                  <a:pt x="722847" y="1929891"/>
                </a:lnTo>
                <a:lnTo>
                  <a:pt x="714660" y="1982709"/>
                </a:lnTo>
                <a:cubicBezTo>
                  <a:pt x="727725" y="2006201"/>
                  <a:pt x="714739" y="1997091"/>
                  <a:pt x="710759" y="2013010"/>
                </a:cubicBezTo>
                <a:cubicBezTo>
                  <a:pt x="707970" y="2027531"/>
                  <a:pt x="700788" y="2054714"/>
                  <a:pt x="697927" y="2069833"/>
                </a:cubicBezTo>
                <a:cubicBezTo>
                  <a:pt x="685211" y="2080229"/>
                  <a:pt x="698762" y="2088241"/>
                  <a:pt x="693594" y="2103731"/>
                </a:cubicBezTo>
                <a:cubicBezTo>
                  <a:pt x="688481" y="2110649"/>
                  <a:pt x="687183" y="2115973"/>
                  <a:pt x="691109" y="2124027"/>
                </a:cubicBezTo>
                <a:cubicBezTo>
                  <a:pt x="666413" y="2155740"/>
                  <a:pt x="688031" y="2144874"/>
                  <a:pt x="676593" y="2176182"/>
                </a:cubicBezTo>
                <a:cubicBezTo>
                  <a:pt x="665190" y="2202944"/>
                  <a:pt x="656416" y="2233857"/>
                  <a:pt x="633227" y="2258036"/>
                </a:cubicBezTo>
                <a:cubicBezTo>
                  <a:pt x="626930" y="2262191"/>
                  <a:pt x="623498" y="2274069"/>
                  <a:pt x="625564" y="2284567"/>
                </a:cubicBezTo>
                <a:cubicBezTo>
                  <a:pt x="625918" y="2286374"/>
                  <a:pt x="626427" y="2288071"/>
                  <a:pt x="627074" y="2289605"/>
                </a:cubicBezTo>
                <a:cubicBezTo>
                  <a:pt x="619029" y="2296628"/>
                  <a:pt x="616453" y="2303188"/>
                  <a:pt x="614574" y="2308717"/>
                </a:cubicBezTo>
                <a:lnTo>
                  <a:pt x="606890" y="2320662"/>
                </a:lnTo>
                <a:lnTo>
                  <a:pt x="605558" y="2327897"/>
                </a:lnTo>
                <a:lnTo>
                  <a:pt x="602202" y="2357749"/>
                </a:lnTo>
                <a:lnTo>
                  <a:pt x="600213" y="2364905"/>
                </a:lnTo>
                <a:lnTo>
                  <a:pt x="597160" y="2388351"/>
                </a:lnTo>
                <a:lnTo>
                  <a:pt x="597982" y="2402296"/>
                </a:lnTo>
                <a:lnTo>
                  <a:pt x="593150" y="2420015"/>
                </a:lnTo>
                <a:cubicBezTo>
                  <a:pt x="593044" y="2420926"/>
                  <a:pt x="592939" y="2421838"/>
                  <a:pt x="592833" y="2422749"/>
                </a:cubicBezTo>
                <a:lnTo>
                  <a:pt x="594479" y="2426002"/>
                </a:lnTo>
                <a:cubicBezTo>
                  <a:pt x="594168" y="2427683"/>
                  <a:pt x="593118" y="2429721"/>
                  <a:pt x="591963" y="2431950"/>
                </a:cubicBezTo>
                <a:cubicBezTo>
                  <a:pt x="591823" y="2432599"/>
                  <a:pt x="591684" y="2433248"/>
                  <a:pt x="591544" y="2433897"/>
                </a:cubicBezTo>
                <a:lnTo>
                  <a:pt x="589519" y="2451398"/>
                </a:lnTo>
                <a:cubicBezTo>
                  <a:pt x="589692" y="2452777"/>
                  <a:pt x="589864" y="2454157"/>
                  <a:pt x="590037" y="2455536"/>
                </a:cubicBezTo>
                <a:lnTo>
                  <a:pt x="588179" y="2462981"/>
                </a:lnTo>
                <a:lnTo>
                  <a:pt x="583434" y="2503991"/>
                </a:lnTo>
                <a:cubicBezTo>
                  <a:pt x="576530" y="2566058"/>
                  <a:pt x="570433" y="2625224"/>
                  <a:pt x="567942" y="2652936"/>
                </a:cubicBezTo>
                <a:cubicBezTo>
                  <a:pt x="570864" y="2658290"/>
                  <a:pt x="572739" y="2664095"/>
                  <a:pt x="573869" y="2670188"/>
                </a:cubicBezTo>
                <a:lnTo>
                  <a:pt x="575243" y="2688114"/>
                </a:lnTo>
                <a:lnTo>
                  <a:pt x="573824" y="2689856"/>
                </a:lnTo>
                <a:cubicBezTo>
                  <a:pt x="569972" y="2698471"/>
                  <a:pt x="569572" y="2704494"/>
                  <a:pt x="570699" y="2709353"/>
                </a:cubicBezTo>
                <a:lnTo>
                  <a:pt x="573192" y="2714527"/>
                </a:lnTo>
                <a:cubicBezTo>
                  <a:pt x="572809" y="2719080"/>
                  <a:pt x="572427" y="2723634"/>
                  <a:pt x="572044" y="2728187"/>
                </a:cubicBezTo>
                <a:cubicBezTo>
                  <a:pt x="572184" y="2737412"/>
                  <a:pt x="572325" y="2746638"/>
                  <a:pt x="572465" y="2755863"/>
                </a:cubicBezTo>
                <a:lnTo>
                  <a:pt x="570028" y="2760324"/>
                </a:lnTo>
                <a:lnTo>
                  <a:pt x="566748" y="2800948"/>
                </a:lnTo>
                <a:lnTo>
                  <a:pt x="565509" y="2801167"/>
                </a:lnTo>
                <a:cubicBezTo>
                  <a:pt x="562655" y="2802587"/>
                  <a:pt x="560408" y="2805381"/>
                  <a:pt x="559367" y="2811129"/>
                </a:cubicBezTo>
                <a:cubicBezTo>
                  <a:pt x="543471" y="2797318"/>
                  <a:pt x="552020" y="2812773"/>
                  <a:pt x="550354" y="2830949"/>
                </a:cubicBezTo>
                <a:cubicBezTo>
                  <a:pt x="525292" y="2813553"/>
                  <a:pt x="531129" y="2868192"/>
                  <a:pt x="514795" y="2872433"/>
                </a:cubicBezTo>
                <a:lnTo>
                  <a:pt x="509875" y="2923099"/>
                </a:lnTo>
                <a:lnTo>
                  <a:pt x="509577" y="2923197"/>
                </a:lnTo>
                <a:cubicBezTo>
                  <a:pt x="508704" y="2924865"/>
                  <a:pt x="508038" y="2927556"/>
                  <a:pt x="507597" y="2931868"/>
                </a:cubicBezTo>
                <a:cubicBezTo>
                  <a:pt x="507524" y="2934019"/>
                  <a:pt x="507452" y="2936171"/>
                  <a:pt x="507379" y="2938322"/>
                </a:cubicBezTo>
                <a:lnTo>
                  <a:pt x="504725" y="2954519"/>
                </a:lnTo>
                <a:lnTo>
                  <a:pt x="502018" y="2959643"/>
                </a:lnTo>
                <a:lnTo>
                  <a:pt x="498360" y="2961019"/>
                </a:lnTo>
                <a:lnTo>
                  <a:pt x="498483" y="2962590"/>
                </a:lnTo>
                <a:cubicBezTo>
                  <a:pt x="502388" y="2975027"/>
                  <a:pt x="510202" y="2980016"/>
                  <a:pt x="484403" y="2990538"/>
                </a:cubicBezTo>
                <a:cubicBezTo>
                  <a:pt x="489425" y="3018352"/>
                  <a:pt x="474337" y="3021029"/>
                  <a:pt x="463075" y="3055956"/>
                </a:cubicBezTo>
                <a:cubicBezTo>
                  <a:pt x="469487" y="3072485"/>
                  <a:pt x="464165" y="3083955"/>
                  <a:pt x="455013" y="3094482"/>
                </a:cubicBezTo>
                <a:cubicBezTo>
                  <a:pt x="453131" y="3130054"/>
                  <a:pt x="437643" y="3160106"/>
                  <a:pt x="428391" y="3198850"/>
                </a:cubicBezTo>
                <a:lnTo>
                  <a:pt x="401440" y="3307560"/>
                </a:lnTo>
                <a:lnTo>
                  <a:pt x="386076" y="3373943"/>
                </a:lnTo>
                <a:cubicBezTo>
                  <a:pt x="386236" y="3376061"/>
                  <a:pt x="380537" y="3378856"/>
                  <a:pt x="374726" y="3381364"/>
                </a:cubicBezTo>
                <a:lnTo>
                  <a:pt x="369145" y="3383729"/>
                </a:lnTo>
                <a:lnTo>
                  <a:pt x="364294" y="3414159"/>
                </a:lnTo>
                <a:lnTo>
                  <a:pt x="366450" y="3436925"/>
                </a:lnTo>
                <a:lnTo>
                  <a:pt x="351743" y="3521619"/>
                </a:lnTo>
                <a:lnTo>
                  <a:pt x="345784" y="3603757"/>
                </a:lnTo>
                <a:cubicBezTo>
                  <a:pt x="345255" y="3619979"/>
                  <a:pt x="344727" y="3636202"/>
                  <a:pt x="344198" y="3652424"/>
                </a:cubicBezTo>
                <a:lnTo>
                  <a:pt x="352450" y="3665222"/>
                </a:lnTo>
                <a:lnTo>
                  <a:pt x="342621" y="3700804"/>
                </a:lnTo>
                <a:lnTo>
                  <a:pt x="341514" y="3734774"/>
                </a:lnTo>
                <a:cubicBezTo>
                  <a:pt x="341212" y="3751567"/>
                  <a:pt x="340909" y="3768360"/>
                  <a:pt x="340607" y="3785153"/>
                </a:cubicBezTo>
                <a:cubicBezTo>
                  <a:pt x="340640" y="3786161"/>
                  <a:pt x="340674" y="3787169"/>
                  <a:pt x="340707" y="3788177"/>
                </a:cubicBezTo>
                <a:cubicBezTo>
                  <a:pt x="340592" y="3791719"/>
                  <a:pt x="340476" y="3795261"/>
                  <a:pt x="340361" y="3798803"/>
                </a:cubicBezTo>
                <a:cubicBezTo>
                  <a:pt x="340121" y="3812119"/>
                  <a:pt x="339882" y="3825434"/>
                  <a:pt x="339642" y="3838750"/>
                </a:cubicBezTo>
                <a:cubicBezTo>
                  <a:pt x="337363" y="3949044"/>
                  <a:pt x="361794" y="3960437"/>
                  <a:pt x="360295" y="4015196"/>
                </a:cubicBezTo>
                <a:lnTo>
                  <a:pt x="339043" y="4052778"/>
                </a:lnTo>
                <a:lnTo>
                  <a:pt x="339343" y="4096257"/>
                </a:lnTo>
                <a:cubicBezTo>
                  <a:pt x="362058" y="4159145"/>
                  <a:pt x="332404" y="4250479"/>
                  <a:pt x="340786" y="4321136"/>
                </a:cubicBezTo>
                <a:cubicBezTo>
                  <a:pt x="341421" y="4376624"/>
                  <a:pt x="344189" y="4407708"/>
                  <a:pt x="343158" y="4429174"/>
                </a:cubicBezTo>
                <a:cubicBezTo>
                  <a:pt x="340948" y="4436304"/>
                  <a:pt x="337887" y="4443121"/>
                  <a:pt x="334599" y="4449938"/>
                </a:cubicBezTo>
                <a:lnTo>
                  <a:pt x="332890" y="4453515"/>
                </a:lnTo>
                <a:lnTo>
                  <a:pt x="331105" y="4467941"/>
                </a:lnTo>
                <a:lnTo>
                  <a:pt x="324289" y="4471861"/>
                </a:lnTo>
                <a:lnTo>
                  <a:pt x="317079" y="4493468"/>
                </a:lnTo>
                <a:cubicBezTo>
                  <a:pt x="315353" y="4501584"/>
                  <a:pt x="314639" y="4510343"/>
                  <a:pt x="315557" y="4520067"/>
                </a:cubicBezTo>
                <a:cubicBezTo>
                  <a:pt x="315451" y="4525669"/>
                  <a:pt x="315346" y="4531270"/>
                  <a:pt x="315240" y="4536872"/>
                </a:cubicBezTo>
                <a:lnTo>
                  <a:pt x="316200" y="4538297"/>
                </a:lnTo>
                <a:cubicBezTo>
                  <a:pt x="316738" y="4541182"/>
                  <a:pt x="316785" y="4544563"/>
                  <a:pt x="317507" y="4547582"/>
                </a:cubicBezTo>
                <a:cubicBezTo>
                  <a:pt x="322716" y="4552468"/>
                  <a:pt x="324912" y="4582137"/>
                  <a:pt x="323078" y="4592102"/>
                </a:cubicBezTo>
                <a:cubicBezTo>
                  <a:pt x="314597" y="4619728"/>
                  <a:pt x="334923" y="4645745"/>
                  <a:pt x="328722" y="4667914"/>
                </a:cubicBezTo>
                <a:cubicBezTo>
                  <a:pt x="330810" y="4685069"/>
                  <a:pt x="333803" y="4690356"/>
                  <a:pt x="335597" y="4695035"/>
                </a:cubicBezTo>
                <a:lnTo>
                  <a:pt x="339485" y="4695979"/>
                </a:lnTo>
                <a:lnTo>
                  <a:pt x="341089" y="4704268"/>
                </a:lnTo>
                <a:lnTo>
                  <a:pt x="342177" y="4706060"/>
                </a:lnTo>
                <a:cubicBezTo>
                  <a:pt x="344268" y="4709474"/>
                  <a:pt x="346234" y="4712931"/>
                  <a:pt x="347751" y="4716754"/>
                </a:cubicBezTo>
                <a:lnTo>
                  <a:pt x="344125" y="4764669"/>
                </a:lnTo>
                <a:lnTo>
                  <a:pt x="340188" y="4779386"/>
                </a:lnTo>
                <a:lnTo>
                  <a:pt x="335146" y="4787491"/>
                </a:lnTo>
                <a:lnTo>
                  <a:pt x="319124" y="4843514"/>
                </a:lnTo>
                <a:lnTo>
                  <a:pt x="305956" y="4881505"/>
                </a:lnTo>
                <a:lnTo>
                  <a:pt x="301062" y="4889332"/>
                </a:lnTo>
                <a:lnTo>
                  <a:pt x="302141" y="4899400"/>
                </a:lnTo>
                <a:cubicBezTo>
                  <a:pt x="302767" y="4900706"/>
                  <a:pt x="303536" y="4901803"/>
                  <a:pt x="304424" y="4902664"/>
                </a:cubicBezTo>
                <a:lnTo>
                  <a:pt x="293123" y="4932769"/>
                </a:lnTo>
                <a:lnTo>
                  <a:pt x="292275" y="4936482"/>
                </a:lnTo>
                <a:lnTo>
                  <a:pt x="288304" y="4962325"/>
                </a:lnTo>
                <a:cubicBezTo>
                  <a:pt x="288009" y="4988948"/>
                  <a:pt x="287715" y="5015570"/>
                  <a:pt x="287420" y="5042193"/>
                </a:cubicBezTo>
                <a:cubicBezTo>
                  <a:pt x="295373" y="5039737"/>
                  <a:pt x="281659" y="5060438"/>
                  <a:pt x="287020" y="5065655"/>
                </a:cubicBezTo>
                <a:cubicBezTo>
                  <a:pt x="291675" y="5068928"/>
                  <a:pt x="288601" y="5075970"/>
                  <a:pt x="288488" y="5082216"/>
                </a:cubicBezTo>
                <a:cubicBezTo>
                  <a:pt x="292282" y="5088207"/>
                  <a:pt x="287008" y="5117775"/>
                  <a:pt x="282763" y="5127114"/>
                </a:cubicBezTo>
                <a:cubicBezTo>
                  <a:pt x="267723" y="5152218"/>
                  <a:pt x="280799" y="5182399"/>
                  <a:pt x="269316" y="5202682"/>
                </a:cubicBezTo>
                <a:cubicBezTo>
                  <a:pt x="267050" y="5219969"/>
                  <a:pt x="268614" y="5225841"/>
                  <a:pt x="269174" y="5230835"/>
                </a:cubicBezTo>
                <a:lnTo>
                  <a:pt x="272679" y="5232660"/>
                </a:lnTo>
                <a:lnTo>
                  <a:pt x="272160" y="5241150"/>
                </a:lnTo>
                <a:lnTo>
                  <a:pt x="272760" y="5243156"/>
                </a:lnTo>
                <a:cubicBezTo>
                  <a:pt x="273922" y="5246984"/>
                  <a:pt x="274952" y="5250824"/>
                  <a:pt x="275462" y="5254919"/>
                </a:cubicBezTo>
                <a:cubicBezTo>
                  <a:pt x="258407" y="5258851"/>
                  <a:pt x="276976" y="5290392"/>
                  <a:pt x="262897" y="5286259"/>
                </a:cubicBezTo>
                <a:cubicBezTo>
                  <a:pt x="262724" y="5309439"/>
                  <a:pt x="239612" y="5337531"/>
                  <a:pt x="252761" y="5357801"/>
                </a:cubicBezTo>
                <a:cubicBezTo>
                  <a:pt x="248775" y="5392256"/>
                  <a:pt x="247799" y="5423412"/>
                  <a:pt x="242360" y="5460080"/>
                </a:cubicBezTo>
                <a:cubicBezTo>
                  <a:pt x="232632" y="5488478"/>
                  <a:pt x="242025" y="5519143"/>
                  <a:pt x="229880" y="5539714"/>
                </a:cubicBezTo>
                <a:cubicBezTo>
                  <a:pt x="230558" y="5572454"/>
                  <a:pt x="222150" y="5613340"/>
                  <a:pt x="204283" y="5639080"/>
                </a:cubicBezTo>
                <a:cubicBezTo>
                  <a:pt x="201596" y="5674226"/>
                  <a:pt x="191051" y="5680198"/>
                  <a:pt x="198948" y="5710958"/>
                </a:cubicBezTo>
                <a:cubicBezTo>
                  <a:pt x="196338" y="5713534"/>
                  <a:pt x="194185" y="5716550"/>
                  <a:pt x="192367" y="5719859"/>
                </a:cubicBezTo>
                <a:lnTo>
                  <a:pt x="188035" y="5729935"/>
                </a:lnTo>
                <a:lnTo>
                  <a:pt x="188428" y="5731182"/>
                </a:lnTo>
                <a:lnTo>
                  <a:pt x="181635" y="5753538"/>
                </a:lnTo>
                <a:lnTo>
                  <a:pt x="169744" y="5796307"/>
                </a:lnTo>
                <a:lnTo>
                  <a:pt x="170351" y="5796644"/>
                </a:lnTo>
                <a:cubicBezTo>
                  <a:pt x="171558" y="5797954"/>
                  <a:pt x="172173" y="5799948"/>
                  <a:pt x="171559" y="5803435"/>
                </a:cubicBezTo>
                <a:cubicBezTo>
                  <a:pt x="182664" y="5798231"/>
                  <a:pt x="175075" y="5805646"/>
                  <a:pt x="172284" y="5816391"/>
                </a:cubicBezTo>
                <a:cubicBezTo>
                  <a:pt x="188911" y="5810703"/>
                  <a:pt x="174844" y="5841128"/>
                  <a:pt x="182542" y="5846382"/>
                </a:cubicBezTo>
                <a:cubicBezTo>
                  <a:pt x="180118" y="5854404"/>
                  <a:pt x="177856" y="5862781"/>
                  <a:pt x="175877" y="5871336"/>
                </a:cubicBezTo>
                <a:lnTo>
                  <a:pt x="174910" y="5876376"/>
                </a:lnTo>
                <a:lnTo>
                  <a:pt x="175047" y="5876483"/>
                </a:lnTo>
                <a:cubicBezTo>
                  <a:pt x="175167" y="5877594"/>
                  <a:pt x="174973" y="5879257"/>
                  <a:pt x="174335" y="5881814"/>
                </a:cubicBezTo>
                <a:lnTo>
                  <a:pt x="171273" y="5895339"/>
                </a:lnTo>
                <a:cubicBezTo>
                  <a:pt x="171401" y="5896476"/>
                  <a:pt x="171530" y="5897612"/>
                  <a:pt x="171658" y="5898749"/>
                </a:cubicBezTo>
                <a:lnTo>
                  <a:pt x="174658" y="5919558"/>
                </a:lnTo>
                <a:cubicBezTo>
                  <a:pt x="173958" y="5933601"/>
                  <a:pt x="171208" y="5962838"/>
                  <a:pt x="169099" y="5984417"/>
                </a:cubicBezTo>
                <a:cubicBezTo>
                  <a:pt x="162916" y="6005205"/>
                  <a:pt x="164971" y="6025162"/>
                  <a:pt x="162007" y="6049043"/>
                </a:cubicBezTo>
                <a:cubicBezTo>
                  <a:pt x="150795" y="6073830"/>
                  <a:pt x="160091" y="6088483"/>
                  <a:pt x="156875" y="6114000"/>
                </a:cubicBezTo>
                <a:cubicBezTo>
                  <a:pt x="141597" y="6134477"/>
                  <a:pt x="163381" y="6133378"/>
                  <a:pt x="165441" y="6146938"/>
                </a:cubicBezTo>
                <a:lnTo>
                  <a:pt x="165177" y="6150658"/>
                </a:lnTo>
                <a:lnTo>
                  <a:pt x="161772" y="6160011"/>
                </a:lnTo>
                <a:lnTo>
                  <a:pt x="160051" y="6163393"/>
                </a:lnTo>
                <a:cubicBezTo>
                  <a:pt x="159032" y="6165775"/>
                  <a:pt x="158564" y="6167421"/>
                  <a:pt x="158473" y="6168628"/>
                </a:cubicBezTo>
                <a:cubicBezTo>
                  <a:pt x="158506" y="6168685"/>
                  <a:pt x="158540" y="6168742"/>
                  <a:pt x="158573" y="6168799"/>
                </a:cubicBezTo>
                <a:lnTo>
                  <a:pt x="146463" y="6196671"/>
                </a:lnTo>
                <a:cubicBezTo>
                  <a:pt x="152348" y="6205503"/>
                  <a:pt x="134460" y="6231012"/>
                  <a:pt x="150209" y="6232365"/>
                </a:cubicBezTo>
                <a:cubicBezTo>
                  <a:pt x="145821" y="6242321"/>
                  <a:pt x="137774" y="6246719"/>
                  <a:pt x="148544" y="6246162"/>
                </a:cubicBezTo>
                <a:cubicBezTo>
                  <a:pt x="147378" y="6249522"/>
                  <a:pt x="147566" y="6251866"/>
                  <a:pt x="148403" y="6253754"/>
                </a:cubicBezTo>
                <a:lnTo>
                  <a:pt x="138880" y="6276449"/>
                </a:lnTo>
                <a:cubicBezTo>
                  <a:pt x="138814" y="6277540"/>
                  <a:pt x="138749" y="6278630"/>
                  <a:pt x="138683" y="6279721"/>
                </a:cubicBezTo>
                <a:lnTo>
                  <a:pt x="130721" y="6293675"/>
                </a:lnTo>
                <a:lnTo>
                  <a:pt x="120717" y="6313967"/>
                </a:lnTo>
                <a:cubicBezTo>
                  <a:pt x="120758" y="6314457"/>
                  <a:pt x="120800" y="6314947"/>
                  <a:pt x="120841" y="6315437"/>
                </a:cubicBezTo>
                <a:lnTo>
                  <a:pt x="115208" y="6324024"/>
                </a:lnTo>
                <a:cubicBezTo>
                  <a:pt x="113007" y="6326672"/>
                  <a:pt x="103991" y="6364381"/>
                  <a:pt x="101217" y="6365923"/>
                </a:cubicBezTo>
                <a:lnTo>
                  <a:pt x="74946" y="6556817"/>
                </a:lnTo>
                <a:cubicBezTo>
                  <a:pt x="55357" y="6665926"/>
                  <a:pt x="35695" y="6744075"/>
                  <a:pt x="16001" y="6808678"/>
                </a:cubicBezTo>
                <a:lnTo>
                  <a:pt x="0" y="6858000"/>
                </a:lnTo>
                <a:lnTo>
                  <a:pt x="5734864" y="6858000"/>
                </a:lnTo>
                <a:lnTo>
                  <a:pt x="5734864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996287" y="141306"/>
            <a:ext cx="6669967" cy="66720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 Analysis</a:t>
            </a:r>
            <a:endParaRPr lang="en-US" sz="3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93B2029-C8AC-6C40-8EE7-D6EEF3A398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35" b="100000" l="0" r="100000">
                        <a14:foregroundMark x1="19244" y1="37433" x2="19244" y2="37433"/>
                        <a14:foregroundMark x1="31959" y1="47059" x2="31959" y2="47059"/>
                        <a14:foregroundMark x1="19931" y1="64171" x2="19931" y2="64171"/>
                        <a14:foregroundMark x1="28179" y1="70053" x2="28179" y2="70053"/>
                        <a14:foregroundMark x1="42612" y1="71123" x2="42612" y2="71123"/>
                        <a14:foregroundMark x1="55326" y1="65775" x2="55326" y2="65775"/>
                        <a14:foregroundMark x1="61856" y1="66845" x2="61856" y2="66845"/>
                        <a14:foregroundMark x1="37113" y1="24599" x2="37113" y2="24599"/>
                        <a14:foregroundMark x1="34708" y1="11765" x2="34708" y2="11765"/>
                        <a14:foregroundMark x1="23711" y1="11765" x2="23711" y2="11765"/>
                        <a14:foregroundMark x1="23711" y1="22995" x2="23711" y2="22995"/>
                        <a14:foregroundMark x1="39863" y1="40107" x2="39863" y2="40107"/>
                        <a14:foregroundMark x1="26460" y1="47059" x2="26460" y2="4705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9" y="120447"/>
            <a:ext cx="1268279" cy="815011"/>
          </a:xfrm>
          <a:prstGeom prst="rect">
            <a:avLst/>
          </a:prstGeo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B4F6F73-A5BA-4748-8E9F-BA93582E35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46884" y="1720158"/>
            <a:ext cx="4425141" cy="4148830"/>
          </a:xfrm>
        </p:spPr>
        <p:txBody>
          <a:bodyPr>
            <a:normAutofit/>
          </a:bodyPr>
          <a:lstStyle/>
          <a:p>
            <a:r>
              <a:rPr lang="en-IN" dirty="0"/>
              <a:t> 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C2111FF-C20C-E84F-84D4-19DE45F3AD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9353" y="325938"/>
            <a:ext cx="1446786" cy="379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8185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1064</TotalTime>
  <Words>230</Words>
  <Application>Microsoft Macintosh PowerPoint</Application>
  <PresentationFormat>Widescreen</PresentationFormat>
  <Paragraphs>49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Bogle</vt:lpstr>
      <vt:lpstr>Calibri</vt:lpstr>
      <vt:lpstr>Calibri Light</vt:lpstr>
      <vt:lpstr>Wingdings</vt:lpstr>
      <vt:lpstr>Office Theme</vt:lpstr>
      <vt:lpstr>Lending Club Case Study - Submission</vt:lpstr>
      <vt:lpstr> Abstract of the problem</vt:lpstr>
      <vt:lpstr>Problem Solving Methodology</vt:lpstr>
      <vt:lpstr>Data Understanding</vt:lpstr>
      <vt:lpstr> Data Understanding  &amp; Exploration </vt:lpstr>
      <vt:lpstr>Data Cleaning&amp; Preparation</vt:lpstr>
      <vt:lpstr> Data Analysis</vt:lpstr>
      <vt:lpstr> Data Analysis</vt:lpstr>
      <vt:lpstr>Data Analysis</vt:lpstr>
      <vt:lpstr> Analysis Recommendations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Investment Case Study  Submission</dc:title>
  <dc:creator>Chiranjeev</dc:creator>
  <cp:lastModifiedBy>Ravi Ramchandran</cp:lastModifiedBy>
  <cp:revision>24</cp:revision>
  <dcterms:created xsi:type="dcterms:W3CDTF">2016-06-09T08:16:28Z</dcterms:created>
  <dcterms:modified xsi:type="dcterms:W3CDTF">2021-02-20T09:07:17Z</dcterms:modified>
</cp:coreProperties>
</file>