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63" r:id="rId5"/>
  </p:sldIdLst>
  <p:sldSz cx="6859588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902" y="-90"/>
      </p:cViewPr>
      <p:guideLst>
        <p:guide orient="horz" pos="2160"/>
        <p:guide pos="21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469" y="2130430"/>
            <a:ext cx="583065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940" y="3886200"/>
            <a:ext cx="480171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268B-3237-4D47-B9CF-1387DCACDD17}" type="datetimeFigureOut">
              <a:rPr lang="es-MX" smtClean="0"/>
              <a:t>09/03/2016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EE69-DA54-4C05-8C70-842E8C3FBE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198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268B-3237-4D47-B9CF-1387DCACDD17}" type="datetimeFigureOut">
              <a:rPr lang="es-MX" smtClean="0"/>
              <a:t>09/03/2016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EE69-DA54-4C05-8C70-842E8C3FBE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258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3201" y="274643"/>
            <a:ext cx="1543407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82" y="274643"/>
            <a:ext cx="4515895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268B-3237-4D47-B9CF-1387DCACDD17}" type="datetimeFigureOut">
              <a:rPr lang="es-MX" smtClean="0"/>
              <a:t>09/03/2016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EE69-DA54-4C05-8C70-842E8C3FBE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243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268B-3237-4D47-B9CF-1387DCACDD17}" type="datetimeFigureOut">
              <a:rPr lang="es-MX" smtClean="0"/>
              <a:t>09/03/2016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EE69-DA54-4C05-8C70-842E8C3FBE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1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860" y="4406905"/>
            <a:ext cx="58306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860" y="2906713"/>
            <a:ext cx="58306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268B-3237-4D47-B9CF-1387DCACDD17}" type="datetimeFigureOut">
              <a:rPr lang="es-MX" smtClean="0"/>
              <a:t>09/03/2016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EE69-DA54-4C05-8C70-842E8C3FBE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50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80" y="1600205"/>
            <a:ext cx="30296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957" y="1600205"/>
            <a:ext cx="30296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268B-3237-4D47-B9CF-1387DCACDD17}" type="datetimeFigureOut">
              <a:rPr lang="es-MX" smtClean="0"/>
              <a:t>09/03/2016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EE69-DA54-4C05-8C70-842E8C3FBE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861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79" y="1535113"/>
            <a:ext cx="303084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79" y="2174875"/>
            <a:ext cx="303084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4578" y="1535113"/>
            <a:ext cx="3032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4578" y="2174875"/>
            <a:ext cx="3032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268B-3237-4D47-B9CF-1387DCACDD17}" type="datetimeFigureOut">
              <a:rPr lang="es-MX" smtClean="0"/>
              <a:t>09/03/2016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EE69-DA54-4C05-8C70-842E8C3FBE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126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268B-3237-4D47-B9CF-1387DCACDD17}" type="datetimeFigureOut">
              <a:rPr lang="es-MX" smtClean="0"/>
              <a:t>09/03/2016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EE69-DA54-4C05-8C70-842E8C3FBE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65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268B-3237-4D47-B9CF-1387DCACDD17}" type="datetimeFigureOut">
              <a:rPr lang="es-MX" smtClean="0"/>
              <a:t>09/03/2016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EE69-DA54-4C05-8C70-842E8C3FBE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277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82" y="273050"/>
            <a:ext cx="225675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908" y="273055"/>
            <a:ext cx="38347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82" y="1435103"/>
            <a:ext cx="225675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268B-3237-4D47-B9CF-1387DCACDD17}" type="datetimeFigureOut">
              <a:rPr lang="es-MX" smtClean="0"/>
              <a:t>09/03/2016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EE69-DA54-4C05-8C70-842E8C3FBE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061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527" y="4800600"/>
            <a:ext cx="411575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527" y="612775"/>
            <a:ext cx="411575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527" y="5367338"/>
            <a:ext cx="411575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268B-3237-4D47-B9CF-1387DCACDD17}" type="datetimeFigureOut">
              <a:rPr lang="es-MX" smtClean="0"/>
              <a:t>09/03/2016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EE69-DA54-4C05-8C70-842E8C3FBE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647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80" y="274638"/>
            <a:ext cx="61736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80" y="1600205"/>
            <a:ext cx="61736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81" y="6356355"/>
            <a:ext cx="1600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D268B-3237-4D47-B9CF-1387DCACDD17}" type="datetimeFigureOut">
              <a:rPr lang="es-MX" smtClean="0"/>
              <a:t>09/03/2016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693" y="6356355"/>
            <a:ext cx="2172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6040" y="6356355"/>
            <a:ext cx="1600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5EE69-DA54-4C05-8C70-842E8C3FBE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954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squina doblada"/>
          <p:cNvSpPr/>
          <p:nvPr/>
        </p:nvSpPr>
        <p:spPr>
          <a:xfrm flipV="1">
            <a:off x="765498" y="309317"/>
            <a:ext cx="5400600" cy="6264696"/>
          </a:xfrm>
          <a:prstGeom prst="foldedCorner">
            <a:avLst>
              <a:gd name="adj" fmla="val 120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2236134" y="2745911"/>
            <a:ext cx="2459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smtClean="0"/>
              <a:t>Cuerpo</a:t>
            </a:r>
            <a:endParaRPr lang="es-MX" sz="6000" dirty="0"/>
          </a:p>
        </p:txBody>
      </p:sp>
    </p:spTree>
    <p:extLst>
      <p:ext uri="{BB962C8B-B14F-4D97-AF65-F5344CB8AC3E}">
        <p14:creationId xmlns:p14="http://schemas.microsoft.com/office/powerpoint/2010/main" val="79869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squina doblada"/>
          <p:cNvSpPr/>
          <p:nvPr/>
        </p:nvSpPr>
        <p:spPr>
          <a:xfrm flipV="1">
            <a:off x="765498" y="309317"/>
            <a:ext cx="5400600" cy="6264696"/>
          </a:xfrm>
          <a:prstGeom prst="foldedCorner">
            <a:avLst>
              <a:gd name="adj" fmla="val 120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2236134" y="2745911"/>
            <a:ext cx="2459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smtClean="0"/>
              <a:t>Cuerpo</a:t>
            </a:r>
            <a:endParaRPr lang="es-MX" sz="6000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909514" y="1412776"/>
            <a:ext cx="5040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909514" y="5229200"/>
            <a:ext cx="5040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1515296" y="486581"/>
            <a:ext cx="39010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smtClean="0"/>
              <a:t>Encabezado</a:t>
            </a:r>
            <a:endParaRPr lang="es-MX" sz="6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2894968" y="5445229"/>
            <a:ext cx="11416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smtClean="0"/>
              <a:t>Pie</a:t>
            </a:r>
            <a:endParaRPr lang="es-MX" sz="6000" dirty="0"/>
          </a:p>
        </p:txBody>
      </p:sp>
    </p:spTree>
    <p:extLst>
      <p:ext uri="{BB962C8B-B14F-4D97-AF65-F5344CB8AC3E}">
        <p14:creationId xmlns:p14="http://schemas.microsoft.com/office/powerpoint/2010/main" val="27146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squina doblada"/>
          <p:cNvSpPr/>
          <p:nvPr/>
        </p:nvSpPr>
        <p:spPr>
          <a:xfrm flipV="1">
            <a:off x="765498" y="309317"/>
            <a:ext cx="5400600" cy="6264696"/>
          </a:xfrm>
          <a:prstGeom prst="foldedCorner">
            <a:avLst>
              <a:gd name="adj" fmla="val 120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6" name="5 Conector recto"/>
          <p:cNvCxnSpPr/>
          <p:nvPr/>
        </p:nvCxnSpPr>
        <p:spPr>
          <a:xfrm flipV="1">
            <a:off x="3465798" y="476672"/>
            <a:ext cx="0" cy="5904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 rot="17909374">
            <a:off x="651887" y="2305159"/>
            <a:ext cx="31422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6000" dirty="0"/>
              <a:t>C</a:t>
            </a:r>
            <a:r>
              <a:rPr lang="es-MX" sz="6000" dirty="0" smtClean="0"/>
              <a:t>olumna </a:t>
            </a:r>
            <a:endParaRPr lang="es-MX" sz="6000" dirty="0" smtClean="0"/>
          </a:p>
          <a:p>
            <a:pPr algn="ctr"/>
            <a:r>
              <a:rPr lang="es-MX" sz="6000" dirty="0" smtClean="0"/>
              <a:t>1</a:t>
            </a:r>
            <a:endParaRPr lang="es-MX" sz="6000" dirty="0"/>
          </a:p>
        </p:txBody>
      </p:sp>
      <p:sp>
        <p:nvSpPr>
          <p:cNvPr id="8" name="7 CuadroTexto"/>
          <p:cNvSpPr txBox="1"/>
          <p:nvPr/>
        </p:nvSpPr>
        <p:spPr>
          <a:xfrm rot="17909374">
            <a:off x="3316183" y="2305158"/>
            <a:ext cx="31422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6000" dirty="0"/>
              <a:t>C</a:t>
            </a:r>
            <a:r>
              <a:rPr lang="es-MX" sz="6000" dirty="0" smtClean="0"/>
              <a:t>olumna </a:t>
            </a:r>
            <a:endParaRPr lang="es-MX" sz="6000" dirty="0" smtClean="0"/>
          </a:p>
          <a:p>
            <a:pPr algn="ctr"/>
            <a:r>
              <a:rPr lang="es-MX" sz="6000" dirty="0"/>
              <a:t>2</a:t>
            </a:r>
            <a:endParaRPr lang="es-MX" sz="6000" dirty="0"/>
          </a:p>
        </p:txBody>
      </p:sp>
    </p:spTree>
    <p:extLst>
      <p:ext uri="{BB962C8B-B14F-4D97-AF65-F5344CB8AC3E}">
        <p14:creationId xmlns:p14="http://schemas.microsoft.com/office/powerpoint/2010/main" val="27146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squina doblada"/>
          <p:cNvSpPr/>
          <p:nvPr/>
        </p:nvSpPr>
        <p:spPr>
          <a:xfrm flipV="1">
            <a:off x="765498" y="309317"/>
            <a:ext cx="5400600" cy="6264696"/>
          </a:xfrm>
          <a:prstGeom prst="foldedCorner">
            <a:avLst>
              <a:gd name="adj" fmla="val 120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909514" y="1412776"/>
            <a:ext cx="5040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909514" y="5229200"/>
            <a:ext cx="5040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1515296" y="486581"/>
            <a:ext cx="39010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smtClean="0"/>
              <a:t>Encabezado</a:t>
            </a:r>
            <a:endParaRPr lang="es-MX" sz="6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2894968" y="5445229"/>
            <a:ext cx="11416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smtClean="0"/>
              <a:t>Pie</a:t>
            </a:r>
            <a:endParaRPr lang="es-MX" sz="6000" dirty="0"/>
          </a:p>
        </p:txBody>
      </p:sp>
      <p:cxnSp>
        <p:nvCxnSpPr>
          <p:cNvPr id="10" name="9 Conector recto"/>
          <p:cNvCxnSpPr/>
          <p:nvPr/>
        </p:nvCxnSpPr>
        <p:spPr>
          <a:xfrm flipV="1">
            <a:off x="3429794" y="1628800"/>
            <a:ext cx="36004" cy="34891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 rot="17909374">
            <a:off x="651887" y="2305159"/>
            <a:ext cx="31422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6000" dirty="0"/>
              <a:t>C</a:t>
            </a:r>
            <a:r>
              <a:rPr lang="es-MX" sz="6000" dirty="0" smtClean="0"/>
              <a:t>olumna </a:t>
            </a:r>
            <a:endParaRPr lang="es-MX" sz="6000" dirty="0" smtClean="0"/>
          </a:p>
          <a:p>
            <a:pPr algn="ctr"/>
            <a:r>
              <a:rPr lang="es-MX" sz="6000" dirty="0" smtClean="0"/>
              <a:t>1</a:t>
            </a:r>
            <a:endParaRPr lang="es-MX" sz="6000" dirty="0"/>
          </a:p>
        </p:txBody>
      </p:sp>
      <p:sp>
        <p:nvSpPr>
          <p:cNvPr id="12" name="11 CuadroTexto"/>
          <p:cNvSpPr txBox="1"/>
          <p:nvPr/>
        </p:nvSpPr>
        <p:spPr>
          <a:xfrm rot="17909374">
            <a:off x="3316183" y="2305158"/>
            <a:ext cx="31422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6000" dirty="0"/>
              <a:t>C</a:t>
            </a:r>
            <a:r>
              <a:rPr lang="es-MX" sz="6000" dirty="0" smtClean="0"/>
              <a:t>olumna </a:t>
            </a:r>
            <a:endParaRPr lang="es-MX" sz="6000" dirty="0" smtClean="0"/>
          </a:p>
          <a:p>
            <a:pPr algn="ctr"/>
            <a:r>
              <a:rPr lang="es-MX" sz="6000" dirty="0"/>
              <a:t>2</a:t>
            </a:r>
            <a:endParaRPr lang="es-MX" sz="6000" dirty="0"/>
          </a:p>
        </p:txBody>
      </p:sp>
    </p:spTree>
    <p:extLst>
      <p:ext uri="{BB962C8B-B14F-4D97-AF65-F5344CB8AC3E}">
        <p14:creationId xmlns:p14="http://schemas.microsoft.com/office/powerpoint/2010/main" val="1916705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</Words>
  <Application>Microsoft Office PowerPoint</Application>
  <PresentationFormat>Personalizado</PresentationFormat>
  <Paragraphs>14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Paparazzi .</dc:creator>
  <cp:lastModifiedBy>Paparazzi .</cp:lastModifiedBy>
  <cp:revision>3</cp:revision>
  <dcterms:created xsi:type="dcterms:W3CDTF">2016-03-10T04:11:19Z</dcterms:created>
  <dcterms:modified xsi:type="dcterms:W3CDTF">2016-03-10T04:28:57Z</dcterms:modified>
</cp:coreProperties>
</file>