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BFFED79-E2E3-791A-651C-A303F74CF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pt-PT" sz="3000" b="0" i="0">
                <a:solidFill>
                  <a:srgbClr val="FFFFFF"/>
                </a:solidFill>
                <a:effectLst/>
                <a:latin typeface="Linux Libertine"/>
              </a:rPr>
              <a:t>Carregar e Renderizar 2D meshes em R3 </a:t>
            </a:r>
            <a:br>
              <a:rPr lang="pt-PT" sz="3000" b="0" i="0">
                <a:solidFill>
                  <a:srgbClr val="FFFFFF"/>
                </a:solidFill>
                <a:effectLst/>
                <a:latin typeface="Linux Libertine"/>
              </a:rPr>
            </a:br>
            <a:endParaRPr lang="pt-PT" sz="30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F216FE-5DE0-7646-6FF2-282CCD20C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pt-PT">
                <a:solidFill>
                  <a:schemeClr val="bg2"/>
                </a:solidFill>
              </a:rPr>
              <a:t>Elaborado por: Tiago ramos nº47883</a:t>
            </a:r>
          </a:p>
          <a:p>
            <a:pPr algn="ctr"/>
            <a:r>
              <a:rPr lang="pt-PT">
                <a:solidFill>
                  <a:schemeClr val="bg2"/>
                </a:solidFill>
              </a:rPr>
              <a:t>Professor doutor Abel Gomes – Computação gráfica</a:t>
            </a:r>
          </a:p>
        </p:txBody>
      </p:sp>
    </p:spTree>
    <p:extLst>
      <p:ext uri="{BB962C8B-B14F-4D97-AF65-F5344CB8AC3E}">
        <p14:creationId xmlns:p14="http://schemas.microsoft.com/office/powerpoint/2010/main" val="876061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F3434-F52E-073C-9297-9440D95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612" y="244093"/>
            <a:ext cx="7781731" cy="1478570"/>
          </a:xfrm>
        </p:spPr>
        <p:txBody>
          <a:bodyPr/>
          <a:lstStyle/>
          <a:p>
            <a:pPr algn="ctr"/>
            <a:r>
              <a:rPr lang="pt-PT" dirty="0"/>
              <a:t>	Rotação do objeto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CD856E-D989-EC53-2B9C-9467925F2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288" y="1836745"/>
            <a:ext cx="1760373" cy="243861"/>
          </a:xfrm>
          <a:prstGeom prst="rect">
            <a:avLst/>
          </a:prstGeom>
        </p:spPr>
      </p:pic>
      <p:pic>
        <p:nvPicPr>
          <p:cNvPr id="10" name="Imagem 9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ACF9C50C-B580-F033-9795-4A5CEED70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229" y="2080606"/>
            <a:ext cx="6862493" cy="85853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8D56BE6-C9A5-CEB8-8FB9-2F3D30EC24D6}"/>
              </a:ext>
            </a:extLst>
          </p:cNvPr>
          <p:cNvSpPr txBox="1"/>
          <p:nvPr/>
        </p:nvSpPr>
        <p:spPr>
          <a:xfrm>
            <a:off x="4833257" y="1466171"/>
            <a:ext cx="268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VertexShader</a:t>
            </a:r>
            <a:r>
              <a:rPr lang="pt-PT" dirty="0"/>
              <a:t>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0D93F3A-EE11-B495-D442-348F8569C35E}"/>
              </a:ext>
            </a:extLst>
          </p:cNvPr>
          <p:cNvSpPr txBox="1"/>
          <p:nvPr/>
        </p:nvSpPr>
        <p:spPr>
          <a:xfrm>
            <a:off x="5047859" y="3183004"/>
            <a:ext cx="17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main.cpp: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E65A5DC-1D7C-7489-9559-412B5629F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257" y="3643784"/>
            <a:ext cx="1607959" cy="30482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F29CF7E-47E9-5E75-A064-ED3A340F4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124" y="3948610"/>
            <a:ext cx="4656223" cy="22862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CC68C96-12E7-DF4F-94CD-A8682A574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3170" y="4174603"/>
            <a:ext cx="2408129" cy="381033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A36D77E2-BCD9-A73E-4ACD-5C26C9ACF368}"/>
              </a:ext>
            </a:extLst>
          </p:cNvPr>
          <p:cNvSpPr txBox="1"/>
          <p:nvPr/>
        </p:nvSpPr>
        <p:spPr>
          <a:xfrm>
            <a:off x="2340080" y="4958077"/>
            <a:ext cx="6522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mat4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rotationMatrix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uma matriz de rotação que usa as funções trigonométricas (cos e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para representar uma rotação em torno do eixo y.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3137A5-6FAD-D567-A372-6E9B092F96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3170" y="2942047"/>
            <a:ext cx="2301439" cy="2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25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0CC7C-CBDD-AE66-546D-60CD207F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Ajustes e cor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77B080B-BB5A-FFCF-8D46-D6458DE3F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238" y="1903161"/>
            <a:ext cx="4060348" cy="38785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75D62A3-79C5-3E03-A076-C215F36FA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318" y="3122756"/>
            <a:ext cx="4938188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42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BE2588-EA21-4488-A859-BA6421F2C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pt-PT" sz="3200">
                <a:solidFill>
                  <a:srgbClr val="FFFFFF"/>
                </a:solidFill>
              </a:rPr>
              <a:t>Formar o .obj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86C68E-6924-5707-0ADC-FC167F79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pt-PT" sz="1400" dirty="0">
                <a:solidFill>
                  <a:srgbClr val="FFFFFF"/>
                </a:solidFill>
              </a:rPr>
              <a:t>As faces do </a:t>
            </a:r>
            <a:r>
              <a:rPr lang="pt-PT" sz="1400" dirty="0" err="1">
                <a:solidFill>
                  <a:srgbClr val="FFFFFF"/>
                </a:solidFill>
              </a:rPr>
              <a:t>obj</a:t>
            </a:r>
            <a:r>
              <a:rPr lang="pt-PT" sz="1400" dirty="0">
                <a:solidFill>
                  <a:srgbClr val="FFFFFF"/>
                </a:solidFill>
              </a:rPr>
              <a:t> são compostas por quatro vértices (quadrilátero) enquanto o objloader.cpp está feito para apenas carregar três vértices de cada face. O script.py é responsável por criar um novo </a:t>
            </a:r>
            <a:r>
              <a:rPr lang="pt-PT" sz="1400" dirty="0" err="1">
                <a:solidFill>
                  <a:srgbClr val="FFFFFF"/>
                </a:solidFill>
              </a:rPr>
              <a:t>obj</a:t>
            </a:r>
            <a:r>
              <a:rPr lang="pt-PT" sz="1400" dirty="0">
                <a:solidFill>
                  <a:srgbClr val="FFFFFF"/>
                </a:solidFill>
              </a:rPr>
              <a:t> que separa os quadriláteros do </a:t>
            </a:r>
            <a:r>
              <a:rPr lang="pt-PT" sz="1400" dirty="0" err="1">
                <a:solidFill>
                  <a:srgbClr val="FFFFFF"/>
                </a:solidFill>
              </a:rPr>
              <a:t>obj</a:t>
            </a:r>
            <a:r>
              <a:rPr lang="pt-PT" sz="1400" dirty="0">
                <a:solidFill>
                  <a:srgbClr val="FFFFFF"/>
                </a:solidFill>
              </a:rPr>
              <a:t> em dois triângulos para o objloader.cpp já o conseguir carregar.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7761BE0-EA68-61AD-0633-818E3EE86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219544"/>
            <a:ext cx="6844045" cy="44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05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2DFB6B-DD79-E4AB-51B4-CF149FDA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69" y="2810365"/>
            <a:ext cx="2851417" cy="1478570"/>
          </a:xfrm>
        </p:spPr>
        <p:txBody>
          <a:bodyPr>
            <a:normAutofit/>
          </a:bodyPr>
          <a:lstStyle/>
          <a:p>
            <a:r>
              <a:rPr lang="pt-PT" sz="3200" dirty="0">
                <a:solidFill>
                  <a:srgbClr val="FFFFFF"/>
                </a:solidFill>
              </a:rPr>
              <a:t>Output do problema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pic>
        <p:nvPicPr>
          <p:cNvPr id="7" name="Marcador de Posição de Conteúdo 6" descr="Uma imagem com embarcação, transporte, veículo, captura de ecrã&#10;&#10;Descrição gerada automaticamente">
            <a:extLst>
              <a:ext uri="{FF2B5EF4-FFF2-40B4-BE49-F238E27FC236}">
                <a16:creationId xmlns:a16="http://schemas.microsoft.com/office/drawing/2014/main" id="{F6B6C630-05B7-B147-F560-19F65E5CD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783236"/>
            <a:ext cx="6844045" cy="52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46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431</TotalTime>
  <Words>127</Words>
  <Application>Microsoft Office PowerPoint</Application>
  <PresentationFormat>Ecrã Panorâmico</PresentationFormat>
  <Paragraphs>11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Linux Libertine</vt:lpstr>
      <vt:lpstr>Tw Cen MT</vt:lpstr>
      <vt:lpstr>Circuito</vt:lpstr>
      <vt:lpstr>Carregar e Renderizar 2D meshes em R3  </vt:lpstr>
      <vt:lpstr> Rotação do objeto</vt:lpstr>
      <vt:lpstr>Ajustes e cor</vt:lpstr>
      <vt:lpstr>Formar o .obj</vt:lpstr>
      <vt:lpstr>Output do problema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Butterfly curve  </dc:title>
  <dc:creator>Tiago Ramos</dc:creator>
  <cp:lastModifiedBy>Tiago Ramos</cp:lastModifiedBy>
  <cp:revision>5</cp:revision>
  <dcterms:created xsi:type="dcterms:W3CDTF">2023-10-25T20:44:33Z</dcterms:created>
  <dcterms:modified xsi:type="dcterms:W3CDTF">2023-11-22T20:32:17Z</dcterms:modified>
</cp:coreProperties>
</file>