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FED79-E2E3-791A-651C-A303F74CF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sz="7200" b="0" i="0" dirty="0" err="1">
                <a:effectLst/>
                <a:latin typeface="Linux Libertine"/>
              </a:rPr>
              <a:t>Butterfly</a:t>
            </a:r>
            <a:r>
              <a:rPr lang="pt-PT" sz="7200" b="0" i="0" dirty="0">
                <a:effectLst/>
                <a:latin typeface="Linux Libertine"/>
              </a:rPr>
              <a:t> curve </a:t>
            </a:r>
            <a:b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216FE-5DE0-7646-6FF2-282CCD20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350111"/>
            <a:ext cx="8791575" cy="1165905"/>
          </a:xfrm>
        </p:spPr>
        <p:txBody>
          <a:bodyPr/>
          <a:lstStyle/>
          <a:p>
            <a:pPr algn="r"/>
            <a:r>
              <a:rPr lang="pt-PT" dirty="0"/>
              <a:t>Elaborado por: Tiago ramos nº47883</a:t>
            </a:r>
          </a:p>
          <a:p>
            <a:pPr algn="r"/>
            <a:r>
              <a:rPr lang="pt-PT" dirty="0"/>
              <a:t>Professor doutor Abel Gomes – Computação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8760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3434-F52E-073C-9297-9440D95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812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	VARIÁVEIS DECLARADAS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897810-3E5D-DF31-89CA-1BA05272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5" y="1670903"/>
            <a:ext cx="2868379" cy="4735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D64462-0A31-FF0E-6257-DCC13F8FC240}"/>
              </a:ext>
            </a:extLst>
          </p:cNvPr>
          <p:cNvSpPr txBox="1"/>
          <p:nvPr/>
        </p:nvSpPr>
        <p:spPr>
          <a:xfrm>
            <a:off x="4170784" y="1775124"/>
            <a:ext cx="662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 variável representa a janela da aplicação GLFW.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A40CD0-C7F4-AB9D-F81A-70A3CE09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85" y="2475970"/>
            <a:ext cx="2868379" cy="3760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63E4AF-10D1-B465-A724-13834A721CC0}"/>
              </a:ext>
            </a:extLst>
          </p:cNvPr>
          <p:cNvSpPr txBox="1"/>
          <p:nvPr/>
        </p:nvSpPr>
        <p:spPr>
          <a:xfrm>
            <a:off x="4170784" y="2348097"/>
            <a:ext cx="612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 controla a quantidade de pontos que vão ser escritos na janela, neste caso 1000.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7682700-5441-1B4D-9779-4E5954AA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85" y="3429000"/>
            <a:ext cx="2868379" cy="324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1BC7F8-F025-5395-695D-5730E3950568}"/>
              </a:ext>
            </a:extLst>
          </p:cNvPr>
          <p:cNvSpPr txBox="1"/>
          <p:nvPr/>
        </p:nvSpPr>
        <p:spPr>
          <a:xfrm>
            <a:off x="4170784" y="3429000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Esta define uma escala que vai multiplicar pelo x e o y da expressão, para moldar o quão aparece na janela.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E4601CA-A00A-09CF-6BE7-96E3B8A20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1" y="4548115"/>
            <a:ext cx="2868379" cy="45215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639F85-A8D1-594E-46ED-D1C60F1651C3}"/>
              </a:ext>
            </a:extLst>
          </p:cNvPr>
          <p:cNvSpPr txBox="1"/>
          <p:nvPr/>
        </p:nvSpPr>
        <p:spPr>
          <a:xfrm>
            <a:off x="4170784" y="4562884"/>
            <a:ext cx="61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Armazena o valor mínimo do domínio.</a:t>
            </a:r>
          </a:p>
        </p:txBody>
      </p:sp>
    </p:spTree>
    <p:extLst>
      <p:ext uri="{BB962C8B-B14F-4D97-AF65-F5344CB8AC3E}">
        <p14:creationId xmlns:p14="http://schemas.microsoft.com/office/powerpoint/2010/main" val="3405625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CC7C-CBDD-AE66-546D-60CD207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SHADERS: </a:t>
            </a:r>
            <a:r>
              <a:rPr lang="pt-PT" dirty="0" err="1"/>
              <a:t>Simplevertexshader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81BF358-CF58-1442-769F-C0F0EC090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45" y="2941065"/>
            <a:ext cx="3858440" cy="97587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67EB4F-7513-EAB5-50F0-23067E519104}"/>
              </a:ext>
            </a:extLst>
          </p:cNvPr>
          <p:cNvSpPr txBox="1"/>
          <p:nvPr/>
        </p:nvSpPr>
        <p:spPr>
          <a:xfrm>
            <a:off x="5458408" y="2969057"/>
            <a:ext cx="558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Dependendo onde estiver o valor a 1 a borboleta vai tomar diferentes tipos de cor ( vermelha, verde, azul).</a:t>
            </a:r>
          </a:p>
        </p:txBody>
      </p:sp>
    </p:spTree>
    <p:extLst>
      <p:ext uri="{BB962C8B-B14F-4D97-AF65-F5344CB8AC3E}">
        <p14:creationId xmlns:p14="http://schemas.microsoft.com/office/powerpoint/2010/main" val="2615542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FB6B-DD79-E4AB-51B4-CF149FDA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Output do problema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E88B664-82D9-0BDC-F758-420268777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031" y="2249488"/>
            <a:ext cx="3938764" cy="3541712"/>
          </a:xfrm>
        </p:spPr>
      </p:pic>
    </p:spTree>
    <p:extLst>
      <p:ext uri="{BB962C8B-B14F-4D97-AF65-F5344CB8AC3E}">
        <p14:creationId xmlns:p14="http://schemas.microsoft.com/office/powerpoint/2010/main" val="2332446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372</TotalTime>
  <Words>103</Words>
  <Application>Microsoft Office PowerPoint</Application>
  <PresentationFormat>Ecrã Panorâmico</PresentationFormat>
  <Paragraphs>11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Linux Libertine</vt:lpstr>
      <vt:lpstr>Tw Cen MT</vt:lpstr>
      <vt:lpstr>Circuito</vt:lpstr>
      <vt:lpstr>Butterfly curve  </vt:lpstr>
      <vt:lpstr> VARIÁVEIS DECLARADAS</vt:lpstr>
      <vt:lpstr>SHADERS: Simplevertexshader</vt:lpstr>
      <vt:lpstr>Output do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Butterfly curve  </dc:title>
  <dc:creator>Tiago Ramos</dc:creator>
  <cp:lastModifiedBy>Tiago Ramos</cp:lastModifiedBy>
  <cp:revision>3</cp:revision>
  <dcterms:created xsi:type="dcterms:W3CDTF">2023-10-25T20:44:33Z</dcterms:created>
  <dcterms:modified xsi:type="dcterms:W3CDTF">2023-10-31T16:10:09Z</dcterms:modified>
</cp:coreProperties>
</file>