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</p:sldIdLst>
  <p:sldSz cx="9753600" cy="7315200"/>
  <p:notesSz cx="6858000" cy="9144000"/>
  <p:embeddedFontLst>
    <p:embeddedFont>
      <p:font typeface="Public Sans Bold" pitchFamily="2" charset="7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99" autoAdjust="0"/>
  </p:normalViewPr>
  <p:slideViewPr>
    <p:cSldViewPr>
      <p:cViewPr varScale="1">
        <p:scale>
          <a:sx n="99" d="100"/>
          <a:sy n="99" d="100"/>
        </p:scale>
        <p:origin x="1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52AC1-D46D-6375-250B-83C6874E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0102D17-085A-4F7F-03EC-3A39D593C4E6}"/>
              </a:ext>
            </a:extLst>
          </p:cNvPr>
          <p:cNvSpPr txBox="1"/>
          <p:nvPr/>
        </p:nvSpPr>
        <p:spPr>
          <a:xfrm>
            <a:off x="1427371" y="2947007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LAMPUNG SERVICE STATION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5D00A54-081A-9C48-AB39-00878D7DBBD4}"/>
              </a:ext>
            </a:extLst>
          </p:cNvPr>
          <p:cNvSpPr txBox="1"/>
          <p:nvPr/>
        </p:nvSpPr>
        <p:spPr>
          <a:xfrm>
            <a:off x="2440547" y="4470494"/>
            <a:ext cx="4881092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Randi Kurniawan</a:t>
            </a:r>
          </a:p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2213025072</a:t>
            </a:r>
          </a:p>
          <a:p>
            <a:pPr algn="ctr">
              <a:lnSpc>
                <a:spcPts val="3200"/>
              </a:lnSpc>
            </a:pPr>
            <a:r>
              <a:rPr lang="en-US" sz="1800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Pendidikan </a:t>
            </a:r>
            <a:r>
              <a:rPr lang="en-US" sz="1800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Teknologi</a:t>
            </a:r>
            <a:r>
              <a:rPr lang="en-US" sz="1800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Informasi</a:t>
            </a:r>
            <a:endParaRPr lang="en-US" sz="1800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B0DFA8A6-A7CB-BAFC-E992-7E744F47EF86}"/>
              </a:ext>
            </a:extLst>
          </p:cNvPr>
          <p:cNvSpPr txBox="1"/>
          <p:nvPr/>
        </p:nvSpPr>
        <p:spPr>
          <a:xfrm>
            <a:off x="2440547" y="1344262"/>
            <a:ext cx="4881092" cy="453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Web Framework</a:t>
            </a:r>
            <a:endParaRPr lang="en-US" sz="1800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503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44D6A-210B-2019-DC02-DBB5D8939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932EA12-E862-9A89-1E13-A77D8221B1F1}"/>
              </a:ext>
            </a:extLst>
          </p:cNvPr>
          <p:cNvSpPr txBox="1"/>
          <p:nvPr/>
        </p:nvSpPr>
        <p:spPr>
          <a:xfrm>
            <a:off x="1427371" y="17526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Deskripsi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38EA2ED5-32A0-D5A7-F75E-D689C4E0617C}"/>
              </a:ext>
            </a:extLst>
          </p:cNvPr>
          <p:cNvSpPr txBox="1"/>
          <p:nvPr/>
        </p:nvSpPr>
        <p:spPr>
          <a:xfrm>
            <a:off x="914399" y="2895600"/>
            <a:ext cx="7924800" cy="168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L-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ServStat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adalah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sebuah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website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sederhana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dibuat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menawarkan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jasa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atau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booking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service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mobil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)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melalui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pemesanan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dapat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dilakukan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oleh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pemilik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atau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tempat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service. </a:t>
            </a:r>
          </a:p>
        </p:txBody>
      </p:sp>
    </p:spTree>
    <p:extLst>
      <p:ext uri="{BB962C8B-B14F-4D97-AF65-F5344CB8AC3E}">
        <p14:creationId xmlns:p14="http://schemas.microsoft.com/office/powerpoint/2010/main" val="1614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70377-B587-E710-AED6-4068DCC8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0D64E03-F605-DDBF-8A01-7A8246E6A549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Interface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795A4AF-136B-3021-FBF9-7691D4F0F054}"/>
              </a:ext>
            </a:extLst>
          </p:cNvPr>
          <p:cNvSpPr txBox="1"/>
          <p:nvPr/>
        </p:nvSpPr>
        <p:spPr>
          <a:xfrm>
            <a:off x="914399" y="2667000"/>
            <a:ext cx="7924800" cy="291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Utama,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memperkenalan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dan form order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About,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deskripsi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tentang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website.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Services,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menampilkan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daftar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dan form order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Contact,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informasi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seperti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email,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kontak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dan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tempat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(maps).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Admin,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menampilkan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pengguna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telah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order.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034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AC233-1025-4CA8-F844-D38998CF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EEEB53D-5CD3-B7FB-ABCD-828DF8B74E39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Fitur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05CBA72-535B-4141-E447-00CE997A9FCE}"/>
              </a:ext>
            </a:extLst>
          </p:cNvPr>
          <p:cNvSpPr txBox="1"/>
          <p:nvPr/>
        </p:nvSpPr>
        <p:spPr>
          <a:xfrm>
            <a:off x="990600" y="2667000"/>
            <a:ext cx="7924800" cy="1274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Form order,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melakukan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pemesanan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Lokasi.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Admin </a:t>
            </a:r>
            <a:r>
              <a:rPr lang="en-US" sz="1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pesanan</a:t>
            </a: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mengelola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pesanan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masuk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Autentikasi</a:t>
            </a: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login admin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pengelola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597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20A5D-8BCD-EF0C-5266-888D79B0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183A01D-559C-A95A-9CE2-94D2C8D36427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Teknologi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06DA64E-C771-207A-4BE9-D57FA80F6E31}"/>
              </a:ext>
            </a:extLst>
          </p:cNvPr>
          <p:cNvSpPr txBox="1"/>
          <p:nvPr/>
        </p:nvSpPr>
        <p:spPr>
          <a:xfrm>
            <a:off x="990600" y="2667000"/>
            <a:ext cx="7924800" cy="12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Frontend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HTML, CSS,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Javascript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Bootstrap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Backend 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Codeigniter4 (PHP framework)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Database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MySQL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05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06880"/>
            <a:ext cx="9753600" cy="97536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469395">
            <a:off x="-204195" y="1124509"/>
            <a:ext cx="10133027" cy="10133027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811124" y="4863945"/>
            <a:ext cx="2304602" cy="784396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2222301" y="2669843"/>
            <a:ext cx="1976607" cy="2572566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4862318" y="1862031"/>
            <a:ext cx="0" cy="3200929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>
            <a:off x="5694586" y="2716216"/>
            <a:ext cx="1689821" cy="2346743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568221" y="6728063"/>
            <a:ext cx="10890042" cy="801785"/>
            <a:chOff x="0" y="0"/>
            <a:chExt cx="4033349" cy="2969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33349" cy="296957"/>
            </a:xfrm>
            <a:custGeom>
              <a:avLst/>
              <a:gdLst/>
              <a:ahLst/>
              <a:cxnLst/>
              <a:rect l="l" t="t" r="r" b="b"/>
              <a:pathLst>
                <a:path w="4033349" h="296957">
                  <a:moveTo>
                    <a:pt x="0" y="0"/>
                  </a:moveTo>
                  <a:lnTo>
                    <a:pt x="4033349" y="0"/>
                  </a:lnTo>
                  <a:lnTo>
                    <a:pt x="4033349" y="296957"/>
                  </a:lnTo>
                  <a:lnTo>
                    <a:pt x="0" y="296957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033349" cy="325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6109" y="6317554"/>
            <a:ext cx="294701" cy="29470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12904" y="4482283"/>
            <a:ext cx="294701" cy="29470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821025" y="2568866"/>
            <a:ext cx="294701" cy="29470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281994" y="2260437"/>
            <a:ext cx="294701" cy="29470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276512" y="3232474"/>
            <a:ext cx="294701" cy="29470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5945297" y="4744883"/>
            <a:ext cx="3076783" cy="1082049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8438453" y="5186499"/>
            <a:ext cx="294701" cy="29470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3630358" y="4017331"/>
            <a:ext cx="1798987" cy="3226883"/>
          </a:xfrm>
          <a:custGeom>
            <a:avLst/>
            <a:gdLst/>
            <a:ahLst/>
            <a:cxnLst/>
            <a:rect l="l" t="t" r="r" b="b"/>
            <a:pathLst>
              <a:path w="1798987" h="3226883">
                <a:moveTo>
                  <a:pt x="0" y="0"/>
                </a:moveTo>
                <a:lnTo>
                  <a:pt x="1798987" y="0"/>
                </a:lnTo>
                <a:lnTo>
                  <a:pt x="1798987" y="3226883"/>
                </a:lnTo>
                <a:lnTo>
                  <a:pt x="0" y="3226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427372" y="779145"/>
            <a:ext cx="6898857" cy="43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Timeline L-</a:t>
            </a: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ServStat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6109" y="638298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12904" y="454771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21025" y="2634301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81994" y="2325872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80810" y="5526799"/>
            <a:ext cx="145664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Kontrak perkuliahan  &amp; menentukan ide project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72114" y="4053084"/>
            <a:ext cx="145664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Perancangan timeline  aplikasi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210414" y="2798131"/>
            <a:ext cx="1456642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Persiapan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instalasi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&amp; setup project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053965" y="3132174"/>
            <a:ext cx="145664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276512" y="329790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695541" y="4234633"/>
            <a:ext cx="145664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Backend,</a:t>
            </a:r>
          </a:p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438453" y="5251935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276512" y="5705248"/>
            <a:ext cx="145664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Backend, testing, perbaikan bug</a:t>
            </a:r>
          </a:p>
          <a:p>
            <a:pPr algn="ctr">
              <a:lnSpc>
                <a:spcPts val="1919"/>
              </a:lnSpc>
            </a:pPr>
            <a:endParaRPr lang="en-US" sz="1599" b="1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191</Words>
  <Application>Microsoft Macintosh PowerPoint</Application>
  <PresentationFormat>Kustom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1" baseType="lpstr">
      <vt:lpstr>Public Sans Bold</vt:lpstr>
      <vt:lpstr>Arial</vt:lpstr>
      <vt:lpstr>Times New Roman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5 Steps Women Career Tips Graph</dc:title>
  <cp:lastModifiedBy>Beni febriansyah</cp:lastModifiedBy>
  <cp:revision>3</cp:revision>
  <dcterms:created xsi:type="dcterms:W3CDTF">2006-08-16T00:00:00Z</dcterms:created>
  <dcterms:modified xsi:type="dcterms:W3CDTF">2025-04-13T15:09:34Z</dcterms:modified>
  <dc:identifier>DAGkhfwUau8</dc:identifier>
</cp:coreProperties>
</file>