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90E47-A1BD-4925-81EF-DFE74FBA3A1F}" v="1538" dt="2023-09-21T12:24:16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0496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MIRROR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85DD92-A3C5-99B4-C763-9D067EBB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912785" cy="3524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  <a:cs typeface="Calibri"/>
              </a:rPr>
              <a:t>MIRROR APPLICATION</a:t>
            </a:r>
          </a:p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  <a:cs typeface="Calibri"/>
              </a:rPr>
              <a:t>User </a:t>
            </a:r>
            <a:r>
              <a:rPr lang="en-US" sz="5400" dirty="0" err="1">
                <a:solidFill>
                  <a:srgbClr val="FFFFFF"/>
                </a:solidFill>
                <a:cs typeface="Calibri"/>
              </a:rPr>
              <a:t>Hirarchy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6B8AB7-59EB-DEFD-36A6-8308183655A3}"/>
              </a:ext>
            </a:extLst>
          </p:cNvPr>
          <p:cNvSpPr/>
          <p:nvPr/>
        </p:nvSpPr>
        <p:spPr>
          <a:xfrm>
            <a:off x="7344103" y="2377964"/>
            <a:ext cx="1878724" cy="564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Admin / HO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C257E7-87EB-092D-B5E4-D072D8E28675}"/>
              </a:ext>
            </a:extLst>
          </p:cNvPr>
          <p:cNvSpPr/>
          <p:nvPr/>
        </p:nvSpPr>
        <p:spPr>
          <a:xfrm>
            <a:off x="7396655" y="3323896"/>
            <a:ext cx="1878724" cy="591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Calibri"/>
              </a:rPr>
              <a:t>BRANCH USER</a:t>
            </a:r>
          </a:p>
          <a:p>
            <a:pPr algn="ctr"/>
            <a:r>
              <a:rPr lang="en-US" dirty="0">
                <a:cs typeface="Calibri"/>
              </a:rPr>
              <a:t>(REGION)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D5AB13-AFBD-90E3-DC26-2009BD0EBB09}"/>
              </a:ext>
            </a:extLst>
          </p:cNvPr>
          <p:cNvSpPr/>
          <p:nvPr/>
        </p:nvSpPr>
        <p:spPr>
          <a:xfrm>
            <a:off x="7396654" y="4296103"/>
            <a:ext cx="1878725" cy="551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cs typeface="Calibri"/>
              </a:rPr>
              <a:t>STATE USER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F5F20A-E162-03FF-C4B5-C4938E570E2B}"/>
              </a:ext>
            </a:extLst>
          </p:cNvPr>
          <p:cNvSpPr/>
          <p:nvPr/>
        </p:nvSpPr>
        <p:spPr>
          <a:xfrm>
            <a:off x="7396654" y="5189483"/>
            <a:ext cx="1983828" cy="512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WD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38A2D80-4244-BAE5-0CFD-8AF39A6D9AF7}"/>
              </a:ext>
            </a:extLst>
          </p:cNvPr>
          <p:cNvSpPr/>
          <p:nvPr/>
        </p:nvSpPr>
        <p:spPr>
          <a:xfrm>
            <a:off x="8263758" y="2982310"/>
            <a:ext cx="144517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6F96642-C532-F81C-7CDC-B96FFACE8D63}"/>
              </a:ext>
            </a:extLst>
          </p:cNvPr>
          <p:cNvSpPr/>
          <p:nvPr/>
        </p:nvSpPr>
        <p:spPr>
          <a:xfrm>
            <a:off x="8290033" y="3941379"/>
            <a:ext cx="144517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813F05B-9F47-77F5-A29B-769141B4F1C2}"/>
              </a:ext>
            </a:extLst>
          </p:cNvPr>
          <p:cNvSpPr/>
          <p:nvPr/>
        </p:nvSpPr>
        <p:spPr>
          <a:xfrm>
            <a:off x="8303171" y="4847896"/>
            <a:ext cx="144517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0CDD-DA2E-C08C-50A9-8DD7DB8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8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a typeface="Calibri Light"/>
                <a:cs typeface="Calibri Light"/>
              </a:rPr>
              <a:t>ADMIN / HO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E86BF-1334-9C27-2E0D-5316EC6B70F9}"/>
              </a:ext>
            </a:extLst>
          </p:cNvPr>
          <p:cNvCxnSpPr/>
          <p:nvPr/>
        </p:nvCxnSpPr>
        <p:spPr>
          <a:xfrm>
            <a:off x="6321972" y="1106213"/>
            <a:ext cx="3975536" cy="154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47A40-198F-1459-CE4E-A70339D0D19B}"/>
              </a:ext>
            </a:extLst>
          </p:cNvPr>
          <p:cNvCxnSpPr>
            <a:cxnSpLocks/>
          </p:cNvCxnSpPr>
          <p:nvPr/>
        </p:nvCxnSpPr>
        <p:spPr>
          <a:xfrm flipH="1">
            <a:off x="2375337" y="1106213"/>
            <a:ext cx="3907221" cy="11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08D1837-313F-F68A-15E1-9CF55FFA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350"/>
            <a:ext cx="10515600" cy="566513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D7425F-19B9-8029-01A3-B26DB2A52A13}"/>
              </a:ext>
            </a:extLst>
          </p:cNvPr>
          <p:cNvSpPr/>
          <p:nvPr/>
        </p:nvSpPr>
        <p:spPr>
          <a:xfrm>
            <a:off x="1116725" y="1826172"/>
            <a:ext cx="2483068" cy="3310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View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Sales Requisition</a:t>
            </a:r>
          </a:p>
          <a:p>
            <a:pPr algn="ctr"/>
            <a:endParaRPr lang="en-US" sz="1700" b="1" dirty="0">
              <a:solidFill>
                <a:srgbClr val="2C2826"/>
              </a:solidFill>
              <a:ea typeface="Calibri"/>
              <a:cs typeface="Calibri"/>
            </a:endParaRP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This role user can only able to read or view the sale requisition.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(Read Only)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E8C133-6457-6B10-C0F6-17067AA247DD}"/>
              </a:ext>
            </a:extLst>
          </p:cNvPr>
          <p:cNvSpPr/>
          <p:nvPr/>
        </p:nvSpPr>
        <p:spPr>
          <a:xfrm>
            <a:off x="3915105" y="1642241"/>
            <a:ext cx="4282963" cy="5097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Export Data Reports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/>
                <a:cs typeface="Calibri"/>
              </a:rPr>
              <a:t>Sec Sales Data</a:t>
            </a:r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: (Download the sales record filter by (region, SKU Category, Date))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+mn-lt"/>
                <a:cs typeface="+mn-lt"/>
              </a:rPr>
              <a:t>Sec Sales Data WD Wise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: (Download the sales record filter by (region, SKU Category, Date, Town Name))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MTD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(In the 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sales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records are group by (Date Range, Wd, Town, SKU Code))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Weekly Report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In the sales records are filter by (Region, Town, Year, Moth, Week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Login Report: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Filter(Region, Town, Date Range) which day which WD user </a:t>
            </a:r>
            <a:r>
              <a:rPr lang="en-US" sz="1700" dirty="0" err="1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Loged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in Mirror portal sec sale portal.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Sale Save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: 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Filter(Region, Town, Date Range) which day which WD user Save the sale by sec sale portal.</a:t>
            </a:r>
          </a:p>
          <a:p>
            <a:pPr algn="just"/>
            <a:endParaRPr lang="en-US" sz="1700" dirty="0">
              <a:solidFill>
                <a:srgbClr val="2C282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6DB789-D828-3CB4-438A-BD312037F599}"/>
              </a:ext>
            </a:extLst>
          </p:cNvPr>
          <p:cNvSpPr/>
          <p:nvPr/>
        </p:nvSpPr>
        <p:spPr>
          <a:xfrm>
            <a:off x="8526518" y="1878723"/>
            <a:ext cx="2483068" cy="3310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WD Administration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Here you will able to see the in which region which WD User exist.</a:t>
            </a:r>
          </a:p>
        </p:txBody>
      </p:sp>
    </p:spTree>
    <p:extLst>
      <p:ext uri="{BB962C8B-B14F-4D97-AF65-F5344CB8AC3E}">
        <p14:creationId xmlns:p14="http://schemas.microsoft.com/office/powerpoint/2010/main" val="17147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0CDD-DA2E-C08C-50A9-8DD7DB8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8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a typeface="Calibri Light"/>
                <a:cs typeface="Calibri Light"/>
              </a:rPr>
              <a:t>BRANCH USER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E86BF-1334-9C27-2E0D-5316EC6B70F9}"/>
              </a:ext>
            </a:extLst>
          </p:cNvPr>
          <p:cNvCxnSpPr/>
          <p:nvPr/>
        </p:nvCxnSpPr>
        <p:spPr>
          <a:xfrm>
            <a:off x="6321972" y="1106213"/>
            <a:ext cx="3975536" cy="154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47A40-198F-1459-CE4E-A70339D0D19B}"/>
              </a:ext>
            </a:extLst>
          </p:cNvPr>
          <p:cNvCxnSpPr>
            <a:cxnSpLocks/>
          </p:cNvCxnSpPr>
          <p:nvPr/>
        </p:nvCxnSpPr>
        <p:spPr>
          <a:xfrm flipH="1">
            <a:off x="2375337" y="1106213"/>
            <a:ext cx="3907221" cy="11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08D1837-313F-F68A-15E1-9CF55FFA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350"/>
            <a:ext cx="10515600" cy="566513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D7425F-19B9-8029-01A3-B26DB2A52A13}"/>
              </a:ext>
            </a:extLst>
          </p:cNvPr>
          <p:cNvSpPr/>
          <p:nvPr/>
        </p:nvSpPr>
        <p:spPr>
          <a:xfrm>
            <a:off x="1116725" y="1826172"/>
            <a:ext cx="2483068" cy="3310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View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Sales Requisition</a:t>
            </a:r>
          </a:p>
          <a:p>
            <a:pPr algn="ctr"/>
            <a:endParaRPr lang="en-US" sz="1700" b="1" dirty="0">
              <a:solidFill>
                <a:srgbClr val="2C2826"/>
              </a:solidFill>
              <a:ea typeface="Calibri"/>
              <a:cs typeface="Calibri"/>
            </a:endParaRP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This role user can only able to read or view the sale requisition.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(Read Only)</a:t>
            </a:r>
          </a:p>
          <a:p>
            <a:pPr algn="ctr"/>
            <a:endParaRPr lang="en-US" sz="1700" dirty="0">
              <a:solidFill>
                <a:srgbClr val="2C2826"/>
              </a:solidFill>
              <a:ea typeface="Calibri"/>
              <a:cs typeface="Calibri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E8C133-6457-6B10-C0F6-17067AA247DD}"/>
              </a:ext>
            </a:extLst>
          </p:cNvPr>
          <p:cNvSpPr/>
          <p:nvPr/>
        </p:nvSpPr>
        <p:spPr>
          <a:xfrm>
            <a:off x="3954519" y="1642241"/>
            <a:ext cx="4282963" cy="5097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Export Data Reports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/>
                <a:cs typeface="Calibri"/>
              </a:rPr>
              <a:t>Sec Sales Data</a:t>
            </a:r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: (Download the sales record filter by (Town, SKU Category, Date))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+mn-lt"/>
                <a:cs typeface="+mn-lt"/>
              </a:rPr>
              <a:t>Sec Sales Data WD Wise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: (Download the sales record filter by (Town, SKU Category, Date, Town Name))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MTD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(In the 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sales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records are group by (Date Range, SKU Category))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Weekly Report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In the sales records are filter by (Town, Year, Moth, Week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Login Report: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Filter(Town, Date Range) which day which WD user </a:t>
            </a:r>
            <a:r>
              <a:rPr lang="en-US" sz="1700" dirty="0" err="1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Loged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in Mirror portal sec sale portal.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Sale Save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: 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Filter(Town, Date Range) which day which WD user Save the sale by sec sale portal.</a:t>
            </a:r>
          </a:p>
          <a:p>
            <a:pPr algn="just"/>
            <a:endParaRPr lang="en-US" sz="1700" dirty="0">
              <a:solidFill>
                <a:srgbClr val="2C282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6DB789-D828-3CB4-438A-BD312037F599}"/>
              </a:ext>
            </a:extLst>
          </p:cNvPr>
          <p:cNvSpPr/>
          <p:nvPr/>
        </p:nvSpPr>
        <p:spPr>
          <a:xfrm>
            <a:off x="8526518" y="1878723"/>
            <a:ext cx="2483068" cy="3310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WD Administration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Here you will able to see the in which region which WD User exist.</a:t>
            </a:r>
          </a:p>
        </p:txBody>
      </p:sp>
    </p:spTree>
    <p:extLst>
      <p:ext uri="{BB962C8B-B14F-4D97-AF65-F5344CB8AC3E}">
        <p14:creationId xmlns:p14="http://schemas.microsoft.com/office/powerpoint/2010/main" val="39110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0CDD-DA2E-C08C-50A9-8DD7DB8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8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a typeface="Calibri Light"/>
                <a:cs typeface="Calibri Light"/>
              </a:rPr>
              <a:t>STATE USER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E86BF-1334-9C27-2E0D-5316EC6B70F9}"/>
              </a:ext>
            </a:extLst>
          </p:cNvPr>
          <p:cNvCxnSpPr/>
          <p:nvPr/>
        </p:nvCxnSpPr>
        <p:spPr>
          <a:xfrm>
            <a:off x="6321972" y="1106213"/>
            <a:ext cx="3975536" cy="154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47A40-198F-1459-CE4E-A70339D0D19B}"/>
              </a:ext>
            </a:extLst>
          </p:cNvPr>
          <p:cNvCxnSpPr>
            <a:cxnSpLocks/>
          </p:cNvCxnSpPr>
          <p:nvPr/>
        </p:nvCxnSpPr>
        <p:spPr>
          <a:xfrm flipH="1">
            <a:off x="2375337" y="1106213"/>
            <a:ext cx="3907221" cy="11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08D1837-313F-F68A-15E1-9CF55FFA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350"/>
            <a:ext cx="10515600" cy="566513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D7425F-19B9-8029-01A3-B26DB2A52A13}"/>
              </a:ext>
            </a:extLst>
          </p:cNvPr>
          <p:cNvSpPr/>
          <p:nvPr/>
        </p:nvSpPr>
        <p:spPr>
          <a:xfrm>
            <a:off x="1116725" y="1826172"/>
            <a:ext cx="2483068" cy="4440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View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Sales Requisition</a:t>
            </a:r>
          </a:p>
          <a:p>
            <a:pPr algn="ctr"/>
            <a:endParaRPr lang="en-US" sz="1700" b="1" dirty="0">
              <a:solidFill>
                <a:srgbClr val="2C2826"/>
              </a:solidFill>
              <a:ea typeface="Calibri"/>
              <a:cs typeface="Calibri"/>
            </a:endParaRP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This role user can only able to view , create and update the sale requisition.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(CRU Only)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(Both Weekly &amp; Daily)</a:t>
            </a:r>
          </a:p>
          <a:p>
            <a:pPr algn="ctr"/>
            <a:endParaRPr lang="en-US" sz="1700" dirty="0">
              <a:solidFill>
                <a:srgbClr val="2C2826"/>
              </a:solidFill>
              <a:ea typeface="Calibri"/>
              <a:cs typeface="Calibri"/>
            </a:endParaRPr>
          </a:p>
          <a:p>
            <a:pPr algn="ctr"/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But this role user only able create , update &amp; view the sale in specific date &amp; time limit.</a:t>
            </a:r>
            <a:endParaRPr lang="en-US" dirty="0"/>
          </a:p>
          <a:p>
            <a:pPr algn="ctr"/>
            <a:endParaRPr lang="en-US" sz="1700" dirty="0">
              <a:solidFill>
                <a:srgbClr val="2C2826"/>
              </a:solidFill>
              <a:ea typeface="Calibri"/>
              <a:cs typeface="Calibri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E8C133-6457-6B10-C0F6-17067AA247DD}"/>
              </a:ext>
            </a:extLst>
          </p:cNvPr>
          <p:cNvSpPr/>
          <p:nvPr/>
        </p:nvSpPr>
        <p:spPr>
          <a:xfrm>
            <a:off x="3954519" y="1642241"/>
            <a:ext cx="4282963" cy="5097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Export Data Reports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/>
                <a:cs typeface="Calibri"/>
              </a:rPr>
              <a:t>Sec Sales Data</a:t>
            </a:r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: (Download the sales record filter by (Town, SKU Category, Date))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+mn-lt"/>
                <a:cs typeface="+mn-lt"/>
              </a:rPr>
              <a:t>Sec Sales Data WD Wise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: (Download the sales record filter by (Town, SKU Category, Date, Town Name))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MTD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(In the 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sales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records are group by (Date Range, SKU Category))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Weekly Report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In the sales records are filter by (Town, Year, Moth, Week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Login Report: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Filter(Town, Date Range) which day which WD user </a:t>
            </a:r>
            <a:r>
              <a:rPr lang="en-US" sz="1700" dirty="0" err="1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Loged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in Mirror portal sec sale portal.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Sale Save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: 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Filter(Town, Date Range) which day which WD user Save the sale by sec sale portal.</a:t>
            </a:r>
          </a:p>
          <a:p>
            <a:pPr algn="just"/>
            <a:endParaRPr lang="en-US" sz="1700" dirty="0">
              <a:solidFill>
                <a:srgbClr val="2C282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6DB789-D828-3CB4-438A-BD312037F599}"/>
              </a:ext>
            </a:extLst>
          </p:cNvPr>
          <p:cNvSpPr/>
          <p:nvPr/>
        </p:nvSpPr>
        <p:spPr>
          <a:xfrm>
            <a:off x="8526518" y="1878723"/>
            <a:ext cx="2483068" cy="33107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WD Administration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Here you will able to see the in which region which WD User exist.</a:t>
            </a:r>
          </a:p>
        </p:txBody>
      </p:sp>
    </p:spTree>
    <p:extLst>
      <p:ext uri="{BB962C8B-B14F-4D97-AF65-F5344CB8AC3E}">
        <p14:creationId xmlns:p14="http://schemas.microsoft.com/office/powerpoint/2010/main" val="42813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0CDD-DA2E-C08C-50A9-8DD7DB8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8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a typeface="Calibri Light"/>
                <a:cs typeface="Calibri Light"/>
              </a:rPr>
              <a:t>WD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E86BF-1334-9C27-2E0D-5316EC6B70F9}"/>
              </a:ext>
            </a:extLst>
          </p:cNvPr>
          <p:cNvCxnSpPr/>
          <p:nvPr/>
        </p:nvCxnSpPr>
        <p:spPr>
          <a:xfrm>
            <a:off x="6321972" y="1106213"/>
            <a:ext cx="3975536" cy="154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47A40-198F-1459-CE4E-A70339D0D19B}"/>
              </a:ext>
            </a:extLst>
          </p:cNvPr>
          <p:cNvCxnSpPr>
            <a:cxnSpLocks/>
          </p:cNvCxnSpPr>
          <p:nvPr/>
        </p:nvCxnSpPr>
        <p:spPr>
          <a:xfrm flipH="1">
            <a:off x="2375337" y="1106213"/>
            <a:ext cx="3907221" cy="11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08D1837-313F-F68A-15E1-9CF55FFA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350"/>
            <a:ext cx="10515600" cy="566513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D7425F-19B9-8029-01A3-B26DB2A52A13}"/>
              </a:ext>
            </a:extLst>
          </p:cNvPr>
          <p:cNvSpPr/>
          <p:nvPr/>
        </p:nvSpPr>
        <p:spPr>
          <a:xfrm>
            <a:off x="1116725" y="1826172"/>
            <a:ext cx="4138447" cy="4913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View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Sales Requisition</a:t>
            </a:r>
          </a:p>
          <a:p>
            <a:pPr algn="ctr"/>
            <a:endParaRPr lang="en-US" sz="1700" b="1" dirty="0">
              <a:solidFill>
                <a:srgbClr val="2C2826"/>
              </a:solidFill>
              <a:ea typeface="Calibri"/>
              <a:cs typeface="Calibri"/>
            </a:endParaRP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This role user can only able to view , create and update the sale requisition.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(CRU Only)</a:t>
            </a: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(Both Weekly &amp; Daily)</a:t>
            </a:r>
          </a:p>
          <a:p>
            <a:pPr algn="ctr"/>
            <a:endParaRPr lang="en-US" sz="1700" dirty="0">
              <a:solidFill>
                <a:srgbClr val="2C2826"/>
              </a:solidFill>
              <a:ea typeface="Calibri"/>
              <a:cs typeface="Calibri"/>
            </a:endParaRPr>
          </a:p>
          <a:p>
            <a:pPr algn="ctr"/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But WD only able create , update &amp; view the sale in specific 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date &amp; time limit.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E8C133-6457-6B10-C0F6-17067AA247DD}"/>
              </a:ext>
            </a:extLst>
          </p:cNvPr>
          <p:cNvSpPr/>
          <p:nvPr/>
        </p:nvSpPr>
        <p:spPr>
          <a:xfrm>
            <a:off x="6805450" y="1432034"/>
            <a:ext cx="4282963" cy="5097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u="sng" dirty="0">
                <a:solidFill>
                  <a:srgbClr val="2C2826"/>
                </a:solidFill>
                <a:ea typeface="+mn-lt"/>
                <a:cs typeface="+mn-lt"/>
              </a:rPr>
              <a:t>Export Data Reports</a:t>
            </a:r>
            <a:endParaRPr lang="en-US" b="1" u="sng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/>
                <a:cs typeface="Calibri"/>
              </a:rPr>
              <a:t>Sec Sales Data</a:t>
            </a:r>
            <a:r>
              <a:rPr lang="en-US" sz="1700" dirty="0">
                <a:solidFill>
                  <a:srgbClr val="2C2826"/>
                </a:solidFill>
                <a:ea typeface="Calibri"/>
                <a:cs typeface="Calibri"/>
              </a:rPr>
              <a:t>: (Download the sales record filter by (Town, SKU Category, Date))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+mn-lt"/>
                <a:cs typeface="+mn-lt"/>
              </a:rPr>
              <a:t>Sec Sales Data WD Wise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: (Download the sales record filter by (Town, SKU Category, Date, Town Name))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MTD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(In the 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sales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records are group by (Date Range, SKU Category))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Weekly Report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: (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In the sales records are filter by (Town, Year, Moth, Week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))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Login Report: 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Filter(Town, Date Range) which day which WD user </a:t>
            </a:r>
            <a:r>
              <a:rPr lang="en-US" sz="1700" dirty="0" err="1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Loged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in Mirror portal sec sale portal.</a:t>
            </a:r>
          </a:p>
          <a:p>
            <a:pPr algn="just"/>
            <a:r>
              <a:rPr lang="en-US" sz="1700" b="1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Sale Save Report</a:t>
            </a:r>
            <a:r>
              <a:rPr lang="en-US" sz="1700" dirty="0">
                <a:solidFill>
                  <a:srgbClr val="2C2826"/>
                </a:solidFill>
                <a:ea typeface="Calibri" panose="020F0502020204030204"/>
                <a:cs typeface="Calibri" panose="020F0502020204030204"/>
              </a:rPr>
              <a:t> : </a:t>
            </a:r>
            <a:r>
              <a:rPr lang="en-US" sz="1700" dirty="0">
                <a:solidFill>
                  <a:srgbClr val="2C2826"/>
                </a:solidFill>
                <a:ea typeface="+mn-lt"/>
                <a:cs typeface="+mn-lt"/>
              </a:rPr>
              <a:t>Filter(Town, Date Range) which day which WD user Save the sale by sec sale portal.</a:t>
            </a:r>
          </a:p>
          <a:p>
            <a:pPr algn="just"/>
            <a:endParaRPr lang="en-US" sz="1700" dirty="0">
              <a:solidFill>
                <a:srgbClr val="2C2826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210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5B0B-348B-F1E5-B74B-EE4BD2C5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9632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rgbClr val="2C2826"/>
                </a:solidFill>
                <a:latin typeface="Calibri"/>
              </a:rPr>
              <a:t>Sales Requisition</a:t>
            </a:r>
            <a:endParaRPr lang="en-US" sz="3200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EFB3-D25B-5926-A230-5E2FDAB0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557"/>
            <a:ext cx="10515600" cy="5310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cs typeface="Calibri"/>
              </a:rPr>
              <a:t>Admin / HO:</a:t>
            </a:r>
            <a:endParaRPr lang="en-US"/>
          </a:p>
          <a:p>
            <a:r>
              <a:rPr lang="en-US" sz="1800">
                <a:cs typeface="Calibri"/>
              </a:rPr>
              <a:t>Daily Sales Filter (Transaction type, Date, region, Wd Town, WD, Brand Category)</a:t>
            </a:r>
          </a:p>
          <a:p>
            <a:r>
              <a:rPr lang="en-US" sz="1800" dirty="0">
                <a:cs typeface="Calibri"/>
              </a:rPr>
              <a:t>Weekly Sales Filter (</a:t>
            </a:r>
            <a:r>
              <a:rPr lang="en-US" sz="1800" dirty="0">
                <a:ea typeface="+mn-lt"/>
                <a:cs typeface="+mn-lt"/>
              </a:rPr>
              <a:t>Transaction type, </a:t>
            </a:r>
            <a:r>
              <a:rPr lang="en-US" sz="1800" dirty="0">
                <a:cs typeface="Calibri"/>
              </a:rPr>
              <a:t>Year, Month, Week, Region, WD Town, WD, Brand Category)</a:t>
            </a:r>
          </a:p>
          <a:p>
            <a:pPr marL="0" indent="0">
              <a:buNone/>
            </a:pPr>
            <a:r>
              <a:rPr lang="en-US" sz="1800" b="1" u="sng">
                <a:cs typeface="Calibri"/>
              </a:rPr>
              <a:t>Branch User :</a:t>
            </a:r>
          </a:p>
          <a:p>
            <a:pPr>
              <a:buFont typeface="Arial"/>
            </a:pPr>
            <a:r>
              <a:rPr lang="en-US" sz="1800">
                <a:latin typeface="Arial"/>
                <a:cs typeface="Arial"/>
              </a:rPr>
              <a:t>Daily Sales Filter (Transaction type, Date, region, Wd Town, WD, Brand Category)</a:t>
            </a:r>
          </a:p>
          <a:p>
            <a:pPr>
              <a:buFont typeface="Arial"/>
            </a:pPr>
            <a:r>
              <a:rPr lang="en-US" sz="1800">
                <a:latin typeface="Arial"/>
                <a:cs typeface="Arial"/>
              </a:rPr>
              <a:t>Weekly Sales Filter (Transaction type, Year, Month, Week, Region, WD Town, WD, Brand Category)</a:t>
            </a:r>
            <a:endParaRPr lang="en-US"/>
          </a:p>
          <a:p>
            <a:r>
              <a:rPr lang="en-US" sz="1800" dirty="0">
                <a:cs typeface="Calibri"/>
              </a:rPr>
              <a:t>Business : </a:t>
            </a:r>
          </a:p>
          <a:p>
            <a:pPr marL="342900" indent="-342900">
              <a:buAutoNum type="romanLcPeriod"/>
            </a:pPr>
            <a:r>
              <a:rPr lang="en-US" sz="1800" dirty="0">
                <a:cs typeface="Calibri"/>
              </a:rPr>
              <a:t>SKU assigned by town.</a:t>
            </a:r>
          </a:p>
          <a:p>
            <a:pPr marL="342900" indent="-342900">
              <a:buAutoNum type="romanLcPeriod"/>
            </a:pPr>
            <a:r>
              <a:rPr lang="en-US" sz="1800" dirty="0">
                <a:cs typeface="Calibri"/>
              </a:rPr>
              <a:t>SKU lunched by selected pedicular selected date. (In </a:t>
            </a:r>
            <a:r>
              <a:rPr lang="en-US" sz="1800" b="1" dirty="0" err="1">
                <a:cs typeface="Calibri"/>
              </a:rPr>
              <a:t>sku_master_product</a:t>
            </a:r>
            <a:r>
              <a:rPr lang="en-US" sz="1800" dirty="0">
                <a:cs typeface="Calibri"/>
              </a:rPr>
              <a:t> table there is column effective from which is identify of lunch date, after that particular data SKU will shows to the user)</a:t>
            </a:r>
          </a:p>
          <a:p>
            <a:pPr marL="342900" indent="-342900">
              <a:buAutoNum type="romanLcPeriod"/>
            </a:pPr>
            <a:r>
              <a:rPr lang="en-US" sz="1800" dirty="0">
                <a:cs typeface="Calibri"/>
              </a:rPr>
              <a:t>As per the selected date there shows the particular date sale. (In last 6 month which SKU has highest sale </a:t>
            </a:r>
            <a:r>
              <a:rPr lang="en-US" sz="1800">
                <a:cs typeface="Calibri"/>
              </a:rPr>
              <a:t>with descending order ex.(9 to 0).</a:t>
            </a:r>
          </a:p>
        </p:txBody>
      </p:sp>
    </p:spTree>
    <p:extLst>
      <p:ext uri="{BB962C8B-B14F-4D97-AF65-F5344CB8AC3E}">
        <p14:creationId xmlns:p14="http://schemas.microsoft.com/office/powerpoint/2010/main" val="11167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MIRROR APPLICATION</vt:lpstr>
      <vt:lpstr>PowerPoint Presentation</vt:lpstr>
      <vt:lpstr>ADMIN / HO</vt:lpstr>
      <vt:lpstr>BRANCH USER</vt:lpstr>
      <vt:lpstr>STATE USER</vt:lpstr>
      <vt:lpstr>WD</vt:lpstr>
      <vt:lpstr>Sales Requisition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475</cp:revision>
  <dcterms:created xsi:type="dcterms:W3CDTF">2023-09-21T06:46:48Z</dcterms:created>
  <dcterms:modified xsi:type="dcterms:W3CDTF">2023-10-03T16:58:31Z</dcterms:modified>
</cp:coreProperties>
</file>