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4DF5-4700-42A7-B002-0AE49A275ED7}"/>
              </a:ext>
            </a:extLst>
          </p:cNvPr>
          <p:cNvSpPr>
            <a:spLocks noGrp="1"/>
          </p:cNvSpPr>
          <p:nvPr>
            <p:ph type="ctrTitle"/>
          </p:nvPr>
        </p:nvSpPr>
        <p:spPr>
          <a:xfrm>
            <a:off x="1154955" y="1727201"/>
            <a:ext cx="8825658" cy="2087418"/>
          </a:xfrm>
        </p:spPr>
        <p:txBody>
          <a:bodyPr/>
          <a:lstStyle/>
          <a:p>
            <a:r>
              <a:rPr lang="pt-BR" dirty="0">
                <a:solidFill>
                  <a:schemeClr val="bg1"/>
                </a:solidFill>
              </a:rPr>
              <a:t>Applied Data Science Capstone</a:t>
            </a:r>
            <a:endParaRPr lang="en-IN" dirty="0">
              <a:solidFill>
                <a:schemeClr val="bg1"/>
              </a:solidFill>
            </a:endParaRPr>
          </a:p>
        </p:txBody>
      </p:sp>
      <p:sp>
        <p:nvSpPr>
          <p:cNvPr id="3" name="Subtitle 2">
            <a:extLst>
              <a:ext uri="{FF2B5EF4-FFF2-40B4-BE49-F238E27FC236}">
                <a16:creationId xmlns:a16="http://schemas.microsoft.com/office/drawing/2014/main" id="{765A3894-56EE-4DC8-9C46-FDD592D0148F}"/>
              </a:ext>
            </a:extLst>
          </p:cNvPr>
          <p:cNvSpPr>
            <a:spLocks noGrp="1"/>
          </p:cNvSpPr>
          <p:nvPr>
            <p:ph type="subTitle" idx="1"/>
          </p:nvPr>
        </p:nvSpPr>
        <p:spPr/>
        <p:txBody>
          <a:bodyPr/>
          <a:lstStyle/>
          <a:p>
            <a:r>
              <a:rPr lang="en-IN" dirty="0"/>
              <a:t>By Raman Ratnakar</a:t>
            </a:r>
          </a:p>
        </p:txBody>
      </p:sp>
    </p:spTree>
    <p:extLst>
      <p:ext uri="{BB962C8B-B14F-4D97-AF65-F5344CB8AC3E}">
        <p14:creationId xmlns:p14="http://schemas.microsoft.com/office/powerpoint/2010/main" val="161225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867D-5B31-49BF-8EB6-EE2C0A7EC539}"/>
              </a:ext>
            </a:extLst>
          </p:cNvPr>
          <p:cNvSpPr>
            <a:spLocks noGrp="1"/>
          </p:cNvSpPr>
          <p:nvPr>
            <p:ph type="title"/>
          </p:nvPr>
        </p:nvSpPr>
        <p:spPr/>
        <p:txBody>
          <a:bodyPr/>
          <a:lstStyle/>
          <a:p>
            <a:r>
              <a:rPr lang="en-US" b="1" dirty="0"/>
              <a:t>Report on ‘Opening a new restaurants</a:t>
            </a:r>
            <a:r>
              <a:rPr lang="en-US" dirty="0"/>
              <a:t>’</a:t>
            </a:r>
            <a:br>
              <a:rPr lang="en-IN" dirty="0"/>
            </a:br>
            <a:endParaRPr lang="en-IN" dirty="0"/>
          </a:p>
        </p:txBody>
      </p:sp>
      <p:sp>
        <p:nvSpPr>
          <p:cNvPr id="3" name="Content Placeholder 2">
            <a:extLst>
              <a:ext uri="{FF2B5EF4-FFF2-40B4-BE49-F238E27FC236}">
                <a16:creationId xmlns:a16="http://schemas.microsoft.com/office/drawing/2014/main" id="{784D3E82-83F3-43A3-A462-37B5D734B4E2}"/>
              </a:ext>
            </a:extLst>
          </p:cNvPr>
          <p:cNvSpPr>
            <a:spLocks noGrp="1"/>
          </p:cNvSpPr>
          <p:nvPr>
            <p:ph idx="1"/>
          </p:nvPr>
        </p:nvSpPr>
        <p:spPr/>
        <p:txBody>
          <a:bodyPr/>
          <a:lstStyle/>
          <a:p>
            <a:r>
              <a:rPr lang="en-IN" b="1" dirty="0"/>
              <a:t>Introduction:</a:t>
            </a:r>
          </a:p>
          <a:p>
            <a:pPr lvl="1"/>
            <a:r>
              <a:rPr lang="en-IN" dirty="0"/>
              <a:t>Hadapsar is industrial area in the east south of Pune, India. </a:t>
            </a:r>
          </a:p>
          <a:p>
            <a:pPr lvl="1"/>
            <a:r>
              <a:rPr lang="en-IN" dirty="0"/>
              <a:t>Around 10k people are living.</a:t>
            </a:r>
          </a:p>
          <a:p>
            <a:pPr lvl="1"/>
            <a:r>
              <a:rPr lang="en-IN" dirty="0"/>
              <a:t>5k-6k are working professional</a:t>
            </a:r>
          </a:p>
          <a:p>
            <a:pPr lvl="1"/>
            <a:r>
              <a:rPr lang="en-IN" dirty="0"/>
              <a:t>Need quality </a:t>
            </a:r>
            <a:r>
              <a:rPr lang="en-US" dirty="0"/>
              <a:t>restaurant so that people can have quality food.</a:t>
            </a:r>
            <a:r>
              <a:rPr lang="en-IN" dirty="0"/>
              <a:t> </a:t>
            </a:r>
          </a:p>
        </p:txBody>
      </p:sp>
    </p:spTree>
    <p:extLst>
      <p:ext uri="{BB962C8B-B14F-4D97-AF65-F5344CB8AC3E}">
        <p14:creationId xmlns:p14="http://schemas.microsoft.com/office/powerpoint/2010/main" val="256410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DF64-5FA9-47C9-AA9E-E91D398CEA74}"/>
              </a:ext>
            </a:extLst>
          </p:cNvPr>
          <p:cNvSpPr>
            <a:spLocks noGrp="1"/>
          </p:cNvSpPr>
          <p:nvPr>
            <p:ph idx="1"/>
          </p:nvPr>
        </p:nvSpPr>
        <p:spPr/>
        <p:txBody>
          <a:bodyPr/>
          <a:lstStyle/>
          <a:p>
            <a:r>
              <a:rPr lang="en-US" b="1" dirty="0"/>
              <a:t>Business Problem</a:t>
            </a:r>
            <a:r>
              <a:rPr lang="en-US" dirty="0"/>
              <a:t>: </a:t>
            </a:r>
            <a:endParaRPr lang="en-IN" dirty="0"/>
          </a:p>
          <a:p>
            <a:pPr lvl="1"/>
            <a:r>
              <a:rPr lang="en-US" dirty="0"/>
              <a:t>Is it profitable to open new restaurant?</a:t>
            </a:r>
            <a:endParaRPr lang="en-IN" dirty="0"/>
          </a:p>
          <a:p>
            <a:pPr lvl="1"/>
            <a:r>
              <a:rPr lang="en-US" dirty="0"/>
              <a:t>How many restaurants is there around Hadapsar, Pune?</a:t>
            </a:r>
            <a:endParaRPr lang="en-IN" dirty="0"/>
          </a:p>
          <a:p>
            <a:endParaRPr lang="en-IN" dirty="0"/>
          </a:p>
          <a:p>
            <a:r>
              <a:rPr lang="en-IN" b="1" dirty="0"/>
              <a:t>Analytic Approach:</a:t>
            </a:r>
            <a:endParaRPr lang="en-IN" dirty="0"/>
          </a:p>
          <a:p>
            <a:pPr lvl="1"/>
            <a:r>
              <a:rPr lang="en-IN" dirty="0"/>
              <a:t>Based on the count of </a:t>
            </a:r>
            <a:r>
              <a:rPr lang="en-US" dirty="0"/>
              <a:t>restaurants and food courts we can predicts the chances of opening a new restaurants and food courts in this locality.</a:t>
            </a:r>
            <a:endParaRPr lang="en-IN" dirty="0"/>
          </a:p>
          <a:p>
            <a:endParaRPr lang="en-IN" dirty="0"/>
          </a:p>
        </p:txBody>
      </p:sp>
    </p:spTree>
    <p:extLst>
      <p:ext uri="{BB962C8B-B14F-4D97-AF65-F5344CB8AC3E}">
        <p14:creationId xmlns:p14="http://schemas.microsoft.com/office/powerpoint/2010/main" val="337649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5660F-5318-49D1-A970-6C01FF813079}"/>
              </a:ext>
            </a:extLst>
          </p:cNvPr>
          <p:cNvSpPr>
            <a:spLocks noGrp="1"/>
          </p:cNvSpPr>
          <p:nvPr>
            <p:ph idx="1"/>
          </p:nvPr>
        </p:nvSpPr>
        <p:spPr/>
        <p:txBody>
          <a:bodyPr/>
          <a:lstStyle/>
          <a:p>
            <a:r>
              <a:rPr lang="en-US" b="1" dirty="0"/>
              <a:t>Data:</a:t>
            </a:r>
          </a:p>
          <a:p>
            <a:pPr marL="0" indent="0">
              <a:buNone/>
            </a:pPr>
            <a:r>
              <a:rPr lang="en-US" dirty="0"/>
              <a:t>      I will use the below data from Foursquare API.</a:t>
            </a:r>
            <a:endParaRPr lang="en-IN" dirty="0"/>
          </a:p>
          <a:p>
            <a:pPr lvl="1"/>
            <a:r>
              <a:rPr lang="en-US" dirty="0"/>
              <a:t>Number of restaurant and food court data around Hadapsar, Pune.</a:t>
            </a:r>
            <a:endParaRPr lang="en-IN" dirty="0"/>
          </a:p>
          <a:p>
            <a:pPr lvl="1"/>
            <a:r>
              <a:rPr lang="en-US" dirty="0"/>
              <a:t>Location data of restaurant around Hadapsar, Pune.</a:t>
            </a:r>
            <a:endParaRPr lang="en-IN" dirty="0"/>
          </a:p>
          <a:p>
            <a:endParaRPr lang="en-IN" dirty="0"/>
          </a:p>
        </p:txBody>
      </p:sp>
    </p:spTree>
    <p:extLst>
      <p:ext uri="{BB962C8B-B14F-4D97-AF65-F5344CB8AC3E}">
        <p14:creationId xmlns:p14="http://schemas.microsoft.com/office/powerpoint/2010/main" val="207621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1C64C-0A7E-475F-B8CC-48A651267390}"/>
              </a:ext>
            </a:extLst>
          </p:cNvPr>
          <p:cNvSpPr>
            <a:spLocks noGrp="1"/>
          </p:cNvSpPr>
          <p:nvPr>
            <p:ph idx="1"/>
          </p:nvPr>
        </p:nvSpPr>
        <p:spPr/>
        <p:txBody>
          <a:bodyPr/>
          <a:lstStyle/>
          <a:p>
            <a:r>
              <a:rPr lang="en-IN" b="1" dirty="0"/>
              <a:t>Methodology:</a:t>
            </a:r>
          </a:p>
          <a:p>
            <a:endParaRPr lang="en-IN" dirty="0"/>
          </a:p>
          <a:p>
            <a:pPr lvl="1"/>
            <a:r>
              <a:rPr lang="en-IN" dirty="0"/>
              <a:t>Statistical testing based on the count of </a:t>
            </a:r>
            <a:r>
              <a:rPr lang="en-US" dirty="0"/>
              <a:t>restaurant and food court to predict the possibility of opening a new restaurant </a:t>
            </a:r>
          </a:p>
          <a:p>
            <a:pPr lvl="1"/>
            <a:endParaRPr lang="en-IN" dirty="0"/>
          </a:p>
        </p:txBody>
      </p:sp>
    </p:spTree>
    <p:extLst>
      <p:ext uri="{BB962C8B-B14F-4D97-AF65-F5344CB8AC3E}">
        <p14:creationId xmlns:p14="http://schemas.microsoft.com/office/powerpoint/2010/main" val="278591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B1BE5-EFB1-487F-AD0B-171C9215FBA8}"/>
              </a:ext>
            </a:extLst>
          </p:cNvPr>
          <p:cNvSpPr>
            <a:spLocks noGrp="1"/>
          </p:cNvSpPr>
          <p:nvPr>
            <p:ph idx="1"/>
          </p:nvPr>
        </p:nvSpPr>
        <p:spPr/>
        <p:txBody>
          <a:bodyPr/>
          <a:lstStyle/>
          <a:p>
            <a:r>
              <a:rPr lang="en-IN" b="1" dirty="0"/>
              <a:t>Result:</a:t>
            </a:r>
          </a:p>
          <a:p>
            <a:pPr lvl="1"/>
            <a:r>
              <a:rPr lang="pt-BR" dirty="0"/>
              <a:t>Number of </a:t>
            </a:r>
            <a:r>
              <a:rPr lang="en-US" dirty="0"/>
              <a:t>restaurant and food court in Hadapsar, Pune</a:t>
            </a:r>
            <a:endParaRPr lang="en-IN" dirty="0"/>
          </a:p>
          <a:p>
            <a:endParaRPr lang="en-IN" b="1" dirty="0"/>
          </a:p>
        </p:txBody>
      </p:sp>
      <p:pic>
        <p:nvPicPr>
          <p:cNvPr id="4" name="Picture 3">
            <a:extLst>
              <a:ext uri="{FF2B5EF4-FFF2-40B4-BE49-F238E27FC236}">
                <a16:creationId xmlns:a16="http://schemas.microsoft.com/office/drawing/2014/main" id="{6A0D069A-A7E7-4850-BB5D-25CB5E649A2D}"/>
              </a:ext>
            </a:extLst>
          </p:cNvPr>
          <p:cNvPicPr>
            <a:picLocks noChangeAspect="1"/>
          </p:cNvPicPr>
          <p:nvPr/>
        </p:nvPicPr>
        <p:blipFill>
          <a:blip r:embed="rId2"/>
          <a:stretch>
            <a:fillRect/>
          </a:stretch>
        </p:blipFill>
        <p:spPr>
          <a:xfrm>
            <a:off x="592167" y="3429000"/>
            <a:ext cx="7067550" cy="2679065"/>
          </a:xfrm>
          <a:prstGeom prst="rect">
            <a:avLst/>
          </a:prstGeom>
        </p:spPr>
      </p:pic>
      <p:pic>
        <p:nvPicPr>
          <p:cNvPr id="5" name="Picture 4">
            <a:extLst>
              <a:ext uri="{FF2B5EF4-FFF2-40B4-BE49-F238E27FC236}">
                <a16:creationId xmlns:a16="http://schemas.microsoft.com/office/drawing/2014/main" id="{4E00AD56-F963-40D3-B96A-8AF07EDFCEFE}"/>
              </a:ext>
            </a:extLst>
          </p:cNvPr>
          <p:cNvPicPr>
            <a:picLocks noChangeAspect="1"/>
          </p:cNvPicPr>
          <p:nvPr/>
        </p:nvPicPr>
        <p:blipFill>
          <a:blip r:embed="rId3"/>
          <a:stretch>
            <a:fillRect/>
          </a:stretch>
        </p:blipFill>
        <p:spPr>
          <a:xfrm>
            <a:off x="7525154" y="3429000"/>
            <a:ext cx="4304664" cy="2349644"/>
          </a:xfrm>
          <a:prstGeom prst="rect">
            <a:avLst/>
          </a:prstGeom>
        </p:spPr>
      </p:pic>
    </p:spTree>
    <p:extLst>
      <p:ext uri="{BB962C8B-B14F-4D97-AF65-F5344CB8AC3E}">
        <p14:creationId xmlns:p14="http://schemas.microsoft.com/office/powerpoint/2010/main" val="316019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087CE-9FEC-4550-BEAA-E22E9C5B716B}"/>
              </a:ext>
            </a:extLst>
          </p:cNvPr>
          <p:cNvSpPr>
            <a:spLocks noGrp="1"/>
          </p:cNvSpPr>
          <p:nvPr>
            <p:ph idx="1"/>
          </p:nvPr>
        </p:nvSpPr>
        <p:spPr/>
        <p:txBody>
          <a:bodyPr/>
          <a:lstStyle/>
          <a:p>
            <a:pPr lvl="1"/>
            <a:r>
              <a:rPr lang="pt-BR" dirty="0"/>
              <a:t> Average of distance of each restaurant near from Convent Garden London</a:t>
            </a:r>
            <a:endParaRPr lang="en-IN" dirty="0"/>
          </a:p>
          <a:p>
            <a:endParaRPr lang="en-IN" dirty="0"/>
          </a:p>
        </p:txBody>
      </p:sp>
      <p:pic>
        <p:nvPicPr>
          <p:cNvPr id="4" name="Picture 3">
            <a:extLst>
              <a:ext uri="{FF2B5EF4-FFF2-40B4-BE49-F238E27FC236}">
                <a16:creationId xmlns:a16="http://schemas.microsoft.com/office/drawing/2014/main" id="{B1C3E161-3421-405C-903F-D4543F584F0A}"/>
              </a:ext>
            </a:extLst>
          </p:cNvPr>
          <p:cNvPicPr>
            <a:picLocks noChangeAspect="1"/>
          </p:cNvPicPr>
          <p:nvPr/>
        </p:nvPicPr>
        <p:blipFill>
          <a:blip r:embed="rId2"/>
          <a:stretch>
            <a:fillRect/>
          </a:stretch>
        </p:blipFill>
        <p:spPr>
          <a:xfrm>
            <a:off x="1828276" y="2985135"/>
            <a:ext cx="8372364" cy="2795905"/>
          </a:xfrm>
          <a:prstGeom prst="rect">
            <a:avLst/>
          </a:prstGeom>
        </p:spPr>
      </p:pic>
    </p:spTree>
    <p:extLst>
      <p:ext uri="{BB962C8B-B14F-4D97-AF65-F5344CB8AC3E}">
        <p14:creationId xmlns:p14="http://schemas.microsoft.com/office/powerpoint/2010/main" val="118802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7FBCA-DFAD-4BCD-87AF-9B9CBA6BF63E}"/>
              </a:ext>
            </a:extLst>
          </p:cNvPr>
          <p:cNvSpPr>
            <a:spLocks noGrp="1"/>
          </p:cNvSpPr>
          <p:nvPr>
            <p:ph idx="1"/>
          </p:nvPr>
        </p:nvSpPr>
        <p:spPr/>
        <p:txBody>
          <a:bodyPr/>
          <a:lstStyle/>
          <a:p>
            <a:r>
              <a:rPr lang="pt-BR" b="1" dirty="0"/>
              <a:t>Conclusion:</a:t>
            </a:r>
            <a:endParaRPr lang="en-IN" dirty="0"/>
          </a:p>
          <a:p>
            <a:pPr lvl="1"/>
            <a:r>
              <a:rPr lang="en-US" dirty="0"/>
              <a:t>For a place where we have 10k people and most of them are working professional we need more restaurant, coffee shop, bars so that people can go and enjoy good food with their team and friends. From the data we get we can open new restaurant in this area and we believe that it will be profitable</a:t>
            </a:r>
            <a:endParaRPr lang="en-IN" dirty="0"/>
          </a:p>
        </p:txBody>
      </p:sp>
    </p:spTree>
    <p:extLst>
      <p:ext uri="{BB962C8B-B14F-4D97-AF65-F5344CB8AC3E}">
        <p14:creationId xmlns:p14="http://schemas.microsoft.com/office/powerpoint/2010/main" val="293711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243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Applied Data Science Capstone</vt:lpstr>
      <vt:lpstr>Report on ‘Opening a new restaurants’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Raman Ratnakar</dc:creator>
  <cp:lastModifiedBy>Raman Ratnakar</cp:lastModifiedBy>
  <cp:revision>2</cp:revision>
  <dcterms:created xsi:type="dcterms:W3CDTF">2018-10-09T11:07:38Z</dcterms:created>
  <dcterms:modified xsi:type="dcterms:W3CDTF">2018-10-09T11:26:08Z</dcterms:modified>
</cp:coreProperties>
</file>