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3"/>
  </p:notes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61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6" autoAdjust="0"/>
    <p:restoredTop sz="94671" autoAdjust="0"/>
  </p:normalViewPr>
  <p:slideViewPr>
    <p:cSldViewPr>
      <p:cViewPr varScale="1">
        <p:scale>
          <a:sx n="65" d="100"/>
          <a:sy n="65" d="100"/>
        </p:scale>
        <p:origin x="79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4787D-3164-41B3-AE7F-51D98D56A9F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81A749-D8E3-4E6C-B716-4F2B75227221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7023E226-A069-49BD-BF4B-2D55570F96A8}" type="parTrans" cxnId="{AD02DBDE-09B7-4084-968E-3097A0C2FD15}">
      <dgm:prSet/>
      <dgm:spPr/>
      <dgm:t>
        <a:bodyPr/>
        <a:lstStyle/>
        <a:p>
          <a:endParaRPr lang="en-US"/>
        </a:p>
      </dgm:t>
    </dgm:pt>
    <dgm:pt modelId="{C1A97F9F-8695-4E21-8490-E925295FCB42}" type="sibTrans" cxnId="{AD02DBDE-09B7-4084-968E-3097A0C2FD15}">
      <dgm:prSet/>
      <dgm:spPr/>
      <dgm:t>
        <a:bodyPr/>
        <a:lstStyle/>
        <a:p>
          <a:endParaRPr lang="en-US"/>
        </a:p>
      </dgm:t>
    </dgm:pt>
    <dgm:pt modelId="{E2378D8C-DAB0-434E-BBB9-258741B547AD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A281EC62-EBF2-4297-BF2D-4694F63F4374}" type="parTrans" cxnId="{1507B7A7-F9D0-401A-8E48-E3A102D90C0C}">
      <dgm:prSet/>
      <dgm:spPr/>
      <dgm:t>
        <a:bodyPr/>
        <a:lstStyle/>
        <a:p>
          <a:endParaRPr lang="en-US"/>
        </a:p>
      </dgm:t>
    </dgm:pt>
    <dgm:pt modelId="{E6B3C7A7-DF6D-4490-B8E0-F85F91ED53FA}" type="sibTrans" cxnId="{1507B7A7-F9D0-401A-8E48-E3A102D90C0C}">
      <dgm:prSet/>
      <dgm:spPr/>
      <dgm:t>
        <a:bodyPr/>
        <a:lstStyle/>
        <a:p>
          <a:endParaRPr lang="en-US"/>
        </a:p>
      </dgm:t>
    </dgm:pt>
    <dgm:pt modelId="{951E6631-A84B-4982-BAF1-163117B3C8C2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527E291D-540C-44A0-8F24-EEA64FAF3114}" type="parTrans" cxnId="{8B2C0606-51E0-4A77-B44E-2A210812F9E5}">
      <dgm:prSet/>
      <dgm:spPr/>
      <dgm:t>
        <a:bodyPr/>
        <a:lstStyle/>
        <a:p>
          <a:endParaRPr lang="en-US"/>
        </a:p>
      </dgm:t>
    </dgm:pt>
    <dgm:pt modelId="{D95C3480-3591-477E-AE38-0975AC37CDFB}" type="sibTrans" cxnId="{8B2C0606-51E0-4A77-B44E-2A210812F9E5}">
      <dgm:prSet/>
      <dgm:spPr/>
      <dgm:t>
        <a:bodyPr/>
        <a:lstStyle/>
        <a:p>
          <a:endParaRPr lang="en-US"/>
        </a:p>
      </dgm:t>
    </dgm:pt>
    <dgm:pt modelId="{D23C8F15-C685-401C-B7FB-7F9BBE9EC8AB}">
      <dgm:prSet phldrT="[Text]"/>
      <dgm:spPr/>
      <dgm:t>
        <a:bodyPr/>
        <a:lstStyle/>
        <a:p>
          <a:r>
            <a:rPr lang="en-US" dirty="0"/>
            <a:t>F</a:t>
          </a:r>
        </a:p>
      </dgm:t>
    </dgm:pt>
    <dgm:pt modelId="{7A63B79C-C9E8-45C9-A8BB-5AD9B0670DC0}" type="parTrans" cxnId="{519D084C-C57D-426F-95C3-086EB9F926F7}">
      <dgm:prSet/>
      <dgm:spPr/>
      <dgm:t>
        <a:bodyPr/>
        <a:lstStyle/>
        <a:p>
          <a:endParaRPr lang="en-US"/>
        </a:p>
      </dgm:t>
    </dgm:pt>
    <dgm:pt modelId="{2B2F5D02-979D-4E4B-BDF3-A8426E6434D3}" type="sibTrans" cxnId="{519D084C-C57D-426F-95C3-086EB9F926F7}">
      <dgm:prSet/>
      <dgm:spPr/>
      <dgm:t>
        <a:bodyPr/>
        <a:lstStyle/>
        <a:p>
          <a:endParaRPr lang="en-US"/>
        </a:p>
      </dgm:t>
    </dgm:pt>
    <dgm:pt modelId="{BA8EBC6F-A1D3-4EB6-AC43-1C760750D767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B7E99946-894D-4352-893A-A51C0A4735A2}" type="parTrans" cxnId="{00BF443A-6F3C-4EEB-A79A-9445A215B2D0}">
      <dgm:prSet/>
      <dgm:spPr/>
      <dgm:t>
        <a:bodyPr/>
        <a:lstStyle/>
        <a:p>
          <a:endParaRPr lang="en-US"/>
        </a:p>
      </dgm:t>
    </dgm:pt>
    <dgm:pt modelId="{92D54732-9B94-422C-8D70-739AE8DADEBF}" type="sibTrans" cxnId="{00BF443A-6F3C-4EEB-A79A-9445A215B2D0}">
      <dgm:prSet/>
      <dgm:spPr/>
      <dgm:t>
        <a:bodyPr/>
        <a:lstStyle/>
        <a:p>
          <a:endParaRPr lang="en-US"/>
        </a:p>
      </dgm:t>
    </dgm:pt>
    <dgm:pt modelId="{89657215-0E0C-4BE8-A04A-C62C281313EA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5580EF73-DB49-4AAA-8B4B-2C70AC7BC442}" type="parTrans" cxnId="{CF5A5F58-33B5-4F66-B037-0D60F1F86379}">
      <dgm:prSet/>
      <dgm:spPr/>
      <dgm:t>
        <a:bodyPr/>
        <a:lstStyle/>
        <a:p>
          <a:endParaRPr lang="en-US"/>
        </a:p>
      </dgm:t>
    </dgm:pt>
    <dgm:pt modelId="{5785FE9A-C88F-4591-8A1B-76959E2C03ED}" type="sibTrans" cxnId="{CF5A5F58-33B5-4F66-B037-0D60F1F86379}">
      <dgm:prSet/>
      <dgm:spPr/>
      <dgm:t>
        <a:bodyPr/>
        <a:lstStyle/>
        <a:p>
          <a:endParaRPr lang="en-US"/>
        </a:p>
      </dgm:t>
    </dgm:pt>
    <dgm:pt modelId="{0996265D-FCC1-42E5-962D-F28AC17F4F35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EE8881EA-D6C7-44B0-92CB-7B2B4672ACB2}" type="parTrans" cxnId="{3BE2269B-8F6C-4E2C-8DF7-6ADE0DA2D4FB}">
      <dgm:prSet/>
      <dgm:spPr/>
      <dgm:t>
        <a:bodyPr/>
        <a:lstStyle/>
        <a:p>
          <a:endParaRPr lang="en-US"/>
        </a:p>
      </dgm:t>
    </dgm:pt>
    <dgm:pt modelId="{010518A5-2501-4444-BFDC-A6794D2E6821}" type="sibTrans" cxnId="{3BE2269B-8F6C-4E2C-8DF7-6ADE0DA2D4FB}">
      <dgm:prSet/>
      <dgm:spPr/>
      <dgm:t>
        <a:bodyPr/>
        <a:lstStyle/>
        <a:p>
          <a:endParaRPr lang="en-US"/>
        </a:p>
      </dgm:t>
    </dgm:pt>
    <dgm:pt modelId="{70EA4DE4-C7F9-4A5D-87FD-DEC7F1695157}">
      <dgm:prSet phldrT="[Text]"/>
      <dgm:spPr/>
      <dgm:t>
        <a:bodyPr/>
        <a:lstStyle/>
        <a:p>
          <a:r>
            <a:rPr lang="en-US" dirty="0"/>
            <a:t>Level 1</a:t>
          </a:r>
        </a:p>
      </dgm:t>
    </dgm:pt>
    <dgm:pt modelId="{3E433387-7C92-445E-BA90-845786A3A198}" type="parTrans" cxnId="{EF77BCEB-6198-44C8-9689-F1250750628F}">
      <dgm:prSet/>
      <dgm:spPr/>
      <dgm:t>
        <a:bodyPr/>
        <a:lstStyle/>
        <a:p>
          <a:endParaRPr lang="en-US"/>
        </a:p>
      </dgm:t>
    </dgm:pt>
    <dgm:pt modelId="{8D9F066A-331D-4C30-B8BD-190047F19780}" type="sibTrans" cxnId="{EF77BCEB-6198-44C8-9689-F1250750628F}">
      <dgm:prSet/>
      <dgm:spPr/>
      <dgm:t>
        <a:bodyPr/>
        <a:lstStyle/>
        <a:p>
          <a:endParaRPr lang="en-US"/>
        </a:p>
      </dgm:t>
    </dgm:pt>
    <dgm:pt modelId="{C8CA268C-DAAA-4F97-B99E-A0DB38525009}">
      <dgm:prSet phldrT="[Text]"/>
      <dgm:spPr/>
      <dgm:t>
        <a:bodyPr/>
        <a:lstStyle/>
        <a:p>
          <a:r>
            <a:rPr lang="en-US" dirty="0"/>
            <a:t>Level 2</a:t>
          </a:r>
        </a:p>
      </dgm:t>
    </dgm:pt>
    <dgm:pt modelId="{1BC87B6E-8DFD-4AB0-857B-943137549B11}" type="parTrans" cxnId="{4BFDC141-F295-43A9-8D2A-AF7F12035632}">
      <dgm:prSet/>
      <dgm:spPr/>
      <dgm:t>
        <a:bodyPr/>
        <a:lstStyle/>
        <a:p>
          <a:endParaRPr lang="en-US"/>
        </a:p>
      </dgm:t>
    </dgm:pt>
    <dgm:pt modelId="{B2CCFDCB-899D-4148-B599-04A5115FAB5A}" type="sibTrans" cxnId="{4BFDC141-F295-43A9-8D2A-AF7F12035632}">
      <dgm:prSet/>
      <dgm:spPr/>
      <dgm:t>
        <a:bodyPr/>
        <a:lstStyle/>
        <a:p>
          <a:endParaRPr lang="en-US"/>
        </a:p>
      </dgm:t>
    </dgm:pt>
    <dgm:pt modelId="{EC5E0EB5-1314-498A-A3F3-D27CD27F59E1}">
      <dgm:prSet phldrT="[Text]"/>
      <dgm:spPr/>
      <dgm:t>
        <a:bodyPr/>
        <a:lstStyle/>
        <a:p>
          <a:r>
            <a:rPr lang="en-US" dirty="0"/>
            <a:t>Level 3</a:t>
          </a:r>
        </a:p>
      </dgm:t>
    </dgm:pt>
    <dgm:pt modelId="{C68B7FAE-17E1-43F9-A85B-D26339D439C7}" type="parTrans" cxnId="{30148C10-5D08-46CC-91C9-DC4E5CA300C0}">
      <dgm:prSet/>
      <dgm:spPr/>
      <dgm:t>
        <a:bodyPr/>
        <a:lstStyle/>
        <a:p>
          <a:endParaRPr lang="en-US"/>
        </a:p>
      </dgm:t>
    </dgm:pt>
    <dgm:pt modelId="{DC561F4B-01D3-4160-B0A6-A8CA4663D88D}" type="sibTrans" cxnId="{30148C10-5D08-46CC-91C9-DC4E5CA300C0}">
      <dgm:prSet/>
      <dgm:spPr/>
      <dgm:t>
        <a:bodyPr/>
        <a:lstStyle/>
        <a:p>
          <a:endParaRPr lang="en-US"/>
        </a:p>
      </dgm:t>
    </dgm:pt>
    <dgm:pt modelId="{7481DC74-DBAD-41D1-9E3C-1E74BD02C824}">
      <dgm:prSet phldrT="[Text]"/>
      <dgm:spPr/>
      <dgm:t>
        <a:bodyPr/>
        <a:lstStyle/>
        <a:p>
          <a:r>
            <a:rPr lang="en-US" dirty="0"/>
            <a:t>H</a:t>
          </a:r>
        </a:p>
      </dgm:t>
    </dgm:pt>
    <dgm:pt modelId="{85736344-F59E-4352-A1B5-EC98F7AA4F3B}" type="parTrans" cxnId="{3DB9DA49-8E0F-454A-82EF-15532D8BB140}">
      <dgm:prSet/>
      <dgm:spPr/>
      <dgm:t>
        <a:bodyPr/>
        <a:lstStyle/>
        <a:p>
          <a:endParaRPr lang="en-US"/>
        </a:p>
      </dgm:t>
    </dgm:pt>
    <dgm:pt modelId="{1DEC2FE4-4C1B-4094-A9C3-16A3830C27E7}" type="sibTrans" cxnId="{3DB9DA49-8E0F-454A-82EF-15532D8BB140}">
      <dgm:prSet/>
      <dgm:spPr/>
      <dgm:t>
        <a:bodyPr/>
        <a:lstStyle/>
        <a:p>
          <a:endParaRPr lang="en-US"/>
        </a:p>
      </dgm:t>
    </dgm:pt>
    <dgm:pt modelId="{1537EA8B-96ED-4507-A678-A7CBAA4C10D0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A46B75AF-88ED-4DDE-9924-558F70CD2A09}" type="parTrans" cxnId="{7B0686D1-E009-47D8-9F54-3D7C098CF14F}">
      <dgm:prSet/>
      <dgm:spPr/>
      <dgm:t>
        <a:bodyPr/>
        <a:lstStyle/>
        <a:p>
          <a:endParaRPr lang="en-US"/>
        </a:p>
      </dgm:t>
    </dgm:pt>
    <dgm:pt modelId="{2AF15EDC-9B03-4F58-8EAA-330B3C805CF0}" type="sibTrans" cxnId="{7B0686D1-E009-47D8-9F54-3D7C098CF14F}">
      <dgm:prSet/>
      <dgm:spPr/>
      <dgm:t>
        <a:bodyPr/>
        <a:lstStyle/>
        <a:p>
          <a:endParaRPr lang="en-US"/>
        </a:p>
      </dgm:t>
    </dgm:pt>
    <dgm:pt modelId="{AF9A3FA0-93EB-4BA7-A254-BD78A769E686}" type="pres">
      <dgm:prSet presAssocID="{5CC4787D-3164-41B3-AE7F-51D98D56A9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523E77-FE48-4CA0-AC49-717543131DA9}" type="pres">
      <dgm:prSet presAssocID="{5CC4787D-3164-41B3-AE7F-51D98D56A9F1}" presName="hierFlow" presStyleCnt="0"/>
      <dgm:spPr/>
    </dgm:pt>
    <dgm:pt modelId="{34621A34-51A7-400D-985E-C76CE13CA4AC}" type="pres">
      <dgm:prSet presAssocID="{5CC4787D-3164-41B3-AE7F-51D98D56A9F1}" presName="firstBuf" presStyleCnt="0"/>
      <dgm:spPr/>
    </dgm:pt>
    <dgm:pt modelId="{2A20CACF-E3C7-43D8-B1E5-A3875AC4F33C}" type="pres">
      <dgm:prSet presAssocID="{5CC4787D-3164-41B3-AE7F-51D98D56A9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5D8E67-61BA-4010-8C26-67FE06324701}" type="pres">
      <dgm:prSet presAssocID="{E081A749-D8E3-4E6C-B716-4F2B75227221}" presName="Name14" presStyleCnt="0"/>
      <dgm:spPr/>
    </dgm:pt>
    <dgm:pt modelId="{D20F004C-920A-4F96-94F7-550A46EDC5B6}" type="pres">
      <dgm:prSet presAssocID="{E081A749-D8E3-4E6C-B716-4F2B7522722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51FDC9-2CF6-44BD-AD17-C75FEEB32CFE}" type="pres">
      <dgm:prSet presAssocID="{E081A749-D8E3-4E6C-B716-4F2B75227221}" presName="hierChild2" presStyleCnt="0"/>
      <dgm:spPr/>
    </dgm:pt>
    <dgm:pt modelId="{6580AB68-6B3E-445E-9CD8-B46FDBB0500F}" type="pres">
      <dgm:prSet presAssocID="{A281EC62-EBF2-4297-BF2D-4694F63F4374}" presName="Name19" presStyleLbl="parChTrans1D2" presStyleIdx="0" presStyleCnt="3"/>
      <dgm:spPr/>
      <dgm:t>
        <a:bodyPr/>
        <a:lstStyle/>
        <a:p>
          <a:endParaRPr lang="en-US"/>
        </a:p>
      </dgm:t>
    </dgm:pt>
    <dgm:pt modelId="{E1653F39-1562-4AC3-BA3E-6975D7D77F3C}" type="pres">
      <dgm:prSet presAssocID="{E2378D8C-DAB0-434E-BBB9-258741B547AD}" presName="Name21" presStyleCnt="0"/>
      <dgm:spPr/>
    </dgm:pt>
    <dgm:pt modelId="{F2F9DE2D-C6EF-45D4-A7E5-305FF2BE2B74}" type="pres">
      <dgm:prSet presAssocID="{E2378D8C-DAB0-434E-BBB9-258741B547AD}" presName="level2Shape" presStyleLbl="node2" presStyleIdx="0" presStyleCnt="3"/>
      <dgm:spPr/>
      <dgm:t>
        <a:bodyPr/>
        <a:lstStyle/>
        <a:p>
          <a:endParaRPr lang="en-US"/>
        </a:p>
      </dgm:t>
    </dgm:pt>
    <dgm:pt modelId="{C9A9AE3E-641C-4477-82B3-9EE7248341F6}" type="pres">
      <dgm:prSet presAssocID="{E2378D8C-DAB0-434E-BBB9-258741B547AD}" presName="hierChild3" presStyleCnt="0"/>
      <dgm:spPr/>
    </dgm:pt>
    <dgm:pt modelId="{36441BE3-0718-42C9-B044-B7243C0FD2FB}" type="pres">
      <dgm:prSet presAssocID="{527E291D-540C-44A0-8F24-EEA64FAF3114}" presName="Name19" presStyleLbl="parChTrans1D3" presStyleIdx="0" presStyleCnt="5"/>
      <dgm:spPr/>
      <dgm:t>
        <a:bodyPr/>
        <a:lstStyle/>
        <a:p>
          <a:endParaRPr lang="en-US"/>
        </a:p>
      </dgm:t>
    </dgm:pt>
    <dgm:pt modelId="{0F0CEBE4-8665-40AB-863C-32B0B39C3B93}" type="pres">
      <dgm:prSet presAssocID="{951E6631-A84B-4982-BAF1-163117B3C8C2}" presName="Name21" presStyleCnt="0"/>
      <dgm:spPr/>
    </dgm:pt>
    <dgm:pt modelId="{73295FD3-E688-45D3-92A7-8FC55EDB4A28}" type="pres">
      <dgm:prSet presAssocID="{951E6631-A84B-4982-BAF1-163117B3C8C2}" presName="level2Shape" presStyleLbl="node3" presStyleIdx="0" presStyleCnt="5"/>
      <dgm:spPr/>
      <dgm:t>
        <a:bodyPr/>
        <a:lstStyle/>
        <a:p>
          <a:endParaRPr lang="en-US"/>
        </a:p>
      </dgm:t>
    </dgm:pt>
    <dgm:pt modelId="{1E831536-A84B-4729-B799-FA491F45D936}" type="pres">
      <dgm:prSet presAssocID="{951E6631-A84B-4982-BAF1-163117B3C8C2}" presName="hierChild3" presStyleCnt="0"/>
      <dgm:spPr/>
    </dgm:pt>
    <dgm:pt modelId="{51D5DDA4-B43E-4F8F-892C-E6CF992AB96E}" type="pres">
      <dgm:prSet presAssocID="{7A63B79C-C9E8-45C9-A8BB-5AD9B0670DC0}" presName="Name19" presStyleLbl="parChTrans1D3" presStyleIdx="1" presStyleCnt="5"/>
      <dgm:spPr/>
      <dgm:t>
        <a:bodyPr/>
        <a:lstStyle/>
        <a:p>
          <a:endParaRPr lang="en-US"/>
        </a:p>
      </dgm:t>
    </dgm:pt>
    <dgm:pt modelId="{C3C401D0-B189-48E6-BAD4-422B11C7398B}" type="pres">
      <dgm:prSet presAssocID="{D23C8F15-C685-401C-B7FB-7F9BBE9EC8AB}" presName="Name21" presStyleCnt="0"/>
      <dgm:spPr/>
    </dgm:pt>
    <dgm:pt modelId="{3741F39A-4270-49CA-8A64-52BE3481E1E9}" type="pres">
      <dgm:prSet presAssocID="{D23C8F15-C685-401C-B7FB-7F9BBE9EC8AB}" presName="level2Shape" presStyleLbl="node3" presStyleIdx="1" presStyleCnt="5"/>
      <dgm:spPr/>
      <dgm:t>
        <a:bodyPr/>
        <a:lstStyle/>
        <a:p>
          <a:endParaRPr lang="en-US"/>
        </a:p>
      </dgm:t>
    </dgm:pt>
    <dgm:pt modelId="{70E0E0D6-CD52-40C8-82EC-7B60A38F7AE0}" type="pres">
      <dgm:prSet presAssocID="{D23C8F15-C685-401C-B7FB-7F9BBE9EC8AB}" presName="hierChild3" presStyleCnt="0"/>
      <dgm:spPr/>
    </dgm:pt>
    <dgm:pt modelId="{B9653455-591E-40C8-B2B1-12807DFA26E1}" type="pres">
      <dgm:prSet presAssocID="{B7E99946-894D-4352-893A-A51C0A4735A2}" presName="Name19" presStyleLbl="parChTrans1D2" presStyleIdx="1" presStyleCnt="3"/>
      <dgm:spPr/>
      <dgm:t>
        <a:bodyPr/>
        <a:lstStyle/>
        <a:p>
          <a:endParaRPr lang="en-US"/>
        </a:p>
      </dgm:t>
    </dgm:pt>
    <dgm:pt modelId="{49011F92-04C0-430C-A42C-9D7F0C679B0D}" type="pres">
      <dgm:prSet presAssocID="{BA8EBC6F-A1D3-4EB6-AC43-1C760750D767}" presName="Name21" presStyleCnt="0"/>
      <dgm:spPr/>
    </dgm:pt>
    <dgm:pt modelId="{DAAC7A0F-03EE-4649-8EC7-4A58AAFF438A}" type="pres">
      <dgm:prSet presAssocID="{BA8EBC6F-A1D3-4EB6-AC43-1C760750D767}" presName="level2Shape" presStyleLbl="node2" presStyleIdx="1" presStyleCnt="3"/>
      <dgm:spPr/>
      <dgm:t>
        <a:bodyPr/>
        <a:lstStyle/>
        <a:p>
          <a:endParaRPr lang="en-US"/>
        </a:p>
      </dgm:t>
    </dgm:pt>
    <dgm:pt modelId="{30DC3A8A-6816-46F0-A7A2-A86F41D5A0AF}" type="pres">
      <dgm:prSet presAssocID="{BA8EBC6F-A1D3-4EB6-AC43-1C760750D767}" presName="hierChild3" presStyleCnt="0"/>
      <dgm:spPr/>
    </dgm:pt>
    <dgm:pt modelId="{FDB5FBA5-E27F-4C62-9A61-14BE60880B03}" type="pres">
      <dgm:prSet presAssocID="{5580EF73-DB49-4AAA-8B4B-2C70AC7BC442}" presName="Name19" presStyleLbl="parChTrans1D3" presStyleIdx="2" presStyleCnt="5"/>
      <dgm:spPr/>
      <dgm:t>
        <a:bodyPr/>
        <a:lstStyle/>
        <a:p>
          <a:endParaRPr lang="en-US"/>
        </a:p>
      </dgm:t>
    </dgm:pt>
    <dgm:pt modelId="{3DE80BFB-D745-4C43-8B1B-1E5129C3F8D7}" type="pres">
      <dgm:prSet presAssocID="{89657215-0E0C-4BE8-A04A-C62C281313EA}" presName="Name21" presStyleCnt="0"/>
      <dgm:spPr/>
    </dgm:pt>
    <dgm:pt modelId="{09918EDF-69C6-4A10-B646-E5E12144419B}" type="pres">
      <dgm:prSet presAssocID="{89657215-0E0C-4BE8-A04A-C62C281313EA}" presName="level2Shape" presStyleLbl="node3" presStyleIdx="2" presStyleCnt="5"/>
      <dgm:spPr/>
      <dgm:t>
        <a:bodyPr/>
        <a:lstStyle/>
        <a:p>
          <a:endParaRPr lang="en-US"/>
        </a:p>
      </dgm:t>
    </dgm:pt>
    <dgm:pt modelId="{043E2A37-F8B4-4921-A976-A96DFC26A1C3}" type="pres">
      <dgm:prSet presAssocID="{89657215-0E0C-4BE8-A04A-C62C281313EA}" presName="hierChild3" presStyleCnt="0"/>
      <dgm:spPr/>
    </dgm:pt>
    <dgm:pt modelId="{F5A94A18-1A92-43DE-BFA0-34B625C0390A}" type="pres">
      <dgm:prSet presAssocID="{EE8881EA-D6C7-44B0-92CB-7B2B4672ACB2}" presName="Name19" presStyleLbl="parChTrans1D2" presStyleIdx="2" presStyleCnt="3"/>
      <dgm:spPr/>
      <dgm:t>
        <a:bodyPr/>
        <a:lstStyle/>
        <a:p>
          <a:endParaRPr lang="en-US"/>
        </a:p>
      </dgm:t>
    </dgm:pt>
    <dgm:pt modelId="{8626B6BF-586E-44F6-A2D5-3DD9DAFE0888}" type="pres">
      <dgm:prSet presAssocID="{0996265D-FCC1-42E5-962D-F28AC17F4F35}" presName="Name21" presStyleCnt="0"/>
      <dgm:spPr/>
    </dgm:pt>
    <dgm:pt modelId="{F2264C42-9CF2-4016-9655-1893BD640D79}" type="pres">
      <dgm:prSet presAssocID="{0996265D-FCC1-42E5-962D-F28AC17F4F35}" presName="level2Shape" presStyleLbl="node2" presStyleIdx="2" presStyleCnt="3"/>
      <dgm:spPr/>
      <dgm:t>
        <a:bodyPr/>
        <a:lstStyle/>
        <a:p>
          <a:endParaRPr lang="en-US"/>
        </a:p>
      </dgm:t>
    </dgm:pt>
    <dgm:pt modelId="{98B8A840-3E1F-4B58-BE07-57853309B818}" type="pres">
      <dgm:prSet presAssocID="{0996265D-FCC1-42E5-962D-F28AC17F4F35}" presName="hierChild3" presStyleCnt="0"/>
      <dgm:spPr/>
    </dgm:pt>
    <dgm:pt modelId="{231AB367-42C2-42F0-ADCE-FA5B6603ADF8}" type="pres">
      <dgm:prSet presAssocID="{85736344-F59E-4352-A1B5-EC98F7AA4F3B}" presName="Name19" presStyleLbl="parChTrans1D3" presStyleIdx="3" presStyleCnt="5"/>
      <dgm:spPr/>
      <dgm:t>
        <a:bodyPr/>
        <a:lstStyle/>
        <a:p>
          <a:endParaRPr lang="en-US"/>
        </a:p>
      </dgm:t>
    </dgm:pt>
    <dgm:pt modelId="{3DBD037C-5839-4D41-8D97-4CB726B04265}" type="pres">
      <dgm:prSet presAssocID="{7481DC74-DBAD-41D1-9E3C-1E74BD02C824}" presName="Name21" presStyleCnt="0"/>
      <dgm:spPr/>
    </dgm:pt>
    <dgm:pt modelId="{6C45EC24-B4D6-443B-AB06-72ACF81A1A06}" type="pres">
      <dgm:prSet presAssocID="{7481DC74-DBAD-41D1-9E3C-1E74BD02C824}" presName="level2Shape" presStyleLbl="node3" presStyleIdx="3" presStyleCnt="5"/>
      <dgm:spPr/>
      <dgm:t>
        <a:bodyPr/>
        <a:lstStyle/>
        <a:p>
          <a:endParaRPr lang="en-US"/>
        </a:p>
      </dgm:t>
    </dgm:pt>
    <dgm:pt modelId="{5940CEC2-AC64-44E4-9BD9-B8D8440714F4}" type="pres">
      <dgm:prSet presAssocID="{7481DC74-DBAD-41D1-9E3C-1E74BD02C824}" presName="hierChild3" presStyleCnt="0"/>
      <dgm:spPr/>
    </dgm:pt>
    <dgm:pt modelId="{C6C459F8-319D-434C-874E-16A9E4BC515E}" type="pres">
      <dgm:prSet presAssocID="{A46B75AF-88ED-4DDE-9924-558F70CD2A09}" presName="Name19" presStyleLbl="parChTrans1D3" presStyleIdx="4" presStyleCnt="5"/>
      <dgm:spPr/>
      <dgm:t>
        <a:bodyPr/>
        <a:lstStyle/>
        <a:p>
          <a:endParaRPr lang="en-US"/>
        </a:p>
      </dgm:t>
    </dgm:pt>
    <dgm:pt modelId="{22A01E89-AC6A-4C19-BAD5-ADEAD82957F1}" type="pres">
      <dgm:prSet presAssocID="{1537EA8B-96ED-4507-A678-A7CBAA4C10D0}" presName="Name21" presStyleCnt="0"/>
      <dgm:spPr/>
    </dgm:pt>
    <dgm:pt modelId="{D315FA19-27E0-4B8C-8A91-115DAA8618A6}" type="pres">
      <dgm:prSet presAssocID="{1537EA8B-96ED-4507-A678-A7CBAA4C10D0}" presName="level2Shape" presStyleLbl="node3" presStyleIdx="4" presStyleCnt="5"/>
      <dgm:spPr/>
      <dgm:t>
        <a:bodyPr/>
        <a:lstStyle/>
        <a:p>
          <a:endParaRPr lang="en-US"/>
        </a:p>
      </dgm:t>
    </dgm:pt>
    <dgm:pt modelId="{C5094C34-59AF-45B5-A14C-D8192C215EAB}" type="pres">
      <dgm:prSet presAssocID="{1537EA8B-96ED-4507-A678-A7CBAA4C10D0}" presName="hierChild3" presStyleCnt="0"/>
      <dgm:spPr/>
    </dgm:pt>
    <dgm:pt modelId="{5787F3D5-6BEA-4E12-9BAF-F8EDF0A475D7}" type="pres">
      <dgm:prSet presAssocID="{5CC4787D-3164-41B3-AE7F-51D98D56A9F1}" presName="bgShapesFlow" presStyleCnt="0"/>
      <dgm:spPr/>
    </dgm:pt>
    <dgm:pt modelId="{464FB19A-1E89-4EA3-9230-06DEBA83AEAC}" type="pres">
      <dgm:prSet presAssocID="{70EA4DE4-C7F9-4A5D-87FD-DEC7F1695157}" presName="rectComp" presStyleCnt="0"/>
      <dgm:spPr/>
    </dgm:pt>
    <dgm:pt modelId="{4D9725C5-0AA2-452E-B244-57F8BF89E6B0}" type="pres">
      <dgm:prSet presAssocID="{70EA4DE4-C7F9-4A5D-87FD-DEC7F1695157}" presName="bgRect" presStyleLbl="bgShp" presStyleIdx="0" presStyleCnt="3"/>
      <dgm:spPr/>
      <dgm:t>
        <a:bodyPr/>
        <a:lstStyle/>
        <a:p>
          <a:endParaRPr lang="en-US"/>
        </a:p>
      </dgm:t>
    </dgm:pt>
    <dgm:pt modelId="{4A244E55-1FE9-49D1-A4D8-5653009E5556}" type="pres">
      <dgm:prSet presAssocID="{70EA4DE4-C7F9-4A5D-87FD-DEC7F169515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30C9D-CB77-4649-8787-BAE53BFAD006}" type="pres">
      <dgm:prSet presAssocID="{70EA4DE4-C7F9-4A5D-87FD-DEC7F1695157}" presName="spComp" presStyleCnt="0"/>
      <dgm:spPr/>
    </dgm:pt>
    <dgm:pt modelId="{8C80B9F0-44F4-4F45-B1D5-DAB60C80F34D}" type="pres">
      <dgm:prSet presAssocID="{70EA4DE4-C7F9-4A5D-87FD-DEC7F1695157}" presName="vSp" presStyleCnt="0"/>
      <dgm:spPr/>
    </dgm:pt>
    <dgm:pt modelId="{B2513174-4D14-4FD3-928B-8704A0A18809}" type="pres">
      <dgm:prSet presAssocID="{C8CA268C-DAAA-4F97-B99E-A0DB38525009}" presName="rectComp" presStyleCnt="0"/>
      <dgm:spPr/>
    </dgm:pt>
    <dgm:pt modelId="{270CA625-1BB0-45E8-8100-2B07BE078905}" type="pres">
      <dgm:prSet presAssocID="{C8CA268C-DAAA-4F97-B99E-A0DB38525009}" presName="bgRect" presStyleLbl="bgShp" presStyleIdx="1" presStyleCnt="3"/>
      <dgm:spPr/>
      <dgm:t>
        <a:bodyPr/>
        <a:lstStyle/>
        <a:p>
          <a:endParaRPr lang="en-US"/>
        </a:p>
      </dgm:t>
    </dgm:pt>
    <dgm:pt modelId="{E0F22D8D-0585-4A2D-9814-BFE7F6005A3C}" type="pres">
      <dgm:prSet presAssocID="{C8CA268C-DAAA-4F97-B99E-A0DB38525009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2185D-C30A-4792-9769-78D552156EE0}" type="pres">
      <dgm:prSet presAssocID="{C8CA268C-DAAA-4F97-B99E-A0DB38525009}" presName="spComp" presStyleCnt="0"/>
      <dgm:spPr/>
    </dgm:pt>
    <dgm:pt modelId="{8B06BFBA-77D9-4781-8075-495D1170036C}" type="pres">
      <dgm:prSet presAssocID="{C8CA268C-DAAA-4F97-B99E-A0DB38525009}" presName="vSp" presStyleCnt="0"/>
      <dgm:spPr/>
    </dgm:pt>
    <dgm:pt modelId="{BCEC946E-2A72-4B5C-90F0-8E9C56E62DBF}" type="pres">
      <dgm:prSet presAssocID="{EC5E0EB5-1314-498A-A3F3-D27CD27F59E1}" presName="rectComp" presStyleCnt="0"/>
      <dgm:spPr/>
    </dgm:pt>
    <dgm:pt modelId="{805C5E78-1054-47BF-8B09-DE61C13F5422}" type="pres">
      <dgm:prSet presAssocID="{EC5E0EB5-1314-498A-A3F3-D27CD27F59E1}" presName="bgRect" presStyleLbl="bgShp" presStyleIdx="2" presStyleCnt="3"/>
      <dgm:spPr/>
      <dgm:t>
        <a:bodyPr/>
        <a:lstStyle/>
        <a:p>
          <a:endParaRPr lang="en-US"/>
        </a:p>
      </dgm:t>
    </dgm:pt>
    <dgm:pt modelId="{62B2AA0D-22F8-4AE2-AE86-EA8BD6E0A77C}" type="pres">
      <dgm:prSet presAssocID="{EC5E0EB5-1314-498A-A3F3-D27CD27F59E1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5CD740-9C8D-49E6-9659-A29999321D0B}" type="presOf" srcId="{1537EA8B-96ED-4507-A678-A7CBAA4C10D0}" destId="{D315FA19-27E0-4B8C-8A91-115DAA8618A6}" srcOrd="0" destOrd="0" presId="urn:microsoft.com/office/officeart/2005/8/layout/hierarchy6"/>
    <dgm:cxn modelId="{4176278E-D827-4009-A484-255A5D41F9EF}" type="presOf" srcId="{EC5E0EB5-1314-498A-A3F3-D27CD27F59E1}" destId="{805C5E78-1054-47BF-8B09-DE61C13F5422}" srcOrd="0" destOrd="0" presId="urn:microsoft.com/office/officeart/2005/8/layout/hierarchy6"/>
    <dgm:cxn modelId="{2C736896-C5F1-4319-A5C9-0CF4AC53C9AE}" type="presOf" srcId="{89657215-0E0C-4BE8-A04A-C62C281313EA}" destId="{09918EDF-69C6-4A10-B646-E5E12144419B}" srcOrd="0" destOrd="0" presId="urn:microsoft.com/office/officeart/2005/8/layout/hierarchy6"/>
    <dgm:cxn modelId="{390D34DD-ABAE-4E5E-AF95-6147061320B2}" type="presOf" srcId="{C8CA268C-DAAA-4F97-B99E-A0DB38525009}" destId="{270CA625-1BB0-45E8-8100-2B07BE078905}" srcOrd="0" destOrd="0" presId="urn:microsoft.com/office/officeart/2005/8/layout/hierarchy6"/>
    <dgm:cxn modelId="{8B2C0606-51E0-4A77-B44E-2A210812F9E5}" srcId="{E2378D8C-DAB0-434E-BBB9-258741B547AD}" destId="{951E6631-A84B-4982-BAF1-163117B3C8C2}" srcOrd="0" destOrd="0" parTransId="{527E291D-540C-44A0-8F24-EEA64FAF3114}" sibTransId="{D95C3480-3591-477E-AE38-0975AC37CDFB}"/>
    <dgm:cxn modelId="{04B001EC-DA60-4B33-BEAA-EE91866CF985}" type="presOf" srcId="{7A63B79C-C9E8-45C9-A8BB-5AD9B0670DC0}" destId="{51D5DDA4-B43E-4F8F-892C-E6CF992AB96E}" srcOrd="0" destOrd="0" presId="urn:microsoft.com/office/officeart/2005/8/layout/hierarchy6"/>
    <dgm:cxn modelId="{4C40A0CE-EC92-4637-93A5-9D8488BF7FCD}" type="presOf" srcId="{B7E99946-894D-4352-893A-A51C0A4735A2}" destId="{B9653455-591E-40C8-B2B1-12807DFA26E1}" srcOrd="0" destOrd="0" presId="urn:microsoft.com/office/officeart/2005/8/layout/hierarchy6"/>
    <dgm:cxn modelId="{0C539F7E-7504-4B75-AF5B-4756D2A142C9}" type="presOf" srcId="{527E291D-540C-44A0-8F24-EEA64FAF3114}" destId="{36441BE3-0718-42C9-B044-B7243C0FD2FB}" srcOrd="0" destOrd="0" presId="urn:microsoft.com/office/officeart/2005/8/layout/hierarchy6"/>
    <dgm:cxn modelId="{00BF443A-6F3C-4EEB-A79A-9445A215B2D0}" srcId="{E081A749-D8E3-4E6C-B716-4F2B75227221}" destId="{BA8EBC6F-A1D3-4EB6-AC43-1C760750D767}" srcOrd="1" destOrd="0" parTransId="{B7E99946-894D-4352-893A-A51C0A4735A2}" sibTransId="{92D54732-9B94-422C-8D70-739AE8DADEBF}"/>
    <dgm:cxn modelId="{EF77BCEB-6198-44C8-9689-F1250750628F}" srcId="{5CC4787D-3164-41B3-AE7F-51D98D56A9F1}" destId="{70EA4DE4-C7F9-4A5D-87FD-DEC7F1695157}" srcOrd="1" destOrd="0" parTransId="{3E433387-7C92-445E-BA90-845786A3A198}" sibTransId="{8D9F066A-331D-4C30-B8BD-190047F19780}"/>
    <dgm:cxn modelId="{FEBECC62-4393-4B2E-A885-401D5AD043F6}" type="presOf" srcId="{70EA4DE4-C7F9-4A5D-87FD-DEC7F1695157}" destId="{4A244E55-1FE9-49D1-A4D8-5653009E5556}" srcOrd="1" destOrd="0" presId="urn:microsoft.com/office/officeart/2005/8/layout/hierarchy6"/>
    <dgm:cxn modelId="{4BFDC141-F295-43A9-8D2A-AF7F12035632}" srcId="{5CC4787D-3164-41B3-AE7F-51D98D56A9F1}" destId="{C8CA268C-DAAA-4F97-B99E-A0DB38525009}" srcOrd="2" destOrd="0" parTransId="{1BC87B6E-8DFD-4AB0-857B-943137549B11}" sibTransId="{B2CCFDCB-899D-4148-B599-04A5115FAB5A}"/>
    <dgm:cxn modelId="{62719E68-E507-499E-B40B-9925F3EA8090}" type="presOf" srcId="{BA8EBC6F-A1D3-4EB6-AC43-1C760750D767}" destId="{DAAC7A0F-03EE-4649-8EC7-4A58AAFF438A}" srcOrd="0" destOrd="0" presId="urn:microsoft.com/office/officeart/2005/8/layout/hierarchy6"/>
    <dgm:cxn modelId="{A7EAA06F-0FBF-4CDB-A271-101036B8F10D}" type="presOf" srcId="{70EA4DE4-C7F9-4A5D-87FD-DEC7F1695157}" destId="{4D9725C5-0AA2-452E-B244-57F8BF89E6B0}" srcOrd="0" destOrd="0" presId="urn:microsoft.com/office/officeart/2005/8/layout/hierarchy6"/>
    <dgm:cxn modelId="{3DB9DA49-8E0F-454A-82EF-15532D8BB140}" srcId="{0996265D-FCC1-42E5-962D-F28AC17F4F35}" destId="{7481DC74-DBAD-41D1-9E3C-1E74BD02C824}" srcOrd="0" destOrd="0" parTransId="{85736344-F59E-4352-A1B5-EC98F7AA4F3B}" sibTransId="{1DEC2FE4-4C1B-4094-A9C3-16A3830C27E7}"/>
    <dgm:cxn modelId="{AD02DBDE-09B7-4084-968E-3097A0C2FD15}" srcId="{5CC4787D-3164-41B3-AE7F-51D98D56A9F1}" destId="{E081A749-D8E3-4E6C-B716-4F2B75227221}" srcOrd="0" destOrd="0" parTransId="{7023E226-A069-49BD-BF4B-2D55570F96A8}" sibTransId="{C1A97F9F-8695-4E21-8490-E925295FCB42}"/>
    <dgm:cxn modelId="{9EB807D4-B8FC-4720-A25A-1054BB6AF7DF}" type="presOf" srcId="{A281EC62-EBF2-4297-BF2D-4694F63F4374}" destId="{6580AB68-6B3E-445E-9CD8-B46FDBB0500F}" srcOrd="0" destOrd="0" presId="urn:microsoft.com/office/officeart/2005/8/layout/hierarchy6"/>
    <dgm:cxn modelId="{0DE30C03-939B-45E6-B7A4-C8A8AA56C6D9}" type="presOf" srcId="{7481DC74-DBAD-41D1-9E3C-1E74BD02C824}" destId="{6C45EC24-B4D6-443B-AB06-72ACF81A1A06}" srcOrd="0" destOrd="0" presId="urn:microsoft.com/office/officeart/2005/8/layout/hierarchy6"/>
    <dgm:cxn modelId="{DD230484-C5DD-4FA8-AD5E-DEBB51DD8C10}" type="presOf" srcId="{0996265D-FCC1-42E5-962D-F28AC17F4F35}" destId="{F2264C42-9CF2-4016-9655-1893BD640D79}" srcOrd="0" destOrd="0" presId="urn:microsoft.com/office/officeart/2005/8/layout/hierarchy6"/>
    <dgm:cxn modelId="{30148C10-5D08-46CC-91C9-DC4E5CA300C0}" srcId="{5CC4787D-3164-41B3-AE7F-51D98D56A9F1}" destId="{EC5E0EB5-1314-498A-A3F3-D27CD27F59E1}" srcOrd="3" destOrd="0" parTransId="{C68B7FAE-17E1-43F9-A85B-D26339D439C7}" sibTransId="{DC561F4B-01D3-4160-B0A6-A8CA4663D88D}"/>
    <dgm:cxn modelId="{3BE2269B-8F6C-4E2C-8DF7-6ADE0DA2D4FB}" srcId="{E081A749-D8E3-4E6C-B716-4F2B75227221}" destId="{0996265D-FCC1-42E5-962D-F28AC17F4F35}" srcOrd="2" destOrd="0" parTransId="{EE8881EA-D6C7-44B0-92CB-7B2B4672ACB2}" sibTransId="{010518A5-2501-4444-BFDC-A6794D2E6821}"/>
    <dgm:cxn modelId="{8CFACEC0-9BDD-4C88-A1C7-0220242639AD}" type="presOf" srcId="{5580EF73-DB49-4AAA-8B4B-2C70AC7BC442}" destId="{FDB5FBA5-E27F-4C62-9A61-14BE60880B03}" srcOrd="0" destOrd="0" presId="urn:microsoft.com/office/officeart/2005/8/layout/hierarchy6"/>
    <dgm:cxn modelId="{D4699602-7C57-47AA-A23B-DD141A6A019B}" type="presOf" srcId="{85736344-F59E-4352-A1B5-EC98F7AA4F3B}" destId="{231AB367-42C2-42F0-ADCE-FA5B6603ADF8}" srcOrd="0" destOrd="0" presId="urn:microsoft.com/office/officeart/2005/8/layout/hierarchy6"/>
    <dgm:cxn modelId="{7969F552-7261-4167-8DB4-D3DB06EF58B1}" type="presOf" srcId="{A46B75AF-88ED-4DDE-9924-558F70CD2A09}" destId="{C6C459F8-319D-434C-874E-16A9E4BC515E}" srcOrd="0" destOrd="0" presId="urn:microsoft.com/office/officeart/2005/8/layout/hierarchy6"/>
    <dgm:cxn modelId="{3A28E6DC-8002-4E05-BA8B-4DDDA90A44C3}" type="presOf" srcId="{E081A749-D8E3-4E6C-B716-4F2B75227221}" destId="{D20F004C-920A-4F96-94F7-550A46EDC5B6}" srcOrd="0" destOrd="0" presId="urn:microsoft.com/office/officeart/2005/8/layout/hierarchy6"/>
    <dgm:cxn modelId="{C594963E-A18D-4BBE-A1A9-5444C182BD7F}" type="presOf" srcId="{EE8881EA-D6C7-44B0-92CB-7B2B4672ACB2}" destId="{F5A94A18-1A92-43DE-BFA0-34B625C0390A}" srcOrd="0" destOrd="0" presId="urn:microsoft.com/office/officeart/2005/8/layout/hierarchy6"/>
    <dgm:cxn modelId="{1507B7A7-F9D0-401A-8E48-E3A102D90C0C}" srcId="{E081A749-D8E3-4E6C-B716-4F2B75227221}" destId="{E2378D8C-DAB0-434E-BBB9-258741B547AD}" srcOrd="0" destOrd="0" parTransId="{A281EC62-EBF2-4297-BF2D-4694F63F4374}" sibTransId="{E6B3C7A7-DF6D-4490-B8E0-F85F91ED53FA}"/>
    <dgm:cxn modelId="{E0DF2382-7B3A-48CF-9901-886811F581B4}" type="presOf" srcId="{5CC4787D-3164-41B3-AE7F-51D98D56A9F1}" destId="{AF9A3FA0-93EB-4BA7-A254-BD78A769E686}" srcOrd="0" destOrd="0" presId="urn:microsoft.com/office/officeart/2005/8/layout/hierarchy6"/>
    <dgm:cxn modelId="{7B0686D1-E009-47D8-9F54-3D7C098CF14F}" srcId="{0996265D-FCC1-42E5-962D-F28AC17F4F35}" destId="{1537EA8B-96ED-4507-A678-A7CBAA4C10D0}" srcOrd="1" destOrd="0" parTransId="{A46B75AF-88ED-4DDE-9924-558F70CD2A09}" sibTransId="{2AF15EDC-9B03-4F58-8EAA-330B3C805CF0}"/>
    <dgm:cxn modelId="{CF5A5F58-33B5-4F66-B037-0D60F1F86379}" srcId="{BA8EBC6F-A1D3-4EB6-AC43-1C760750D767}" destId="{89657215-0E0C-4BE8-A04A-C62C281313EA}" srcOrd="0" destOrd="0" parTransId="{5580EF73-DB49-4AAA-8B4B-2C70AC7BC442}" sibTransId="{5785FE9A-C88F-4591-8A1B-76959E2C03ED}"/>
    <dgm:cxn modelId="{519D084C-C57D-426F-95C3-086EB9F926F7}" srcId="{E2378D8C-DAB0-434E-BBB9-258741B547AD}" destId="{D23C8F15-C685-401C-B7FB-7F9BBE9EC8AB}" srcOrd="1" destOrd="0" parTransId="{7A63B79C-C9E8-45C9-A8BB-5AD9B0670DC0}" sibTransId="{2B2F5D02-979D-4E4B-BDF3-A8426E6434D3}"/>
    <dgm:cxn modelId="{37C6921A-0443-4384-8667-733EA2103E8D}" type="presOf" srcId="{EC5E0EB5-1314-498A-A3F3-D27CD27F59E1}" destId="{62B2AA0D-22F8-4AE2-AE86-EA8BD6E0A77C}" srcOrd="1" destOrd="0" presId="urn:microsoft.com/office/officeart/2005/8/layout/hierarchy6"/>
    <dgm:cxn modelId="{3C3A4B4A-9E58-40B3-ACDB-B27BF0163CEE}" type="presOf" srcId="{D23C8F15-C685-401C-B7FB-7F9BBE9EC8AB}" destId="{3741F39A-4270-49CA-8A64-52BE3481E1E9}" srcOrd="0" destOrd="0" presId="urn:microsoft.com/office/officeart/2005/8/layout/hierarchy6"/>
    <dgm:cxn modelId="{B422AEAA-85EA-4366-8433-F7C437CEEBC7}" type="presOf" srcId="{E2378D8C-DAB0-434E-BBB9-258741B547AD}" destId="{F2F9DE2D-C6EF-45D4-A7E5-305FF2BE2B74}" srcOrd="0" destOrd="0" presId="urn:microsoft.com/office/officeart/2005/8/layout/hierarchy6"/>
    <dgm:cxn modelId="{B7D197F8-7B55-49B1-9EE1-D5D932CE423B}" type="presOf" srcId="{951E6631-A84B-4982-BAF1-163117B3C8C2}" destId="{73295FD3-E688-45D3-92A7-8FC55EDB4A28}" srcOrd="0" destOrd="0" presId="urn:microsoft.com/office/officeart/2005/8/layout/hierarchy6"/>
    <dgm:cxn modelId="{7AEAB9EB-EDE7-450C-A03F-D932BDA94830}" type="presOf" srcId="{C8CA268C-DAAA-4F97-B99E-A0DB38525009}" destId="{E0F22D8D-0585-4A2D-9814-BFE7F6005A3C}" srcOrd="1" destOrd="0" presId="urn:microsoft.com/office/officeart/2005/8/layout/hierarchy6"/>
    <dgm:cxn modelId="{434FDB7D-0A83-4CD0-990A-4D64B7A65009}" type="presParOf" srcId="{AF9A3FA0-93EB-4BA7-A254-BD78A769E686}" destId="{CA523E77-FE48-4CA0-AC49-717543131DA9}" srcOrd="0" destOrd="0" presId="urn:microsoft.com/office/officeart/2005/8/layout/hierarchy6"/>
    <dgm:cxn modelId="{88AFB3EE-1BEA-40A9-B202-E22B0C319522}" type="presParOf" srcId="{CA523E77-FE48-4CA0-AC49-717543131DA9}" destId="{34621A34-51A7-400D-985E-C76CE13CA4AC}" srcOrd="0" destOrd="0" presId="urn:microsoft.com/office/officeart/2005/8/layout/hierarchy6"/>
    <dgm:cxn modelId="{89AEF817-F0E8-4EC5-94AA-FA40DA53C555}" type="presParOf" srcId="{CA523E77-FE48-4CA0-AC49-717543131DA9}" destId="{2A20CACF-E3C7-43D8-B1E5-A3875AC4F33C}" srcOrd="1" destOrd="0" presId="urn:microsoft.com/office/officeart/2005/8/layout/hierarchy6"/>
    <dgm:cxn modelId="{26FCD0B9-2A29-4DDC-A3BA-3A96F143F4D1}" type="presParOf" srcId="{2A20CACF-E3C7-43D8-B1E5-A3875AC4F33C}" destId="{CC5D8E67-61BA-4010-8C26-67FE06324701}" srcOrd="0" destOrd="0" presId="urn:microsoft.com/office/officeart/2005/8/layout/hierarchy6"/>
    <dgm:cxn modelId="{E1041FBE-AA2B-4AE9-8F59-83E79A53D07E}" type="presParOf" srcId="{CC5D8E67-61BA-4010-8C26-67FE06324701}" destId="{D20F004C-920A-4F96-94F7-550A46EDC5B6}" srcOrd="0" destOrd="0" presId="urn:microsoft.com/office/officeart/2005/8/layout/hierarchy6"/>
    <dgm:cxn modelId="{00EE2BAA-363F-4732-9C42-02A659E1CED9}" type="presParOf" srcId="{CC5D8E67-61BA-4010-8C26-67FE06324701}" destId="{7E51FDC9-2CF6-44BD-AD17-C75FEEB32CFE}" srcOrd="1" destOrd="0" presId="urn:microsoft.com/office/officeart/2005/8/layout/hierarchy6"/>
    <dgm:cxn modelId="{00D9746D-CC5F-40B7-871F-397CF4EDBDA1}" type="presParOf" srcId="{7E51FDC9-2CF6-44BD-AD17-C75FEEB32CFE}" destId="{6580AB68-6B3E-445E-9CD8-B46FDBB0500F}" srcOrd="0" destOrd="0" presId="urn:microsoft.com/office/officeart/2005/8/layout/hierarchy6"/>
    <dgm:cxn modelId="{4B44952A-DCFC-4AEE-BC76-58213C336D5F}" type="presParOf" srcId="{7E51FDC9-2CF6-44BD-AD17-C75FEEB32CFE}" destId="{E1653F39-1562-4AC3-BA3E-6975D7D77F3C}" srcOrd="1" destOrd="0" presId="urn:microsoft.com/office/officeart/2005/8/layout/hierarchy6"/>
    <dgm:cxn modelId="{7684434D-7EB0-46D5-B8BC-940595AF1983}" type="presParOf" srcId="{E1653F39-1562-4AC3-BA3E-6975D7D77F3C}" destId="{F2F9DE2D-C6EF-45D4-A7E5-305FF2BE2B74}" srcOrd="0" destOrd="0" presId="urn:microsoft.com/office/officeart/2005/8/layout/hierarchy6"/>
    <dgm:cxn modelId="{658F919F-AC8C-4E18-9EB1-F1A12FF5DC7F}" type="presParOf" srcId="{E1653F39-1562-4AC3-BA3E-6975D7D77F3C}" destId="{C9A9AE3E-641C-4477-82B3-9EE7248341F6}" srcOrd="1" destOrd="0" presId="urn:microsoft.com/office/officeart/2005/8/layout/hierarchy6"/>
    <dgm:cxn modelId="{7E9EB212-762E-491C-AFBC-80F9F6355CBE}" type="presParOf" srcId="{C9A9AE3E-641C-4477-82B3-9EE7248341F6}" destId="{36441BE3-0718-42C9-B044-B7243C0FD2FB}" srcOrd="0" destOrd="0" presId="urn:microsoft.com/office/officeart/2005/8/layout/hierarchy6"/>
    <dgm:cxn modelId="{3EE2F84D-73E5-43F1-82A4-81B0B8E274C1}" type="presParOf" srcId="{C9A9AE3E-641C-4477-82B3-9EE7248341F6}" destId="{0F0CEBE4-8665-40AB-863C-32B0B39C3B93}" srcOrd="1" destOrd="0" presId="urn:microsoft.com/office/officeart/2005/8/layout/hierarchy6"/>
    <dgm:cxn modelId="{166467EB-3EA2-4700-8674-064FD36720E3}" type="presParOf" srcId="{0F0CEBE4-8665-40AB-863C-32B0B39C3B93}" destId="{73295FD3-E688-45D3-92A7-8FC55EDB4A28}" srcOrd="0" destOrd="0" presId="urn:microsoft.com/office/officeart/2005/8/layout/hierarchy6"/>
    <dgm:cxn modelId="{818356F0-A0D2-4C9C-AAC7-087D1855F790}" type="presParOf" srcId="{0F0CEBE4-8665-40AB-863C-32B0B39C3B93}" destId="{1E831536-A84B-4729-B799-FA491F45D936}" srcOrd="1" destOrd="0" presId="urn:microsoft.com/office/officeart/2005/8/layout/hierarchy6"/>
    <dgm:cxn modelId="{9AEB5811-410F-4ED2-858B-48A7C42DFCD3}" type="presParOf" srcId="{C9A9AE3E-641C-4477-82B3-9EE7248341F6}" destId="{51D5DDA4-B43E-4F8F-892C-E6CF992AB96E}" srcOrd="2" destOrd="0" presId="urn:microsoft.com/office/officeart/2005/8/layout/hierarchy6"/>
    <dgm:cxn modelId="{5C83156C-92AD-4468-8B3E-DC6868734E7D}" type="presParOf" srcId="{C9A9AE3E-641C-4477-82B3-9EE7248341F6}" destId="{C3C401D0-B189-48E6-BAD4-422B11C7398B}" srcOrd="3" destOrd="0" presId="urn:microsoft.com/office/officeart/2005/8/layout/hierarchy6"/>
    <dgm:cxn modelId="{10CE9C53-F5B0-486A-8FFB-D6BE3F972B35}" type="presParOf" srcId="{C3C401D0-B189-48E6-BAD4-422B11C7398B}" destId="{3741F39A-4270-49CA-8A64-52BE3481E1E9}" srcOrd="0" destOrd="0" presId="urn:microsoft.com/office/officeart/2005/8/layout/hierarchy6"/>
    <dgm:cxn modelId="{0A86DC47-04D9-4BEF-B269-81F5FF72E4AF}" type="presParOf" srcId="{C3C401D0-B189-48E6-BAD4-422B11C7398B}" destId="{70E0E0D6-CD52-40C8-82EC-7B60A38F7AE0}" srcOrd="1" destOrd="0" presId="urn:microsoft.com/office/officeart/2005/8/layout/hierarchy6"/>
    <dgm:cxn modelId="{767327AE-B7F5-4B4A-BA9A-DF0177F30072}" type="presParOf" srcId="{7E51FDC9-2CF6-44BD-AD17-C75FEEB32CFE}" destId="{B9653455-591E-40C8-B2B1-12807DFA26E1}" srcOrd="2" destOrd="0" presId="urn:microsoft.com/office/officeart/2005/8/layout/hierarchy6"/>
    <dgm:cxn modelId="{E15C6131-0A3F-4590-AAA5-11EB9B51A639}" type="presParOf" srcId="{7E51FDC9-2CF6-44BD-AD17-C75FEEB32CFE}" destId="{49011F92-04C0-430C-A42C-9D7F0C679B0D}" srcOrd="3" destOrd="0" presId="urn:microsoft.com/office/officeart/2005/8/layout/hierarchy6"/>
    <dgm:cxn modelId="{7E301DEC-C068-4462-AF97-9A009021F25B}" type="presParOf" srcId="{49011F92-04C0-430C-A42C-9D7F0C679B0D}" destId="{DAAC7A0F-03EE-4649-8EC7-4A58AAFF438A}" srcOrd="0" destOrd="0" presId="urn:microsoft.com/office/officeart/2005/8/layout/hierarchy6"/>
    <dgm:cxn modelId="{4D61FED9-6148-4415-BD20-E3BCF28F55F9}" type="presParOf" srcId="{49011F92-04C0-430C-A42C-9D7F0C679B0D}" destId="{30DC3A8A-6816-46F0-A7A2-A86F41D5A0AF}" srcOrd="1" destOrd="0" presId="urn:microsoft.com/office/officeart/2005/8/layout/hierarchy6"/>
    <dgm:cxn modelId="{71ACF2D8-222B-41E1-8AC1-C1F7D454D4EE}" type="presParOf" srcId="{30DC3A8A-6816-46F0-A7A2-A86F41D5A0AF}" destId="{FDB5FBA5-E27F-4C62-9A61-14BE60880B03}" srcOrd="0" destOrd="0" presId="urn:microsoft.com/office/officeart/2005/8/layout/hierarchy6"/>
    <dgm:cxn modelId="{E846FA06-E56C-4382-BCB8-63E496CA48D6}" type="presParOf" srcId="{30DC3A8A-6816-46F0-A7A2-A86F41D5A0AF}" destId="{3DE80BFB-D745-4C43-8B1B-1E5129C3F8D7}" srcOrd="1" destOrd="0" presId="urn:microsoft.com/office/officeart/2005/8/layout/hierarchy6"/>
    <dgm:cxn modelId="{D19142BA-AA70-43A0-83A2-FE7B470ED53C}" type="presParOf" srcId="{3DE80BFB-D745-4C43-8B1B-1E5129C3F8D7}" destId="{09918EDF-69C6-4A10-B646-E5E12144419B}" srcOrd="0" destOrd="0" presId="urn:microsoft.com/office/officeart/2005/8/layout/hierarchy6"/>
    <dgm:cxn modelId="{80DAEAF3-98C2-4964-9A82-34F38F6EBB4F}" type="presParOf" srcId="{3DE80BFB-D745-4C43-8B1B-1E5129C3F8D7}" destId="{043E2A37-F8B4-4921-A976-A96DFC26A1C3}" srcOrd="1" destOrd="0" presId="urn:microsoft.com/office/officeart/2005/8/layout/hierarchy6"/>
    <dgm:cxn modelId="{D7A504E8-DDA2-4A00-9001-0D4B00854F98}" type="presParOf" srcId="{7E51FDC9-2CF6-44BD-AD17-C75FEEB32CFE}" destId="{F5A94A18-1A92-43DE-BFA0-34B625C0390A}" srcOrd="4" destOrd="0" presId="urn:microsoft.com/office/officeart/2005/8/layout/hierarchy6"/>
    <dgm:cxn modelId="{DC6414A8-36EC-42C8-BDD0-A1AD86560BFD}" type="presParOf" srcId="{7E51FDC9-2CF6-44BD-AD17-C75FEEB32CFE}" destId="{8626B6BF-586E-44F6-A2D5-3DD9DAFE0888}" srcOrd="5" destOrd="0" presId="urn:microsoft.com/office/officeart/2005/8/layout/hierarchy6"/>
    <dgm:cxn modelId="{940D2251-6E62-4435-BC04-91BF1CC55B2A}" type="presParOf" srcId="{8626B6BF-586E-44F6-A2D5-3DD9DAFE0888}" destId="{F2264C42-9CF2-4016-9655-1893BD640D79}" srcOrd="0" destOrd="0" presId="urn:microsoft.com/office/officeart/2005/8/layout/hierarchy6"/>
    <dgm:cxn modelId="{9A58A80F-C6EC-406C-A08B-975F413F754A}" type="presParOf" srcId="{8626B6BF-586E-44F6-A2D5-3DD9DAFE0888}" destId="{98B8A840-3E1F-4B58-BE07-57853309B818}" srcOrd="1" destOrd="0" presId="urn:microsoft.com/office/officeart/2005/8/layout/hierarchy6"/>
    <dgm:cxn modelId="{BB9484C1-5902-476A-96F7-C8103BCAB84B}" type="presParOf" srcId="{98B8A840-3E1F-4B58-BE07-57853309B818}" destId="{231AB367-42C2-42F0-ADCE-FA5B6603ADF8}" srcOrd="0" destOrd="0" presId="urn:microsoft.com/office/officeart/2005/8/layout/hierarchy6"/>
    <dgm:cxn modelId="{983A171D-CEDC-4AD7-B28D-61C3B08E6086}" type="presParOf" srcId="{98B8A840-3E1F-4B58-BE07-57853309B818}" destId="{3DBD037C-5839-4D41-8D97-4CB726B04265}" srcOrd="1" destOrd="0" presId="urn:microsoft.com/office/officeart/2005/8/layout/hierarchy6"/>
    <dgm:cxn modelId="{03D90CAC-91B0-4875-949C-993827E2A092}" type="presParOf" srcId="{3DBD037C-5839-4D41-8D97-4CB726B04265}" destId="{6C45EC24-B4D6-443B-AB06-72ACF81A1A06}" srcOrd="0" destOrd="0" presId="urn:microsoft.com/office/officeart/2005/8/layout/hierarchy6"/>
    <dgm:cxn modelId="{51EE0137-6868-4987-A0F2-3E538AF8D799}" type="presParOf" srcId="{3DBD037C-5839-4D41-8D97-4CB726B04265}" destId="{5940CEC2-AC64-44E4-9BD9-B8D8440714F4}" srcOrd="1" destOrd="0" presId="urn:microsoft.com/office/officeart/2005/8/layout/hierarchy6"/>
    <dgm:cxn modelId="{0BDCF413-1D2F-4F42-AB49-A41BF9BE3C8D}" type="presParOf" srcId="{98B8A840-3E1F-4B58-BE07-57853309B818}" destId="{C6C459F8-319D-434C-874E-16A9E4BC515E}" srcOrd="2" destOrd="0" presId="urn:microsoft.com/office/officeart/2005/8/layout/hierarchy6"/>
    <dgm:cxn modelId="{98503CBE-6285-4E87-B988-2BA75A8FD144}" type="presParOf" srcId="{98B8A840-3E1F-4B58-BE07-57853309B818}" destId="{22A01E89-AC6A-4C19-BAD5-ADEAD82957F1}" srcOrd="3" destOrd="0" presId="urn:microsoft.com/office/officeart/2005/8/layout/hierarchy6"/>
    <dgm:cxn modelId="{012E1ADB-A748-444B-A30A-FEA1BDDF350A}" type="presParOf" srcId="{22A01E89-AC6A-4C19-BAD5-ADEAD82957F1}" destId="{D315FA19-27E0-4B8C-8A91-115DAA8618A6}" srcOrd="0" destOrd="0" presId="urn:microsoft.com/office/officeart/2005/8/layout/hierarchy6"/>
    <dgm:cxn modelId="{2C330EC7-ED00-4CDA-82F8-BDE82F34EC0A}" type="presParOf" srcId="{22A01E89-AC6A-4C19-BAD5-ADEAD82957F1}" destId="{C5094C34-59AF-45B5-A14C-D8192C215EAB}" srcOrd="1" destOrd="0" presId="urn:microsoft.com/office/officeart/2005/8/layout/hierarchy6"/>
    <dgm:cxn modelId="{72C11657-4163-4CBF-8812-D9C6E2631C4B}" type="presParOf" srcId="{AF9A3FA0-93EB-4BA7-A254-BD78A769E686}" destId="{5787F3D5-6BEA-4E12-9BAF-F8EDF0A475D7}" srcOrd="1" destOrd="0" presId="urn:microsoft.com/office/officeart/2005/8/layout/hierarchy6"/>
    <dgm:cxn modelId="{23EFC315-C240-41F7-9102-D79F772A258C}" type="presParOf" srcId="{5787F3D5-6BEA-4E12-9BAF-F8EDF0A475D7}" destId="{464FB19A-1E89-4EA3-9230-06DEBA83AEAC}" srcOrd="0" destOrd="0" presId="urn:microsoft.com/office/officeart/2005/8/layout/hierarchy6"/>
    <dgm:cxn modelId="{C9CAD3CA-B1C1-4019-861D-93403DF20CE7}" type="presParOf" srcId="{464FB19A-1E89-4EA3-9230-06DEBA83AEAC}" destId="{4D9725C5-0AA2-452E-B244-57F8BF89E6B0}" srcOrd="0" destOrd="0" presId="urn:microsoft.com/office/officeart/2005/8/layout/hierarchy6"/>
    <dgm:cxn modelId="{851600AF-4B24-4304-9A3D-042023844751}" type="presParOf" srcId="{464FB19A-1E89-4EA3-9230-06DEBA83AEAC}" destId="{4A244E55-1FE9-49D1-A4D8-5653009E5556}" srcOrd="1" destOrd="0" presId="urn:microsoft.com/office/officeart/2005/8/layout/hierarchy6"/>
    <dgm:cxn modelId="{64FEAFD4-3D59-43CE-8348-2ABDB3AF4370}" type="presParOf" srcId="{5787F3D5-6BEA-4E12-9BAF-F8EDF0A475D7}" destId="{0E630C9D-CB77-4649-8787-BAE53BFAD006}" srcOrd="1" destOrd="0" presId="urn:microsoft.com/office/officeart/2005/8/layout/hierarchy6"/>
    <dgm:cxn modelId="{33AC48F3-D36D-45C4-A946-4EBEF6F8219C}" type="presParOf" srcId="{0E630C9D-CB77-4649-8787-BAE53BFAD006}" destId="{8C80B9F0-44F4-4F45-B1D5-DAB60C80F34D}" srcOrd="0" destOrd="0" presId="urn:microsoft.com/office/officeart/2005/8/layout/hierarchy6"/>
    <dgm:cxn modelId="{81054D13-C256-42E4-9AC9-BB4D9C049A3A}" type="presParOf" srcId="{5787F3D5-6BEA-4E12-9BAF-F8EDF0A475D7}" destId="{B2513174-4D14-4FD3-928B-8704A0A18809}" srcOrd="2" destOrd="0" presId="urn:microsoft.com/office/officeart/2005/8/layout/hierarchy6"/>
    <dgm:cxn modelId="{5E7EA9E7-764C-4373-8D47-11F1D2A5A4B4}" type="presParOf" srcId="{B2513174-4D14-4FD3-928B-8704A0A18809}" destId="{270CA625-1BB0-45E8-8100-2B07BE078905}" srcOrd="0" destOrd="0" presId="urn:microsoft.com/office/officeart/2005/8/layout/hierarchy6"/>
    <dgm:cxn modelId="{88A1EA54-3031-4711-8563-AF022B0F435A}" type="presParOf" srcId="{B2513174-4D14-4FD3-928B-8704A0A18809}" destId="{E0F22D8D-0585-4A2D-9814-BFE7F6005A3C}" srcOrd="1" destOrd="0" presId="urn:microsoft.com/office/officeart/2005/8/layout/hierarchy6"/>
    <dgm:cxn modelId="{ACDB6AF2-50D4-4841-9479-F5C2A00413BF}" type="presParOf" srcId="{5787F3D5-6BEA-4E12-9BAF-F8EDF0A475D7}" destId="{1272185D-C30A-4792-9769-78D552156EE0}" srcOrd="3" destOrd="0" presId="urn:microsoft.com/office/officeart/2005/8/layout/hierarchy6"/>
    <dgm:cxn modelId="{A1873F01-EEA5-41E5-B8A2-2B279EEDFF84}" type="presParOf" srcId="{1272185D-C30A-4792-9769-78D552156EE0}" destId="{8B06BFBA-77D9-4781-8075-495D1170036C}" srcOrd="0" destOrd="0" presId="urn:microsoft.com/office/officeart/2005/8/layout/hierarchy6"/>
    <dgm:cxn modelId="{057510FA-9734-494A-AD29-ED742B9059A3}" type="presParOf" srcId="{5787F3D5-6BEA-4E12-9BAF-F8EDF0A475D7}" destId="{BCEC946E-2A72-4B5C-90F0-8E9C56E62DBF}" srcOrd="4" destOrd="0" presId="urn:microsoft.com/office/officeart/2005/8/layout/hierarchy6"/>
    <dgm:cxn modelId="{08ED7AED-2387-49EC-946D-46052E8E4C05}" type="presParOf" srcId="{BCEC946E-2A72-4B5C-90F0-8E9C56E62DBF}" destId="{805C5E78-1054-47BF-8B09-DE61C13F5422}" srcOrd="0" destOrd="0" presId="urn:microsoft.com/office/officeart/2005/8/layout/hierarchy6"/>
    <dgm:cxn modelId="{138B97FE-92F1-4A85-8018-5C098AB479C2}" type="presParOf" srcId="{BCEC946E-2A72-4B5C-90F0-8E9C56E62DBF}" destId="{62B2AA0D-22F8-4AE2-AE86-EA8BD6E0A77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538E7D-9724-4BA4-8B9B-BCFCEA788D6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90519A4-7995-4074-8AE7-AD79AE67BEF1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7BC21D-F401-43AD-873B-21C245087364}" type="parTrans" cxnId="{BBF10684-73A5-42DE-B61D-622D2D06D343}">
      <dgm:prSet/>
      <dgm:spPr/>
      <dgm:t>
        <a:bodyPr/>
        <a:lstStyle/>
        <a:p>
          <a:endParaRPr lang="en-US"/>
        </a:p>
      </dgm:t>
    </dgm:pt>
    <dgm:pt modelId="{D11D92B1-BBA9-4155-A5B1-95C96FBB5ED2}" type="sibTrans" cxnId="{BBF10684-73A5-42DE-B61D-622D2D06D343}">
      <dgm:prSet/>
      <dgm:spPr/>
      <dgm:t>
        <a:bodyPr/>
        <a:lstStyle/>
        <a:p>
          <a:endParaRPr lang="en-US"/>
        </a:p>
      </dgm:t>
    </dgm:pt>
    <dgm:pt modelId="{B596D6DF-86F3-4F15-B995-7FBF4BDA1BE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C37BF1CE-B05B-4B98-849E-A4B91938147C}" type="parTrans" cxnId="{CC6D070D-3664-4089-A26C-7F7D1B523056}">
      <dgm:prSet/>
      <dgm:spPr/>
      <dgm:t>
        <a:bodyPr/>
        <a:lstStyle/>
        <a:p>
          <a:endParaRPr lang="en-US"/>
        </a:p>
      </dgm:t>
    </dgm:pt>
    <dgm:pt modelId="{2497F9BB-DC3E-4521-8FDB-E9868400A93C}" type="sibTrans" cxnId="{CC6D070D-3664-4089-A26C-7F7D1B523056}">
      <dgm:prSet/>
      <dgm:spPr/>
      <dgm:t>
        <a:bodyPr/>
        <a:lstStyle/>
        <a:p>
          <a:endParaRPr lang="en-US"/>
        </a:p>
      </dgm:t>
    </dgm:pt>
    <dgm:pt modelId="{A00435F1-AE6C-496A-8F33-637C7C123F9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201DFEDD-9EE9-4B15-91CC-3ACB307C7481}" type="parTrans" cxnId="{3F2FACA6-2023-44D7-966C-5D74902E2381}">
      <dgm:prSet/>
      <dgm:spPr/>
      <dgm:t>
        <a:bodyPr/>
        <a:lstStyle/>
        <a:p>
          <a:endParaRPr lang="en-US"/>
        </a:p>
      </dgm:t>
    </dgm:pt>
    <dgm:pt modelId="{C8489B19-5782-4B0C-BE83-467AD44E2F6F}" type="sibTrans" cxnId="{3F2FACA6-2023-44D7-966C-5D74902E2381}">
      <dgm:prSet/>
      <dgm:spPr/>
      <dgm:t>
        <a:bodyPr/>
        <a:lstStyle/>
        <a:p>
          <a:endParaRPr lang="en-US"/>
        </a:p>
      </dgm:t>
    </dgm:pt>
    <dgm:pt modelId="{12518D77-3D28-4324-86AF-DD22CC46F161}">
      <dgm:prSet phldrT="[Text]"/>
      <dgm:spPr/>
      <dgm:t>
        <a:bodyPr/>
        <a:lstStyle/>
        <a:p>
          <a:r>
            <a:rPr lang="en-US"/>
            <a:t>3</a:t>
          </a:r>
          <a:endParaRPr lang="en-US" dirty="0"/>
        </a:p>
      </dgm:t>
    </dgm:pt>
    <dgm:pt modelId="{E2B5DB41-66B4-436E-A2BD-A90A4C5682A9}" type="parTrans" cxnId="{AEC9DE5E-13B5-4D46-AE00-E9F138752502}">
      <dgm:prSet/>
      <dgm:spPr/>
      <dgm:t>
        <a:bodyPr/>
        <a:lstStyle/>
        <a:p>
          <a:endParaRPr lang="en-US"/>
        </a:p>
      </dgm:t>
    </dgm:pt>
    <dgm:pt modelId="{F9A792FD-3514-4077-B9FB-5B3E9D8010FD}" type="sibTrans" cxnId="{AEC9DE5E-13B5-4D46-AE00-E9F138752502}">
      <dgm:prSet/>
      <dgm:spPr/>
      <dgm:t>
        <a:bodyPr/>
        <a:lstStyle/>
        <a:p>
          <a:endParaRPr lang="en-US"/>
        </a:p>
      </dgm:t>
    </dgm:pt>
    <dgm:pt modelId="{1E581507-EC68-4796-8738-099F15679396}" type="pres">
      <dgm:prSet presAssocID="{18538E7D-9724-4BA4-8B9B-BCFCEA788D66}" presName="Name0" presStyleCnt="0">
        <dgm:presLayoutVars>
          <dgm:dir/>
          <dgm:animLvl val="lvl"/>
          <dgm:resizeHandles val="exact"/>
        </dgm:presLayoutVars>
      </dgm:prSet>
      <dgm:spPr/>
    </dgm:pt>
    <dgm:pt modelId="{467CA1D7-ADA1-46C8-ABCC-1078F835CF77}" type="pres">
      <dgm:prSet presAssocID="{790519A4-7995-4074-8AE7-AD79AE67BEF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A11D6-FA27-4C84-A688-00DF884D3CE0}" type="pres">
      <dgm:prSet presAssocID="{D11D92B1-BBA9-4155-A5B1-95C96FBB5ED2}" presName="parTxOnlySpace" presStyleCnt="0"/>
      <dgm:spPr/>
    </dgm:pt>
    <dgm:pt modelId="{66ED7BD5-B7A3-4B6C-B057-AC9CF3F527A5}" type="pres">
      <dgm:prSet presAssocID="{12518D77-3D28-4324-86AF-DD22CC46F16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71CEF-EE74-4F2D-AFA9-823FA19EE485}" type="pres">
      <dgm:prSet presAssocID="{F9A792FD-3514-4077-B9FB-5B3E9D8010FD}" presName="parTxOnlySpace" presStyleCnt="0"/>
      <dgm:spPr/>
    </dgm:pt>
    <dgm:pt modelId="{0DC16B67-FB9D-4739-850C-C741860193B0}" type="pres">
      <dgm:prSet presAssocID="{B596D6DF-86F3-4F15-B995-7FBF4BDA1BE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0F779-82C5-4EE2-8F74-C6189190D4F3}" type="pres">
      <dgm:prSet presAssocID="{2497F9BB-DC3E-4521-8FDB-E9868400A93C}" presName="parTxOnlySpace" presStyleCnt="0"/>
      <dgm:spPr/>
    </dgm:pt>
    <dgm:pt modelId="{74E54176-E5D9-42DC-9352-7EBAF11427A9}" type="pres">
      <dgm:prSet presAssocID="{A00435F1-AE6C-496A-8F33-637C7C123F9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8A2AD3-6B27-44F0-BD6B-388CCF1A8F95}" type="presOf" srcId="{12518D77-3D28-4324-86AF-DD22CC46F161}" destId="{66ED7BD5-B7A3-4B6C-B057-AC9CF3F527A5}" srcOrd="0" destOrd="0" presId="urn:microsoft.com/office/officeart/2005/8/layout/chevron1"/>
    <dgm:cxn modelId="{7FC060B7-3679-48FE-B471-6E2FC07176DF}" type="presOf" srcId="{18538E7D-9724-4BA4-8B9B-BCFCEA788D66}" destId="{1E581507-EC68-4796-8738-099F15679396}" srcOrd="0" destOrd="0" presId="urn:microsoft.com/office/officeart/2005/8/layout/chevron1"/>
    <dgm:cxn modelId="{CC6D070D-3664-4089-A26C-7F7D1B523056}" srcId="{18538E7D-9724-4BA4-8B9B-BCFCEA788D66}" destId="{B596D6DF-86F3-4F15-B995-7FBF4BDA1BE6}" srcOrd="2" destOrd="0" parTransId="{C37BF1CE-B05B-4B98-849E-A4B91938147C}" sibTransId="{2497F9BB-DC3E-4521-8FDB-E9868400A93C}"/>
    <dgm:cxn modelId="{AEC9DE5E-13B5-4D46-AE00-E9F138752502}" srcId="{18538E7D-9724-4BA4-8B9B-BCFCEA788D66}" destId="{12518D77-3D28-4324-86AF-DD22CC46F161}" srcOrd="1" destOrd="0" parTransId="{E2B5DB41-66B4-436E-A2BD-A90A4C5682A9}" sibTransId="{F9A792FD-3514-4077-B9FB-5B3E9D8010FD}"/>
    <dgm:cxn modelId="{BBF10684-73A5-42DE-B61D-622D2D06D343}" srcId="{18538E7D-9724-4BA4-8B9B-BCFCEA788D66}" destId="{790519A4-7995-4074-8AE7-AD79AE67BEF1}" srcOrd="0" destOrd="0" parTransId="{C47BC21D-F401-43AD-873B-21C245087364}" sibTransId="{D11D92B1-BBA9-4155-A5B1-95C96FBB5ED2}"/>
    <dgm:cxn modelId="{3F2FACA6-2023-44D7-966C-5D74902E2381}" srcId="{18538E7D-9724-4BA4-8B9B-BCFCEA788D66}" destId="{A00435F1-AE6C-496A-8F33-637C7C123F93}" srcOrd="3" destOrd="0" parTransId="{201DFEDD-9EE9-4B15-91CC-3ACB307C7481}" sibTransId="{C8489B19-5782-4B0C-BE83-467AD44E2F6F}"/>
    <dgm:cxn modelId="{FD00037E-5258-491F-B10B-843E307DD76B}" type="presOf" srcId="{B596D6DF-86F3-4F15-B995-7FBF4BDA1BE6}" destId="{0DC16B67-FB9D-4739-850C-C741860193B0}" srcOrd="0" destOrd="0" presId="urn:microsoft.com/office/officeart/2005/8/layout/chevron1"/>
    <dgm:cxn modelId="{C56F2F60-49D7-4DF4-8234-F493BF403F0A}" type="presOf" srcId="{790519A4-7995-4074-8AE7-AD79AE67BEF1}" destId="{467CA1D7-ADA1-46C8-ABCC-1078F835CF77}" srcOrd="0" destOrd="0" presId="urn:microsoft.com/office/officeart/2005/8/layout/chevron1"/>
    <dgm:cxn modelId="{6A566086-BC30-48BE-BF43-E8A23C527FD4}" type="presOf" srcId="{A00435F1-AE6C-496A-8F33-637C7C123F93}" destId="{74E54176-E5D9-42DC-9352-7EBAF11427A9}" srcOrd="0" destOrd="0" presId="urn:microsoft.com/office/officeart/2005/8/layout/chevron1"/>
    <dgm:cxn modelId="{44BFCFD5-77CB-4231-8A52-310DC58B0615}" type="presParOf" srcId="{1E581507-EC68-4796-8738-099F15679396}" destId="{467CA1D7-ADA1-46C8-ABCC-1078F835CF77}" srcOrd="0" destOrd="0" presId="urn:microsoft.com/office/officeart/2005/8/layout/chevron1"/>
    <dgm:cxn modelId="{DB6A3DD6-FB38-48A3-B3AD-2E848731A4C0}" type="presParOf" srcId="{1E581507-EC68-4796-8738-099F15679396}" destId="{D87A11D6-FA27-4C84-A688-00DF884D3CE0}" srcOrd="1" destOrd="0" presId="urn:microsoft.com/office/officeart/2005/8/layout/chevron1"/>
    <dgm:cxn modelId="{9CFB86AF-0285-4790-9D0F-D0297C18A06E}" type="presParOf" srcId="{1E581507-EC68-4796-8738-099F15679396}" destId="{66ED7BD5-B7A3-4B6C-B057-AC9CF3F527A5}" srcOrd="2" destOrd="0" presId="urn:microsoft.com/office/officeart/2005/8/layout/chevron1"/>
    <dgm:cxn modelId="{10100261-F971-42E3-AC5D-8CD9F097DE9F}" type="presParOf" srcId="{1E581507-EC68-4796-8738-099F15679396}" destId="{A5D71CEF-EE74-4F2D-AFA9-823FA19EE485}" srcOrd="3" destOrd="0" presId="urn:microsoft.com/office/officeart/2005/8/layout/chevron1"/>
    <dgm:cxn modelId="{F661A189-7366-4567-B70E-CE92DFA18EA7}" type="presParOf" srcId="{1E581507-EC68-4796-8738-099F15679396}" destId="{0DC16B67-FB9D-4739-850C-C741860193B0}" srcOrd="4" destOrd="0" presId="urn:microsoft.com/office/officeart/2005/8/layout/chevron1"/>
    <dgm:cxn modelId="{A665CA39-2DE3-477D-AAF3-E016A31003DA}" type="presParOf" srcId="{1E581507-EC68-4796-8738-099F15679396}" destId="{F940F779-82C5-4EE2-8F74-C6189190D4F3}" srcOrd="5" destOrd="0" presId="urn:microsoft.com/office/officeart/2005/8/layout/chevron1"/>
    <dgm:cxn modelId="{09CB4F4B-33D1-40C7-8E0E-3310CC357F76}" type="presParOf" srcId="{1E581507-EC68-4796-8738-099F15679396}" destId="{74E54176-E5D9-42DC-9352-7EBAF11427A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C5E78-1054-47BF-8B09-DE61C13F5422}">
      <dsp:nvSpPr>
        <dsp:cNvPr id="0" name=""/>
        <dsp:cNvSpPr/>
      </dsp:nvSpPr>
      <dsp:spPr>
        <a:xfrm>
          <a:off x="0" y="1527804"/>
          <a:ext cx="6096000" cy="534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Level 3</a:t>
          </a:r>
        </a:p>
      </dsp:txBody>
      <dsp:txXfrm>
        <a:off x="0" y="1527804"/>
        <a:ext cx="1828800" cy="534590"/>
      </dsp:txXfrm>
    </dsp:sp>
    <dsp:sp modelId="{270CA625-1BB0-45E8-8100-2B07BE078905}">
      <dsp:nvSpPr>
        <dsp:cNvPr id="0" name=""/>
        <dsp:cNvSpPr/>
      </dsp:nvSpPr>
      <dsp:spPr>
        <a:xfrm>
          <a:off x="0" y="904115"/>
          <a:ext cx="6096000" cy="534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Level 2</a:t>
          </a:r>
        </a:p>
      </dsp:txBody>
      <dsp:txXfrm>
        <a:off x="0" y="904115"/>
        <a:ext cx="1828800" cy="534590"/>
      </dsp:txXfrm>
    </dsp:sp>
    <dsp:sp modelId="{4D9725C5-0AA2-452E-B244-57F8BF89E6B0}">
      <dsp:nvSpPr>
        <dsp:cNvPr id="0" name=""/>
        <dsp:cNvSpPr/>
      </dsp:nvSpPr>
      <dsp:spPr>
        <a:xfrm>
          <a:off x="0" y="280426"/>
          <a:ext cx="6096000" cy="534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Level 1</a:t>
          </a:r>
        </a:p>
      </dsp:txBody>
      <dsp:txXfrm>
        <a:off x="0" y="280426"/>
        <a:ext cx="1828800" cy="534590"/>
      </dsp:txXfrm>
    </dsp:sp>
    <dsp:sp modelId="{D20F004C-920A-4F96-94F7-550A46EDC5B6}">
      <dsp:nvSpPr>
        <dsp:cNvPr id="0" name=""/>
        <dsp:cNvSpPr/>
      </dsp:nvSpPr>
      <dsp:spPr>
        <a:xfrm>
          <a:off x="3567320" y="324975"/>
          <a:ext cx="668238" cy="445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</a:t>
          </a:r>
        </a:p>
      </dsp:txBody>
      <dsp:txXfrm>
        <a:off x="3580368" y="338023"/>
        <a:ext cx="642142" cy="419396"/>
      </dsp:txXfrm>
    </dsp:sp>
    <dsp:sp modelId="{6580AB68-6B3E-445E-9CD8-B46FDBB0500F}">
      <dsp:nvSpPr>
        <dsp:cNvPr id="0" name=""/>
        <dsp:cNvSpPr/>
      </dsp:nvSpPr>
      <dsp:spPr>
        <a:xfrm>
          <a:off x="2598375" y="770467"/>
          <a:ext cx="1303064" cy="178196"/>
        </a:xfrm>
        <a:custGeom>
          <a:avLst/>
          <a:gdLst/>
          <a:ahLst/>
          <a:cxnLst/>
          <a:rect l="0" t="0" r="0" b="0"/>
          <a:pathLst>
            <a:path>
              <a:moveTo>
                <a:pt x="1303064" y="0"/>
              </a:moveTo>
              <a:lnTo>
                <a:pt x="1303064" y="89098"/>
              </a:lnTo>
              <a:lnTo>
                <a:pt x="0" y="89098"/>
              </a:lnTo>
              <a:lnTo>
                <a:pt x="0" y="17819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9DE2D-C6EF-45D4-A7E5-305FF2BE2B74}">
      <dsp:nvSpPr>
        <dsp:cNvPr id="0" name=""/>
        <dsp:cNvSpPr/>
      </dsp:nvSpPr>
      <dsp:spPr>
        <a:xfrm>
          <a:off x="2264256" y="948664"/>
          <a:ext cx="668238" cy="445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B</a:t>
          </a:r>
        </a:p>
      </dsp:txBody>
      <dsp:txXfrm>
        <a:off x="2277304" y="961712"/>
        <a:ext cx="642142" cy="419396"/>
      </dsp:txXfrm>
    </dsp:sp>
    <dsp:sp modelId="{36441BE3-0718-42C9-B044-B7243C0FD2FB}">
      <dsp:nvSpPr>
        <dsp:cNvPr id="0" name=""/>
        <dsp:cNvSpPr/>
      </dsp:nvSpPr>
      <dsp:spPr>
        <a:xfrm>
          <a:off x="2164020" y="1394156"/>
          <a:ext cx="434354" cy="178196"/>
        </a:xfrm>
        <a:custGeom>
          <a:avLst/>
          <a:gdLst/>
          <a:ahLst/>
          <a:cxnLst/>
          <a:rect l="0" t="0" r="0" b="0"/>
          <a:pathLst>
            <a:path>
              <a:moveTo>
                <a:pt x="434354" y="0"/>
              </a:moveTo>
              <a:lnTo>
                <a:pt x="434354" y="89098"/>
              </a:lnTo>
              <a:lnTo>
                <a:pt x="0" y="89098"/>
              </a:lnTo>
              <a:lnTo>
                <a:pt x="0" y="1781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95FD3-E688-45D3-92A7-8FC55EDB4A28}">
      <dsp:nvSpPr>
        <dsp:cNvPr id="0" name=""/>
        <dsp:cNvSpPr/>
      </dsp:nvSpPr>
      <dsp:spPr>
        <a:xfrm>
          <a:off x="1829901" y="1572353"/>
          <a:ext cx="668238" cy="445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</a:t>
          </a:r>
        </a:p>
      </dsp:txBody>
      <dsp:txXfrm>
        <a:off x="1842949" y="1585401"/>
        <a:ext cx="642142" cy="419396"/>
      </dsp:txXfrm>
    </dsp:sp>
    <dsp:sp modelId="{51D5DDA4-B43E-4F8F-892C-E6CF992AB96E}">
      <dsp:nvSpPr>
        <dsp:cNvPr id="0" name=""/>
        <dsp:cNvSpPr/>
      </dsp:nvSpPr>
      <dsp:spPr>
        <a:xfrm>
          <a:off x="2598375" y="1394156"/>
          <a:ext cx="434354" cy="178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98"/>
              </a:lnTo>
              <a:lnTo>
                <a:pt x="434354" y="89098"/>
              </a:lnTo>
              <a:lnTo>
                <a:pt x="434354" y="1781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1F39A-4270-49CA-8A64-52BE3481E1E9}">
      <dsp:nvSpPr>
        <dsp:cNvPr id="0" name=""/>
        <dsp:cNvSpPr/>
      </dsp:nvSpPr>
      <dsp:spPr>
        <a:xfrm>
          <a:off x="2698611" y="1572353"/>
          <a:ext cx="668238" cy="445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</a:t>
          </a:r>
        </a:p>
      </dsp:txBody>
      <dsp:txXfrm>
        <a:off x="2711659" y="1585401"/>
        <a:ext cx="642142" cy="419396"/>
      </dsp:txXfrm>
    </dsp:sp>
    <dsp:sp modelId="{B9653455-591E-40C8-B2B1-12807DFA26E1}">
      <dsp:nvSpPr>
        <dsp:cNvPr id="0" name=""/>
        <dsp:cNvSpPr/>
      </dsp:nvSpPr>
      <dsp:spPr>
        <a:xfrm>
          <a:off x="3855720" y="770467"/>
          <a:ext cx="91440" cy="178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19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C7A0F-03EE-4649-8EC7-4A58AAFF438A}">
      <dsp:nvSpPr>
        <dsp:cNvPr id="0" name=""/>
        <dsp:cNvSpPr/>
      </dsp:nvSpPr>
      <dsp:spPr>
        <a:xfrm>
          <a:off x="3567320" y="948664"/>
          <a:ext cx="668238" cy="445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</a:t>
          </a:r>
        </a:p>
      </dsp:txBody>
      <dsp:txXfrm>
        <a:off x="3580368" y="961712"/>
        <a:ext cx="642142" cy="419396"/>
      </dsp:txXfrm>
    </dsp:sp>
    <dsp:sp modelId="{FDB5FBA5-E27F-4C62-9A61-14BE60880B03}">
      <dsp:nvSpPr>
        <dsp:cNvPr id="0" name=""/>
        <dsp:cNvSpPr/>
      </dsp:nvSpPr>
      <dsp:spPr>
        <a:xfrm>
          <a:off x="3855720" y="1394156"/>
          <a:ext cx="91440" cy="178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1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18EDF-69C6-4A10-B646-E5E12144419B}">
      <dsp:nvSpPr>
        <dsp:cNvPr id="0" name=""/>
        <dsp:cNvSpPr/>
      </dsp:nvSpPr>
      <dsp:spPr>
        <a:xfrm>
          <a:off x="3567320" y="1572353"/>
          <a:ext cx="668238" cy="445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G</a:t>
          </a:r>
        </a:p>
      </dsp:txBody>
      <dsp:txXfrm>
        <a:off x="3580368" y="1585401"/>
        <a:ext cx="642142" cy="419396"/>
      </dsp:txXfrm>
    </dsp:sp>
    <dsp:sp modelId="{F5A94A18-1A92-43DE-BFA0-34B625C0390A}">
      <dsp:nvSpPr>
        <dsp:cNvPr id="0" name=""/>
        <dsp:cNvSpPr/>
      </dsp:nvSpPr>
      <dsp:spPr>
        <a:xfrm>
          <a:off x="3901440" y="770467"/>
          <a:ext cx="1303064" cy="178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98"/>
              </a:lnTo>
              <a:lnTo>
                <a:pt x="1303064" y="89098"/>
              </a:lnTo>
              <a:lnTo>
                <a:pt x="1303064" y="17819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64C42-9CF2-4016-9655-1893BD640D79}">
      <dsp:nvSpPr>
        <dsp:cNvPr id="0" name=""/>
        <dsp:cNvSpPr/>
      </dsp:nvSpPr>
      <dsp:spPr>
        <a:xfrm>
          <a:off x="4870385" y="948664"/>
          <a:ext cx="668238" cy="445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</a:t>
          </a:r>
        </a:p>
      </dsp:txBody>
      <dsp:txXfrm>
        <a:off x="4883433" y="961712"/>
        <a:ext cx="642142" cy="419396"/>
      </dsp:txXfrm>
    </dsp:sp>
    <dsp:sp modelId="{231AB367-42C2-42F0-ADCE-FA5B6603ADF8}">
      <dsp:nvSpPr>
        <dsp:cNvPr id="0" name=""/>
        <dsp:cNvSpPr/>
      </dsp:nvSpPr>
      <dsp:spPr>
        <a:xfrm>
          <a:off x="4770149" y="1394156"/>
          <a:ext cx="434354" cy="178196"/>
        </a:xfrm>
        <a:custGeom>
          <a:avLst/>
          <a:gdLst/>
          <a:ahLst/>
          <a:cxnLst/>
          <a:rect l="0" t="0" r="0" b="0"/>
          <a:pathLst>
            <a:path>
              <a:moveTo>
                <a:pt x="434354" y="0"/>
              </a:moveTo>
              <a:lnTo>
                <a:pt x="434354" y="89098"/>
              </a:lnTo>
              <a:lnTo>
                <a:pt x="0" y="89098"/>
              </a:lnTo>
              <a:lnTo>
                <a:pt x="0" y="1781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EC24-B4D6-443B-AB06-72ACF81A1A06}">
      <dsp:nvSpPr>
        <dsp:cNvPr id="0" name=""/>
        <dsp:cNvSpPr/>
      </dsp:nvSpPr>
      <dsp:spPr>
        <a:xfrm>
          <a:off x="4436030" y="1572353"/>
          <a:ext cx="668238" cy="445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H</a:t>
          </a:r>
        </a:p>
      </dsp:txBody>
      <dsp:txXfrm>
        <a:off x="4449078" y="1585401"/>
        <a:ext cx="642142" cy="419396"/>
      </dsp:txXfrm>
    </dsp:sp>
    <dsp:sp modelId="{C6C459F8-319D-434C-874E-16A9E4BC515E}">
      <dsp:nvSpPr>
        <dsp:cNvPr id="0" name=""/>
        <dsp:cNvSpPr/>
      </dsp:nvSpPr>
      <dsp:spPr>
        <a:xfrm>
          <a:off x="5204504" y="1394156"/>
          <a:ext cx="434354" cy="178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98"/>
              </a:lnTo>
              <a:lnTo>
                <a:pt x="434354" y="89098"/>
              </a:lnTo>
              <a:lnTo>
                <a:pt x="434354" y="1781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5FA19-27E0-4B8C-8A91-115DAA8618A6}">
      <dsp:nvSpPr>
        <dsp:cNvPr id="0" name=""/>
        <dsp:cNvSpPr/>
      </dsp:nvSpPr>
      <dsp:spPr>
        <a:xfrm>
          <a:off x="5304740" y="1572353"/>
          <a:ext cx="668238" cy="445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</a:t>
          </a:r>
        </a:p>
      </dsp:txBody>
      <dsp:txXfrm>
        <a:off x="5317788" y="1585401"/>
        <a:ext cx="642142" cy="41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CA1D7-ADA1-46C8-ABCC-1078F835CF77}">
      <dsp:nvSpPr>
        <dsp:cNvPr id="0" name=""/>
        <dsp:cNvSpPr/>
      </dsp:nvSpPr>
      <dsp:spPr>
        <a:xfrm>
          <a:off x="2628" y="1189187"/>
          <a:ext cx="1529934" cy="611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4</a:t>
          </a:r>
        </a:p>
      </dsp:txBody>
      <dsp:txXfrm>
        <a:off x="308615" y="1189187"/>
        <a:ext cx="917961" cy="611973"/>
      </dsp:txXfrm>
    </dsp:sp>
    <dsp:sp modelId="{66ED7BD5-B7A3-4B6C-B057-AC9CF3F527A5}">
      <dsp:nvSpPr>
        <dsp:cNvPr id="0" name=""/>
        <dsp:cNvSpPr/>
      </dsp:nvSpPr>
      <dsp:spPr>
        <a:xfrm>
          <a:off x="1379569" y="1189187"/>
          <a:ext cx="1529934" cy="611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3</a:t>
          </a:r>
          <a:endParaRPr lang="en-US" sz="3900" kern="1200" dirty="0"/>
        </a:p>
      </dsp:txBody>
      <dsp:txXfrm>
        <a:off x="1685556" y="1189187"/>
        <a:ext cx="917961" cy="611973"/>
      </dsp:txXfrm>
    </dsp:sp>
    <dsp:sp modelId="{0DC16B67-FB9D-4739-850C-C741860193B0}">
      <dsp:nvSpPr>
        <dsp:cNvPr id="0" name=""/>
        <dsp:cNvSpPr/>
      </dsp:nvSpPr>
      <dsp:spPr>
        <a:xfrm>
          <a:off x="2756510" y="1189187"/>
          <a:ext cx="1529934" cy="611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2</a:t>
          </a:r>
        </a:p>
      </dsp:txBody>
      <dsp:txXfrm>
        <a:off x="3062497" y="1189187"/>
        <a:ext cx="917961" cy="611973"/>
      </dsp:txXfrm>
    </dsp:sp>
    <dsp:sp modelId="{74E54176-E5D9-42DC-9352-7EBAF11427A9}">
      <dsp:nvSpPr>
        <dsp:cNvPr id="0" name=""/>
        <dsp:cNvSpPr/>
      </dsp:nvSpPr>
      <dsp:spPr>
        <a:xfrm>
          <a:off x="4133451" y="1189187"/>
          <a:ext cx="1529934" cy="611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1</a:t>
          </a:r>
        </a:p>
      </dsp:txBody>
      <dsp:txXfrm>
        <a:off x="4439438" y="1189187"/>
        <a:ext cx="917961" cy="611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7EFD8-A633-4E84-8A87-2B30CE99B05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8850-0B36-42B7-9A9C-A12F9E32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7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 userDrawn="1"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52A9F2-CB02-4D47-8ADD-AD39432D05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52642-87B8-4ECF-841B-5CE26CBAC9DB}"/>
              </a:ext>
            </a:extLst>
          </p:cNvPr>
          <p:cNvSpPr txBox="1"/>
          <p:nvPr userDrawn="1"/>
        </p:nvSpPr>
        <p:spPr>
          <a:xfrm>
            <a:off x="213814" y="228601"/>
            <a:ext cx="882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kern="1200" cap="all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01153 - Algoritma dan Struktur Data 1</a:t>
            </a:r>
            <a:endParaRPr lang="en-US" sz="2400" kern="1200" cap="all" spc="1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CD86BA-C70F-461D-8416-5CA0D34D3AF6}"/>
              </a:ext>
            </a:extLst>
          </p:cNvPr>
          <p:cNvSpPr txBox="1"/>
          <p:nvPr userDrawn="1"/>
        </p:nvSpPr>
        <p:spPr>
          <a:xfrm>
            <a:off x="203200" y="6248400"/>
            <a:ext cx="894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kern="1200" cap="all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Oleh : Andri Heryandi, M.T.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57" y="260685"/>
            <a:ext cx="1637686" cy="1637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0" y="6373469"/>
            <a:ext cx="1803400" cy="274319"/>
          </a:xfrm>
        </p:spPr>
        <p:txBody>
          <a:bodyPr/>
          <a:lstStyle/>
          <a:p>
            <a:pPr algn="l"/>
            <a:r>
              <a:rPr lang="en-US" dirty="0" err="1"/>
              <a:t>Oleh</a:t>
            </a:r>
            <a:r>
              <a:rPr lang="en-US" dirty="0"/>
              <a:t> : </a:t>
            </a:r>
            <a:r>
              <a:rPr lang="en-US" dirty="0" err="1"/>
              <a:t>Andri</a:t>
            </a:r>
            <a:r>
              <a:rPr lang="en-US" dirty="0"/>
              <a:t> </a:t>
            </a:r>
            <a:r>
              <a:rPr lang="en-US" dirty="0" err="1"/>
              <a:t>Heryandi</a:t>
            </a:r>
            <a:r>
              <a:rPr lang="en-US" dirty="0"/>
              <a:t>, M.T.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203200" y="152401"/>
            <a:ext cx="11775737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97792"/>
            <a:ext cx="11277600" cy="863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719071"/>
            <a:ext cx="11775736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0" y="637347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8A9555C-65B4-4C9D-8492-8738567C3F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F:\Documents and Settings\Administrator\My Documents\unikom.gif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03200" y="6163056"/>
            <a:ext cx="711200" cy="69494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203200" y="1338943"/>
            <a:ext cx="11775736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n-NO" sz="1100" b="0" kern="1200" dirty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  <a:ea typeface="+mn-ea"/>
                <a:cs typeface="Courier New" pitchFamily="49" charset="0"/>
              </a:rPr>
              <a:t>01153 - Algoritma dan Struktur Data 1</a:t>
            </a:r>
            <a:endParaRPr lang="en-US" sz="1100" b="0" kern="1200" dirty="0">
              <a:solidFill>
                <a:schemeClr val="bg1">
                  <a:lumMod val="95000"/>
                </a:schemeClr>
              </a:solidFill>
              <a:latin typeface="Arial Rounded MT Bold" pitchFamily="34" charset="0"/>
              <a:ea typeface="+mn-ea"/>
              <a:cs typeface="Courier New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kom.id/YT-ASD1" TargetMode="External"/><Relationship Id="rId2" Type="http://schemas.openxmlformats.org/officeDocument/2006/relationships/hyperlink" Target="https://lms.unikom.ac.i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tati.harihayati@email.unikom.ac.i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52A9F2-CB02-4D47-8ADD-AD39432D05A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Silabus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dan </a:t>
            </a:r>
            <a:br>
              <a:rPr lang="en-US" dirty="0"/>
            </a:b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3790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484" y="463383"/>
            <a:ext cx="8229600" cy="563563"/>
          </a:xfrm>
        </p:spPr>
        <p:txBody>
          <a:bodyPr/>
          <a:lstStyle/>
          <a:p>
            <a:r>
              <a:rPr lang="en-US" sz="3600" b="1" dirty="0" err="1">
                <a:cs typeface="Andalus" pitchFamily="18" charset="-78"/>
              </a:rPr>
              <a:t>Contoh</a:t>
            </a:r>
            <a:endParaRPr lang="en-US" sz="3600" b="1" dirty="0">
              <a:cs typeface="Andalus" pitchFamily="18" charset="-78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279576" y="1900613"/>
            <a:ext cx="4824536" cy="1683544"/>
          </a:xfrm>
          <a:prstGeom prst="wedgeRoundRect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Masalah</a:t>
            </a:r>
            <a:endParaRPr lang="en-US" sz="2800" b="1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28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Bagaimana</a:t>
            </a:r>
            <a:r>
              <a:rPr lang="en-US" sz="28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menghasilkan</a:t>
            </a:r>
            <a:r>
              <a:rPr lang="en-US" sz="28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nilai</a:t>
            </a:r>
            <a:r>
              <a:rPr lang="en-US" sz="28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6 </a:t>
            </a:r>
            <a:r>
              <a:rPr lang="en-US" sz="28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dari</a:t>
            </a:r>
            <a:r>
              <a:rPr lang="en-US" sz="28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nilai</a:t>
            </a:r>
            <a:r>
              <a:rPr lang="en-US" sz="28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2 </a:t>
            </a:r>
            <a:r>
              <a:rPr lang="en-US" sz="28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dan</a:t>
            </a:r>
            <a:r>
              <a:rPr lang="en-US" sz="28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nilai</a:t>
            </a:r>
            <a:r>
              <a:rPr lang="en-US" sz="28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3</a:t>
            </a:r>
            <a:endParaRPr lang="en-US" sz="28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472" y="4327853"/>
            <a:ext cx="3214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ndalus" pitchFamily="18" charset="-78"/>
                <a:cs typeface="Andalus" pitchFamily="18" charset="-78"/>
              </a:rPr>
              <a:t>Input ?</a:t>
            </a:r>
          </a:p>
          <a:p>
            <a:pPr algn="ctr"/>
            <a:r>
              <a:rPr lang="en-US" sz="3000" b="1" dirty="0" err="1">
                <a:solidFill>
                  <a:srgbClr val="000099"/>
                </a:solidFill>
                <a:latin typeface="Andalus" pitchFamily="18" charset="-78"/>
                <a:cs typeface="Andalus" pitchFamily="18" charset="-78"/>
              </a:rPr>
              <a:t>Nilai</a:t>
            </a:r>
            <a:r>
              <a:rPr lang="en-US" sz="3000" b="1" dirty="0">
                <a:solidFill>
                  <a:srgbClr val="000099"/>
                </a:solidFill>
                <a:latin typeface="Andalus" pitchFamily="18" charset="-78"/>
                <a:cs typeface="Andalus" pitchFamily="18" charset="-78"/>
              </a:rPr>
              <a:t> 2 </a:t>
            </a:r>
            <a:r>
              <a:rPr lang="en-US" sz="3000" b="1" dirty="0" err="1">
                <a:solidFill>
                  <a:srgbClr val="000099"/>
                </a:solidFill>
                <a:latin typeface="Andalus" pitchFamily="18" charset="-78"/>
                <a:cs typeface="Andalus" pitchFamily="18" charset="-78"/>
              </a:rPr>
              <a:t>dan</a:t>
            </a:r>
            <a:r>
              <a:rPr lang="en-US" sz="3000" b="1" dirty="0">
                <a:solidFill>
                  <a:srgbClr val="000099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3000" b="1" dirty="0" err="1">
                <a:solidFill>
                  <a:srgbClr val="000099"/>
                </a:solidFill>
                <a:latin typeface="Andalus" pitchFamily="18" charset="-78"/>
                <a:cs typeface="Andalus" pitchFamily="18" charset="-78"/>
              </a:rPr>
              <a:t>Nilai</a:t>
            </a:r>
            <a:r>
              <a:rPr lang="en-US" sz="3000" b="1" dirty="0">
                <a:solidFill>
                  <a:srgbClr val="000099"/>
                </a:solidFill>
                <a:latin typeface="Andalus" pitchFamily="18" charset="-78"/>
                <a:cs typeface="Andalus" pitchFamily="18" charset="-78"/>
              </a:rPr>
              <a:t> 3</a:t>
            </a:r>
            <a:endParaRPr lang="en-US" sz="3000" b="1" dirty="0">
              <a:solidFill>
                <a:srgbClr val="000099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7438" y="4327853"/>
            <a:ext cx="2000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ndalus" pitchFamily="18" charset="-78"/>
                <a:cs typeface="Andalus" pitchFamily="18" charset="-78"/>
              </a:rPr>
              <a:t>Output ?</a:t>
            </a:r>
          </a:p>
          <a:p>
            <a:pPr algn="ctr"/>
            <a:r>
              <a:rPr lang="en-US" sz="3000" b="1" dirty="0" err="1">
                <a:solidFill>
                  <a:srgbClr val="000099"/>
                </a:solidFill>
                <a:latin typeface="Andalus" pitchFamily="18" charset="-78"/>
                <a:cs typeface="Andalus" pitchFamily="18" charset="-78"/>
              </a:rPr>
              <a:t>Nilai</a:t>
            </a:r>
            <a:r>
              <a:rPr lang="en-US" sz="3000" b="1" dirty="0">
                <a:solidFill>
                  <a:srgbClr val="000099"/>
                </a:solidFill>
                <a:latin typeface="Andalus" pitchFamily="18" charset="-78"/>
                <a:cs typeface="Andalus" pitchFamily="18" charset="-78"/>
              </a:rPr>
              <a:t> 6</a:t>
            </a:r>
            <a:endParaRPr lang="en-US" sz="3000" b="1" dirty="0">
              <a:solidFill>
                <a:srgbClr val="000099"/>
              </a:solidFill>
              <a:latin typeface="Andalus" pitchFamily="18" charset="-78"/>
              <a:cs typeface="Andalus" pitchFamily="18" charset="-78"/>
            </a:endParaRPr>
          </a:p>
        </p:txBody>
      </p:sp>
      <p:cxnSp>
        <p:nvCxnSpPr>
          <p:cNvPr id="9" name="Straight Arrow Connector 8"/>
          <p:cNvCxnSpPr>
            <a:stCxn id="6" idx="4"/>
          </p:cNvCxnSpPr>
          <p:nvPr/>
        </p:nvCxnSpPr>
        <p:spPr>
          <a:xfrm>
            <a:off x="3686749" y="3794601"/>
            <a:ext cx="16079" cy="5388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52992" y="4608707"/>
            <a:ext cx="1214446" cy="2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67240" y="5613737"/>
            <a:ext cx="1857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latin typeface="Andalus" pitchFamily="18" charset="-78"/>
                <a:cs typeface="Andalus" pitchFamily="18" charset="-78"/>
              </a:rPr>
              <a:t>Proses</a:t>
            </a:r>
            <a:r>
              <a:rPr lang="en-US" sz="3000" b="1" dirty="0">
                <a:latin typeface="Andalus" pitchFamily="18" charset="-78"/>
                <a:cs typeface="Andalus" pitchFamily="18" charset="-78"/>
              </a:rPr>
              <a:t> ?</a:t>
            </a:r>
          </a:p>
          <a:p>
            <a:pPr algn="ctr"/>
            <a:r>
              <a:rPr lang="en-US" sz="3000" b="1" dirty="0">
                <a:solidFill>
                  <a:srgbClr val="000099"/>
                </a:solidFill>
                <a:latin typeface="Andalus" pitchFamily="18" charset="-78"/>
                <a:cs typeface="Andalus" pitchFamily="18" charset="-78"/>
              </a:rPr>
              <a:t>2 x 3</a:t>
            </a:r>
            <a:endParaRPr lang="en-US" sz="3000" b="1" dirty="0">
              <a:solidFill>
                <a:srgbClr val="000099"/>
              </a:solidFill>
              <a:latin typeface="Andalus" pitchFamily="18" charset="-78"/>
              <a:cs typeface="Andalus" pitchFamily="18" charset="-78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5595935" y="4966560"/>
            <a:ext cx="3" cy="64717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1274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484" y="472541"/>
            <a:ext cx="8229600" cy="563563"/>
          </a:xfrm>
        </p:spPr>
        <p:txBody>
          <a:bodyPr/>
          <a:lstStyle/>
          <a:p>
            <a:pPr algn="ctr"/>
            <a:r>
              <a:rPr lang="en-US" sz="3600" b="1" u="sng" dirty="0" err="1">
                <a:cs typeface="Andalus" pitchFamily="18" charset="-78"/>
              </a:rPr>
              <a:t>Pembentukan</a:t>
            </a:r>
            <a:r>
              <a:rPr lang="en-US" sz="3600" b="1" u="sng" dirty="0">
                <a:cs typeface="Andalus" pitchFamily="18" charset="-78"/>
              </a:rPr>
              <a:t> Program</a:t>
            </a:r>
            <a:endParaRPr lang="en-US" sz="3600" b="1" u="sng" dirty="0">
              <a:cs typeface="Andalus" pitchFamily="18" charset="-78"/>
            </a:endParaRPr>
          </a:p>
        </p:txBody>
      </p:sp>
      <p:sp>
        <p:nvSpPr>
          <p:cNvPr id="6" name="Bevel 5"/>
          <p:cNvSpPr/>
          <p:nvPr/>
        </p:nvSpPr>
        <p:spPr>
          <a:xfrm>
            <a:off x="5181600" y="2819400"/>
            <a:ext cx="1871068" cy="78581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EAEAEA"/>
                </a:solidFill>
                <a:latin typeface="Andalus" pitchFamily="18" charset="-78"/>
                <a:cs typeface="Andalus" pitchFamily="18" charset="-78"/>
              </a:rPr>
              <a:t>Program</a:t>
            </a:r>
            <a:endParaRPr lang="en-US" sz="2800" b="1" dirty="0">
              <a:solidFill>
                <a:srgbClr val="EAEAEA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1138" y="2370253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ndalus" pitchFamily="18" charset="-78"/>
                <a:cs typeface="Andalus" pitchFamily="18" charset="-78"/>
              </a:rPr>
              <a:t>Algoritma</a:t>
            </a:r>
            <a:endParaRPr lang="en-US" sz="32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3948" y="3248028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ndalus" pitchFamily="18" charset="-78"/>
                <a:cs typeface="Andalus" pitchFamily="18" charset="-78"/>
              </a:rPr>
              <a:t>Struktur</a:t>
            </a:r>
            <a:r>
              <a:rPr lang="en-US" sz="3200" b="1" dirty="0">
                <a:latin typeface="Andalus" pitchFamily="18" charset="-78"/>
                <a:cs typeface="Andalus" pitchFamily="18" charset="-78"/>
              </a:rPr>
              <a:t> Data</a:t>
            </a:r>
            <a:endParaRPr lang="en-US" sz="3200" b="1" dirty="0">
              <a:latin typeface="Andalus" pitchFamily="18" charset="-78"/>
              <a:cs typeface="Andalus" pitchFamily="18" charset="-78"/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3824278" y="2662641"/>
            <a:ext cx="1214446" cy="4352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3824278" y="3390909"/>
            <a:ext cx="1214446" cy="3957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2840" y="4962541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000099"/>
                </a:solidFill>
                <a:latin typeface="Andalus" pitchFamily="18" charset="-78"/>
                <a:cs typeface="Andalus" pitchFamily="18" charset="-78"/>
              </a:rPr>
              <a:t>Cepat</a:t>
            </a:r>
            <a:endParaRPr lang="en-US" sz="3200" b="1" dirty="0">
              <a:solidFill>
                <a:srgbClr val="000099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4962541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000099"/>
                </a:solidFill>
                <a:latin typeface="Andalus" pitchFamily="18" charset="-78"/>
                <a:cs typeface="Andalus" pitchFamily="18" charset="-78"/>
              </a:rPr>
              <a:t>Handal</a:t>
            </a:r>
            <a:endParaRPr lang="en-US" sz="3200" b="1" dirty="0">
              <a:solidFill>
                <a:srgbClr val="000099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53236" y="4962541"/>
            <a:ext cx="202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000099"/>
                </a:solidFill>
                <a:latin typeface="Andalus" pitchFamily="18" charset="-78"/>
                <a:cs typeface="Andalus" pitchFamily="18" charset="-78"/>
              </a:rPr>
              <a:t>Fleksibel</a:t>
            </a:r>
            <a:endParaRPr lang="en-US" sz="3200" b="1" dirty="0">
              <a:solidFill>
                <a:srgbClr val="000099"/>
              </a:solidFill>
              <a:latin typeface="Andalus" pitchFamily="18" charset="-78"/>
              <a:cs typeface="Andalus" pitchFamily="18" charset="-78"/>
            </a:endParaRPr>
          </a:p>
        </p:txBody>
      </p:sp>
      <p:cxnSp>
        <p:nvCxnSpPr>
          <p:cNvPr id="19" name="Straight Arrow Connector 18"/>
          <p:cNvCxnSpPr>
            <a:stCxn id="6" idx="2"/>
            <a:endCxn id="15" idx="0"/>
          </p:cNvCxnSpPr>
          <p:nvPr/>
        </p:nvCxnSpPr>
        <p:spPr>
          <a:xfrm flipH="1">
            <a:off x="4574378" y="3605218"/>
            <a:ext cx="1542757" cy="135732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 flipH="1">
            <a:off x="6003138" y="3605218"/>
            <a:ext cx="113997" cy="135732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7" idx="0"/>
          </p:cNvCxnSpPr>
          <p:nvPr/>
        </p:nvCxnSpPr>
        <p:spPr>
          <a:xfrm>
            <a:off x="6117134" y="3605218"/>
            <a:ext cx="1649914" cy="135732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406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599"/>
            <a:ext cx="11277599" cy="426521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solidFill>
                  <a:srgbClr val="000099"/>
                </a:solidFill>
              </a:rPr>
              <a:t>Algoritma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adalah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langkah-langkah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u="sng" dirty="0" err="1">
                <a:solidFill>
                  <a:srgbClr val="C00000"/>
                </a:solidFill>
              </a:rPr>
              <a:t>logis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dalam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memecahkan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suatu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en-US" sz="2600" dirty="0" err="1">
                <a:solidFill>
                  <a:srgbClr val="000099"/>
                </a:solidFill>
              </a:rPr>
              <a:t>masalah</a:t>
            </a:r>
            <a:endParaRPr lang="en-US" sz="2600" dirty="0">
              <a:solidFill>
                <a:srgbClr val="000099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799683"/>
            <a:ext cx="4643470" cy="321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027458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2901" y="461668"/>
            <a:ext cx="8229600" cy="563563"/>
          </a:xfrm>
        </p:spPr>
        <p:txBody>
          <a:bodyPr/>
          <a:lstStyle/>
          <a:p>
            <a:pPr algn="ctr"/>
            <a:r>
              <a:rPr lang="en-US" sz="3600" b="1" u="sng" dirty="0" err="1">
                <a:cs typeface="Andalus" pitchFamily="18" charset="-78"/>
              </a:rPr>
              <a:t>Penyajian</a:t>
            </a:r>
            <a:r>
              <a:rPr lang="en-US" sz="3600" b="1" u="sng" dirty="0">
                <a:cs typeface="Andalus" pitchFamily="18" charset="-78"/>
              </a:rPr>
              <a:t> </a:t>
            </a:r>
            <a:r>
              <a:rPr lang="en-US" sz="3600" b="1" u="sng" dirty="0" err="1">
                <a:cs typeface="Andalus" pitchFamily="18" charset="-78"/>
              </a:rPr>
              <a:t>Algoritma</a:t>
            </a:r>
            <a:endParaRPr lang="en-US" sz="3600" b="1" u="sng" dirty="0">
              <a:cs typeface="Andalus" pitchFamily="18" charset="-78"/>
            </a:endParaRPr>
          </a:p>
        </p:txBody>
      </p:sp>
      <p:grpSp>
        <p:nvGrpSpPr>
          <p:cNvPr id="93187" name="Group 3"/>
          <p:cNvGrpSpPr>
            <a:grpSpLocks/>
          </p:cNvGrpSpPr>
          <p:nvPr/>
        </p:nvGrpSpPr>
        <p:grpSpPr bwMode="auto">
          <a:xfrm>
            <a:off x="1847529" y="1991538"/>
            <a:ext cx="2460651" cy="3875862"/>
            <a:chOff x="720" y="1284"/>
            <a:chExt cx="1367" cy="2554"/>
          </a:xfrm>
        </p:grpSpPr>
        <p:sp>
          <p:nvSpPr>
            <p:cNvPr id="93188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89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0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1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2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3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194" name="Group 10"/>
            <p:cNvGrpSpPr>
              <a:grpSpLocks/>
            </p:cNvGrpSpPr>
            <p:nvPr/>
          </p:nvGrpSpPr>
          <p:grpSpPr bwMode="auto">
            <a:xfrm>
              <a:off x="1189" y="1284"/>
              <a:ext cx="405" cy="428"/>
              <a:chOff x="1289" y="563"/>
              <a:chExt cx="668" cy="706"/>
            </a:xfrm>
          </p:grpSpPr>
          <p:sp>
            <p:nvSpPr>
              <p:cNvPr id="93195" name="Oval 11"/>
              <p:cNvSpPr>
                <a:spLocks noChangeArrowheads="1"/>
              </p:cNvSpPr>
              <p:nvPr/>
            </p:nvSpPr>
            <p:spPr bwMode="gray">
              <a:xfrm>
                <a:off x="1289" y="563"/>
                <a:ext cx="668" cy="706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196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3197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3198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3199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3200" name="Text Box 16"/>
            <p:cNvSpPr txBox="1">
              <a:spLocks noChangeArrowheads="1"/>
            </p:cNvSpPr>
            <p:nvPr/>
          </p:nvSpPr>
          <p:spPr bwMode="gray">
            <a:xfrm>
              <a:off x="1294" y="1354"/>
              <a:ext cx="188" cy="3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93201" name="Text Box 17"/>
            <p:cNvSpPr txBox="1">
              <a:spLocks noChangeArrowheads="1"/>
            </p:cNvSpPr>
            <p:nvPr/>
          </p:nvSpPr>
          <p:spPr bwMode="gray">
            <a:xfrm>
              <a:off x="768" y="1809"/>
              <a:ext cx="1296" cy="8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rgbClr val="FFFF00"/>
                  </a:solidFill>
                  <a:latin typeface="Andalus" pitchFamily="18" charset="-78"/>
                  <a:cs typeface="Andalus" pitchFamily="18" charset="-78"/>
                </a:rPr>
                <a:t>Deskriptif</a:t>
              </a:r>
              <a:endParaRPr lang="en-US" sz="3200" b="1" dirty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Andalus" pitchFamily="18" charset="-78"/>
                  <a:cs typeface="Andalus" pitchFamily="18" charset="-78"/>
                </a:rPr>
                <a:t>Untaian</a:t>
              </a:r>
              <a:r>
                <a:rPr lang="en-US" b="1" dirty="0">
                  <a:solidFill>
                    <a:schemeClr val="bg1"/>
                  </a:solidFill>
                  <a:latin typeface="Andalus" pitchFamily="18" charset="-78"/>
                  <a:cs typeface="Andalus" pitchFamily="18" charset="-78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ndalus" pitchFamily="18" charset="-78"/>
                  <a:cs typeface="Andalus" pitchFamily="18" charset="-78"/>
                </a:rPr>
                <a:t>kalimat</a:t>
              </a:r>
              <a:r>
                <a:rPr lang="en-US" b="1" dirty="0">
                  <a:solidFill>
                    <a:schemeClr val="bg1"/>
                  </a:solidFill>
                  <a:latin typeface="Andalus" pitchFamily="18" charset="-78"/>
                  <a:cs typeface="Andalus" pitchFamily="18" charset="-78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ndalus" pitchFamily="18" charset="-78"/>
                  <a:cs typeface="Andalus" pitchFamily="18" charset="-78"/>
                </a:rPr>
                <a:t>deskriptif</a:t>
              </a:r>
              <a:endParaRPr lang="en-US" b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endParaRPr>
            </a:p>
          </p:txBody>
        </p:sp>
      </p:grpSp>
      <p:grpSp>
        <p:nvGrpSpPr>
          <p:cNvPr id="93202" name="Group 18"/>
          <p:cNvGrpSpPr>
            <a:grpSpLocks/>
          </p:cNvGrpSpPr>
          <p:nvPr/>
        </p:nvGrpSpPr>
        <p:grpSpPr bwMode="auto">
          <a:xfrm>
            <a:off x="4424468" y="1993056"/>
            <a:ext cx="2457051" cy="3874344"/>
            <a:chOff x="2208" y="1285"/>
            <a:chExt cx="1365" cy="2553"/>
          </a:xfrm>
        </p:grpSpPr>
        <p:sp>
          <p:nvSpPr>
            <p:cNvPr id="93203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4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5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6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7" name="Oval 23"/>
            <p:cNvSpPr>
              <a:spLocks noChangeArrowheads="1"/>
            </p:cNvSpPr>
            <p:nvPr/>
          </p:nvSpPr>
          <p:spPr bwMode="gray">
            <a:xfrm>
              <a:off x="2677" y="1285"/>
              <a:ext cx="405" cy="42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208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9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0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1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2" name="Text Box 28"/>
            <p:cNvSpPr txBox="1">
              <a:spLocks noChangeArrowheads="1"/>
            </p:cNvSpPr>
            <p:nvPr/>
          </p:nvSpPr>
          <p:spPr bwMode="gray">
            <a:xfrm>
              <a:off x="2782" y="1354"/>
              <a:ext cx="188" cy="3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3213" name="Text Box 29"/>
            <p:cNvSpPr txBox="1">
              <a:spLocks noChangeArrowheads="1"/>
            </p:cNvSpPr>
            <p:nvPr/>
          </p:nvSpPr>
          <p:spPr bwMode="gray">
            <a:xfrm>
              <a:off x="2256" y="1814"/>
              <a:ext cx="1296" cy="6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2060"/>
                  </a:solidFill>
                  <a:latin typeface="Andalus" pitchFamily="18" charset="-78"/>
                  <a:cs typeface="Andalus" pitchFamily="18" charset="-78"/>
                </a:rPr>
                <a:t>Flow Chart</a:t>
              </a:r>
            </a:p>
            <a:p>
              <a:r>
                <a:rPr lang="en-US" b="1" dirty="0" err="1">
                  <a:latin typeface="Andalus" pitchFamily="18" charset="-78"/>
                  <a:cs typeface="Andalus" pitchFamily="18" charset="-78"/>
                </a:rPr>
                <a:t>Bagan</a:t>
              </a:r>
              <a:r>
                <a:rPr lang="en-US" b="1" dirty="0">
                  <a:latin typeface="Andalus" pitchFamily="18" charset="-78"/>
                  <a:cs typeface="Andalus" pitchFamily="18" charset="-78"/>
                </a:rPr>
                <a:t> </a:t>
              </a:r>
              <a:r>
                <a:rPr lang="en-US" b="1" dirty="0" err="1">
                  <a:latin typeface="Andalus" pitchFamily="18" charset="-78"/>
                  <a:cs typeface="Andalus" pitchFamily="18" charset="-78"/>
                </a:rPr>
                <a:t>alir</a:t>
              </a:r>
              <a:endParaRPr lang="en-US" b="1" dirty="0">
                <a:latin typeface="Andalus" pitchFamily="18" charset="-78"/>
                <a:cs typeface="Andalus" pitchFamily="18" charset="-78"/>
              </a:endParaRPr>
            </a:p>
          </p:txBody>
        </p:sp>
        <p:sp>
          <p:nvSpPr>
            <p:cNvPr id="93214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5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16" name="Group 32"/>
          <p:cNvGrpSpPr>
            <a:grpSpLocks/>
          </p:cNvGrpSpPr>
          <p:nvPr/>
        </p:nvGrpSpPr>
        <p:grpSpPr bwMode="auto">
          <a:xfrm>
            <a:off x="7015996" y="1991538"/>
            <a:ext cx="2460651" cy="3875862"/>
            <a:chOff x="3692" y="1284"/>
            <a:chExt cx="1367" cy="2554"/>
          </a:xfrm>
        </p:grpSpPr>
        <p:sp>
          <p:nvSpPr>
            <p:cNvPr id="93217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8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9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0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221" name="Group 37"/>
            <p:cNvGrpSpPr>
              <a:grpSpLocks/>
            </p:cNvGrpSpPr>
            <p:nvPr/>
          </p:nvGrpSpPr>
          <p:grpSpPr bwMode="auto">
            <a:xfrm>
              <a:off x="4165" y="1284"/>
              <a:ext cx="405" cy="428"/>
              <a:chOff x="1289" y="563"/>
              <a:chExt cx="668" cy="706"/>
            </a:xfrm>
          </p:grpSpPr>
          <p:sp>
            <p:nvSpPr>
              <p:cNvPr id="93222" name="Oval 38"/>
              <p:cNvSpPr>
                <a:spLocks noChangeArrowheads="1"/>
              </p:cNvSpPr>
              <p:nvPr/>
            </p:nvSpPr>
            <p:spPr bwMode="gray">
              <a:xfrm>
                <a:off x="1289" y="563"/>
                <a:ext cx="668" cy="706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23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3224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3225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3226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3227" name="Text Box 43"/>
            <p:cNvSpPr txBox="1">
              <a:spLocks noChangeArrowheads="1"/>
            </p:cNvSpPr>
            <p:nvPr/>
          </p:nvSpPr>
          <p:spPr bwMode="gray">
            <a:xfrm>
              <a:off x="4270" y="1354"/>
              <a:ext cx="188" cy="3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93228" name="Text Box 44"/>
            <p:cNvSpPr txBox="1">
              <a:spLocks noChangeArrowheads="1"/>
            </p:cNvSpPr>
            <p:nvPr/>
          </p:nvSpPr>
          <p:spPr bwMode="gray">
            <a:xfrm>
              <a:off x="3744" y="1824"/>
              <a:ext cx="1296" cy="13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C00000"/>
                  </a:solidFill>
                  <a:latin typeface="Andalus" pitchFamily="18" charset="-78"/>
                  <a:cs typeface="Andalus" pitchFamily="18" charset="-78"/>
                </a:rPr>
                <a:t>Pseudo Code</a:t>
              </a:r>
            </a:p>
            <a:p>
              <a:r>
                <a:rPr lang="en-US" b="1" dirty="0" err="1">
                  <a:latin typeface="Andalus" pitchFamily="18" charset="-78"/>
                  <a:cs typeface="Andalus" pitchFamily="18" charset="-78"/>
                </a:rPr>
                <a:t>Notasi</a:t>
              </a:r>
              <a:r>
                <a:rPr lang="en-US" b="1" dirty="0">
                  <a:latin typeface="Andalus" pitchFamily="18" charset="-78"/>
                  <a:cs typeface="Andalus" pitchFamily="18" charset="-78"/>
                </a:rPr>
                <a:t> yang </a:t>
              </a:r>
              <a:r>
                <a:rPr lang="en-US" b="1" dirty="0" err="1">
                  <a:latin typeface="Andalus" pitchFamily="18" charset="-78"/>
                  <a:cs typeface="Andalus" pitchFamily="18" charset="-78"/>
                </a:rPr>
                <a:t>mirip</a:t>
              </a:r>
              <a:r>
                <a:rPr lang="en-US" b="1" dirty="0">
                  <a:latin typeface="Andalus" pitchFamily="18" charset="-78"/>
                  <a:cs typeface="Andalus" pitchFamily="18" charset="-78"/>
                </a:rPr>
                <a:t> </a:t>
              </a:r>
              <a:r>
                <a:rPr lang="en-US" b="1" dirty="0" err="1">
                  <a:latin typeface="Andalus" pitchFamily="18" charset="-78"/>
                  <a:cs typeface="Andalus" pitchFamily="18" charset="-78"/>
                </a:rPr>
                <a:t>dengan</a:t>
              </a:r>
              <a:r>
                <a:rPr lang="en-US" b="1" dirty="0">
                  <a:latin typeface="Andalus" pitchFamily="18" charset="-78"/>
                  <a:cs typeface="Andalus" pitchFamily="18" charset="-78"/>
                </a:rPr>
                <a:t> </a:t>
              </a:r>
              <a:r>
                <a:rPr lang="en-US" b="1" dirty="0" err="1">
                  <a:latin typeface="Andalus" pitchFamily="18" charset="-78"/>
                  <a:cs typeface="Andalus" pitchFamily="18" charset="-78"/>
                </a:rPr>
                <a:t>notasi</a:t>
              </a:r>
              <a:r>
                <a:rPr lang="en-US" b="1" dirty="0">
                  <a:latin typeface="Andalus" pitchFamily="18" charset="-78"/>
                  <a:cs typeface="Andalus" pitchFamily="18" charset="-78"/>
                </a:rPr>
                <a:t> </a:t>
              </a:r>
              <a:r>
                <a:rPr lang="en-US" b="1" dirty="0" err="1">
                  <a:latin typeface="Andalus" pitchFamily="18" charset="-78"/>
                  <a:cs typeface="Andalus" pitchFamily="18" charset="-78"/>
                </a:rPr>
                <a:t>bahasa</a:t>
              </a:r>
              <a:r>
                <a:rPr lang="en-US" b="1" dirty="0">
                  <a:latin typeface="Andalus" pitchFamily="18" charset="-78"/>
                  <a:cs typeface="Andalus" pitchFamily="18" charset="-78"/>
                </a:rPr>
                <a:t> </a:t>
              </a:r>
              <a:r>
                <a:rPr lang="en-US" b="1" dirty="0" err="1">
                  <a:latin typeface="Andalus" pitchFamily="18" charset="-78"/>
                  <a:cs typeface="Andalus" pitchFamily="18" charset="-78"/>
                </a:rPr>
                <a:t>pemrograman</a:t>
              </a:r>
              <a:endParaRPr lang="en-US" b="1" dirty="0">
                <a:latin typeface="Andalus" pitchFamily="18" charset="-78"/>
                <a:cs typeface="Andalus" pitchFamily="18" charset="-78"/>
              </a:endParaRPr>
            </a:p>
          </p:txBody>
        </p:sp>
        <p:sp>
          <p:nvSpPr>
            <p:cNvPr id="93229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30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1" name="Picture 50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3496" y="142852"/>
            <a:ext cx="541976" cy="4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69394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06E136-A0CB-4A61-B702-25F01A01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.</a:t>
            </a:r>
          </a:p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</a:t>
            </a:r>
            <a:r>
              <a:rPr lang="en-US" dirty="0" err="1"/>
              <a:t>sekalipun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orang </a:t>
            </a:r>
            <a:r>
              <a:rPr lang="en-US" dirty="0" err="1"/>
              <a:t>awam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4FB00-A23E-40A2-ADA5-B86D2270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55FD6-2E71-496F-920F-A063C470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866FE-C397-4806-9DCF-F6CED05E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ALGORITMA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9261" y="2971800"/>
            <a:ext cx="11277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rgbClr val="534949"/>
                </a:solidFill>
                <a:latin typeface="+mn-lt"/>
              </a:rPr>
              <a:t>Masukan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nilai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rgbClr val="534949"/>
                </a:solidFill>
                <a:latin typeface="+mn-lt"/>
              </a:rPr>
              <a:t>Ulangi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langkah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1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jika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nilai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tidak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berada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dalam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jangkauan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0 s/d 100.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Jika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nilai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sudah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berada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dalam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jangkauan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0 s/d 100,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maka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lanjutkan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ke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langkah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berikutnya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rgbClr val="534949"/>
                </a:solidFill>
                <a:latin typeface="+mn-lt"/>
              </a:rPr>
              <a:t>Jika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nilai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lebih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besar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atau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sama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dengan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45,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maka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tampilkan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keterangan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“Lulus”,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jika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tidak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tampilkan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keterangan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“</a:t>
            </a:r>
            <a:r>
              <a:rPr lang="en-US" sz="2000" dirty="0" err="1">
                <a:solidFill>
                  <a:srgbClr val="534949"/>
                </a:solidFill>
                <a:latin typeface="+mn-lt"/>
              </a:rPr>
              <a:t>Tidak</a:t>
            </a:r>
            <a:r>
              <a:rPr lang="en-US" sz="2000" dirty="0">
                <a:solidFill>
                  <a:srgbClr val="534949"/>
                </a:solidFill>
                <a:latin typeface="+mn-lt"/>
              </a:rPr>
              <a:t> lulus”.</a:t>
            </a:r>
          </a:p>
        </p:txBody>
      </p:sp>
    </p:spTree>
    <p:extLst>
      <p:ext uri="{BB962C8B-B14F-4D97-AF65-F5344CB8AC3E}">
        <p14:creationId xmlns:p14="http://schemas.microsoft.com/office/powerpoint/2010/main" val="218425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06E136-A0CB-4A61-B702-25F01A01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719071"/>
            <a:ext cx="6262264" cy="4407408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365760" lvl="1" indent="0">
              <a:buNone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lulus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tidaknya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(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range </a:t>
            </a:r>
            <a:r>
              <a:rPr lang="en-US" dirty="0" err="1"/>
              <a:t>nilai</a:t>
            </a:r>
            <a:r>
              <a:rPr lang="en-US" dirty="0"/>
              <a:t> 0 </a:t>
            </a:r>
            <a:r>
              <a:rPr lang="en-US" dirty="0" err="1"/>
              <a:t>s.d</a:t>
            </a:r>
            <a:r>
              <a:rPr lang="en-US" dirty="0"/>
              <a:t> 100). Jika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45,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lulus. Jika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45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lulus.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4FB00-A23E-40A2-ADA5-B86D2270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55FD6-2E71-496F-920F-A063C470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866FE-C397-4806-9DCF-F6CED05E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ALGORITMA</a:t>
            </a:r>
            <a:br>
              <a:rPr lang="en-US" dirty="0"/>
            </a:br>
            <a:r>
              <a:rPr lang="en-US" dirty="0"/>
              <a:t>(flowchart)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648A5CB7-5DD4-4088-9297-DAE7311C2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81525" y="1723161"/>
            <a:ext cx="3881437" cy="490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6749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06E136-A0CB-4A61-B702-25F01A01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4FB00-A23E-40A2-ADA5-B86D2270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55FD6-2E71-496F-920F-A063C470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866FE-C397-4806-9DCF-F6CED05E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ALGORITMA</a:t>
            </a:r>
            <a:br>
              <a:rPr lang="en-US" dirty="0"/>
            </a:br>
            <a:r>
              <a:rPr lang="en-US" dirty="0"/>
              <a:t>(pseudo-code)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99CB42-452A-425F-8C81-764543537F9C}"/>
              </a:ext>
            </a:extLst>
          </p:cNvPr>
          <p:cNvSpPr txBox="1">
            <a:spLocks/>
          </p:cNvSpPr>
          <p:nvPr/>
        </p:nvSpPr>
        <p:spPr>
          <a:xfrm>
            <a:off x="508000" y="2133601"/>
            <a:ext cx="11277600" cy="422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urier New" pitchFamily="49" charset="0"/>
              </a:rPr>
              <a:t>Keterangan</a:t>
            </a:r>
            <a:r>
              <a:rPr lang="en-US" sz="1400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Lulus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{I.S. :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Nilai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urier New" pitchFamily="49" charset="0"/>
              </a:rPr>
              <a:t>dimasukkan</a:t>
            </a:r>
            <a:r>
              <a:rPr lang="en-US" sz="1400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urier New" pitchFamily="49" charset="0"/>
              </a:rPr>
              <a:t>oleh</a:t>
            </a:r>
            <a:r>
              <a:rPr lang="en-US" sz="1400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urier New" pitchFamily="49" charset="0"/>
              </a:rPr>
              <a:t>pengguna</a:t>
            </a:r>
            <a:r>
              <a:rPr lang="en-US" sz="1400" dirty="0" smtClean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  <a:cs typeface="Courier New" pitchFamily="49" charset="0"/>
              </a:rPr>
              <a:t>dan</a:t>
            </a:r>
            <a:r>
              <a:rPr lang="en-US" sz="1400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harus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antara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0 s/d 100}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{F.S. :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Keterangan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kelulusan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ditampilkan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400" b="1" u="sng" dirty="0" err="1" smtClean="0">
                <a:latin typeface="Consolas" panose="020B0609020204030204" pitchFamily="49" charset="0"/>
                <a:cs typeface="Courier New" pitchFamily="49" charset="0"/>
              </a:rPr>
              <a:t>Kamus</a:t>
            </a:r>
            <a:r>
              <a:rPr lang="en-US" sz="1400" b="1" u="sng" dirty="0">
                <a:latin typeface="Consolas" panose="020B0609020204030204" pitchFamily="49" charset="0"/>
                <a:cs typeface="Courier New" pitchFamily="49" charset="0"/>
              </a:rPr>
              <a:t>: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Nilai:</a:t>
            </a:r>
            <a:r>
              <a:rPr lang="en-US" sz="1400" b="1" u="sng" dirty="0" err="1">
                <a:latin typeface="Consolas" panose="020B0609020204030204" pitchFamily="49" charset="0"/>
                <a:cs typeface="Courier New" pitchFamily="49" charset="0"/>
              </a:rPr>
              <a:t>integer</a:t>
            </a:r>
            <a:endParaRPr lang="en-US" sz="1400" b="1" u="sng" dirty="0">
              <a:latin typeface="Consolas" panose="020B0609020204030204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endParaRPr lang="en-US" sz="1400" b="1" u="sng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400" b="1" u="sng" dirty="0" err="1" smtClean="0">
                <a:latin typeface="Consolas" panose="020B0609020204030204" pitchFamily="49" charset="0"/>
                <a:cs typeface="Courier New" pitchFamily="49" charset="0"/>
              </a:rPr>
              <a:t>Algoritma</a:t>
            </a:r>
            <a:r>
              <a:rPr lang="en-US" sz="1400" b="1" u="sng" dirty="0">
                <a:latin typeface="Consolas" panose="020B0609020204030204" pitchFamily="49" charset="0"/>
                <a:cs typeface="Courier New" pitchFamily="49" charset="0"/>
              </a:rPr>
              <a:t>: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400" b="1" u="sng" dirty="0">
                <a:latin typeface="Consolas" panose="020B0609020204030204" pitchFamily="49" charset="0"/>
                <a:cs typeface="Courier New" pitchFamily="49" charset="0"/>
              </a:rPr>
              <a:t>repeat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      </a:t>
            </a:r>
            <a:r>
              <a:rPr lang="en-US" sz="1400" b="1" u="sng" dirty="0">
                <a:latin typeface="Consolas" panose="020B0609020204030204" pitchFamily="49" charset="0"/>
                <a:cs typeface="Courier New" pitchFamily="49" charset="0"/>
              </a:rPr>
              <a:t>input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(Nilai)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400" b="1" u="sng" dirty="0">
                <a:latin typeface="Consolas" panose="020B0609020204030204" pitchFamily="49" charset="0"/>
                <a:cs typeface="Courier New" pitchFamily="49" charset="0"/>
              </a:rPr>
              <a:t>until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nilai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&gt;=0) </a:t>
            </a:r>
            <a:r>
              <a:rPr lang="en-US" sz="1400" b="1" u="sng" dirty="0">
                <a:latin typeface="Consolas" panose="020B0609020204030204" pitchFamily="49" charset="0"/>
                <a:cs typeface="Courier New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nilai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&lt;=100)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endParaRPr lang="en-US" sz="1400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pPr marL="273050" indent="7938"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400" b="1" u="sng" dirty="0" smtClean="0"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nilai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&gt;=45 </a:t>
            </a:r>
            <a:r>
              <a:rPr lang="en-US" sz="1400" b="1" u="sng" dirty="0">
                <a:latin typeface="Consolas" panose="020B0609020204030204" pitchFamily="49" charset="0"/>
                <a:cs typeface="Courier New" pitchFamily="49" charset="0"/>
              </a:rPr>
              <a:t>then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US" sz="1400" b="1" u="sng" dirty="0">
                <a:latin typeface="Consolas" panose="020B0609020204030204" pitchFamily="49" charset="0"/>
                <a:cs typeface="Courier New" pitchFamily="49" charset="0"/>
              </a:rPr>
              <a:t>output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("Lulus")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400" b="1" u="sng" dirty="0">
                <a:latin typeface="Consolas" panose="020B0609020204030204" pitchFamily="49" charset="0"/>
                <a:cs typeface="Courier New" pitchFamily="49" charset="0"/>
              </a:rPr>
              <a:t>else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US" sz="1400" b="1" u="sng" dirty="0">
                <a:latin typeface="Consolas" panose="020B0609020204030204" pitchFamily="49" charset="0"/>
                <a:cs typeface="Courier New" pitchFamily="49" charset="0"/>
              </a:rPr>
              <a:t>output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Tidak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Lulus")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400" b="1" u="sng" dirty="0">
                <a:latin typeface="Consolas" panose="020B0609020204030204" pitchFamily="49" charset="0"/>
                <a:cs typeface="Courier New" pitchFamily="49" charset="0"/>
              </a:rPr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399478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7520D8-5A8C-4E9D-AE73-BE8D8F5F8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data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</a:p>
          <a:p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tepat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dan </a:t>
            </a:r>
            <a:r>
              <a:rPr lang="en-US" dirty="0" err="1"/>
              <a:t>tepat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menjadikan</a:t>
            </a:r>
            <a:r>
              <a:rPr lang="en-US" dirty="0"/>
              <a:t> program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dan </a:t>
            </a:r>
            <a:r>
              <a:rPr lang="en-US" dirty="0" err="1"/>
              <a:t>sederhana</a:t>
            </a:r>
            <a:r>
              <a:rPr lang="en-US" dirty="0"/>
              <a:t>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FD1C8-C581-4FDA-A155-4AA2B73B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6E5DA-137F-4DA6-8BBB-D1D13441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CA34E2-A3F5-4433-879E-D67D2EA0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DEFINISI STRUKTUR DATA</a:t>
            </a:r>
          </a:p>
        </p:txBody>
      </p:sp>
    </p:spTree>
    <p:extLst>
      <p:ext uri="{BB962C8B-B14F-4D97-AF65-F5344CB8AC3E}">
        <p14:creationId xmlns:p14="http://schemas.microsoft.com/office/powerpoint/2010/main" val="110743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00681"/>
            <a:ext cx="11582400" cy="465439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it-IT" dirty="0"/>
              <a:t>Bagaimana cara menyimpan data jarak antar ppeta tersebut di memori?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PENERAPAN STRUKTUR DATA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60" y="2498270"/>
            <a:ext cx="2484540" cy="31242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0" y="2498270"/>
            <a:ext cx="44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Dengan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jarak</a:t>
            </a:r>
            <a:r>
              <a:rPr lang="en-US" sz="1600" dirty="0">
                <a:latin typeface="+mn-lt"/>
              </a:rPr>
              <a:t> (meter): </a:t>
            </a:r>
          </a:p>
          <a:p>
            <a:r>
              <a:rPr lang="en-US" sz="1600" dirty="0">
                <a:latin typeface="+mn-lt"/>
              </a:rPr>
              <a:t>A 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+mn-lt"/>
              </a:rPr>
              <a:t> B = 330 </a:t>
            </a:r>
          </a:p>
          <a:p>
            <a:r>
              <a:rPr lang="en-US" sz="1600" dirty="0">
                <a:latin typeface="+mn-lt"/>
              </a:rPr>
              <a:t>A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+mn-lt"/>
              </a:rPr>
              <a:t> F = 690 </a:t>
            </a:r>
          </a:p>
          <a:p>
            <a:r>
              <a:rPr lang="en-US" sz="1600" dirty="0">
                <a:latin typeface="+mn-lt"/>
              </a:rPr>
              <a:t>B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+mn-lt"/>
              </a:rPr>
              <a:t> C = 250 </a:t>
            </a:r>
          </a:p>
          <a:p>
            <a:r>
              <a:rPr lang="en-US" sz="1600" dirty="0">
                <a:latin typeface="+mn-lt"/>
              </a:rPr>
              <a:t>B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+mn-lt"/>
              </a:rPr>
              <a:t> E = 280 </a:t>
            </a:r>
          </a:p>
          <a:p>
            <a:r>
              <a:rPr lang="en-US" sz="1600" dirty="0">
                <a:latin typeface="+mn-lt"/>
              </a:rPr>
              <a:t>C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+mn-lt"/>
              </a:rPr>
              <a:t> D = 86 </a:t>
            </a:r>
          </a:p>
          <a:p>
            <a:r>
              <a:rPr lang="en-US" sz="1600" dirty="0">
                <a:latin typeface="+mn-lt"/>
              </a:rPr>
              <a:t>D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+mn-lt"/>
              </a:rPr>
              <a:t> E = 80 </a:t>
            </a:r>
          </a:p>
          <a:p>
            <a:r>
              <a:rPr lang="en-US" sz="1600" dirty="0">
                <a:latin typeface="+mn-lt"/>
              </a:rPr>
              <a:t>D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+mn-lt"/>
              </a:rPr>
              <a:t> H = 203 </a:t>
            </a:r>
          </a:p>
          <a:p>
            <a:r>
              <a:rPr lang="en-US" sz="1600" dirty="0">
                <a:latin typeface="+mn-lt"/>
              </a:rPr>
              <a:t>E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+mn-lt"/>
              </a:rPr>
              <a:t> G = 200 </a:t>
            </a:r>
          </a:p>
          <a:p>
            <a:r>
              <a:rPr lang="en-US" sz="1600" dirty="0">
                <a:latin typeface="+mn-lt"/>
              </a:rPr>
              <a:t>F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+mn-lt"/>
              </a:rPr>
              <a:t> G = 140 </a:t>
            </a:r>
          </a:p>
          <a:p>
            <a:r>
              <a:rPr lang="en-US" sz="1600" dirty="0">
                <a:latin typeface="+mn-lt"/>
              </a:rPr>
              <a:t>G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+mn-lt"/>
              </a:rPr>
              <a:t> H = 95 </a:t>
            </a:r>
          </a:p>
          <a:p>
            <a:r>
              <a:rPr lang="fi-FI" sz="1600" dirty="0">
                <a:latin typeface="+mn-lt"/>
              </a:rPr>
              <a:t>(Diasumsikan semua jalan 2 arah) </a:t>
            </a:r>
            <a:endParaRPr lang="en-US" sz="1600" dirty="0">
              <a:latin typeface="+mn-lt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58B2FF3-301C-4D7F-B8F5-5210CB2CC888}"/>
              </a:ext>
            </a:extLst>
          </p:cNvPr>
          <p:cNvSpPr txBox="1">
            <a:spLocks/>
          </p:cNvSpPr>
          <p:nvPr/>
        </p:nvSpPr>
        <p:spPr>
          <a:xfrm>
            <a:off x="7328146" y="2571574"/>
            <a:ext cx="4330454" cy="2585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auto">
              <a:spcAft>
                <a:spcPts val="0"/>
              </a:spcAft>
              <a:buNone/>
            </a:pPr>
            <a:r>
              <a:rPr lang="en-US" sz="2400" dirty="0"/>
              <a:t>Solusi </a:t>
            </a:r>
            <a:r>
              <a:rPr lang="en-US" sz="2400" dirty="0" err="1"/>
              <a:t>struktur</a:t>
            </a:r>
            <a:r>
              <a:rPr lang="en-US" sz="2400" dirty="0"/>
              <a:t> data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 array 2 </a:t>
            </a:r>
            <a:r>
              <a:rPr lang="en-US" sz="2400" dirty="0" err="1"/>
              <a:t>dimensi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pun linked list. </a:t>
            </a:r>
          </a:p>
        </p:txBody>
      </p:sp>
    </p:spTree>
    <p:extLst>
      <p:ext uri="{BB962C8B-B14F-4D97-AF65-F5344CB8AC3E}">
        <p14:creationId xmlns:p14="http://schemas.microsoft.com/office/powerpoint/2010/main" val="228001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74737"/>
            <a:ext cx="11811000" cy="3310129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di MLM (Multi Level Marketing) ?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PENERAPAN STRUKTUR DATA 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030186" y="2275955"/>
          <a:ext cx="6096000" cy="2342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5381007"/>
            <a:ext cx="8407893" cy="886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auto">
              <a:spcAft>
                <a:spcPts val="0"/>
              </a:spcAft>
              <a:buNone/>
            </a:pP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dirty="0" err="1"/>
              <a:t>struktur</a:t>
            </a:r>
            <a:r>
              <a:rPr lang="en-US" dirty="0"/>
              <a:t> TREE.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2578161"/>
            <a:ext cx="21336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Berlaku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juga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untuk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silsilah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keluarga</a:t>
            </a:r>
            <a:r>
              <a:rPr lang="en-US" sz="1800" dirty="0">
                <a:latin typeface="+mn-lt"/>
              </a:rPr>
              <a:t>.</a:t>
            </a:r>
          </a:p>
          <a:p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Siapa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anak</a:t>
            </a:r>
            <a:r>
              <a:rPr lang="en-US" sz="1800" dirty="0">
                <a:latin typeface="+mn-lt"/>
              </a:rPr>
              <a:t>?</a:t>
            </a:r>
          </a:p>
          <a:p>
            <a:r>
              <a:rPr lang="en-US" sz="1800" dirty="0" err="1">
                <a:latin typeface="+mn-lt"/>
              </a:rPr>
              <a:t>Siapa</a:t>
            </a:r>
            <a:r>
              <a:rPr lang="en-US" sz="1800" dirty="0">
                <a:latin typeface="+mn-lt"/>
              </a:rPr>
              <a:t> orang </a:t>
            </a:r>
            <a:r>
              <a:rPr lang="en-US" sz="1800" dirty="0" err="1">
                <a:latin typeface="+mn-lt"/>
              </a:rPr>
              <a:t>tua</a:t>
            </a:r>
            <a:r>
              <a:rPr lang="en-US" sz="1800" dirty="0">
                <a:latin typeface="+mn-lt"/>
              </a:rPr>
              <a:t>?</a:t>
            </a:r>
          </a:p>
          <a:p>
            <a:r>
              <a:rPr lang="en-US" sz="1800" dirty="0" err="1">
                <a:latin typeface="+mn-lt"/>
              </a:rPr>
              <a:t>Siapa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cucu</a:t>
            </a:r>
            <a:r>
              <a:rPr lang="en-US" sz="1800" dirty="0">
                <a:latin typeface="+mn-lt"/>
              </a:rPr>
              <a:t>?  </a:t>
            </a:r>
            <a:r>
              <a:rPr lang="en-US" sz="1800" dirty="0" err="1">
                <a:latin typeface="+mn-lt"/>
              </a:rPr>
              <a:t>Keponakan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dari</a:t>
            </a:r>
            <a:r>
              <a:rPr lang="en-US" sz="1800" dirty="0">
                <a:latin typeface="+mn-lt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9878" y="4372761"/>
            <a:ext cx="7011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Siapa</a:t>
            </a:r>
            <a:r>
              <a:rPr lang="en-US" sz="1800" dirty="0">
                <a:latin typeface="+mn-lt"/>
              </a:rPr>
              <a:t> downline </a:t>
            </a:r>
            <a:r>
              <a:rPr lang="en-US" sz="1800" dirty="0" err="1">
                <a:latin typeface="+mn-lt"/>
              </a:rPr>
              <a:t>dari</a:t>
            </a:r>
            <a:r>
              <a:rPr lang="en-US" sz="1800" dirty="0">
                <a:latin typeface="+mn-lt"/>
              </a:rPr>
              <a:t> B? 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Kalau</a:t>
            </a:r>
            <a:r>
              <a:rPr lang="en-US" sz="1800" dirty="0">
                <a:latin typeface="+mn-lt"/>
              </a:rPr>
              <a:t> H </a:t>
            </a:r>
            <a:r>
              <a:rPr lang="en-US" sz="1800" dirty="0" err="1">
                <a:latin typeface="+mn-lt"/>
              </a:rPr>
              <a:t>bertransaksi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siapa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upline</a:t>
            </a:r>
            <a:r>
              <a:rPr lang="en-US" sz="1800" dirty="0">
                <a:latin typeface="+mn-lt"/>
              </a:rPr>
              <a:t> yang </a:t>
            </a:r>
            <a:r>
              <a:rPr lang="en-US" sz="1800" dirty="0" err="1">
                <a:latin typeface="+mn-lt"/>
              </a:rPr>
              <a:t>kebagian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keuntungan</a:t>
            </a:r>
            <a:r>
              <a:rPr lang="en-US" sz="1800" dirty="0">
                <a:latin typeface="+mn-lt"/>
              </a:rPr>
              <a:t>?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028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Graphic spid="6" grpId="0">
        <p:bldAsOne/>
      </p:bldGraphic>
      <p:bldP spid="7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50EA76-3847-4BAF-B6DF-E0702D3B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Kode Mata </a:t>
            </a:r>
            <a:r>
              <a:rPr lang="en-US" dirty="0" err="1"/>
              <a:t>Kuliah</a:t>
            </a:r>
            <a:r>
              <a:rPr lang="en-US" dirty="0"/>
              <a:t>		: </a:t>
            </a:r>
            <a:r>
              <a:rPr lang="id-ID" dirty="0"/>
              <a:t>01153 </a:t>
            </a:r>
            <a:endParaRPr lang="en-US" dirty="0"/>
          </a:p>
          <a:p>
            <a:r>
              <a:rPr lang="en-US" dirty="0"/>
              <a:t>Nama Mata </a:t>
            </a:r>
            <a:r>
              <a:rPr lang="en-US" dirty="0" err="1"/>
              <a:t>Kuliah</a:t>
            </a:r>
            <a:r>
              <a:rPr lang="en-US" dirty="0"/>
              <a:t>		: </a:t>
            </a:r>
            <a:r>
              <a:rPr lang="nn-NO" dirty="0"/>
              <a:t>Algoritma dan Struktur Data 1</a:t>
            </a:r>
          </a:p>
          <a:p>
            <a:r>
              <a:rPr lang="nn-NO" dirty="0"/>
              <a:t>Deskripsi			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dan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dan </a:t>
            </a:r>
            <a:r>
              <a:rPr lang="en-US" dirty="0" err="1"/>
              <a:t>struktur</a:t>
            </a:r>
            <a:r>
              <a:rPr lang="en-US" dirty="0"/>
              <a:t> data, </a:t>
            </a:r>
            <a:r>
              <a:rPr lang="en-US" dirty="0" err="1"/>
              <a:t>tipe</a:t>
            </a:r>
            <a:r>
              <a:rPr lang="en-US" dirty="0"/>
              <a:t> data,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, sub </a:t>
            </a:r>
            <a:r>
              <a:rPr lang="en-US" dirty="0" err="1"/>
              <a:t>rutin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i="1" dirty="0"/>
              <a:t>array</a:t>
            </a:r>
            <a:r>
              <a:rPr lang="en-US" dirty="0"/>
              <a:t>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metode-metode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</a:t>
            </a:r>
            <a:r>
              <a:rPr lang="en-US" i="1" dirty="0"/>
              <a:t>sorting</a:t>
            </a:r>
            <a:r>
              <a:rPr lang="en-US" dirty="0"/>
              <a:t>) dan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-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(</a:t>
            </a:r>
            <a:r>
              <a:rPr lang="en-US" i="1" dirty="0"/>
              <a:t>searching</a:t>
            </a:r>
            <a:r>
              <a:rPr lang="en-US" dirty="0"/>
              <a:t>),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i="1" dirty="0"/>
              <a:t>data</a:t>
            </a:r>
            <a:r>
              <a:rPr lang="en-US" dirty="0"/>
              <a:t> </a:t>
            </a:r>
            <a:r>
              <a:rPr lang="en-US" i="1" dirty="0"/>
              <a:t>science.</a:t>
            </a:r>
            <a:endParaRPr lang="en-US" dirty="0"/>
          </a:p>
          <a:p>
            <a:r>
              <a:rPr lang="en-US" dirty="0"/>
              <a:t>SKS				: 4 SKS (2 </a:t>
            </a:r>
            <a:r>
              <a:rPr lang="en-US" dirty="0" err="1"/>
              <a:t>Teori</a:t>
            </a:r>
            <a:r>
              <a:rPr lang="en-US" dirty="0"/>
              <a:t>, 2 </a:t>
            </a:r>
            <a:r>
              <a:rPr lang="en-US" dirty="0" err="1"/>
              <a:t>Praktek</a:t>
            </a:r>
            <a:r>
              <a:rPr lang="en-US" dirty="0"/>
              <a:t>)</a:t>
            </a:r>
          </a:p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	: Python</a:t>
            </a:r>
          </a:p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		: </a:t>
            </a:r>
            <a:r>
              <a:rPr lang="en-US" dirty="0">
                <a:hlinkClick r:id="rId2"/>
              </a:rPr>
              <a:t>https://lms.unikom.ac.id</a:t>
            </a:r>
            <a:endParaRPr lang="en-US" dirty="0"/>
          </a:p>
          <a:p>
            <a:r>
              <a:rPr lang="en-US" dirty="0"/>
              <a:t>Playlist </a:t>
            </a:r>
            <a:r>
              <a:rPr lang="en-US" dirty="0" err="1"/>
              <a:t>Materi</a:t>
            </a:r>
            <a:r>
              <a:rPr lang="en-US" dirty="0"/>
              <a:t> Video 	: </a:t>
            </a:r>
            <a:r>
              <a:rPr lang="id-ID" sz="1800" dirty="0">
                <a:hlinkClick r:id="rId3"/>
              </a:rPr>
              <a:t>https://unikom.id/YT-ASD1</a:t>
            </a:r>
            <a:r>
              <a:rPr lang="en-US" sz="1800" dirty="0"/>
              <a:t> &amp; Situs LMS UNIKOM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5827B-803C-4F9F-90F8-652E670A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2E89D-8DBD-479A-B734-74D2946F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422EA0-51A7-4A52-97AA-DB6CFE3B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3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19072"/>
            <a:ext cx="11734800" cy="3310129"/>
          </a:xfrm>
        </p:spPr>
        <p:txBody>
          <a:bodyPr/>
          <a:lstStyle/>
          <a:p>
            <a:pPr marL="45720" indent="0">
              <a:buNone/>
            </a:pPr>
            <a:r>
              <a:rPr lang="it-IT" dirty="0"/>
              <a:t>Bagaimana cara menyimpan data antrian di sebuah Bank. (Asumsi semua nasabah mempunyai prioritas sama)?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PENERAPAN STRUKTUR DATA 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44929" y="5665071"/>
            <a:ext cx="8407893" cy="886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auto">
              <a:spcAft>
                <a:spcPts val="0"/>
              </a:spcAft>
              <a:buNone/>
            </a:pP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dirty="0" err="1"/>
              <a:t>struktur</a:t>
            </a:r>
            <a:r>
              <a:rPr lang="en-US" dirty="0"/>
              <a:t> QUEUE.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9291" y="2996121"/>
            <a:ext cx="2303652" cy="2585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Jika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prioritas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dibedakan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maka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solusinya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adalah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bukan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lagi</a:t>
            </a:r>
            <a:r>
              <a:rPr lang="en-US" sz="1800" dirty="0">
                <a:latin typeface="+mn-lt"/>
              </a:rPr>
              <a:t> queue </a:t>
            </a:r>
            <a:r>
              <a:rPr lang="en-US" sz="1800" dirty="0" err="1">
                <a:latin typeface="+mn-lt"/>
              </a:rPr>
              <a:t>biasa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tapi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menggunakan</a:t>
            </a:r>
            <a:r>
              <a:rPr lang="en-US" sz="1800" dirty="0">
                <a:latin typeface="+mn-lt"/>
              </a:rPr>
              <a:t> queue </a:t>
            </a:r>
            <a:r>
              <a:rPr lang="en-US" sz="1800" dirty="0" err="1">
                <a:latin typeface="+mn-lt"/>
              </a:rPr>
              <a:t>berprioritas</a:t>
            </a:r>
            <a:r>
              <a:rPr lang="en-US" sz="1800" dirty="0">
                <a:latin typeface="+mn-lt"/>
              </a:rPr>
              <a:t> (</a:t>
            </a:r>
            <a:r>
              <a:rPr lang="en-US" sz="1800" dirty="0" err="1">
                <a:latin typeface="+mn-lt"/>
              </a:rPr>
              <a:t>bisa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dengan</a:t>
            </a:r>
            <a:r>
              <a:rPr lang="en-US" sz="1800" dirty="0">
                <a:latin typeface="+mn-lt"/>
              </a:rPr>
              <a:t>  </a:t>
            </a:r>
            <a:r>
              <a:rPr lang="en-US" sz="1800" dirty="0" err="1">
                <a:latin typeface="+mn-lt"/>
              </a:rPr>
              <a:t>menggunakan</a:t>
            </a:r>
            <a:r>
              <a:rPr lang="en-US" sz="1800" dirty="0">
                <a:latin typeface="+mn-lt"/>
              </a:rPr>
              <a:t> HEAP)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2567940"/>
            <a:ext cx="1819275" cy="3124200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/>
        </p:nvGraphicFramePr>
        <p:xfrm>
          <a:off x="244929" y="2578160"/>
          <a:ext cx="5666014" cy="2990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083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8" grpId="0" animBg="1"/>
      <p:bldGraphic spid="11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25" y="2667000"/>
            <a:ext cx="5528386" cy="303636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PENERAPAN STRUKTUR DATA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388950"/>
            <a:ext cx="2620096" cy="2314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33322" y="5793567"/>
            <a:ext cx="268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Snake Game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3725" y="5793567"/>
            <a:ext cx="5528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Wormszone.io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1" y="1882859"/>
            <a:ext cx="2286000" cy="381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9771" y="5793567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Classic Snake Game</a:t>
            </a:r>
          </a:p>
        </p:txBody>
      </p:sp>
    </p:spTree>
    <p:extLst>
      <p:ext uri="{BB962C8B-B14F-4D97-AF65-F5344CB8AC3E}">
        <p14:creationId xmlns:p14="http://schemas.microsoft.com/office/powerpoint/2010/main" val="109542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PENERAPAN STRUKTUR DATA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Snake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400" y="2268855"/>
            <a:ext cx="472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Pertanyaan</a:t>
            </a:r>
            <a:r>
              <a:rPr lang="en-US" sz="2000" dirty="0">
                <a:latin typeface="+mn-lt"/>
              </a:rPr>
              <a:t>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+mn-lt"/>
              </a:rPr>
              <a:t>Bagaimana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struktur</a:t>
            </a:r>
            <a:r>
              <a:rPr lang="en-US" sz="2000" dirty="0">
                <a:latin typeface="+mn-lt"/>
              </a:rPr>
              <a:t> data </a:t>
            </a:r>
            <a:r>
              <a:rPr lang="en-US" sz="2000" dirty="0" err="1">
                <a:latin typeface="+mn-lt"/>
              </a:rPr>
              <a:t>untuk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papan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permainannya</a:t>
            </a:r>
            <a:r>
              <a:rPr lang="en-US" sz="2000" dirty="0">
                <a:latin typeface="+mn-lt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+mn-lt"/>
              </a:rPr>
              <a:t>Bagaimana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penempatan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makan</a:t>
            </a:r>
            <a:r>
              <a:rPr lang="en-US" sz="2000" dirty="0">
                <a:latin typeface="+mn-lt"/>
              </a:rPr>
              <a:t> di </a:t>
            </a:r>
            <a:r>
              <a:rPr lang="en-US" sz="2000" dirty="0" err="1">
                <a:latin typeface="+mn-lt"/>
              </a:rPr>
              <a:t>papan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permainan</a:t>
            </a:r>
            <a:r>
              <a:rPr lang="en-US" sz="2000" dirty="0">
                <a:latin typeface="+mn-lt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+mn-lt"/>
              </a:rPr>
              <a:t>Bagaimana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struktur</a:t>
            </a:r>
            <a:r>
              <a:rPr lang="en-US" sz="2000" dirty="0">
                <a:latin typeface="+mn-lt"/>
              </a:rPr>
              <a:t> data </a:t>
            </a:r>
            <a:r>
              <a:rPr lang="en-US" sz="2000" dirty="0" err="1">
                <a:latin typeface="+mn-lt"/>
              </a:rPr>
              <a:t>untuk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ular</a:t>
            </a:r>
            <a:r>
              <a:rPr lang="en-US" sz="2000" dirty="0">
                <a:latin typeface="+mn-lt"/>
              </a:rPr>
              <a:t>/</a:t>
            </a:r>
            <a:r>
              <a:rPr lang="en-US" sz="2000" dirty="0" err="1">
                <a:latin typeface="+mn-lt"/>
              </a:rPr>
              <a:t>cacingnya</a:t>
            </a:r>
            <a:r>
              <a:rPr lang="en-US" sz="2000" dirty="0">
                <a:latin typeface="+mn-lt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+mn-lt"/>
              </a:rPr>
              <a:t>Bagaimana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menentukan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terjadi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tabrakan</a:t>
            </a:r>
            <a:r>
              <a:rPr lang="en-US" sz="2000" dirty="0">
                <a:latin typeface="+mn-lt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68855"/>
            <a:ext cx="4962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0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918DB9-2C2F-4B69-8C5F-9890F509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dan </a:t>
            </a:r>
            <a:r>
              <a:rPr lang="en-US" dirty="0" err="1"/>
              <a:t>menulis</a:t>
            </a:r>
            <a:r>
              <a:rPr lang="en-US" dirty="0"/>
              <a:t> program</a:t>
            </a:r>
          </a:p>
          <a:p>
            <a:r>
              <a:rPr lang="en-US" dirty="0"/>
              <a:t>Program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r>
              <a:rPr lang="en-US" dirty="0"/>
              <a:t>Bahasa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</a:t>
            </a:r>
            <a:r>
              <a:rPr lang="en-US" dirty="0" err="1"/>
              <a:t>bahasa</a:t>
            </a:r>
            <a:r>
              <a:rPr lang="en-US" dirty="0"/>
              <a:t>”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dan </a:t>
            </a:r>
            <a:r>
              <a:rPr lang="en-US" dirty="0" err="1"/>
              <a:t>dimengerti</a:t>
            </a:r>
            <a:r>
              <a:rPr lang="en-US" dirty="0"/>
              <a:t> oleh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r>
              <a:rPr lang="en-US" dirty="0"/>
              <a:t>Orang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programmer.</a:t>
            </a:r>
          </a:p>
          <a:p>
            <a:pPr lvl="1"/>
            <a:endParaRPr lang="en-US" sz="2000" spc="15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04542-9D5B-46E4-87B7-D386F4C1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A52A0-029E-49CC-A892-E40CB1AF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CE8740-DC8F-4D53-BD20-B4A87131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Setelah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lvl="1"/>
            <a:r>
              <a:rPr lang="en-US" sz="2000" spc="150" dirty="0"/>
              <a:t>C, C++, C#, Pascal, Java, </a:t>
            </a:r>
            <a:r>
              <a:rPr lang="en-US" sz="2000" spc="150" dirty="0" err="1"/>
              <a:t>Javascript</a:t>
            </a:r>
            <a:r>
              <a:rPr lang="en-US" sz="2000" spc="150" dirty="0"/>
              <a:t>, PHP, ASP, JSP, Python, Basic dan lain-lain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pun.</a:t>
            </a:r>
          </a:p>
          <a:p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source code/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PEMROGRAMAN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27418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Ada 2 </a:t>
            </a:r>
            <a:r>
              <a:rPr lang="en-US" dirty="0" err="1"/>
              <a:t>cara</a:t>
            </a:r>
            <a:r>
              <a:rPr lang="en-US" dirty="0"/>
              <a:t> agar source code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oleh </a:t>
            </a:r>
            <a:r>
              <a:rPr lang="en-US" dirty="0" err="1"/>
              <a:t>komputer</a:t>
            </a:r>
            <a:r>
              <a:rPr lang="en-US" dirty="0"/>
              <a:t> 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Menggunakan</a:t>
            </a:r>
            <a:r>
              <a:rPr lang="en-US" dirty="0"/>
              <a:t> Compiler</a:t>
            </a:r>
          </a:p>
          <a:p>
            <a:pPr marL="320040" lvl="1" indent="0">
              <a:buNone/>
            </a:pPr>
            <a:r>
              <a:rPr lang="en-US" dirty="0" err="1"/>
              <a:t>Prosesnya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source code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diperiksa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Bahasa,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dikonversikan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file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(executable-file) </a:t>
            </a:r>
            <a:r>
              <a:rPr lang="en-US" dirty="0" err="1"/>
              <a:t>seperti</a:t>
            </a:r>
            <a:r>
              <a:rPr lang="en-US" dirty="0"/>
              <a:t> *.exe. File executable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.</a:t>
            </a:r>
          </a:p>
          <a:p>
            <a:pPr marL="320040" lvl="1" indent="0">
              <a:buNone/>
            </a:pPr>
            <a:r>
              <a:rPr lang="en-US" dirty="0" err="1"/>
              <a:t>Contoh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compiler </a:t>
            </a:r>
            <a:r>
              <a:rPr lang="en-US" dirty="0" err="1"/>
              <a:t>adalah</a:t>
            </a:r>
            <a:r>
              <a:rPr lang="en-US" dirty="0"/>
              <a:t> C, Basic, Pascal.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Menggunakan</a:t>
            </a:r>
            <a:r>
              <a:rPr lang="en-US" dirty="0"/>
              <a:t> Interpreter</a:t>
            </a:r>
          </a:p>
          <a:p>
            <a:pPr marL="320040" lvl="1" indent="0">
              <a:buNone/>
            </a:pPr>
            <a:r>
              <a:rPr lang="en-US" dirty="0" err="1"/>
              <a:t>Prosesnya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baris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(</a:t>
            </a:r>
            <a:r>
              <a:rPr lang="en-US" dirty="0" err="1"/>
              <a:t>diterjemahkan</a:t>
            </a:r>
            <a:r>
              <a:rPr lang="en-US" dirty="0"/>
              <a:t>)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.</a:t>
            </a:r>
          </a:p>
          <a:p>
            <a:pPr marL="320040" lvl="1" indent="0">
              <a:buNone/>
            </a:pPr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interpreter </a:t>
            </a:r>
            <a:r>
              <a:rPr lang="en-US" dirty="0" err="1"/>
              <a:t>adalah</a:t>
            </a:r>
            <a:r>
              <a:rPr lang="en-US" dirty="0"/>
              <a:t> PHP, JSP, </a:t>
            </a:r>
            <a:r>
              <a:rPr lang="en-US" dirty="0" err="1"/>
              <a:t>Javascript</a:t>
            </a:r>
            <a:r>
              <a:rPr lang="en-US" dirty="0"/>
              <a:t>, Python.</a:t>
            </a:r>
          </a:p>
          <a:p>
            <a:pPr marL="320040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&amp; INTERPRETER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563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&amp; INTERPRETER</a:t>
            </a:r>
            <a:endParaRPr lang="id-ID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3F890A7-E8E1-4A80-9742-1AE0A2543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07" y="2133600"/>
            <a:ext cx="807118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17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3200" y="1719071"/>
            <a:ext cx="6197600" cy="4407408"/>
          </a:xfrm>
        </p:spPr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menggunakan</a:t>
            </a:r>
            <a:r>
              <a:rPr lang="en-US" dirty="0"/>
              <a:t> Bahasa Pascal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PERBEDAAN SOURCE CODE program</a:t>
            </a:r>
            <a:endParaRPr lang="id-ID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3215" y="2131751"/>
            <a:ext cx="5532379" cy="4086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program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keterangan_lulus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var</a:t>
            </a:r>
            <a:endParaRPr lang="en-US" sz="1600" b="1" dirty="0">
              <a:latin typeface="Consolas" panose="020B0609020204030204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nilai:integer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begin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 repeat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       write('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Nilai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: ');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readln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nilai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 until (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nilai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&gt;=0) and (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nilai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&lt;=100);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 if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nilai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&gt;=45 then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('Lulus')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 else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Tidak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Lulus');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readln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end.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328B214-F584-434F-80F6-F54CF393218C}"/>
              </a:ext>
            </a:extLst>
          </p:cNvPr>
          <p:cNvSpPr txBox="1">
            <a:spLocks/>
          </p:cNvSpPr>
          <p:nvPr/>
        </p:nvSpPr>
        <p:spPr>
          <a:xfrm>
            <a:off x="5959247" y="1701781"/>
            <a:ext cx="6197600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 </a:t>
            </a:r>
            <a:r>
              <a:rPr lang="en-US" dirty="0" err="1"/>
              <a:t>menggunakan</a:t>
            </a:r>
            <a:r>
              <a:rPr lang="en-US" dirty="0"/>
              <a:t> Bahasa Python</a:t>
            </a:r>
            <a:endParaRPr lang="id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B585F6-8E49-4302-A993-3A6E72CC4624}"/>
              </a:ext>
            </a:extLst>
          </p:cNvPr>
          <p:cNvSpPr txBox="1">
            <a:spLocks/>
          </p:cNvSpPr>
          <p:nvPr/>
        </p:nvSpPr>
        <p:spPr>
          <a:xfrm>
            <a:off x="6278205" y="2152987"/>
            <a:ext cx="5532379" cy="4086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nilai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(input("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Nilai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 : ")) </a:t>
            </a:r>
            <a:endParaRPr lang="en-US" sz="1600" b="1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urier New" pitchFamily="49" charset="0"/>
              </a:rPr>
              <a:t>while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nilai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&lt;0 or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nilai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&gt;100: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nilai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 = int(input("Nilai : "))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endParaRPr lang="en-US" sz="1600" b="1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urier New" pitchFamily="49" charset="0"/>
              </a:rPr>
              <a:t>if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nilai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 &gt;= 45: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    print("Lulus")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else: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    print("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Tidak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 Lulus")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48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 :</a:t>
            </a:r>
          </a:p>
          <a:p>
            <a:endParaRPr lang="en-US" dirty="0"/>
          </a:p>
          <a:p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program</a:t>
            </a:r>
            <a:endParaRPr lang="id-ID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979" y="2656271"/>
            <a:ext cx="4660215" cy="23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AF6E3E-D0B9-40B5-9931-B7B3973AC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065" y="3833371"/>
            <a:ext cx="6477000" cy="2400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CF1C89-02D8-43E8-9F58-95D97374FE26}"/>
              </a:ext>
            </a:extLst>
          </p:cNvPr>
          <p:cNvSpPr txBox="1"/>
          <p:nvPr/>
        </p:nvSpPr>
        <p:spPr>
          <a:xfrm>
            <a:off x="508000" y="2220529"/>
            <a:ext cx="467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</a:rPr>
              <a:t>Dikompilasi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dengan</a:t>
            </a:r>
            <a:r>
              <a:rPr lang="en-US" sz="2000" dirty="0">
                <a:latin typeface="+mj-lt"/>
              </a:rPr>
              <a:t> Pascal</a:t>
            </a:r>
            <a:endParaRPr lang="id-ID" sz="2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AB12F-7E6D-49BC-97BD-11219C621AF3}"/>
              </a:ext>
            </a:extLst>
          </p:cNvPr>
          <p:cNvSpPr txBox="1"/>
          <p:nvPr/>
        </p:nvSpPr>
        <p:spPr>
          <a:xfrm>
            <a:off x="5350065" y="3404977"/>
            <a:ext cx="467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</a:rPr>
              <a:t>Diterjemahkan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dengan</a:t>
            </a:r>
            <a:r>
              <a:rPr lang="en-US" sz="2000" dirty="0">
                <a:latin typeface="+mj-lt"/>
              </a:rPr>
              <a:t> Python</a:t>
            </a:r>
            <a:endParaRPr lang="id-ID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9519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E9660F-C651-4BB4-8D51-64663995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dan </a:t>
            </a:r>
            <a:r>
              <a:rPr lang="en-US" dirty="0" err="1"/>
              <a:t>Struktur</a:t>
            </a:r>
            <a:r>
              <a:rPr lang="en-US" dirty="0"/>
              <a:t> Data 1 </a:t>
            </a:r>
            <a:r>
              <a:rPr lang="en-US" dirty="0" err="1"/>
              <a:t>ini</a:t>
            </a:r>
            <a:r>
              <a:rPr lang="en-US" dirty="0"/>
              <a:t>, Bahasa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di </a:t>
            </a:r>
            <a:r>
              <a:rPr lang="en-US" dirty="0" err="1"/>
              <a:t>perkuliahan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Pyton</a:t>
            </a:r>
            <a:r>
              <a:rPr lang="en-US" dirty="0"/>
              <a:t>.</a:t>
            </a:r>
          </a:p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python?</a:t>
            </a:r>
          </a:p>
          <a:p>
            <a:pPr lvl="1"/>
            <a:r>
              <a:rPr lang="en-US" dirty="0" err="1"/>
              <a:t>Bahasanya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  <a:p>
            <a:pPr lvl="1"/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endParaRPr lang="en-US" dirty="0"/>
          </a:p>
          <a:p>
            <a:pPr lvl="1"/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yang </a:t>
            </a:r>
            <a:r>
              <a:rPr lang="en-US" dirty="0" err="1"/>
              <a:t>besar</a:t>
            </a:r>
            <a:endParaRPr lang="en-US" dirty="0"/>
          </a:p>
          <a:p>
            <a:pPr lvl="1"/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library dan framework yang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Support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 </a:t>
            </a:r>
            <a:r>
              <a:rPr lang="en-US" dirty="0" err="1"/>
              <a:t>banyak</a:t>
            </a:r>
            <a:r>
              <a:rPr lang="en-US" dirty="0"/>
              <a:t> platform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Windows, Linux.</a:t>
            </a:r>
          </a:p>
          <a:p>
            <a:pPr lvl="1"/>
            <a:r>
              <a:rPr lang="en-US" dirty="0"/>
              <a:t>Bisa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Desktop, Web </a:t>
            </a:r>
            <a:r>
              <a:rPr lang="en-US" dirty="0" err="1"/>
              <a:t>atau</a:t>
            </a:r>
            <a:r>
              <a:rPr lang="en-US" dirty="0"/>
              <a:t> pun IOT.</a:t>
            </a:r>
          </a:p>
          <a:p>
            <a:pPr lvl="1"/>
            <a:r>
              <a:rPr lang="en-US" dirty="0"/>
              <a:t> </a:t>
            </a:r>
            <a:endParaRPr lang="id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D54A1-1417-427A-A7E8-8D27414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6B58F-E459-4834-B5FC-80B75B19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DD0940-C468-4261-9607-EECE2BE1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266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50EA76-3847-4BAF-B6DF-E0702D3B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Nama	: </a:t>
            </a:r>
            <a:r>
              <a:rPr lang="en-US" dirty="0" smtClean="0"/>
              <a:t>Tati Harihayati, </a:t>
            </a:r>
            <a:r>
              <a:rPr lang="en-US" dirty="0"/>
              <a:t>M.T.</a:t>
            </a:r>
          </a:p>
          <a:p>
            <a:r>
              <a:rPr lang="en-US" dirty="0" err="1"/>
              <a:t>eMail</a:t>
            </a:r>
            <a:r>
              <a:rPr lang="en-US" dirty="0"/>
              <a:t>	: </a:t>
            </a:r>
            <a:r>
              <a:rPr lang="en-US" dirty="0" smtClean="0">
                <a:hlinkClick r:id="rId2"/>
              </a:rPr>
              <a:t>tati.harihayati@email.unikom.ac.id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2E89D-8DBD-479A-B734-74D2946F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422EA0-51A7-4A52-97AA-DB6CFE3B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pengampu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5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B19FED-3EC0-4648-832A-032B28DB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719071"/>
            <a:ext cx="8559800" cy="4407408"/>
          </a:xfrm>
        </p:spPr>
        <p:txBody>
          <a:bodyPr/>
          <a:lstStyle/>
          <a:p>
            <a:r>
              <a:rPr lang="en-US" dirty="0"/>
              <a:t>Cari video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“</a:t>
            </a:r>
            <a:r>
              <a:rPr lang="en-US" b="1" dirty="0"/>
              <a:t>The Secret Rules of Modern Living: Algorithms</a:t>
            </a:r>
            <a:r>
              <a:rPr lang="en-US" dirty="0"/>
              <a:t>”. </a:t>
            </a:r>
            <a:r>
              <a:rPr lang="en-US" dirty="0" err="1"/>
              <a:t>Durasi</a:t>
            </a:r>
            <a:r>
              <a:rPr lang="en-US" dirty="0"/>
              <a:t>  59 </a:t>
            </a:r>
            <a:r>
              <a:rPr lang="en-US" dirty="0" err="1"/>
              <a:t>menit</a:t>
            </a:r>
            <a:r>
              <a:rPr lang="en-US" dirty="0"/>
              <a:t>.</a:t>
            </a:r>
          </a:p>
          <a:p>
            <a:r>
              <a:rPr lang="en-US" dirty="0"/>
              <a:t>Tonton film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film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tuliskan</a:t>
            </a:r>
            <a:r>
              <a:rPr lang="en-US" dirty="0"/>
              <a:t> di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1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LMS UNIKOM.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88148-8C0C-41E7-92E8-7FD0448E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3EDB6-BAE6-4EB3-8A76-7ECA2F55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5B13EA-1B92-4156-AFB2-CEFBCBE0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66" y="1722699"/>
            <a:ext cx="3039933" cy="447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4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BB9C68-7DCF-465D-BC80-9AF9B1E1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56DE9-E1DF-4DA0-A1E8-D7AFCB9D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802C6-B334-4E12-A2EC-745F3D29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A1BE6B-6EAE-42DB-BD17-F01FEB97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75762-A92F-41D2-BCD3-B021F9A89D35}"/>
              </a:ext>
            </a:extLst>
          </p:cNvPr>
          <p:cNvSpPr/>
          <p:nvPr/>
        </p:nvSpPr>
        <p:spPr>
          <a:xfrm>
            <a:off x="3281772" y="2967335"/>
            <a:ext cx="562846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Selamat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Belajar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!!!</a:t>
            </a:r>
          </a:p>
          <a:p>
            <a:pPr algn="ctr"/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Ayo Ngoding…..</a:t>
            </a:r>
          </a:p>
        </p:txBody>
      </p:sp>
    </p:spTree>
    <p:extLst>
      <p:ext uri="{BB962C8B-B14F-4D97-AF65-F5344CB8AC3E}">
        <p14:creationId xmlns:p14="http://schemas.microsoft.com/office/powerpoint/2010/main" val="181572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79963D-B32F-4FA6-9E10-948BB714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it-IT" b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Pengantar Algoritma</a:t>
            </a:r>
          </a:p>
          <a:p>
            <a:pPr marL="457200" indent="-457200">
              <a:buAutoNum type="arabicPeriod"/>
            </a:pPr>
            <a:r>
              <a:rPr lang="it-IT" b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Tipe Data</a:t>
            </a:r>
          </a:p>
          <a:p>
            <a:pPr marL="457200" indent="-457200">
              <a:buFont typeface="+mj-lt"/>
              <a:buAutoNum type="arabicPeriod"/>
            </a:pPr>
            <a:r>
              <a:rPr lang="it-IT" b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Struktur Algoritma</a:t>
            </a:r>
          </a:p>
          <a:p>
            <a:pPr marL="800100" lvl="1" indent="-342900">
              <a:buFont typeface="+mj-lt"/>
              <a:buAutoNum type="alphaLcPeriod"/>
              <a:tabLst>
                <a:tab pos="800100" algn="l"/>
              </a:tabLst>
            </a:pPr>
            <a:r>
              <a:rPr lang="it-IT" dirty="0">
                <a:solidFill>
                  <a:schemeClr val="tx1"/>
                </a:solidFill>
              </a:rPr>
              <a:t>Runtunan/Sequence</a:t>
            </a:r>
          </a:p>
          <a:p>
            <a:pPr marL="800100" lvl="1" indent="-342900">
              <a:buFont typeface="+mj-lt"/>
              <a:buAutoNum type="alphaLcPeriod"/>
              <a:tabLst>
                <a:tab pos="800100" algn="l"/>
              </a:tabLst>
            </a:pPr>
            <a:r>
              <a:rPr lang="it-IT" b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Percabangan/Branching</a:t>
            </a:r>
          </a:p>
          <a:p>
            <a:pPr marL="800100" lvl="1" indent="-342900">
              <a:buFont typeface="+mj-lt"/>
              <a:buAutoNum type="alphaLcPeriod"/>
              <a:tabLst>
                <a:tab pos="800100" algn="l"/>
              </a:tabLst>
            </a:pPr>
            <a:r>
              <a:rPr lang="it-IT" dirty="0">
                <a:solidFill>
                  <a:schemeClr val="tx1"/>
                </a:solidFill>
              </a:rPr>
              <a:t>Pengulangan/Looping</a:t>
            </a:r>
            <a:endParaRPr lang="it-IT" b="0" u="non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b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 rutin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it-IT" b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Prosedur/Procedure</a:t>
            </a:r>
          </a:p>
          <a:p>
            <a:pPr marL="800100" lvl="1" indent="-342900">
              <a:buFont typeface="+mj-lt"/>
              <a:buAutoNum type="alphaLcPeriod"/>
            </a:pPr>
            <a:r>
              <a:rPr lang="it-IT" b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it-IT" dirty="0">
                <a:solidFill>
                  <a:schemeClr val="tx1"/>
                </a:solidFill>
              </a:rPr>
              <a:t>/Function</a:t>
            </a:r>
            <a:endParaRPr lang="it-IT" b="0" u="non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</a:p>
          <a:p>
            <a:pPr marL="800100" lvl="1" indent="-342900">
              <a:buFont typeface="+mj-lt"/>
              <a:buAutoNum type="alphaLcPeriod"/>
            </a:pPr>
            <a:r>
              <a:rPr lang="it-IT" dirty="0">
                <a:solidFill>
                  <a:schemeClr val="tx1"/>
                </a:solidFill>
              </a:rPr>
              <a:t>1 Dimensi</a:t>
            </a:r>
          </a:p>
          <a:p>
            <a:pPr marL="800100" lvl="1" indent="-342900">
              <a:buFont typeface="+mj-lt"/>
              <a:buAutoNum type="alphaLcPeriod"/>
            </a:pPr>
            <a:r>
              <a:rPr lang="it-IT" dirty="0">
                <a:solidFill>
                  <a:schemeClr val="tx1"/>
                </a:solidFill>
              </a:rPr>
              <a:t>2 Dimensi</a:t>
            </a:r>
          </a:p>
          <a:p>
            <a:pPr marL="800100" lvl="1" indent="-342900">
              <a:buFont typeface="+mj-lt"/>
              <a:buAutoNum type="alphaLcPeriod"/>
            </a:pPr>
            <a:r>
              <a:rPr lang="it-IT" dirty="0">
                <a:solidFill>
                  <a:schemeClr val="tx1"/>
                </a:solidFill>
              </a:rPr>
              <a:t>Banyak Dimensi</a:t>
            </a:r>
          </a:p>
          <a:p>
            <a:pPr marL="514350" indent="-514350">
              <a:buFont typeface="+mj-lt"/>
              <a:buAutoNum type="arabicPeriod"/>
            </a:pPr>
            <a:r>
              <a:rPr lang="it-IT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Pengurutan </a:t>
            </a:r>
            <a:r>
              <a:rPr lang="it-IT" b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it-IT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Sorting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Pencarian / </a:t>
            </a:r>
            <a:r>
              <a:rPr lang="it-IT" dirty="0" smtClean="0">
                <a:solidFill>
                  <a:schemeClr val="tx1"/>
                </a:solidFill>
              </a:rPr>
              <a:t>Searching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A51BF-A301-48AE-BA1D-9C6997F2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B0714-ACBA-4702-8D16-0A63DD25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AF729A-DB26-4DAD-B3DF-C5B7D50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D5ED8E-2860-436E-A639-F68B711A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10</a:t>
            </a:r>
            <a:r>
              <a:rPr lang="en-US" sz="2400" dirty="0"/>
              <a:t>% * Nilai </a:t>
            </a:r>
            <a:r>
              <a:rPr lang="en-US" sz="2400" dirty="0" err="1"/>
              <a:t>Kehadiran</a:t>
            </a:r>
            <a:endParaRPr lang="en-US" sz="2400" dirty="0"/>
          </a:p>
          <a:p>
            <a:pPr lvl="1"/>
            <a:r>
              <a:rPr lang="en-US" sz="2400" dirty="0"/>
              <a:t>20% * Nilai </a:t>
            </a:r>
            <a:r>
              <a:rPr lang="en-US" sz="2400" dirty="0" err="1"/>
              <a:t>Tugas</a:t>
            </a:r>
            <a:endParaRPr lang="en-US" sz="2400" dirty="0"/>
          </a:p>
          <a:p>
            <a:pPr lvl="1"/>
            <a:r>
              <a:rPr lang="en-US" sz="2400" dirty="0"/>
              <a:t>30% * Nilai </a:t>
            </a:r>
            <a:r>
              <a:rPr lang="en-US" sz="2400" dirty="0" err="1"/>
              <a:t>Ujian</a:t>
            </a:r>
            <a:r>
              <a:rPr lang="en-US" sz="2400" dirty="0"/>
              <a:t> Tengah Semester</a:t>
            </a:r>
          </a:p>
          <a:p>
            <a:pPr lvl="1"/>
            <a:r>
              <a:rPr lang="en-US" sz="2400" dirty="0"/>
              <a:t>40% * Nilai </a:t>
            </a:r>
            <a:r>
              <a:rPr lang="en-US" sz="2400" dirty="0" err="1"/>
              <a:t>Ujian</a:t>
            </a:r>
            <a:r>
              <a:rPr lang="en-US" sz="2400" dirty="0"/>
              <a:t> Akhir Semester</a:t>
            </a:r>
          </a:p>
          <a:p>
            <a:pPr marL="365760" lvl="1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E555A-1682-415C-91F6-FB7187CD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0E7D64-624C-4EAB-857C-5C0D1797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D5ED8E-2860-436E-A639-F68B711A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err="1">
                <a:solidFill>
                  <a:schemeClr val="tx1"/>
                </a:solidFill>
              </a:rPr>
              <a:t>Jika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ruangan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sudah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dikunci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dari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dalam</a:t>
            </a:r>
            <a:r>
              <a:rPr lang="en-US" sz="2100" dirty="0">
                <a:solidFill>
                  <a:schemeClr val="tx1"/>
                </a:solidFill>
              </a:rPr>
              <a:t>, </a:t>
            </a:r>
            <a:r>
              <a:rPr lang="en-US" sz="2100" dirty="0" err="1">
                <a:solidFill>
                  <a:schemeClr val="tx1"/>
                </a:solidFill>
              </a:rPr>
              <a:t>maka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tidak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diperkenankan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mahasiswa</a:t>
            </a:r>
            <a:r>
              <a:rPr lang="en-US" sz="2100" dirty="0">
                <a:solidFill>
                  <a:srgbClr val="FF0000"/>
                </a:solidFill>
              </a:rPr>
              <a:t> yang </a:t>
            </a:r>
            <a:r>
              <a:rPr lang="en-US" sz="2100" dirty="0" err="1">
                <a:solidFill>
                  <a:srgbClr val="FF0000"/>
                </a:solidFill>
              </a:rPr>
              <a:t>kesiangan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untuk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masuk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</a:p>
          <a:p>
            <a:r>
              <a:rPr lang="en-US" sz="2100" dirty="0" err="1">
                <a:solidFill>
                  <a:schemeClr val="tx1"/>
                </a:solidFill>
              </a:rPr>
              <a:t>Kehadiran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80%</a:t>
            </a:r>
            <a:r>
              <a:rPr lang="en-US" sz="2100" dirty="0">
                <a:solidFill>
                  <a:schemeClr val="tx1"/>
                </a:solidFill>
              </a:rPr>
              <a:t> (yang </a:t>
            </a:r>
            <a:r>
              <a:rPr lang="en-US" sz="2100" dirty="0" err="1">
                <a:solidFill>
                  <a:schemeClr val="tx1"/>
                </a:solidFill>
              </a:rPr>
              <a:t>menitip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tanda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tangan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akan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diberi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sanksi</a:t>
            </a:r>
            <a:r>
              <a:rPr lang="en-US" sz="2100" dirty="0">
                <a:solidFill>
                  <a:schemeClr val="tx1"/>
                </a:solidFill>
              </a:rPr>
              <a:t>)</a:t>
            </a:r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 err="1">
                <a:solidFill>
                  <a:schemeClr val="tx1"/>
                </a:solidFill>
              </a:rPr>
              <a:t>Berpakaian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rapih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sopan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serta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bersepatu</a:t>
            </a:r>
            <a:endParaRPr lang="en-US" sz="2100" dirty="0">
              <a:solidFill>
                <a:schemeClr val="tx1"/>
              </a:solidFill>
            </a:endParaRPr>
          </a:p>
          <a:p>
            <a:r>
              <a:rPr lang="en-US" sz="2100" dirty="0" err="1">
                <a:solidFill>
                  <a:schemeClr val="tx1"/>
                </a:solidFill>
              </a:rPr>
              <a:t>Bagi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mahasiswa</a:t>
            </a:r>
            <a:r>
              <a:rPr lang="en-US" sz="2100" dirty="0">
                <a:solidFill>
                  <a:schemeClr val="tx1"/>
                </a:solidFill>
              </a:rPr>
              <a:t> yang  </a:t>
            </a:r>
            <a:r>
              <a:rPr lang="en-US" sz="2100" dirty="0" err="1">
                <a:solidFill>
                  <a:srgbClr val="FF0000"/>
                </a:solidFill>
              </a:rPr>
              <a:t>tidak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hadir</a:t>
            </a:r>
            <a:r>
              <a:rPr lang="en-US" sz="2100" dirty="0">
                <a:solidFill>
                  <a:schemeClr val="tx1"/>
                </a:solidFill>
              </a:rPr>
              <a:t>, </a:t>
            </a:r>
            <a:r>
              <a:rPr lang="en-US" sz="2100" dirty="0" err="1">
                <a:solidFill>
                  <a:schemeClr val="tx1"/>
                </a:solidFill>
              </a:rPr>
              <a:t>jika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ada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tugas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dilarang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ikut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mengumpulkan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tugas</a:t>
            </a:r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>
                <a:solidFill>
                  <a:schemeClr val="tx1"/>
                </a:solidFill>
              </a:rPr>
              <a:t>HP </a:t>
            </a:r>
            <a:r>
              <a:rPr lang="en-US" sz="2100" dirty="0" err="1">
                <a:solidFill>
                  <a:schemeClr val="tx1"/>
                </a:solidFill>
              </a:rPr>
              <a:t>harap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dimatikan</a:t>
            </a:r>
            <a:r>
              <a:rPr lang="en-US" sz="2100" dirty="0">
                <a:solidFill>
                  <a:srgbClr val="FF0000"/>
                </a:solidFill>
              </a:rPr>
              <a:t>/</a:t>
            </a:r>
            <a:r>
              <a:rPr lang="en-US" sz="2100" dirty="0" err="1">
                <a:solidFill>
                  <a:srgbClr val="FF0000"/>
                </a:solidFill>
              </a:rPr>
              <a:t>disunyikan</a:t>
            </a:r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 err="1">
                <a:solidFill>
                  <a:schemeClr val="tx1"/>
                </a:solidFill>
              </a:rPr>
              <a:t>Membawa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alat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tulis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masing-masing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berupa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pensil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dan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penghapus</a:t>
            </a:r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 err="1">
                <a:solidFill>
                  <a:schemeClr val="tx1"/>
                </a:solidFill>
              </a:rPr>
              <a:t>Ikuti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aturan</a:t>
            </a:r>
            <a:r>
              <a:rPr lang="en-US" sz="2100" dirty="0">
                <a:solidFill>
                  <a:schemeClr val="tx1"/>
                </a:solidFill>
              </a:rPr>
              <a:t> yang </a:t>
            </a:r>
            <a:r>
              <a:rPr lang="en-US" sz="2100" dirty="0" err="1">
                <a:solidFill>
                  <a:schemeClr val="tx1"/>
                </a:solidFill>
              </a:rPr>
              <a:t>ada</a:t>
            </a:r>
            <a:r>
              <a:rPr lang="en-US" sz="2100" dirty="0">
                <a:solidFill>
                  <a:schemeClr val="tx1"/>
                </a:solidFill>
              </a:rPr>
              <a:t> di </a:t>
            </a:r>
            <a:r>
              <a:rPr lang="en-US" sz="2100" dirty="0" err="1">
                <a:solidFill>
                  <a:srgbClr val="FF0000"/>
                </a:solidFill>
              </a:rPr>
              <a:t>Buku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Panduan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Unikom</a:t>
            </a:r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 err="1">
                <a:solidFill>
                  <a:srgbClr val="FF0000"/>
                </a:solidFill>
              </a:rPr>
              <a:t>Tidak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ada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ujian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perbaikan</a:t>
            </a:r>
            <a:r>
              <a:rPr lang="en-US" sz="2100" dirty="0">
                <a:solidFill>
                  <a:schemeClr val="tx1"/>
                </a:solidFill>
              </a:rPr>
              <a:t>. </a:t>
            </a:r>
            <a:r>
              <a:rPr lang="en-US" sz="2100" dirty="0" err="1">
                <a:solidFill>
                  <a:schemeClr val="tx1"/>
                </a:solidFill>
              </a:rPr>
              <a:t>Ujian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susulan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hanya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diberikan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jika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ada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ijin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autentik</a:t>
            </a:r>
            <a:r>
              <a:rPr lang="en-US" sz="2100" dirty="0">
                <a:solidFill>
                  <a:schemeClr val="tx1"/>
                </a:solidFill>
              </a:rPr>
              <a:t> yang </a:t>
            </a:r>
            <a:r>
              <a:rPr lang="en-US" sz="2100" dirty="0" err="1">
                <a:solidFill>
                  <a:schemeClr val="tx1"/>
                </a:solidFill>
              </a:rPr>
              <a:t>bisa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ditunjukkan</a:t>
            </a:r>
            <a:endParaRPr lang="en-US" sz="2100" dirty="0">
              <a:solidFill>
                <a:schemeClr val="tx1"/>
              </a:solidFill>
            </a:endParaRPr>
          </a:p>
          <a:p>
            <a:r>
              <a:rPr lang="en-US" sz="2100" dirty="0" err="1">
                <a:solidFill>
                  <a:srgbClr val="FF0000"/>
                </a:solidFill>
              </a:rPr>
              <a:t>Tidak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mengikuti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salah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satu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ujian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(UTS </a:t>
            </a:r>
            <a:r>
              <a:rPr lang="en-US" sz="2100" dirty="0" err="1">
                <a:solidFill>
                  <a:schemeClr val="tx1"/>
                </a:solidFill>
              </a:rPr>
              <a:t>atau</a:t>
            </a:r>
            <a:r>
              <a:rPr lang="en-US" sz="2100" dirty="0">
                <a:solidFill>
                  <a:schemeClr val="tx1"/>
                </a:solidFill>
              </a:rPr>
              <a:t> UAS), </a:t>
            </a:r>
            <a:r>
              <a:rPr lang="en-US" sz="2100" dirty="0" err="1">
                <a:solidFill>
                  <a:schemeClr val="tx1"/>
                </a:solidFill>
              </a:rPr>
              <a:t>nilai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akhir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pasti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E (</a:t>
            </a:r>
            <a:r>
              <a:rPr lang="en-US" sz="2100" dirty="0" err="1">
                <a:solidFill>
                  <a:srgbClr val="FF0000"/>
                </a:solidFill>
              </a:rPr>
              <a:t>tidak</a:t>
            </a:r>
            <a:r>
              <a:rPr lang="en-US" sz="2100" dirty="0">
                <a:solidFill>
                  <a:srgbClr val="FF0000"/>
                </a:solidFill>
              </a:rPr>
              <a:t> lulus)</a:t>
            </a:r>
          </a:p>
          <a:p>
            <a:pPr marL="365760" lvl="1" indent="0">
              <a:buNone/>
            </a:pP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E555A-1682-415C-91F6-FB7187CD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0E7D64-624C-4EAB-857C-5C0D1797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smtClean="0"/>
              <a:t>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F38175-271C-47B4-84A5-BEBC86CD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/>
              <a:t>Referensi</a:t>
            </a:r>
            <a:r>
              <a:rPr lang="en-US" dirty="0"/>
              <a:t> Utama :</a:t>
            </a:r>
          </a:p>
          <a:p>
            <a:r>
              <a:rPr lang="en-US" dirty="0"/>
              <a:t>Rinaldi Munir, “</a:t>
            </a:r>
            <a:r>
              <a:rPr lang="en-US" dirty="0" err="1"/>
              <a:t>Algoritma</a:t>
            </a:r>
            <a:r>
              <a:rPr lang="en-US" dirty="0"/>
              <a:t> &amp;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Bahasa Pascal dan C”.</a:t>
            </a:r>
          </a:p>
          <a:p>
            <a:r>
              <a:rPr lang="id-ID" dirty="0"/>
              <a:t>Seymour Lipschutz</a:t>
            </a:r>
            <a:r>
              <a:rPr lang="en-US" b="1" dirty="0"/>
              <a:t>,</a:t>
            </a:r>
            <a:r>
              <a:rPr lang="en-US" dirty="0"/>
              <a:t> “Data Structures”.</a:t>
            </a:r>
          </a:p>
          <a:p>
            <a:r>
              <a:rPr lang="en-US" dirty="0"/>
              <a:t>Thomas H. </a:t>
            </a:r>
            <a:r>
              <a:rPr lang="en-US" dirty="0" err="1"/>
              <a:t>Cormen</a:t>
            </a:r>
            <a:r>
              <a:rPr lang="en-US" dirty="0"/>
              <a:t>, “Introduction To Algorithms”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err="1"/>
              <a:t>Referensi</a:t>
            </a:r>
            <a:r>
              <a:rPr lang="en-US" dirty="0"/>
              <a:t> Online :</a:t>
            </a:r>
          </a:p>
          <a:p>
            <a:r>
              <a:rPr lang="id-ID" dirty="0"/>
              <a:t>Python 3.8.12 documentation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https://docs.python.org/3.8/</a:t>
            </a:r>
            <a:r>
              <a:rPr lang="en-US" dirty="0"/>
              <a:t>)</a:t>
            </a:r>
            <a:endParaRPr lang="id-ID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/>
              <a:t>Referensi</a:t>
            </a:r>
            <a:r>
              <a:rPr lang="en-US" dirty="0"/>
              <a:t> Lain :</a:t>
            </a:r>
          </a:p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pun e-book.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DFA41-6085-4266-80BD-8BE12C62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Oleh : Andri Heryandi, M.T.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F2446-6B66-42AE-8A51-DD1430F2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C88CE-CF15-4216-AA0E-72F856EA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4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488" y="1076326"/>
            <a:ext cx="8229600" cy="5248275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spcBef>
                <a:spcPts val="0"/>
              </a:spcBef>
              <a:buNone/>
            </a:pPr>
            <a:r>
              <a:rPr lang="en-US" sz="6000" dirty="0">
                <a:solidFill>
                  <a:srgbClr val="000099"/>
                </a:solidFill>
                <a:latin typeface="Andalus" pitchFamily="18" charset="-78"/>
                <a:cs typeface="Andalus" pitchFamily="18" charset="-78"/>
              </a:rPr>
              <a:t>PENGANTAR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6000" dirty="0">
                <a:solidFill>
                  <a:srgbClr val="000099"/>
                </a:solidFill>
                <a:latin typeface="Andalus" pitchFamily="18" charset="-78"/>
                <a:cs typeface="Andalus" pitchFamily="18" charset="-78"/>
              </a:rPr>
              <a:t>ALGORITMA</a:t>
            </a:r>
            <a:endParaRPr lang="en-US" sz="6000" dirty="0">
              <a:solidFill>
                <a:srgbClr val="000099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6" name="Picture 5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3496" y="142852"/>
            <a:ext cx="541976" cy="497090"/>
          </a:xfrm>
          <a:prstGeom prst="rect">
            <a:avLst/>
          </a:prstGeom>
        </p:spPr>
      </p:pic>
      <p:sp>
        <p:nvSpPr>
          <p:cNvPr id="7" name="Date Placeholder 3"/>
          <p:cNvSpPr txBox="1">
            <a:spLocks/>
          </p:cNvSpPr>
          <p:nvPr/>
        </p:nvSpPr>
        <p:spPr bwMode="white">
          <a:xfrm>
            <a:off x="1905000" y="6561162"/>
            <a:ext cx="2438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000" dirty="0" err="1">
                <a:solidFill>
                  <a:schemeClr val="bg1"/>
                </a:solidFill>
                <a:latin typeface="+mn-lt"/>
              </a:rPr>
              <a:t>Algoritma</a:t>
            </a:r>
            <a:r>
              <a:rPr lang="en-US" sz="1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+mn-lt"/>
              </a:rPr>
              <a:t>dan</a:t>
            </a:r>
            <a:r>
              <a:rPr lang="en-US" sz="1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+mn-lt"/>
              </a:rPr>
              <a:t>Pemrograman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white">
          <a:xfrm>
            <a:off x="6667504" y="6565946"/>
            <a:ext cx="3619496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Program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Studi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Teknik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Informatika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545654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68" y="465706"/>
            <a:ext cx="9951332" cy="563563"/>
          </a:xfrm>
        </p:spPr>
        <p:txBody>
          <a:bodyPr/>
          <a:lstStyle/>
          <a:p>
            <a:r>
              <a:rPr lang="en-US" sz="3600" b="1" dirty="0" err="1">
                <a:cs typeface="Andalus" pitchFamily="18" charset="-78"/>
              </a:rPr>
              <a:t>Kenapa</a:t>
            </a:r>
            <a:r>
              <a:rPr lang="en-US" sz="3600" b="1" dirty="0">
                <a:cs typeface="Andalus" pitchFamily="18" charset="-78"/>
              </a:rPr>
              <a:t> </a:t>
            </a:r>
            <a:r>
              <a:rPr lang="en-US" sz="3600" b="1" dirty="0" err="1">
                <a:cs typeface="Andalus" pitchFamily="18" charset="-78"/>
              </a:rPr>
              <a:t>harus</a:t>
            </a:r>
            <a:r>
              <a:rPr lang="en-US" sz="3600" b="1" dirty="0">
                <a:cs typeface="Andalus" pitchFamily="18" charset="-78"/>
              </a:rPr>
              <a:t> </a:t>
            </a:r>
            <a:r>
              <a:rPr lang="en-US" sz="3600" b="1" dirty="0" err="1">
                <a:cs typeface="Andalus" pitchFamily="18" charset="-78"/>
              </a:rPr>
              <a:t>ada</a:t>
            </a:r>
            <a:r>
              <a:rPr lang="en-US" sz="3600" b="1" dirty="0">
                <a:cs typeface="Andalus" pitchFamily="18" charset="-78"/>
              </a:rPr>
              <a:t> </a:t>
            </a:r>
            <a:r>
              <a:rPr lang="en-US" sz="3600" b="1" dirty="0" err="1">
                <a:cs typeface="Andalus" pitchFamily="18" charset="-78"/>
              </a:rPr>
              <a:t>Pemrograman</a:t>
            </a:r>
            <a:r>
              <a:rPr lang="en-US" sz="3600" b="1" dirty="0">
                <a:cs typeface="Andalus" pitchFamily="18" charset="-78"/>
              </a:rPr>
              <a:t> ?</a:t>
            </a:r>
            <a:endParaRPr lang="en-US" sz="3600" b="1" dirty="0">
              <a:cs typeface="Andalus" pitchFamily="18" charset="-78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986186" y="1932064"/>
            <a:ext cx="3214710" cy="1214446"/>
          </a:xfrm>
          <a:prstGeom prst="wedgeRoundRect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Masalah</a:t>
            </a:r>
            <a:endParaRPr lang="en-US" sz="3600" b="1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3244" y="4075205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ndalus" pitchFamily="18" charset="-78"/>
                <a:cs typeface="Andalus" pitchFamily="18" charset="-78"/>
              </a:rPr>
              <a:t>Input ?</a:t>
            </a:r>
            <a:endParaRPr lang="en-US" sz="36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2136" y="4075205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ndalus" pitchFamily="18" charset="-78"/>
                <a:cs typeface="Andalus" pitchFamily="18" charset="-78"/>
              </a:rPr>
              <a:t>Output ?</a:t>
            </a:r>
            <a:endParaRPr lang="en-US" sz="3600" dirty="0">
              <a:latin typeface="Andalus" pitchFamily="18" charset="-78"/>
              <a:cs typeface="Andalus" pitchFamily="18" charset="-78"/>
            </a:endParaRPr>
          </a:p>
        </p:txBody>
      </p:sp>
      <p:cxnSp>
        <p:nvCxnSpPr>
          <p:cNvPr id="10" name="Straight Arrow Connector 9"/>
          <p:cNvCxnSpPr>
            <a:stCxn id="6" idx="4"/>
            <a:endCxn id="7" idx="0"/>
          </p:cNvCxnSpPr>
          <p:nvPr/>
        </p:nvCxnSpPr>
        <p:spPr>
          <a:xfrm rot="5400000">
            <a:off x="4137997" y="3289381"/>
            <a:ext cx="776888" cy="7947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4914880" y="439837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71938" y="5068669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Andalus" pitchFamily="18" charset="-78"/>
                <a:cs typeface="Andalus" pitchFamily="18" charset="-78"/>
              </a:rPr>
              <a:t>Proses</a:t>
            </a:r>
            <a:r>
              <a:rPr lang="en-US" sz="3600" dirty="0">
                <a:latin typeface="Andalus" pitchFamily="18" charset="-78"/>
                <a:cs typeface="Andalus" pitchFamily="18" charset="-78"/>
              </a:rPr>
              <a:t> ?</a:t>
            </a:r>
            <a:endParaRPr lang="en-US" sz="3600" dirty="0">
              <a:latin typeface="Andalus" pitchFamily="18" charset="-78"/>
              <a:cs typeface="Andalus" pitchFamily="18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201426" y="4504626"/>
            <a:ext cx="0" cy="5640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0288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1629</Words>
  <Application>Microsoft Office PowerPoint</Application>
  <PresentationFormat>Widescreen</PresentationFormat>
  <Paragraphs>306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Andalus</vt:lpstr>
      <vt:lpstr>Arial Rounded MT Bold</vt:lpstr>
      <vt:lpstr>Calibri</vt:lpstr>
      <vt:lpstr>Consolas</vt:lpstr>
      <vt:lpstr>Courier New</vt:lpstr>
      <vt:lpstr>Franklin Gothic Medium</vt:lpstr>
      <vt:lpstr>Times New Roman</vt:lpstr>
      <vt:lpstr>Wingdings</vt:lpstr>
      <vt:lpstr>Wingdings 2</vt:lpstr>
      <vt:lpstr>Grid</vt:lpstr>
      <vt:lpstr>Silabus  dan  aturan perkuliahan</vt:lpstr>
      <vt:lpstr>Deskripsi mata kuliah</vt:lpstr>
      <vt:lpstr>Dosen pengampu</vt:lpstr>
      <vt:lpstr>silabus</vt:lpstr>
      <vt:lpstr>Aturan penilaian</vt:lpstr>
      <vt:lpstr>Aturan PERKULIAHAN</vt:lpstr>
      <vt:lpstr>referensi</vt:lpstr>
      <vt:lpstr>PowerPoint Presentation</vt:lpstr>
      <vt:lpstr>Kenapa harus ada Pemrograman ?</vt:lpstr>
      <vt:lpstr>Contoh</vt:lpstr>
      <vt:lpstr>Pembentukan Program</vt:lpstr>
      <vt:lpstr>PowerPoint Presentation</vt:lpstr>
      <vt:lpstr>Penyajian Algoritma</vt:lpstr>
      <vt:lpstr>notasi ALGORITMA (Kalimat deskriptif)</vt:lpstr>
      <vt:lpstr>notasi ALGORITMA (flowchart)</vt:lpstr>
      <vt:lpstr>notasi ALGORITMA (pseudo-code)</vt:lpstr>
      <vt:lpstr>DEFINISI STRUKTUR DATA</vt:lpstr>
      <vt:lpstr>CONTOH PENERAPAN STRUKTUR DATA </vt:lpstr>
      <vt:lpstr>CONTOH PENERAPAN STRUKTUR DATA </vt:lpstr>
      <vt:lpstr>CONTOH PENERAPAN STRUKTUR DATA </vt:lpstr>
      <vt:lpstr>CONTOH PENERAPAN STRUKTUR DATA </vt:lpstr>
      <vt:lpstr>CONTOH PENERAPAN STRUKTUR DATA </vt:lpstr>
      <vt:lpstr>Definisi pemrograman</vt:lpstr>
      <vt:lpstr>PEMROGRAMAN</vt:lpstr>
      <vt:lpstr>COMPILER &amp; INTERPRETER</vt:lpstr>
      <vt:lpstr>COMPILER &amp; INTERPRETER</vt:lpstr>
      <vt:lpstr>Contoh PERBEDAAN SOURCE CODE program</vt:lpstr>
      <vt:lpstr>Menjalankan program</vt:lpstr>
      <vt:lpstr>PYTHON</vt:lpstr>
      <vt:lpstr>Algoritma dalam kehidupan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Heryandi</dc:creator>
  <cp:lastModifiedBy>A455LF-WIN10</cp:lastModifiedBy>
  <cp:revision>243</cp:revision>
  <dcterms:created xsi:type="dcterms:W3CDTF">2010-08-31T04:22:45Z</dcterms:created>
  <dcterms:modified xsi:type="dcterms:W3CDTF">2022-10-04T02:27:48Z</dcterms:modified>
</cp:coreProperties>
</file>