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65" r:id="rId7"/>
    <p:sldId id="257" r:id="rId8"/>
    <p:sldId id="263" r:id="rId9"/>
    <p:sldId id="262" r:id="rId10"/>
    <p:sldId id="269" r:id="rId11"/>
    <p:sldId id="268" r:id="rId12"/>
    <p:sldId id="267" r:id="rId13"/>
    <p:sldId id="273" r:id="rId14"/>
    <p:sldId id="260" r:id="rId15"/>
    <p:sldId id="259" r:id="rId16"/>
    <p:sldId id="27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EA2BC-F93E-4F6A-8A8D-0B00D589E1D6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CD2C3-D382-4A3A-B7B8-CF84ED17A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7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CD2C3-D382-4A3A-B7B8-CF84ED17A3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6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CD2C3-D382-4A3A-B7B8-CF84ED17A3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2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CD2C3-D382-4A3A-B7B8-CF84ED17A3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5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CD2C3-D382-4A3A-B7B8-CF84ED17A3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60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6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1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91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18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3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5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5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6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06E3-0907-4285-AD6D-E3C136D437C3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E511-1D49-47FB-82F0-D861EADD0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1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1056" y="2442950"/>
            <a:ext cx="292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ACM 2.6 Walkthrough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57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96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" y="0"/>
            <a:ext cx="11844206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04960" y="1574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194800" y="3606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204960" y="2590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606280" y="199465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Select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606280" y="398601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Select 3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606280" y="295985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Select 2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638800" y="1893054"/>
            <a:ext cx="185928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364479" y="2580639"/>
            <a:ext cx="3369945" cy="3881437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382383" y="441959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13869" y="4282516"/>
            <a:ext cx="43698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</a:t>
            </a:r>
            <a:r>
              <a:rPr lang="en-GB" sz="1400" dirty="0" smtClean="0"/>
              <a:t>hover, and on display panel:</a:t>
            </a:r>
            <a:endParaRPr lang="en-GB" sz="1400" dirty="0" smtClean="0"/>
          </a:p>
          <a:p>
            <a:r>
              <a:rPr lang="en-GB" sz="1400" b="1" dirty="0" smtClean="0"/>
              <a:t>For Contract </a:t>
            </a:r>
            <a:r>
              <a:rPr lang="en-GB" sz="1400" dirty="0" smtClean="0"/>
              <a:t>= Contract name, number, value, start date, end date, risk, RAG </a:t>
            </a:r>
            <a:r>
              <a:rPr lang="en-GB" sz="1400" dirty="0"/>
              <a:t>status, </a:t>
            </a:r>
            <a:r>
              <a:rPr lang="en-GB" sz="1400" dirty="0" smtClean="0"/>
              <a:t># of green triggers # </a:t>
            </a:r>
            <a:r>
              <a:rPr lang="en-GB" sz="1400" dirty="0"/>
              <a:t>of amber triggers, # of red </a:t>
            </a:r>
            <a:r>
              <a:rPr lang="en-GB" sz="1400" dirty="0" smtClean="0"/>
              <a:t>triggers</a:t>
            </a:r>
          </a:p>
          <a:p>
            <a:r>
              <a:rPr lang="en-GB" sz="1400" b="1" dirty="0" smtClean="0"/>
              <a:t>For SLA </a:t>
            </a:r>
            <a:r>
              <a:rPr lang="en-GB" sz="1400" dirty="0" smtClean="0"/>
              <a:t>= SLA name, basis (email or data), type, review date, service credit, cost to rectify, cost to business, #triggers</a:t>
            </a:r>
          </a:p>
          <a:p>
            <a:r>
              <a:rPr lang="en-GB" sz="1400" b="1" dirty="0" smtClean="0"/>
              <a:t>For KPI </a:t>
            </a:r>
            <a:r>
              <a:rPr lang="en-GB" sz="1400" dirty="0" smtClean="0"/>
              <a:t>= KPI name, type, description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9511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" y="0"/>
            <a:ext cx="11844206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4960" y="1574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194800" y="3606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204960" y="2590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606280" y="199465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Supplier 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606280" y="398601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Supplier 3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606280" y="295985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Supplier 2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638800" y="1893054"/>
            <a:ext cx="185928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364479" y="2580639"/>
            <a:ext cx="3369945" cy="3881437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82383" y="441959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88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" y="396240"/>
            <a:ext cx="11010900" cy="624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345" y="2509202"/>
            <a:ext cx="2562225" cy="3952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64082" y="1757072"/>
            <a:ext cx="607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Summary of  Suppliers: Year </a:t>
            </a:r>
            <a:r>
              <a:rPr lang="en-GB" sz="1400" dirty="0"/>
              <a:t>end date, risk, total spend, total # </a:t>
            </a:r>
            <a:r>
              <a:rPr lang="en-GB" sz="1400" dirty="0" smtClean="0"/>
              <a:t>contracts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364479" y="2580639"/>
            <a:ext cx="3369945" cy="3881437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466840" y="43009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13869" y="4272356"/>
            <a:ext cx="43698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</a:t>
            </a:r>
            <a:r>
              <a:rPr lang="en-GB" sz="1400" dirty="0" smtClean="0"/>
              <a:t>hover, and on display panel:</a:t>
            </a:r>
            <a:endParaRPr lang="en-GB" sz="1400" dirty="0" smtClean="0"/>
          </a:p>
          <a:p>
            <a:r>
              <a:rPr lang="en-GB" sz="1400" b="1" dirty="0" smtClean="0"/>
              <a:t>For Contract </a:t>
            </a:r>
            <a:r>
              <a:rPr lang="en-GB" sz="1400" dirty="0" smtClean="0"/>
              <a:t>= Contract name, number, value, start date, end date, risk, RAG </a:t>
            </a:r>
            <a:r>
              <a:rPr lang="en-GB" sz="1400" dirty="0"/>
              <a:t>status, </a:t>
            </a:r>
            <a:r>
              <a:rPr lang="en-GB" sz="1400" dirty="0" smtClean="0"/>
              <a:t># of green triggers # </a:t>
            </a:r>
            <a:r>
              <a:rPr lang="en-GB" sz="1400" dirty="0"/>
              <a:t>of amber triggers, # of red </a:t>
            </a:r>
            <a:r>
              <a:rPr lang="en-GB" sz="1400" dirty="0" smtClean="0"/>
              <a:t>triggers</a:t>
            </a:r>
          </a:p>
          <a:p>
            <a:r>
              <a:rPr lang="en-GB" sz="1400" b="1" dirty="0" smtClean="0"/>
              <a:t>For SLA </a:t>
            </a:r>
            <a:r>
              <a:rPr lang="en-GB" sz="1400" dirty="0" smtClean="0"/>
              <a:t>= SLA name, basis (email or data), type, review date, service credit, cost to rectify, cost to business, #triggers</a:t>
            </a:r>
          </a:p>
          <a:p>
            <a:r>
              <a:rPr lang="en-GB" sz="1400" b="1" dirty="0" smtClean="0"/>
              <a:t>For KPI </a:t>
            </a:r>
            <a:r>
              <a:rPr lang="en-GB" sz="1400" dirty="0" smtClean="0"/>
              <a:t>= KPI name, type, description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988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" y="0"/>
            <a:ext cx="1184420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04960" y="1574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194800" y="3606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204960" y="2590800"/>
            <a:ext cx="2387600" cy="1005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606280" y="199465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Select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606280" y="398601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Select 3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606280" y="2959854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Select 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638800" y="1893054"/>
            <a:ext cx="185928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364479" y="2580639"/>
            <a:ext cx="3369945" cy="3881437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382383" y="441959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1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3309" y="4069156"/>
            <a:ext cx="6574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</a:t>
            </a:r>
            <a:r>
              <a:rPr lang="en-GB" sz="1400" dirty="0" smtClean="0"/>
              <a:t>hover and Display Panel:</a:t>
            </a:r>
            <a:endParaRPr lang="en-GB" sz="1400" dirty="0" smtClean="0"/>
          </a:p>
          <a:p>
            <a:r>
              <a:rPr lang="en-GB" sz="1400" b="1" dirty="0" smtClean="0"/>
              <a:t>For Supplier </a:t>
            </a:r>
            <a:r>
              <a:rPr lang="en-GB" sz="1400" dirty="0" smtClean="0"/>
              <a:t>(orange icon) = Supplier name, year end date, risk, total spend</a:t>
            </a:r>
          </a:p>
          <a:p>
            <a:r>
              <a:rPr lang="en-GB" sz="1400" b="1" dirty="0" smtClean="0"/>
              <a:t>For Contract </a:t>
            </a:r>
            <a:r>
              <a:rPr lang="en-GB" sz="1400" dirty="0" smtClean="0"/>
              <a:t>(green icon) = Contract name, number, value, start date, end date, risk, RAG status, # green alerts, # amber alerts, # red alerts</a:t>
            </a:r>
          </a:p>
          <a:p>
            <a:r>
              <a:rPr lang="en-GB" sz="1400" b="1" dirty="0" smtClean="0"/>
              <a:t>For SLA </a:t>
            </a:r>
            <a:r>
              <a:rPr lang="en-GB" sz="1400" dirty="0" smtClean="0"/>
              <a:t>(yellow icon) = SLA name, basis (email or data), type, review date, service credit, cost to rectify, cost to business, # of triggers</a:t>
            </a:r>
          </a:p>
          <a:p>
            <a:r>
              <a:rPr lang="en-GB" sz="1400" b="1" dirty="0" smtClean="0"/>
              <a:t>For KPI </a:t>
            </a:r>
            <a:r>
              <a:rPr lang="en-GB" sz="1400" dirty="0" smtClean="0"/>
              <a:t>(purple icon) = KPI name, type, </a:t>
            </a:r>
            <a:r>
              <a:rPr lang="en-GB" sz="1400" dirty="0" smtClean="0"/>
              <a:t>description</a:t>
            </a:r>
          </a:p>
          <a:p>
            <a:endParaRPr lang="en-GB" sz="1400" dirty="0"/>
          </a:p>
          <a:p>
            <a:r>
              <a:rPr lang="en-GB" sz="1400" dirty="0" smtClean="0"/>
              <a:t>Print function.</a:t>
            </a:r>
            <a:endParaRPr lang="en-GB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05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81481" y="4312692"/>
            <a:ext cx="1146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click, show objects related to it</a:t>
            </a:r>
            <a:endParaRPr lang="en-GB" sz="1400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10058401" y="2784143"/>
            <a:ext cx="996286" cy="152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7588155" y="4682024"/>
            <a:ext cx="2893326" cy="27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4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08525" y="4326340"/>
            <a:ext cx="1146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click, show objects related to it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H="1" flipV="1">
            <a:off x="9880980" y="3016155"/>
            <a:ext cx="900751" cy="13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7929349" y="4695672"/>
            <a:ext cx="2279176" cy="25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1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474" y="4831306"/>
            <a:ext cx="1146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click, show objects related to it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H="1" flipV="1">
            <a:off x="3821373" y="3384645"/>
            <a:ext cx="259307" cy="144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4653886" y="5200638"/>
            <a:ext cx="2169995" cy="27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28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39" y="5022376"/>
            <a:ext cx="1146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click, show objects related to it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5213445" y="3630304"/>
            <a:ext cx="1856095" cy="139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5786651" y="5391708"/>
            <a:ext cx="1514901" cy="34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8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26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85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0"/>
            <a:ext cx="11321142" cy="68579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274560" y="457200"/>
            <a:ext cx="4389120" cy="1351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722360" y="94817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Display</a:t>
            </a:r>
            <a:r>
              <a:rPr lang="en-GB" dirty="0" smtClean="0"/>
              <a:t> </a:t>
            </a:r>
            <a:r>
              <a:rPr lang="en-GB" sz="1600" dirty="0" smtClean="0"/>
              <a:t>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6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28B1C9E35314195A5C74775418C39" ma:contentTypeVersion="0" ma:contentTypeDescription="Create a new document." ma:contentTypeScope="" ma:versionID="5aaad4efa74c9a0e47ef13435d663c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E5F3-4043-4186-8056-46B82AE35E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54FC2F-46BD-4F60-8C48-C19F4925D9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946C96-C8B0-4D7E-A132-252D5F1C41B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372</Words>
  <Application>Microsoft Office PowerPoint</Application>
  <PresentationFormat>Widescreen</PresentationFormat>
  <Paragraphs>47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Savage</dc:creator>
  <cp:lastModifiedBy>Richard Marks</cp:lastModifiedBy>
  <cp:revision>17</cp:revision>
  <dcterms:created xsi:type="dcterms:W3CDTF">2015-01-20T17:35:20Z</dcterms:created>
  <dcterms:modified xsi:type="dcterms:W3CDTF">2015-01-28T16:17:40Z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0x010100D9428B1C9E35314195A5C74775418C39</vt:lpwstr>
  </property>
</Properties>
</file>