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8E7"/>
    <a:srgbClr val="538ECB"/>
    <a:srgbClr val="00A2D4"/>
    <a:srgbClr val="367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9628-D641-4021-BBA3-EB22E9CD06CA}" type="datetimeFigureOut">
              <a:rPr lang="en-GB" smtClean="0"/>
              <a:t>18/02/2015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5C7B-77B5-4150-A12A-30DBC732E8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129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9628-D641-4021-BBA3-EB22E9CD06CA}" type="datetimeFigureOut">
              <a:rPr lang="en-GB" smtClean="0"/>
              <a:t>18/02/2015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5C7B-77B5-4150-A12A-30DBC732E8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88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9628-D641-4021-BBA3-EB22E9CD06CA}" type="datetimeFigureOut">
              <a:rPr lang="en-GB" smtClean="0"/>
              <a:t>18/02/2015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5C7B-77B5-4150-A12A-30DBC732E8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9628-D641-4021-BBA3-EB22E9CD06CA}" type="datetimeFigureOut">
              <a:rPr lang="en-GB" smtClean="0"/>
              <a:t>18/02/2015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5C7B-77B5-4150-A12A-30DBC732E8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36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9628-D641-4021-BBA3-EB22E9CD06CA}" type="datetimeFigureOut">
              <a:rPr lang="en-GB" smtClean="0"/>
              <a:t>18/02/2015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5C7B-77B5-4150-A12A-30DBC732E8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889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9628-D641-4021-BBA3-EB22E9CD06CA}" type="datetimeFigureOut">
              <a:rPr lang="en-GB" smtClean="0"/>
              <a:t>18/02/2015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5C7B-77B5-4150-A12A-30DBC732E8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457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9628-D641-4021-BBA3-EB22E9CD06CA}" type="datetimeFigureOut">
              <a:rPr lang="en-GB" smtClean="0"/>
              <a:t>18/02/2015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5C7B-77B5-4150-A12A-30DBC732E8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49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9628-D641-4021-BBA3-EB22E9CD06CA}" type="datetimeFigureOut">
              <a:rPr lang="en-GB" smtClean="0"/>
              <a:t>18/02/2015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5C7B-77B5-4150-A12A-30DBC732E8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774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9628-D641-4021-BBA3-EB22E9CD06CA}" type="datetimeFigureOut">
              <a:rPr lang="en-GB" smtClean="0"/>
              <a:t>18/02/2015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5C7B-77B5-4150-A12A-30DBC732E8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31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9628-D641-4021-BBA3-EB22E9CD06CA}" type="datetimeFigureOut">
              <a:rPr lang="en-GB" smtClean="0"/>
              <a:t>18/02/2015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5C7B-77B5-4150-A12A-30DBC732E8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761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9628-D641-4021-BBA3-EB22E9CD06CA}" type="datetimeFigureOut">
              <a:rPr lang="en-GB" smtClean="0"/>
              <a:t>18/02/2015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5C7B-77B5-4150-A12A-30DBC732E8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64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09628-D641-4021-BBA3-EB22E9CD06CA}" type="datetimeFigureOut">
              <a:rPr lang="en-GB" smtClean="0"/>
              <a:t>18/02/2015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15C7B-77B5-4150-A12A-30DBC732E8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62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 descr="http://1.bp.blogspot.com/-ixEuaGMhyPQ/UPN4rZnaftI/AAAAAAAAAYI/Khs3NwsD0RA/s300/34884_135596336471032_3549412_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1" y="3645023"/>
            <a:ext cx="576064" cy="576065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112" y="1670"/>
            <a:ext cx="20097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s://avatars1.githubusercontent.com/u/1677173?v=3&amp;s=4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24" y="1088740"/>
            <a:ext cx="1296144" cy="129614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641512" y="980728"/>
            <a:ext cx="1512168" cy="1512168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2123728" y="1736812"/>
            <a:ext cx="72008" cy="72008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611560" y="1736812"/>
            <a:ext cx="72008" cy="72008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483768" y="1088740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accent6"/>
                </a:solidFill>
              </a:rPr>
              <a:t>Welcome Ed!</a:t>
            </a:r>
            <a:endParaRPr lang="en-GB" sz="2400" dirty="0">
              <a:solidFill>
                <a:schemeClr val="accent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3768" y="1547210"/>
            <a:ext cx="58326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chemeClr val="bg1"/>
                </a:solidFill>
              </a:rPr>
              <a:t>Great news! You’ve qualified to get 1self free for 2 years</a:t>
            </a: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2708920"/>
            <a:ext cx="547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6"/>
                </a:solidFill>
              </a:rPr>
              <a:t>Now, start uniting your data and start living a smarter life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3140968"/>
            <a:ext cx="58326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chemeClr val="bg1"/>
                </a:solidFill>
              </a:rPr>
              <a:t>Link data:</a:t>
            </a: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3568" y="4967590"/>
            <a:ext cx="58326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chemeClr val="bg1"/>
                </a:solidFill>
              </a:rPr>
              <a:t>1self compatible apps:</a:t>
            </a: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971600" y="3645024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</a:t>
            </a:r>
            <a:endParaRPr lang="en-GB" sz="1100" dirty="0"/>
          </a:p>
        </p:txBody>
      </p:sp>
      <p:sp>
        <p:nvSpPr>
          <p:cNvPr id="15" name="Oval 14"/>
          <p:cNvSpPr/>
          <p:nvPr/>
        </p:nvSpPr>
        <p:spPr>
          <a:xfrm>
            <a:off x="2051720" y="3645024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IG</a:t>
            </a:r>
            <a:endParaRPr lang="en-GB" sz="1100" dirty="0"/>
          </a:p>
        </p:txBody>
      </p:sp>
      <p:sp>
        <p:nvSpPr>
          <p:cNvPr id="16" name="Oval 15"/>
          <p:cNvSpPr/>
          <p:nvPr/>
        </p:nvSpPr>
        <p:spPr>
          <a:xfrm>
            <a:off x="3135065" y="3645024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 smtClean="0"/>
              <a:t>hn</a:t>
            </a:r>
            <a:endParaRPr lang="en-GB" sz="1100" dirty="0"/>
          </a:p>
        </p:txBody>
      </p:sp>
      <p:sp>
        <p:nvSpPr>
          <p:cNvPr id="17" name="Oval 16"/>
          <p:cNvSpPr/>
          <p:nvPr/>
        </p:nvSpPr>
        <p:spPr>
          <a:xfrm>
            <a:off x="4215185" y="3645024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git</a:t>
            </a:r>
            <a:endParaRPr lang="en-GB" sz="1100" dirty="0"/>
          </a:p>
        </p:txBody>
      </p:sp>
      <p:sp>
        <p:nvSpPr>
          <p:cNvPr id="18" name="Oval 17"/>
          <p:cNvSpPr/>
          <p:nvPr/>
        </p:nvSpPr>
        <p:spPr>
          <a:xfrm>
            <a:off x="5295305" y="3645024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 smtClean="0"/>
              <a:t>pkt</a:t>
            </a:r>
            <a:endParaRPr lang="en-GB" sz="1100" dirty="0"/>
          </a:p>
        </p:txBody>
      </p:sp>
      <p:sp>
        <p:nvSpPr>
          <p:cNvPr id="11" name="Rounded Rectangle 10"/>
          <p:cNvSpPr/>
          <p:nvPr/>
        </p:nvSpPr>
        <p:spPr>
          <a:xfrm>
            <a:off x="935596" y="4389711"/>
            <a:ext cx="648072" cy="23881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Link</a:t>
            </a:r>
            <a:endParaRPr lang="en-GB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2016138" y="4389711"/>
            <a:ext cx="648072" cy="23881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Link</a:t>
            </a:r>
            <a:endParaRPr lang="en-GB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3099061" y="4389711"/>
            <a:ext cx="648072" cy="23881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Link</a:t>
            </a:r>
            <a:endParaRPr lang="en-GB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4201319" y="4389711"/>
            <a:ext cx="648072" cy="23881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Link</a:t>
            </a:r>
            <a:endParaRPr lang="en-GB" sz="1200" dirty="0"/>
          </a:p>
        </p:txBody>
      </p:sp>
      <p:sp>
        <p:nvSpPr>
          <p:cNvPr id="24" name="Rounded Rectangle 23"/>
          <p:cNvSpPr/>
          <p:nvPr/>
        </p:nvSpPr>
        <p:spPr>
          <a:xfrm>
            <a:off x="5279653" y="4389711"/>
            <a:ext cx="648072" cy="23881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Link</a:t>
            </a:r>
            <a:endParaRPr lang="en-GB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6336196" y="4389711"/>
            <a:ext cx="648072" cy="23881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Link</a:t>
            </a:r>
            <a:endParaRPr lang="en-GB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749524" y="3474586"/>
            <a:ext cx="1014164" cy="1322566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ounded Rectangle 26"/>
          <p:cNvSpPr/>
          <p:nvPr/>
        </p:nvSpPr>
        <p:spPr>
          <a:xfrm>
            <a:off x="1833092" y="3474586"/>
            <a:ext cx="1014164" cy="1322566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ounded Rectangle 27"/>
          <p:cNvSpPr/>
          <p:nvPr/>
        </p:nvSpPr>
        <p:spPr>
          <a:xfrm>
            <a:off x="2912567" y="3474586"/>
            <a:ext cx="1014164" cy="1322566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ounded Rectangle 28"/>
          <p:cNvSpPr/>
          <p:nvPr/>
        </p:nvSpPr>
        <p:spPr>
          <a:xfrm>
            <a:off x="3996135" y="3474586"/>
            <a:ext cx="1014164" cy="1322566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ounded Rectangle 29"/>
          <p:cNvSpPr/>
          <p:nvPr/>
        </p:nvSpPr>
        <p:spPr>
          <a:xfrm>
            <a:off x="5069805" y="3474586"/>
            <a:ext cx="1014164" cy="1322566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ounded Rectangle 30"/>
          <p:cNvSpPr/>
          <p:nvPr/>
        </p:nvSpPr>
        <p:spPr>
          <a:xfrm>
            <a:off x="6153150" y="3474586"/>
            <a:ext cx="1014164" cy="1322566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993316" y="550200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N</a:t>
            </a:r>
          </a:p>
        </p:txBody>
      </p:sp>
      <p:sp>
        <p:nvSpPr>
          <p:cNvPr id="33" name="Oval 32"/>
          <p:cNvSpPr/>
          <p:nvPr/>
        </p:nvSpPr>
        <p:spPr>
          <a:xfrm>
            <a:off x="2073436" y="550200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</a:t>
            </a:r>
            <a:endParaRPr lang="en-GB" sz="1100" dirty="0"/>
          </a:p>
        </p:txBody>
      </p:sp>
      <p:sp>
        <p:nvSpPr>
          <p:cNvPr id="34" name="Oval 33"/>
          <p:cNvSpPr/>
          <p:nvPr/>
        </p:nvSpPr>
        <p:spPr>
          <a:xfrm>
            <a:off x="3156781" y="550200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V</a:t>
            </a:r>
            <a:endParaRPr lang="en-GB" sz="1100" dirty="0"/>
          </a:p>
        </p:txBody>
      </p:sp>
      <p:sp>
        <p:nvSpPr>
          <p:cNvPr id="35" name="Rounded Rectangle 34"/>
          <p:cNvSpPr/>
          <p:nvPr/>
        </p:nvSpPr>
        <p:spPr>
          <a:xfrm>
            <a:off x="957312" y="6246689"/>
            <a:ext cx="648072" cy="23881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Download</a:t>
            </a:r>
            <a:endParaRPr lang="en-GB" sz="800" dirty="0"/>
          </a:p>
        </p:txBody>
      </p:sp>
      <p:sp>
        <p:nvSpPr>
          <p:cNvPr id="36" name="Rounded Rectangle 35"/>
          <p:cNvSpPr/>
          <p:nvPr/>
        </p:nvSpPr>
        <p:spPr>
          <a:xfrm>
            <a:off x="2037854" y="6246689"/>
            <a:ext cx="648072" cy="23881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Download</a:t>
            </a:r>
            <a:endParaRPr lang="en-GB" sz="800" dirty="0"/>
          </a:p>
        </p:txBody>
      </p:sp>
      <p:sp>
        <p:nvSpPr>
          <p:cNvPr id="37" name="Rounded Rectangle 36"/>
          <p:cNvSpPr/>
          <p:nvPr/>
        </p:nvSpPr>
        <p:spPr>
          <a:xfrm>
            <a:off x="3142493" y="6246689"/>
            <a:ext cx="648072" cy="23881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Download</a:t>
            </a:r>
            <a:endParaRPr lang="en-GB" sz="800" dirty="0"/>
          </a:p>
        </p:txBody>
      </p:sp>
      <p:sp>
        <p:nvSpPr>
          <p:cNvPr id="38" name="Rounded Rectangle 37"/>
          <p:cNvSpPr/>
          <p:nvPr/>
        </p:nvSpPr>
        <p:spPr>
          <a:xfrm>
            <a:off x="771240" y="5331564"/>
            <a:ext cx="1014164" cy="1322566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ounded Rectangle 38"/>
          <p:cNvSpPr/>
          <p:nvPr/>
        </p:nvSpPr>
        <p:spPr>
          <a:xfrm>
            <a:off x="1854808" y="5331564"/>
            <a:ext cx="1014164" cy="1322566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ounded Rectangle 39"/>
          <p:cNvSpPr/>
          <p:nvPr/>
        </p:nvSpPr>
        <p:spPr>
          <a:xfrm>
            <a:off x="2934283" y="5331564"/>
            <a:ext cx="1014164" cy="1322566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64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1.bp.blogspot.com/-ixEuaGMhyPQ/UPN4rZnaftI/AAAAAAAAAYI/Khs3NwsD0RA/s300/34884_135596336471032_3549412_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53" y="1050069"/>
            <a:ext cx="1373485" cy="1373486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112" y="1670"/>
            <a:ext cx="20097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641512" y="980728"/>
            <a:ext cx="1512168" cy="1512168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2123728" y="1736812"/>
            <a:ext cx="72008" cy="72008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611560" y="1736812"/>
            <a:ext cx="72008" cy="72008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483768" y="1088740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accent6"/>
                </a:solidFill>
              </a:rPr>
              <a:t>Last.fm</a:t>
            </a:r>
            <a:endParaRPr lang="en-GB" sz="2400" dirty="0">
              <a:solidFill>
                <a:schemeClr val="accent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3768" y="1547210"/>
            <a:ext cx="58326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chemeClr val="bg1"/>
                </a:solidFill>
              </a:rPr>
              <a:t>&lt;Short description&gt; </a:t>
            </a:r>
            <a:r>
              <a:rPr lang="en-GB" sz="1100" dirty="0">
                <a:solidFill>
                  <a:schemeClr val="bg1"/>
                </a:solidFill>
              </a:rPr>
              <a:t>goes here. Lorem ipsum </a:t>
            </a:r>
            <a:r>
              <a:rPr lang="en-GB" sz="1100" dirty="0" err="1">
                <a:solidFill>
                  <a:schemeClr val="bg1"/>
                </a:solidFill>
              </a:rPr>
              <a:t>dolor</a:t>
            </a:r>
            <a:r>
              <a:rPr lang="en-GB" sz="1100" dirty="0">
                <a:solidFill>
                  <a:schemeClr val="bg1"/>
                </a:solidFill>
              </a:rPr>
              <a:t> sit </a:t>
            </a:r>
            <a:r>
              <a:rPr lang="en-GB" sz="1100" dirty="0" err="1">
                <a:solidFill>
                  <a:schemeClr val="bg1"/>
                </a:solidFill>
              </a:rPr>
              <a:t>amet</a:t>
            </a:r>
            <a:r>
              <a:rPr lang="en-GB" sz="1100" dirty="0">
                <a:solidFill>
                  <a:schemeClr val="bg1"/>
                </a:solidFill>
              </a:rPr>
              <a:t>, </a:t>
            </a:r>
            <a:r>
              <a:rPr lang="en-GB" sz="1100" dirty="0" err="1">
                <a:solidFill>
                  <a:schemeClr val="bg1"/>
                </a:solidFill>
              </a:rPr>
              <a:t>consectetur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adipiscing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elit</a:t>
            </a:r>
            <a:r>
              <a:rPr lang="en-GB" sz="1100" dirty="0">
                <a:solidFill>
                  <a:schemeClr val="bg1"/>
                </a:solidFill>
              </a:rPr>
              <a:t>, </a:t>
            </a:r>
            <a:r>
              <a:rPr lang="en-GB" sz="1100" dirty="0" err="1">
                <a:solidFill>
                  <a:schemeClr val="bg1"/>
                </a:solidFill>
              </a:rPr>
              <a:t>sed</a:t>
            </a:r>
            <a:r>
              <a:rPr lang="en-GB" sz="1100" dirty="0">
                <a:solidFill>
                  <a:schemeClr val="bg1"/>
                </a:solidFill>
              </a:rPr>
              <a:t> do </a:t>
            </a:r>
            <a:r>
              <a:rPr lang="en-GB" sz="1100" dirty="0" err="1">
                <a:solidFill>
                  <a:schemeClr val="bg1"/>
                </a:solidFill>
              </a:rPr>
              <a:t>eiusmod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tempor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incididunt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ut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labore</a:t>
            </a:r>
            <a:r>
              <a:rPr lang="en-GB" sz="1100" dirty="0">
                <a:solidFill>
                  <a:schemeClr val="bg1"/>
                </a:solidFill>
              </a:rPr>
              <a:t> et </a:t>
            </a:r>
            <a:r>
              <a:rPr lang="en-GB" sz="1100" dirty="0" err="1">
                <a:solidFill>
                  <a:schemeClr val="bg1"/>
                </a:solidFill>
              </a:rPr>
              <a:t>dolore</a:t>
            </a:r>
            <a:r>
              <a:rPr lang="en-GB" sz="1100" dirty="0">
                <a:solidFill>
                  <a:schemeClr val="bg1"/>
                </a:solidFill>
              </a:rPr>
              <a:t> magna </a:t>
            </a:r>
            <a:r>
              <a:rPr lang="en-GB" sz="1100" dirty="0" err="1">
                <a:solidFill>
                  <a:schemeClr val="bg1"/>
                </a:solidFill>
              </a:rPr>
              <a:t>aliqua</a:t>
            </a: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49524" y="5373216"/>
            <a:ext cx="1334814" cy="3600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Integrate Last.fm</a:t>
            </a:r>
            <a:endParaRPr lang="en-GB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2483768" y="2060848"/>
            <a:ext cx="58326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chemeClr val="bg1"/>
                </a:solidFill>
              </a:rPr>
              <a:t>By &lt;integration creator&gt;</a:t>
            </a: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3568" y="3068960"/>
            <a:ext cx="76328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chemeClr val="bg1"/>
                </a:solidFill>
              </a:rPr>
              <a:t>&lt;Long description&gt; </a:t>
            </a:r>
            <a:r>
              <a:rPr lang="en-GB" sz="1100" dirty="0">
                <a:solidFill>
                  <a:schemeClr val="bg1"/>
                </a:solidFill>
              </a:rPr>
              <a:t>goes </a:t>
            </a:r>
            <a:r>
              <a:rPr lang="en-GB" sz="1100" dirty="0" smtClean="0">
                <a:solidFill>
                  <a:schemeClr val="bg1"/>
                </a:solidFill>
              </a:rPr>
              <a:t>here.  Lorem </a:t>
            </a:r>
            <a:r>
              <a:rPr lang="en-GB" sz="1100" dirty="0">
                <a:solidFill>
                  <a:schemeClr val="bg1"/>
                </a:solidFill>
              </a:rPr>
              <a:t>ipsum </a:t>
            </a:r>
            <a:r>
              <a:rPr lang="en-GB" sz="1100" dirty="0" err="1">
                <a:solidFill>
                  <a:schemeClr val="bg1"/>
                </a:solidFill>
              </a:rPr>
              <a:t>dolor</a:t>
            </a:r>
            <a:r>
              <a:rPr lang="en-GB" sz="1100" dirty="0">
                <a:solidFill>
                  <a:schemeClr val="bg1"/>
                </a:solidFill>
              </a:rPr>
              <a:t> sit </a:t>
            </a:r>
            <a:r>
              <a:rPr lang="en-GB" sz="1100" dirty="0" err="1">
                <a:solidFill>
                  <a:schemeClr val="bg1"/>
                </a:solidFill>
              </a:rPr>
              <a:t>amet</a:t>
            </a:r>
            <a:r>
              <a:rPr lang="en-GB" sz="1100" dirty="0">
                <a:solidFill>
                  <a:schemeClr val="bg1"/>
                </a:solidFill>
              </a:rPr>
              <a:t>, </a:t>
            </a:r>
            <a:r>
              <a:rPr lang="en-GB" sz="1100" dirty="0" err="1">
                <a:solidFill>
                  <a:schemeClr val="bg1"/>
                </a:solidFill>
              </a:rPr>
              <a:t>consectetur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adipiscing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elit</a:t>
            </a:r>
            <a:r>
              <a:rPr lang="en-GB" sz="1100" dirty="0">
                <a:solidFill>
                  <a:schemeClr val="bg1"/>
                </a:solidFill>
              </a:rPr>
              <a:t>, </a:t>
            </a:r>
            <a:r>
              <a:rPr lang="en-GB" sz="1100" dirty="0" err="1">
                <a:solidFill>
                  <a:schemeClr val="bg1"/>
                </a:solidFill>
              </a:rPr>
              <a:t>sed</a:t>
            </a:r>
            <a:r>
              <a:rPr lang="en-GB" sz="1100" dirty="0">
                <a:solidFill>
                  <a:schemeClr val="bg1"/>
                </a:solidFill>
              </a:rPr>
              <a:t> do </a:t>
            </a:r>
            <a:r>
              <a:rPr lang="en-GB" sz="1100" dirty="0" err="1">
                <a:solidFill>
                  <a:schemeClr val="bg1"/>
                </a:solidFill>
              </a:rPr>
              <a:t>eiusmod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tempor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incididunt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ut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labore</a:t>
            </a:r>
            <a:r>
              <a:rPr lang="en-GB" sz="1100" dirty="0">
                <a:solidFill>
                  <a:schemeClr val="bg1"/>
                </a:solidFill>
              </a:rPr>
              <a:t> et </a:t>
            </a:r>
            <a:r>
              <a:rPr lang="en-GB" sz="1100" dirty="0" err="1">
                <a:solidFill>
                  <a:schemeClr val="bg1"/>
                </a:solidFill>
              </a:rPr>
              <a:t>dolore</a:t>
            </a:r>
            <a:r>
              <a:rPr lang="en-GB" sz="1100" dirty="0">
                <a:solidFill>
                  <a:schemeClr val="bg1"/>
                </a:solidFill>
              </a:rPr>
              <a:t> magna </a:t>
            </a:r>
            <a:r>
              <a:rPr lang="en-GB" sz="1100" dirty="0" err="1">
                <a:solidFill>
                  <a:schemeClr val="bg1"/>
                </a:solidFill>
              </a:rPr>
              <a:t>aliqua</a:t>
            </a:r>
            <a:r>
              <a:rPr lang="en-GB" sz="1100" dirty="0">
                <a:solidFill>
                  <a:schemeClr val="bg1"/>
                </a:solidFill>
              </a:rPr>
              <a:t>. </a:t>
            </a:r>
            <a:r>
              <a:rPr lang="en-GB" sz="1100" dirty="0" err="1">
                <a:solidFill>
                  <a:schemeClr val="bg1"/>
                </a:solidFill>
              </a:rPr>
              <a:t>Ut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enim</a:t>
            </a:r>
            <a:r>
              <a:rPr lang="en-GB" sz="1100" dirty="0">
                <a:solidFill>
                  <a:schemeClr val="bg1"/>
                </a:solidFill>
              </a:rPr>
              <a:t> ad minim </a:t>
            </a:r>
            <a:r>
              <a:rPr lang="en-GB" sz="1100" dirty="0" err="1">
                <a:solidFill>
                  <a:schemeClr val="bg1"/>
                </a:solidFill>
              </a:rPr>
              <a:t>veniam</a:t>
            </a:r>
            <a:r>
              <a:rPr lang="en-GB" sz="1100" dirty="0">
                <a:solidFill>
                  <a:schemeClr val="bg1"/>
                </a:solidFill>
              </a:rPr>
              <a:t>, </a:t>
            </a:r>
            <a:r>
              <a:rPr lang="en-GB" sz="1100" dirty="0" err="1">
                <a:solidFill>
                  <a:schemeClr val="bg1"/>
                </a:solidFill>
              </a:rPr>
              <a:t>quis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nostrud</a:t>
            </a:r>
            <a:r>
              <a:rPr lang="en-GB" sz="1100" dirty="0">
                <a:solidFill>
                  <a:schemeClr val="bg1"/>
                </a:solidFill>
              </a:rPr>
              <a:t> exercitation </a:t>
            </a:r>
            <a:r>
              <a:rPr lang="en-GB" sz="1100" dirty="0" err="1">
                <a:solidFill>
                  <a:schemeClr val="bg1"/>
                </a:solidFill>
              </a:rPr>
              <a:t>ullamco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laboris</a:t>
            </a:r>
            <a:r>
              <a:rPr lang="en-GB" sz="1100" dirty="0">
                <a:solidFill>
                  <a:schemeClr val="bg1"/>
                </a:solidFill>
              </a:rPr>
              <a:t> nisi </a:t>
            </a:r>
            <a:r>
              <a:rPr lang="en-GB" sz="1100" dirty="0" err="1">
                <a:solidFill>
                  <a:schemeClr val="bg1"/>
                </a:solidFill>
              </a:rPr>
              <a:t>ut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aliquip</a:t>
            </a:r>
            <a:r>
              <a:rPr lang="en-GB" sz="1100" dirty="0">
                <a:solidFill>
                  <a:schemeClr val="bg1"/>
                </a:solidFill>
              </a:rPr>
              <a:t> ex </a:t>
            </a:r>
            <a:r>
              <a:rPr lang="en-GB" sz="1100" dirty="0" err="1">
                <a:solidFill>
                  <a:schemeClr val="bg1"/>
                </a:solidFill>
              </a:rPr>
              <a:t>ea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commodo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consequat</a:t>
            </a:r>
            <a:r>
              <a:rPr lang="en-GB" sz="1100" dirty="0">
                <a:solidFill>
                  <a:schemeClr val="bg1"/>
                </a:solidFill>
              </a:rPr>
              <a:t>. </a:t>
            </a:r>
            <a:r>
              <a:rPr lang="en-GB" sz="1100" dirty="0" err="1">
                <a:solidFill>
                  <a:schemeClr val="bg1"/>
                </a:solidFill>
              </a:rPr>
              <a:t>Duis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aute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irure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dolor</a:t>
            </a:r>
            <a:r>
              <a:rPr lang="en-GB" sz="1100" dirty="0">
                <a:solidFill>
                  <a:schemeClr val="bg1"/>
                </a:solidFill>
              </a:rPr>
              <a:t> in </a:t>
            </a:r>
            <a:r>
              <a:rPr lang="en-GB" sz="1100" dirty="0" err="1">
                <a:solidFill>
                  <a:schemeClr val="bg1"/>
                </a:solidFill>
              </a:rPr>
              <a:t>reprehenderit</a:t>
            </a:r>
            <a:r>
              <a:rPr lang="en-GB" sz="1100" dirty="0">
                <a:solidFill>
                  <a:schemeClr val="bg1"/>
                </a:solidFill>
              </a:rPr>
              <a:t> in </a:t>
            </a:r>
            <a:r>
              <a:rPr lang="en-GB" sz="1100" dirty="0" err="1">
                <a:solidFill>
                  <a:schemeClr val="bg1"/>
                </a:solidFill>
              </a:rPr>
              <a:t>voluptate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velit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esse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cillum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dolore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eu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fugiat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nulla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pariatur</a:t>
            </a:r>
            <a:r>
              <a:rPr lang="en-GB" sz="1100" dirty="0">
                <a:solidFill>
                  <a:schemeClr val="bg1"/>
                </a:solidFill>
              </a:rPr>
              <a:t>. </a:t>
            </a:r>
            <a:r>
              <a:rPr lang="en-GB" sz="1100" dirty="0" err="1">
                <a:solidFill>
                  <a:schemeClr val="bg1"/>
                </a:solidFill>
              </a:rPr>
              <a:t>Excepteur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sint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occaecat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cupidatat</a:t>
            </a:r>
            <a:r>
              <a:rPr lang="en-GB" sz="1100" dirty="0">
                <a:solidFill>
                  <a:schemeClr val="bg1"/>
                </a:solidFill>
              </a:rPr>
              <a:t> non </a:t>
            </a:r>
            <a:r>
              <a:rPr lang="en-GB" sz="1100" dirty="0" err="1">
                <a:solidFill>
                  <a:schemeClr val="bg1"/>
                </a:solidFill>
              </a:rPr>
              <a:t>proident</a:t>
            </a:r>
            <a:r>
              <a:rPr lang="en-GB" sz="1100" dirty="0">
                <a:solidFill>
                  <a:schemeClr val="bg1"/>
                </a:solidFill>
              </a:rPr>
              <a:t>, </a:t>
            </a:r>
            <a:r>
              <a:rPr lang="en-GB" sz="1100" dirty="0" err="1">
                <a:solidFill>
                  <a:schemeClr val="bg1"/>
                </a:solidFill>
              </a:rPr>
              <a:t>sunt</a:t>
            </a:r>
            <a:r>
              <a:rPr lang="en-GB" sz="1100" dirty="0">
                <a:solidFill>
                  <a:schemeClr val="bg1"/>
                </a:solidFill>
              </a:rPr>
              <a:t> in culpa qui </a:t>
            </a:r>
            <a:r>
              <a:rPr lang="en-GB" sz="1100" dirty="0" err="1">
                <a:solidFill>
                  <a:schemeClr val="bg1"/>
                </a:solidFill>
              </a:rPr>
              <a:t>officia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deserunt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mollit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anim</a:t>
            </a:r>
            <a:r>
              <a:rPr lang="en-GB" sz="1100" dirty="0">
                <a:solidFill>
                  <a:schemeClr val="bg1"/>
                </a:solidFill>
              </a:rPr>
              <a:t> id </a:t>
            </a:r>
            <a:r>
              <a:rPr lang="en-GB" sz="1100" dirty="0" err="1">
                <a:solidFill>
                  <a:schemeClr val="bg1"/>
                </a:solidFill>
              </a:rPr>
              <a:t>est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 smtClean="0">
                <a:solidFill>
                  <a:schemeClr val="bg1"/>
                </a:solidFill>
              </a:rPr>
              <a:t>laborum</a:t>
            </a:r>
            <a:endParaRPr lang="en-GB" sz="1100" dirty="0" smtClean="0">
              <a:solidFill>
                <a:schemeClr val="bg1"/>
              </a:solidFill>
            </a:endParaRPr>
          </a:p>
          <a:p>
            <a:endParaRPr lang="en-GB" sz="1100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accent6"/>
                </a:solidFill>
              </a:rPr>
              <a:t>Instructions</a:t>
            </a:r>
            <a:endParaRPr lang="en-GB" sz="1100" dirty="0" smtClean="0">
              <a:solidFill>
                <a:schemeClr val="accent6"/>
              </a:solidFill>
            </a:endParaRPr>
          </a:p>
          <a:p>
            <a:endParaRPr lang="en-GB" sz="1100" dirty="0">
              <a:solidFill>
                <a:schemeClr val="bg1"/>
              </a:solidFill>
            </a:endParaRPr>
          </a:p>
          <a:p>
            <a:r>
              <a:rPr lang="en-GB" sz="1100" dirty="0">
                <a:solidFill>
                  <a:schemeClr val="bg1"/>
                </a:solidFill>
              </a:rPr>
              <a:t>Lorem ipsum </a:t>
            </a:r>
            <a:r>
              <a:rPr lang="en-GB" sz="1100" dirty="0" err="1">
                <a:solidFill>
                  <a:schemeClr val="bg1"/>
                </a:solidFill>
              </a:rPr>
              <a:t>dolor</a:t>
            </a:r>
            <a:r>
              <a:rPr lang="en-GB" sz="1100" dirty="0">
                <a:solidFill>
                  <a:schemeClr val="bg1"/>
                </a:solidFill>
              </a:rPr>
              <a:t> sit </a:t>
            </a:r>
            <a:r>
              <a:rPr lang="en-GB" sz="1100" dirty="0" err="1">
                <a:solidFill>
                  <a:schemeClr val="bg1"/>
                </a:solidFill>
              </a:rPr>
              <a:t>amet</a:t>
            </a:r>
            <a:r>
              <a:rPr lang="en-GB" sz="1100" dirty="0">
                <a:solidFill>
                  <a:schemeClr val="bg1"/>
                </a:solidFill>
              </a:rPr>
              <a:t>, </a:t>
            </a:r>
            <a:r>
              <a:rPr lang="en-GB" sz="1100" dirty="0" err="1">
                <a:solidFill>
                  <a:schemeClr val="bg1"/>
                </a:solidFill>
              </a:rPr>
              <a:t>consectetur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adipiscing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elit</a:t>
            </a:r>
            <a:r>
              <a:rPr lang="en-GB" sz="1100" dirty="0">
                <a:solidFill>
                  <a:schemeClr val="bg1"/>
                </a:solidFill>
              </a:rPr>
              <a:t>, </a:t>
            </a:r>
            <a:r>
              <a:rPr lang="en-GB" sz="1100" dirty="0" err="1">
                <a:solidFill>
                  <a:schemeClr val="bg1"/>
                </a:solidFill>
              </a:rPr>
              <a:t>sed</a:t>
            </a:r>
            <a:r>
              <a:rPr lang="en-GB" sz="1100" dirty="0">
                <a:solidFill>
                  <a:schemeClr val="bg1"/>
                </a:solidFill>
              </a:rPr>
              <a:t> do </a:t>
            </a:r>
            <a:r>
              <a:rPr lang="en-GB" sz="1100" dirty="0" err="1">
                <a:solidFill>
                  <a:schemeClr val="bg1"/>
                </a:solidFill>
              </a:rPr>
              <a:t>eiusmod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tempor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incididunt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ut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labore</a:t>
            </a:r>
            <a:r>
              <a:rPr lang="en-GB" sz="1100" dirty="0">
                <a:solidFill>
                  <a:schemeClr val="bg1"/>
                </a:solidFill>
              </a:rPr>
              <a:t> et </a:t>
            </a:r>
            <a:r>
              <a:rPr lang="en-GB" sz="1100" dirty="0" err="1">
                <a:solidFill>
                  <a:schemeClr val="bg1"/>
                </a:solidFill>
              </a:rPr>
              <a:t>dolore</a:t>
            </a:r>
            <a:r>
              <a:rPr lang="en-GB" sz="1100" dirty="0">
                <a:solidFill>
                  <a:schemeClr val="bg1"/>
                </a:solidFill>
              </a:rPr>
              <a:t> magna </a:t>
            </a:r>
            <a:r>
              <a:rPr lang="en-GB" sz="1100" dirty="0" err="1">
                <a:solidFill>
                  <a:schemeClr val="bg1"/>
                </a:solidFill>
              </a:rPr>
              <a:t>aliqua</a:t>
            </a:r>
            <a:r>
              <a:rPr lang="en-GB" sz="1100" dirty="0">
                <a:solidFill>
                  <a:schemeClr val="bg1"/>
                </a:solidFill>
              </a:rPr>
              <a:t>. </a:t>
            </a:r>
            <a:r>
              <a:rPr lang="en-GB" sz="1100" dirty="0" err="1">
                <a:solidFill>
                  <a:schemeClr val="bg1"/>
                </a:solidFill>
              </a:rPr>
              <a:t>Ut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enim</a:t>
            </a:r>
            <a:r>
              <a:rPr lang="en-GB" sz="1100" dirty="0">
                <a:solidFill>
                  <a:schemeClr val="bg1"/>
                </a:solidFill>
              </a:rPr>
              <a:t> ad minim </a:t>
            </a:r>
            <a:r>
              <a:rPr lang="en-GB" sz="1100" dirty="0" err="1">
                <a:solidFill>
                  <a:schemeClr val="bg1"/>
                </a:solidFill>
              </a:rPr>
              <a:t>veniam</a:t>
            </a:r>
            <a:r>
              <a:rPr lang="en-GB" sz="1100" dirty="0">
                <a:solidFill>
                  <a:schemeClr val="bg1"/>
                </a:solidFill>
              </a:rPr>
              <a:t>, </a:t>
            </a:r>
            <a:r>
              <a:rPr lang="en-GB" sz="1100" dirty="0" err="1">
                <a:solidFill>
                  <a:schemeClr val="bg1"/>
                </a:solidFill>
              </a:rPr>
              <a:t>quis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nostrud</a:t>
            </a:r>
            <a:r>
              <a:rPr lang="en-GB" sz="1100" dirty="0">
                <a:solidFill>
                  <a:schemeClr val="bg1"/>
                </a:solidFill>
              </a:rPr>
              <a:t> exercitation </a:t>
            </a:r>
            <a:r>
              <a:rPr lang="en-GB" sz="1100" dirty="0" err="1">
                <a:solidFill>
                  <a:schemeClr val="bg1"/>
                </a:solidFill>
              </a:rPr>
              <a:t>ullamco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laboris</a:t>
            </a:r>
            <a:r>
              <a:rPr lang="en-GB" sz="1100" dirty="0">
                <a:solidFill>
                  <a:schemeClr val="bg1"/>
                </a:solidFill>
              </a:rPr>
              <a:t> nisi </a:t>
            </a:r>
            <a:r>
              <a:rPr lang="en-GB" sz="1100" dirty="0" err="1">
                <a:solidFill>
                  <a:schemeClr val="bg1"/>
                </a:solidFill>
              </a:rPr>
              <a:t>ut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aliquip</a:t>
            </a:r>
            <a:r>
              <a:rPr lang="en-GB" sz="1100" dirty="0">
                <a:solidFill>
                  <a:schemeClr val="bg1"/>
                </a:solidFill>
              </a:rPr>
              <a:t> ex </a:t>
            </a:r>
            <a:r>
              <a:rPr lang="en-GB" sz="1100" dirty="0" err="1">
                <a:solidFill>
                  <a:schemeClr val="bg1"/>
                </a:solidFill>
              </a:rPr>
              <a:t>ea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commodo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consequat</a:t>
            </a:r>
            <a:r>
              <a:rPr lang="en-GB" sz="1100" dirty="0">
                <a:solidFill>
                  <a:schemeClr val="bg1"/>
                </a:solidFill>
              </a:rPr>
              <a:t>. </a:t>
            </a:r>
            <a:r>
              <a:rPr lang="en-GB" sz="1100" dirty="0" err="1">
                <a:solidFill>
                  <a:schemeClr val="bg1"/>
                </a:solidFill>
              </a:rPr>
              <a:t>Duis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aute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irure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dolor</a:t>
            </a:r>
            <a:r>
              <a:rPr lang="en-GB" sz="1100" dirty="0">
                <a:solidFill>
                  <a:schemeClr val="bg1"/>
                </a:solidFill>
              </a:rPr>
              <a:t> in </a:t>
            </a:r>
            <a:r>
              <a:rPr lang="en-GB" sz="1100" dirty="0" err="1">
                <a:solidFill>
                  <a:schemeClr val="bg1"/>
                </a:solidFill>
              </a:rPr>
              <a:t>reprehenderit</a:t>
            </a:r>
            <a:r>
              <a:rPr lang="en-GB" sz="1100" dirty="0">
                <a:solidFill>
                  <a:schemeClr val="bg1"/>
                </a:solidFill>
              </a:rPr>
              <a:t> in </a:t>
            </a:r>
            <a:r>
              <a:rPr lang="en-GB" sz="1100" dirty="0" err="1">
                <a:solidFill>
                  <a:schemeClr val="bg1"/>
                </a:solidFill>
              </a:rPr>
              <a:t>voluptate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velit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esse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cillum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dolore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eu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fugiat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nulla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pariatur</a:t>
            </a:r>
            <a:r>
              <a:rPr lang="en-GB" sz="1100" dirty="0">
                <a:solidFill>
                  <a:schemeClr val="bg1"/>
                </a:solidFill>
              </a:rPr>
              <a:t>. </a:t>
            </a:r>
            <a:r>
              <a:rPr lang="en-GB" sz="1100" dirty="0" err="1">
                <a:solidFill>
                  <a:schemeClr val="bg1"/>
                </a:solidFill>
              </a:rPr>
              <a:t>Excepteur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sint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occaecat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cupidatat</a:t>
            </a:r>
            <a:r>
              <a:rPr lang="en-GB" sz="1100" dirty="0">
                <a:solidFill>
                  <a:schemeClr val="bg1"/>
                </a:solidFill>
              </a:rPr>
              <a:t> non </a:t>
            </a:r>
            <a:r>
              <a:rPr lang="en-GB" sz="1100" dirty="0" err="1">
                <a:solidFill>
                  <a:schemeClr val="bg1"/>
                </a:solidFill>
              </a:rPr>
              <a:t>proident</a:t>
            </a:r>
            <a:r>
              <a:rPr lang="en-GB" sz="1100" dirty="0">
                <a:solidFill>
                  <a:schemeClr val="bg1"/>
                </a:solidFill>
              </a:rPr>
              <a:t>, </a:t>
            </a:r>
            <a:r>
              <a:rPr lang="en-GB" sz="1100" dirty="0" err="1">
                <a:solidFill>
                  <a:schemeClr val="bg1"/>
                </a:solidFill>
              </a:rPr>
              <a:t>sunt</a:t>
            </a:r>
            <a:r>
              <a:rPr lang="en-GB" sz="1100" dirty="0">
                <a:solidFill>
                  <a:schemeClr val="bg1"/>
                </a:solidFill>
              </a:rPr>
              <a:t> in culpa qui </a:t>
            </a:r>
            <a:r>
              <a:rPr lang="en-GB" sz="1100" dirty="0" err="1">
                <a:solidFill>
                  <a:schemeClr val="bg1"/>
                </a:solidFill>
              </a:rPr>
              <a:t>officia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deserunt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mollit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anim</a:t>
            </a:r>
            <a:r>
              <a:rPr lang="en-GB" sz="1100" dirty="0">
                <a:solidFill>
                  <a:schemeClr val="bg1"/>
                </a:solidFill>
              </a:rPr>
              <a:t> id </a:t>
            </a:r>
            <a:r>
              <a:rPr lang="en-GB" sz="1100" dirty="0" err="1">
                <a:solidFill>
                  <a:schemeClr val="bg1"/>
                </a:solidFill>
              </a:rPr>
              <a:t>est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laborum</a:t>
            </a: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49524" y="5949280"/>
            <a:ext cx="58326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u="sng" dirty="0" smtClean="0">
                <a:solidFill>
                  <a:schemeClr val="bg1"/>
                </a:solidFill>
              </a:rPr>
              <a:t>Support &lt;to support link, new window&gt;</a:t>
            </a:r>
            <a:endParaRPr lang="en-GB" sz="11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39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0"/>
            <a:ext cx="5472608" cy="6858000"/>
          </a:xfrm>
          <a:prstGeom prst="rect">
            <a:avLst/>
          </a:prstGeom>
          <a:solidFill>
            <a:srgbClr val="00A2D4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ounded Rectangle 2"/>
          <p:cNvSpPr/>
          <p:nvPr/>
        </p:nvSpPr>
        <p:spPr>
          <a:xfrm>
            <a:off x="467544" y="260648"/>
            <a:ext cx="5040560" cy="792088"/>
          </a:xfrm>
          <a:prstGeom prst="roundRect">
            <a:avLst/>
          </a:prstGeom>
          <a:solidFill>
            <a:srgbClr val="00B8E7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467544" y="1196752"/>
            <a:ext cx="5040560" cy="3600400"/>
          </a:xfrm>
          <a:prstGeom prst="roundRect">
            <a:avLst>
              <a:gd name="adj" fmla="val 3261"/>
            </a:avLst>
          </a:prstGeom>
          <a:solidFill>
            <a:srgbClr val="00B8E7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683568" y="2492896"/>
            <a:ext cx="4680520" cy="627890"/>
          </a:xfrm>
          <a:prstGeom prst="roundRect">
            <a:avLst/>
          </a:prstGeom>
          <a:solidFill>
            <a:srgbClr val="00A2D4"/>
          </a:solidFill>
          <a:ln w="63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683568" y="3212976"/>
            <a:ext cx="4680520" cy="627890"/>
          </a:xfrm>
          <a:prstGeom prst="roundRect">
            <a:avLst/>
          </a:prstGeom>
          <a:solidFill>
            <a:srgbClr val="00A2D4"/>
          </a:solidFill>
          <a:ln w="63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683568" y="3933056"/>
            <a:ext cx="4680520" cy="627890"/>
          </a:xfrm>
          <a:prstGeom prst="roundRect">
            <a:avLst/>
          </a:prstGeom>
          <a:solidFill>
            <a:srgbClr val="00A2D4"/>
          </a:solidFill>
          <a:ln w="63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32656"/>
            <a:ext cx="648072" cy="6480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07704" y="337958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Browse</a:t>
            </a:r>
          </a:p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From 09:15 to 09:33</a:t>
            </a:r>
            <a:endParaRPr lang="en-GB" sz="1400" dirty="0">
              <a:solidFill>
                <a:schemeClr val="bg1"/>
              </a:solidFill>
            </a:endParaRPr>
          </a:p>
        </p:txBody>
      </p:sp>
      <p:pic>
        <p:nvPicPr>
          <p:cNvPr id="13" name="Picture 2" descr="http://1.bp.blogspot.com/-ixEuaGMhyPQ/UPN4rZnaftI/AAAAAAAAAYI/Khs3NwsD0RA/s300/34884_135596336471032_3549412_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00408"/>
            <a:ext cx="648072" cy="584775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907704" y="1300408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Listen</a:t>
            </a:r>
          </a:p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From 08:25 to 09:10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88024" y="1361962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dirty="0" smtClean="0">
                <a:solidFill>
                  <a:schemeClr val="bg1"/>
                </a:solidFill>
              </a:rPr>
              <a:t>3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88024" y="425859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dirty="0" smtClean="0">
                <a:solidFill>
                  <a:schemeClr val="bg1"/>
                </a:solidFill>
              </a:rPr>
              <a:t>14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7584" y="2514452"/>
            <a:ext cx="2484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Music Listen</a:t>
            </a:r>
          </a:p>
          <a:p>
            <a:r>
              <a:rPr lang="en-GB" sz="1400" dirty="0" smtClean="0">
                <a:solidFill>
                  <a:schemeClr val="bg1"/>
                </a:solidFill>
              </a:rPr>
              <a:t>Track Name: “Nothing it can”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2000" y="265295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>
                <a:solidFill>
                  <a:schemeClr val="bg1"/>
                </a:solidFill>
              </a:rPr>
              <a:t>09:10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7584" y="3240174"/>
            <a:ext cx="2484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Music Listen</a:t>
            </a:r>
          </a:p>
          <a:p>
            <a:r>
              <a:rPr lang="en-GB" sz="1400" dirty="0" smtClean="0">
                <a:solidFill>
                  <a:schemeClr val="bg1"/>
                </a:solidFill>
              </a:rPr>
              <a:t>Track Name: “Billie Jean”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72000" y="337867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>
                <a:solidFill>
                  <a:schemeClr val="bg1"/>
                </a:solidFill>
              </a:rPr>
              <a:t>09:00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7584" y="3954612"/>
            <a:ext cx="2484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Music Listen</a:t>
            </a:r>
          </a:p>
          <a:p>
            <a:r>
              <a:rPr lang="en-GB" sz="1400" dirty="0" smtClean="0">
                <a:solidFill>
                  <a:schemeClr val="bg1"/>
                </a:solidFill>
              </a:rPr>
              <a:t>Track Name: “Off The Wall”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72000" y="4093110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>
                <a:solidFill>
                  <a:schemeClr val="bg1"/>
                </a:solidFill>
              </a:rPr>
              <a:t>08:25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67544" y="4941168"/>
            <a:ext cx="5040560" cy="792088"/>
          </a:xfrm>
          <a:prstGeom prst="roundRect">
            <a:avLst/>
          </a:prstGeom>
          <a:solidFill>
            <a:srgbClr val="00B8E7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013176"/>
            <a:ext cx="648072" cy="64807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907704" y="5018478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Browse</a:t>
            </a:r>
          </a:p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From 08:01 to 08:22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88024" y="5106379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dirty="0" smtClean="0">
                <a:solidFill>
                  <a:schemeClr val="bg1"/>
                </a:solidFill>
              </a:rPr>
              <a:t>9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67544" y="5877272"/>
            <a:ext cx="5040560" cy="792088"/>
          </a:xfrm>
          <a:prstGeom prst="roundRect">
            <a:avLst/>
          </a:prstGeom>
          <a:solidFill>
            <a:srgbClr val="00B8E7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/>
          <p:cNvSpPr txBox="1"/>
          <p:nvPr/>
        </p:nvSpPr>
        <p:spPr>
          <a:xfrm>
            <a:off x="1907704" y="5954582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Commit</a:t>
            </a:r>
          </a:p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From 07:15 to 07:56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788024" y="6042483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dirty="0" smtClean="0">
                <a:solidFill>
                  <a:schemeClr val="bg1"/>
                </a:solidFill>
              </a:rPr>
              <a:t>2</a:t>
            </a:r>
            <a:endParaRPr lang="en-GB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www.saadmir.com/githu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978277"/>
            <a:ext cx="648072" cy="5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ounded Rectangle 44"/>
          <p:cNvSpPr/>
          <p:nvPr/>
        </p:nvSpPr>
        <p:spPr>
          <a:xfrm>
            <a:off x="2339752" y="1922137"/>
            <a:ext cx="1296144" cy="426740"/>
          </a:xfrm>
          <a:prstGeom prst="roundRect">
            <a:avLst/>
          </a:prstGeom>
          <a:solidFill>
            <a:srgbClr val="00A2D4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http://www.charcounter.com/files/zeichenzaehler/setup/images/icon-menu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9BDA"/>
              </a:clrFrom>
              <a:clrTo>
                <a:srgbClr val="009BD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033" y="1916832"/>
            <a:ext cx="661791" cy="46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Straight Connector 46"/>
          <p:cNvCxnSpPr>
            <a:stCxn id="45" idx="0"/>
            <a:endCxn id="45" idx="2"/>
          </p:cNvCxnSpPr>
          <p:nvPr/>
        </p:nvCxnSpPr>
        <p:spPr>
          <a:xfrm>
            <a:off x="2987824" y="1922137"/>
            <a:ext cx="0" cy="4267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 Same Side Corner Rectangle 47"/>
          <p:cNvSpPr/>
          <p:nvPr/>
        </p:nvSpPr>
        <p:spPr>
          <a:xfrm rot="5400000">
            <a:off x="3098490" y="1811474"/>
            <a:ext cx="426740" cy="648072"/>
          </a:xfrm>
          <a:prstGeom prst="round2SameRect">
            <a:avLst/>
          </a:prstGeom>
          <a:solidFill>
            <a:srgbClr val="00B8E7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0" name="Picture 6" descr="http://www.iconsdb.com/icons/preview/white/bar-chart-3-xx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450" y="2008100"/>
            <a:ext cx="254820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6156176" y="630345"/>
            <a:ext cx="28083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Font – </a:t>
            </a:r>
            <a:r>
              <a:rPr lang="en-GB" dirty="0" err="1" smtClean="0"/>
              <a:t>Raleway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Darker blue 0, 162, 212</a:t>
            </a:r>
          </a:p>
          <a:p>
            <a:r>
              <a:rPr lang="en-GB" dirty="0" smtClean="0"/>
              <a:t>Lighter blue 0, 184, 231</a:t>
            </a:r>
          </a:p>
          <a:p>
            <a:endParaRPr lang="en-GB" dirty="0"/>
          </a:p>
          <a:p>
            <a:r>
              <a:rPr lang="en-GB" dirty="0" smtClean="0"/>
              <a:t>On click of top level item, expand below to show all of the included items.</a:t>
            </a:r>
          </a:p>
          <a:p>
            <a:endParaRPr lang="en-GB" dirty="0"/>
          </a:p>
          <a:p>
            <a:r>
              <a:rPr lang="en-GB" dirty="0" smtClean="0"/>
              <a:t>On second click of the expanded item, collapse </a:t>
            </a:r>
            <a:r>
              <a:rPr lang="en-GB" smtClean="0"/>
              <a:t>to original view.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08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359</Words>
  <Application>Microsoft Office PowerPoint</Application>
  <PresentationFormat>On-screen Show (4:3)</PresentationFormat>
  <Paragraphs>61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Strotton</dc:creator>
  <cp:lastModifiedBy>Martin Strotton</cp:lastModifiedBy>
  <cp:revision>16</cp:revision>
  <dcterms:created xsi:type="dcterms:W3CDTF">2015-02-13T11:12:03Z</dcterms:created>
  <dcterms:modified xsi:type="dcterms:W3CDTF">2015-02-18T07:24:57Z</dcterms:modified>
</cp:coreProperties>
</file>