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19"/>
  </p:notesMasterIdLst>
  <p:sldIdLst>
    <p:sldId id="2147478515" r:id="rId5"/>
    <p:sldId id="2147478502" r:id="rId6"/>
    <p:sldId id="2147478503" r:id="rId7"/>
    <p:sldId id="2147478504" r:id="rId8"/>
    <p:sldId id="2147478505" r:id="rId9"/>
    <p:sldId id="2147478506" r:id="rId10"/>
    <p:sldId id="2147478507" r:id="rId11"/>
    <p:sldId id="2147478513" r:id="rId12"/>
    <p:sldId id="2147478508" r:id="rId13"/>
    <p:sldId id="2147478509" r:id="rId14"/>
    <p:sldId id="2147478510" r:id="rId15"/>
    <p:sldId id="2147478511" r:id="rId16"/>
    <p:sldId id="2147478512" r:id="rId17"/>
    <p:sldId id="214747851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7969D-92DB-E64A-AA53-8857F484DFF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B286A-85B3-C447-9D19-265BA742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6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29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1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1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1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198179" cy="19041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438652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0090672-9A40-E03E-8632-33A3AAD3C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7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8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557FBA-BF34-0347-9BB4-5CCF4347E03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4BD4-858F-EF4F-A7ED-491FF9E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4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8F4ECF-AC76-3103-31F1-2ADEFB35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2E0E4-347A-3F28-B1BE-1AAB7C2531D9}"/>
              </a:ext>
            </a:extLst>
          </p:cNvPr>
          <p:cNvSpPr/>
          <p:nvPr/>
        </p:nvSpPr>
        <p:spPr>
          <a:xfrm>
            <a:off x="933651" y="1299411"/>
            <a:ext cx="1183907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User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29371-4156-0B95-4098-EBB24F5BE205}"/>
              </a:ext>
            </a:extLst>
          </p:cNvPr>
          <p:cNvSpPr/>
          <p:nvPr/>
        </p:nvSpPr>
        <p:spPr>
          <a:xfrm>
            <a:off x="5861303" y="3640717"/>
            <a:ext cx="2462282" cy="87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Location Code for City Name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965A3-1E8B-447E-3CF8-4FBBCE8D07EF}"/>
              </a:ext>
            </a:extLst>
          </p:cNvPr>
          <p:cNvSpPr/>
          <p:nvPr/>
        </p:nvSpPr>
        <p:spPr>
          <a:xfrm>
            <a:off x="4296788" y="797559"/>
            <a:ext cx="1605538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Web Server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D55C5-E7A3-4385-B1A1-F890A1C0745C}"/>
              </a:ext>
            </a:extLst>
          </p:cNvPr>
          <p:cNvSpPr/>
          <p:nvPr/>
        </p:nvSpPr>
        <p:spPr>
          <a:xfrm>
            <a:off x="1678004" y="4077024"/>
            <a:ext cx="2559699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Weather for the Location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C0B86E-058C-7A68-AB72-2F906C63A73A}"/>
              </a:ext>
            </a:extLst>
          </p:cNvPr>
          <p:cNvSpPr/>
          <p:nvPr/>
        </p:nvSpPr>
        <p:spPr>
          <a:xfrm>
            <a:off x="7092444" y="1500203"/>
            <a:ext cx="1605538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Accu</a:t>
            </a:r>
            <a:r>
              <a:rPr lang="en-US" dirty="0"/>
              <a:t> Weather API</a:t>
            </a:r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589844-3FF6-9286-81A7-6674CD56D95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117558" y="1148881"/>
            <a:ext cx="2179230" cy="501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8BEFA74-7432-7214-00B5-A5AED8DD7345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902326" y="1148881"/>
            <a:ext cx="1992887" cy="35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76F8DD-6566-12DF-9F7F-E9D37011D1A3}"/>
              </a:ext>
            </a:extLst>
          </p:cNvPr>
          <p:cNvCxnSpPr>
            <a:stCxn id="8" idx="2"/>
            <a:endCxn id="5" idx="3"/>
          </p:cNvCxnSpPr>
          <p:nvPr/>
        </p:nvCxnSpPr>
        <p:spPr>
          <a:xfrm rot="16200000" flipH="1">
            <a:off x="7172311" y="2925749"/>
            <a:ext cx="1874177" cy="428372"/>
          </a:xfrm>
          <a:prstGeom prst="bentConnector4">
            <a:avLst>
              <a:gd name="adj1" fmla="val 38360"/>
              <a:gd name="adj2" fmla="val 24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1FD345-960B-1A84-9C23-EF964C7A78B2}"/>
              </a:ext>
            </a:extLst>
          </p:cNvPr>
          <p:cNvCxnSpPr>
            <a:stCxn id="5" idx="2"/>
            <a:endCxn id="7" idx="2"/>
          </p:cNvCxnSpPr>
          <p:nvPr/>
        </p:nvCxnSpPr>
        <p:spPr>
          <a:xfrm rot="5400000">
            <a:off x="4891980" y="2579204"/>
            <a:ext cx="266338" cy="4134590"/>
          </a:xfrm>
          <a:prstGeom prst="bentConnector3">
            <a:avLst>
              <a:gd name="adj1" fmla="val 185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63042B6-34B3-51D3-A1EE-CD1E74907856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1204246" y="2323415"/>
            <a:ext cx="2074969" cy="1432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46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9BFD4-8C4F-5536-3999-B1F501DD02FE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3968566" y="1524000"/>
            <a:ext cx="3784967" cy="4191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B00140-1FC1-1B64-53B0-93CBD732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Freeze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9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858703-F069-4702-94C8-F900FB3EBE5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7CDD2A-EEB4-69F3-8AA3-68691684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33E83-619B-C00E-B80C-56CEA50C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77"/>
            <a:ext cx="12192000" cy="62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FFD90F-C240-51DE-DFB9-264FC4B360D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696DA-A23D-AD9E-A417-B8483572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98826-DF6C-83F1-9511-BEBB3F79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2266953"/>
            <a:ext cx="7943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8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FF756-3A2A-4DE4-CEF7-0C963BADACFE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1920427" y="1524000"/>
            <a:ext cx="7881245" cy="4191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95367BC-E68E-FC1C-B9A5-9F8DE927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2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8AD7D7-23BE-593F-4779-B286CF248AE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7A41B-F2A9-156B-BA19-44EC28E4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1C2C2-E760-7163-CA5F-022E7204907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Startup program to just check fast API execution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758F69-59E8-1E5C-9FE9-3466059F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84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32A3D2-DB06-E04D-9D1A-5686A18DB03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b="0" dirty="0">
                <a:solidFill>
                  <a:srgbClr val="BBAA99"/>
                </a:solidFill>
                <a:effectLst/>
                <a:latin typeface="Consolas" panose="020B0609020204030204" pitchFamily="49" charset="0"/>
              </a:rPr>
              <a:t># create a fast </a:t>
            </a:r>
            <a:r>
              <a:rPr lang="en-US" b="0" dirty="0" err="1">
                <a:solidFill>
                  <a:srgbClr val="BBAA9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BBAA99"/>
                </a:solidFill>
                <a:effectLst/>
                <a:latin typeface="Consolas" panose="020B0609020204030204" pitchFamily="49" charset="0"/>
              </a:rPr>
              <a:t> function that returns a weather forecast for a city</a:t>
            </a:r>
            <a:endParaRPr lang="en-US" b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  <a:p>
            <a:r>
              <a:rPr lang="en-IN" dirty="0"/>
              <a:t>Response:</a:t>
            </a:r>
          </a:p>
          <a:p>
            <a:r>
              <a:rPr lang="en-IN" dirty="0"/>
              <a:t>CP responded with that I should frame my function then it starts giving the actual code partially.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FCBB3-8474-A3F8-067E-FE72D00F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55699-870F-66A8-AF6C-D7784810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3" y="4495799"/>
            <a:ext cx="5981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8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42C2EF-DEEF-02C1-9A96-77EEC0370BD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dirty="0"/>
              <a:t>I further commands it to check for some conditions before throwing actual response</a:t>
            </a:r>
          </a:p>
          <a:p>
            <a:pPr lvl="1"/>
            <a:r>
              <a:rPr lang="en-IN" dirty="0"/>
              <a:t>This can be done by placing a comment within the particular function</a:t>
            </a:r>
          </a:p>
          <a:p>
            <a:pPr lvl="1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711826-77EB-9623-6452-A033D694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F9C92-C6BB-CC53-F321-FEB7F86E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8" y="3067358"/>
            <a:ext cx="7096125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57FD2-57F5-865A-CDDE-D533CBDA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50" y="4993322"/>
            <a:ext cx="6543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1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557C01-B180-78AF-BA3E-30E84581F65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Replace Hard Code stuff with an actual API Call</a:t>
            </a:r>
          </a:p>
          <a:p>
            <a:r>
              <a:rPr lang="en-US" dirty="0"/>
              <a:t>Get API Key and ask CP to write a standalone function to fetch the key.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156D71-D1EC-B755-7ABF-306F72CA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E183C-F83E-9900-048B-8882D31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92" y="2941955"/>
            <a:ext cx="7724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7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20F08C-BC0C-C0B7-E6E9-3AF7D4E1D00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It stuck to me that I was not writing any user comments SO I requested for a doc string for all my functions.</a:t>
            </a:r>
          </a:p>
          <a:p>
            <a:r>
              <a:rPr lang="en-US" dirty="0"/>
              <a:t>It Did Voila!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D4F702-3E2B-7E5D-EDE7-4423ACD7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FAD8-CA3A-82A1-BDEB-9DEC7ACA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07" y="2819403"/>
            <a:ext cx="70580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AF2716-60F2-6D6D-C7BC-137638BF68B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 err="1"/>
              <a:t>Infact</a:t>
            </a:r>
            <a:r>
              <a:rPr lang="en-US" dirty="0"/>
              <a:t> I can ask it to write the doc string for entire module.</a:t>
            </a:r>
          </a:p>
          <a:p>
            <a:r>
              <a:rPr lang="en-US" dirty="0"/>
              <a:t>The moment I navigated to line 1 column 1 ,even before commanding it suggested to provide </a:t>
            </a:r>
            <a:r>
              <a:rPr lang="en-US" dirty="0" err="1"/>
              <a:t>author,date</a:t>
            </a:r>
            <a:r>
              <a:rPr lang="en-US" dirty="0"/>
              <a:t>, version ,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Then It wrote me a doc string for entire module.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3E0EC-C06A-259F-A827-769A97A8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DBB47-0D6B-5A44-C59B-5F455A9C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4077970"/>
            <a:ext cx="6648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E060A-687C-4964-032D-F87E0F0435F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Auto generate </a:t>
            </a:r>
            <a:r>
              <a:rPr lang="en-US" dirty="0" err="1"/>
              <a:t>Pytest</a:t>
            </a:r>
            <a:r>
              <a:rPr lang="en-US" dirty="0"/>
              <a:t> module using Co Pilot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2FED9-5468-FFA4-FD84-6DF9E601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CE5BC-F639-A20F-0F24-8F52E0E1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20"/>
            <a:ext cx="12192000" cy="45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562A5-B218-FF24-D57B-E12F201E3B92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1450975" y="3048000"/>
            <a:ext cx="8820150" cy="1143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6C8058-5BAD-BF76-4802-548B3038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Voila Final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314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missionSet xmlns="fbe430c1-83a1-4407-a93f-d2144dec552c">1</PermissionSet>
    <lcf76f155ced4ddcb4097134ff3c332f xmlns="fbe430c1-83a1-4407-a93f-d2144dec552c">
      <Terms xmlns="http://schemas.microsoft.com/office/infopath/2007/PartnerControls"/>
    </lcf76f155ced4ddcb4097134ff3c332f>
    <TaxCatchAll xmlns="da2a811a-61f7-41d9-a96a-3fe58d3117da" xsi:nil="true"/>
    <SharedWithUsers xmlns="da2a811a-61f7-41d9-a96a-3fe58d3117da">
      <UserInfo>
        <DisplayName>Williams, Emma (Cognizant)</DisplayName>
        <AccountId>26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6F2FB6F0C0F643874E7A21317CEB83" ma:contentTypeVersion="15" ma:contentTypeDescription="Create a new document." ma:contentTypeScope="" ma:versionID="816e96bae0cb06486973454554e8e311">
  <xsd:schema xmlns:xsd="http://www.w3.org/2001/XMLSchema" xmlns:xs="http://www.w3.org/2001/XMLSchema" xmlns:p="http://schemas.microsoft.com/office/2006/metadata/properties" xmlns:ns2="da2a811a-61f7-41d9-a96a-3fe58d3117da" xmlns:ns3="fbe430c1-83a1-4407-a93f-d2144dec552c" targetNamespace="http://schemas.microsoft.com/office/2006/metadata/properties" ma:root="true" ma:fieldsID="d46c4cd6ff5298615cf01f95dd1dcb78" ns2:_="" ns3:_="">
    <xsd:import namespace="da2a811a-61f7-41d9-a96a-3fe58d3117da"/>
    <xsd:import namespace="fbe430c1-83a1-4407-a93f-d2144dec55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PermissionSe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a811a-61f7-41d9-a96a-3fe58d3117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173efa3-42f4-434c-99f0-1aabf4f17525}" ma:internalName="TaxCatchAll" ma:showField="CatchAllData" ma:web="da2a811a-61f7-41d9-a96a-3fe58d3117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430c1-83a1-4407-a93f-d2144dec55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PermissionSet" ma:index="21" nillable="true" ma:displayName="PermissionSet" ma:hidden="true" ma:internalName="PermissionSet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0EB416-FC60-49C1-B5CC-BDD26BA62E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21281A-52FF-43A4-929F-DE6408CACAC6}">
  <ds:schemaRefs>
    <ds:schemaRef ds:uri="da2a811a-61f7-41d9-a96a-3fe58d3117da"/>
    <ds:schemaRef ds:uri="fbe430c1-83a1-4407-a93f-d2144dec552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12E0CC-8C89-4377-8D0E-900532EE7966}">
  <ds:schemaRefs>
    <ds:schemaRef ds:uri="da2a811a-61f7-41d9-a96a-3fe58d3117da"/>
    <ds:schemaRef ds:uri="fbe430c1-83a1-4407-a93f-d2144dec55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1245</TotalTime>
  <Words>221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 3</vt:lpstr>
      <vt:lpstr>Ion</vt:lpstr>
      <vt:lpstr>Architecture</vt:lpstr>
      <vt:lpstr>Step 1</vt:lpstr>
      <vt:lpstr>Step 2</vt:lpstr>
      <vt:lpstr>Step 3</vt:lpstr>
      <vt:lpstr>Step 4</vt:lpstr>
      <vt:lpstr>Step 5</vt:lpstr>
      <vt:lpstr>Step 6</vt:lpstr>
      <vt:lpstr>Step 7</vt:lpstr>
      <vt:lpstr>Voila Final Output</vt:lpstr>
      <vt:lpstr>Code Freeze</vt:lpstr>
      <vt:lpstr>PowerPoint Presentation</vt:lpstr>
      <vt:lpstr>PowerPoint Presentation</vt:lpstr>
      <vt:lpstr>Auto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Williams</dc:creator>
  <cp:lastModifiedBy>Ravichandran, Raghavendran (Cognizant)</cp:lastModifiedBy>
  <cp:revision>14</cp:revision>
  <dcterms:created xsi:type="dcterms:W3CDTF">2023-05-23T18:12:49Z</dcterms:created>
  <dcterms:modified xsi:type="dcterms:W3CDTF">2023-06-24T09:54:50Z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0x010100E06F2FB6F0C0F643874E7A21317CEB83</vt:lpwstr>
  </property>
  <property fmtid="{D5CDD505-2E9C-101B-9397-08002B2CF9AE}" pid="3" name="MediaServiceImageTags">
    <vt:lpwstr/>
  </property>
</Properties>
</file>