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1xKqtvy08PgXBIy1EZp9l1co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5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2"/>
          <p:cNvSpPr txBox="1">
            <a:spLocks noGrp="1"/>
          </p:cNvSpPr>
          <p:nvPr>
            <p:ph type="body" idx="8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22"/>
          <p:cNvSpPr txBox="1">
            <a:spLocks noGrp="1"/>
          </p:cNvSpPr>
          <p:nvPr>
            <p:ph type="body" idx="14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22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92" name="Google Shape;92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3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96" name="Google Shape;96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3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23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" name="Google Shape;103;p23"/>
          <p:cNvSpPr txBox="1">
            <a:spLocks noGrp="1"/>
          </p:cNvSpPr>
          <p:nvPr>
            <p:ph type="body" idx="5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6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3"/>
          <p:cNvSpPr>
            <a:spLocks noGrp="1"/>
          </p:cNvSpPr>
          <p:nvPr>
            <p:ph type="pic" idx="7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" name="Google Shape;106;p23"/>
          <p:cNvSpPr txBox="1">
            <a:spLocks noGrp="1"/>
          </p:cNvSpPr>
          <p:nvPr>
            <p:ph type="body" idx="8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9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3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9" name="Google Shape;109;p23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5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3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2" name="Google Shape;112;p23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8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20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1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3"/>
          <p:cNvSpPr>
            <a:spLocks noGrp="1"/>
          </p:cNvSpPr>
          <p:nvPr>
            <p:ph type="pic" idx="22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" name="Google Shape;118;p23"/>
          <p:cNvSpPr txBox="1">
            <a:spLocks noGrp="1"/>
          </p:cNvSpPr>
          <p:nvPr>
            <p:ph type="body" idx="23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4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3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" name="Google Shape;121;p23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7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3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5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6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7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8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6" name="Google Shape;166;p26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26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72" name="Google Shape;172;p2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2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21" name="Google Shape;21;p14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4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>
            <a:spLocks noGrp="1"/>
          </p:cNvSpPr>
          <p:nvPr>
            <p:ph type="dgm" idx="2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5" name="Google Shape;35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8"/>
          <p:cNvSpPr>
            <a:spLocks noGrp="1"/>
          </p:cNvSpPr>
          <p:nvPr>
            <p:ph type="chart" idx="2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9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3" name="Google Shape;6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1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>
            <a:off x="5457976" y="3440050"/>
            <a:ext cx="65187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FFFFFF"/>
                </a:solidFill>
              </a:rPr>
              <a:t>HDDCDRS</a:t>
            </a:r>
            <a:endParaRPr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398869" y="6160745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TEAM: ENIGMA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5745498" y="4669428"/>
            <a:ext cx="5943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HEART DISEASE DETECTION USING CRUCIAL DATA AND RECOMMENDATION SYSTEM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6558575" y="5298575"/>
            <a:ext cx="50484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Decision Support System for Doctors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ctrTitle"/>
          </p:nvPr>
        </p:nvSpPr>
        <p:spPr>
          <a:xfrm>
            <a:off x="5007429" y="2453937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DOMAIN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666770" y="3366675"/>
            <a:ext cx="3581497" cy="241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consuming Research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Decision support system in Medical system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Tedious to take aid from previous similar disease case with in files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 Recommendation</a:t>
            </a:r>
            <a:endParaRPr/>
          </a:p>
          <a:p>
            <a:pPr marL="28575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reoccurring chronic diseases can be treated by doctors easily while rare cases might confuse them, hence risk factor</a:t>
            </a:r>
            <a:endParaRPr/>
          </a:p>
          <a:p>
            <a:pPr marL="22860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557" y="1889602"/>
            <a:ext cx="6903723" cy="33483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10325100" y="6356350"/>
            <a:ext cx="1028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2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342659" y="5313795"/>
            <a:ext cx="589510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Fig: Trend in CVD mortality and incidence Rates by gender (Reference: Cardiovascular Disease Trends in Nepal- An Analysis of Global Burden of Disease Data 2017)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OUR APPROACH TO TACKLE THE PROBLEM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1403828" y="3201486"/>
            <a:ext cx="5111750" cy="240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Analyze different parameters from patients report </a:t>
            </a:r>
            <a:endParaRPr sz="18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Feed the data in ml model 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Make medical field more advance 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Basically, a time Saviour and life savior decision support system.</a:t>
            </a:r>
            <a:endParaRPr sz="1800"/>
          </a:p>
        </p:txBody>
      </p:sp>
      <p:sp>
        <p:nvSpPr>
          <p:cNvPr id="202" name="Google Shape;20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78" y="1088707"/>
            <a:ext cx="4543425" cy="492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78" y="2856956"/>
            <a:ext cx="425767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 txBox="1">
            <a:spLocks noGrp="1"/>
          </p:cNvSpPr>
          <p:nvPr>
            <p:ph type="ctrTitle"/>
          </p:nvPr>
        </p:nvSpPr>
        <p:spPr>
          <a:xfrm>
            <a:off x="6557554" y="2148840"/>
            <a:ext cx="4613366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IMPLEMENTATION 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DATASET SAMPLE</a:t>
            </a:r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149" y="1208820"/>
            <a:ext cx="4301836" cy="528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5397" y="1085860"/>
            <a:ext cx="3828472" cy="550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1442356" y="914400"/>
            <a:ext cx="4419601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Coronary artery disease (CAD),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Mitral regurgitation,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Mitral stenosis,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Aortic stenosis,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Tricuspid stenosis,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Pulmonary stenosis,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Dilated cardiomyopathy,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Hypertrophic cardiomyopathy,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Restrictive cardiomyopathy,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Arrhythmogenic right ventricular cardiomyopathy,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Takotsubo cardiomyopathy,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Thoracic aortic aneurysm,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Abdominal aortic aneurysm,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Proximal aortic aneurysm,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Infrarenal aortic aneurysm,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Thoracoabdominal aortic aneurysm, 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"/>
          <p:cNvGrpSpPr/>
          <p:nvPr/>
        </p:nvGrpSpPr>
        <p:grpSpPr>
          <a:xfrm>
            <a:off x="5992585" y="810985"/>
            <a:ext cx="5151664" cy="4909457"/>
            <a:chOff x="5992585" y="810985"/>
            <a:chExt cx="5151664" cy="4909457"/>
          </a:xfrm>
        </p:grpSpPr>
        <p:sp>
          <p:nvSpPr>
            <p:cNvPr id="225" name="Google Shape;225;p6"/>
            <p:cNvSpPr/>
            <p:nvPr/>
          </p:nvSpPr>
          <p:spPr>
            <a:xfrm>
              <a:off x="5992585" y="810985"/>
              <a:ext cx="1328056" cy="4909457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7592785" y="2901043"/>
              <a:ext cx="35514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335 patient data with 45 different parameters with medication and treatment of 31 Diseases</a:t>
              </a:r>
              <a:endParaRPr/>
            </a:p>
          </p:txBody>
        </p:sp>
        <p:pic>
          <p:nvPicPr>
            <p:cNvPr id="227" name="Google Shape;227;p6" descr="Graphical user interface, text, applicati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5745" y="3822688"/>
              <a:ext cx="2743200" cy="1340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6"/>
          <p:cNvSpPr txBox="1"/>
          <p:nvPr/>
        </p:nvSpPr>
        <p:spPr>
          <a:xfrm>
            <a:off x="1800616" y="433191"/>
            <a:ext cx="47572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Heart Disease in the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3050815" y="452319"/>
            <a:ext cx="58299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have we Implemented ?</a:t>
            </a: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414613" y="1520724"/>
            <a:ext cx="10260000" cy="4211023"/>
            <a:chOff x="658180" y="815420"/>
            <a:chExt cx="10260000" cy="4211023"/>
          </a:xfrm>
        </p:grpSpPr>
        <p:sp>
          <p:nvSpPr>
            <p:cNvPr id="236" name="Google Shape;236;p7"/>
            <p:cNvSpPr/>
            <p:nvPr/>
          </p:nvSpPr>
          <p:spPr>
            <a:xfrm>
              <a:off x="1153180" y="815420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65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65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excel sheet where the medical officials feeds the data,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268180" y="815420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773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2773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 encoding for utilizing full potential of dataset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383180" y="815420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88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488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ANN model that trains the provided dataset 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98180" y="815420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003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 txBox="1"/>
            <p:nvPr/>
          </p:nvSpPr>
          <p:spPr>
            <a:xfrm>
              <a:off x="7003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forest classifier 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613180" y="815420"/>
              <a:ext cx="810000" cy="81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11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9118180" y="197593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step working 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325680" y="3145932"/>
              <a:ext cx="810000" cy="8100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830680" y="43064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 txBox="1"/>
            <p:nvPr/>
          </p:nvSpPr>
          <p:spPr>
            <a:xfrm>
              <a:off x="3830680" y="43064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Disease detection 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6440680" y="3145932"/>
              <a:ext cx="810000" cy="810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945680" y="43064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5945680" y="43064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medication and recommended treatments 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830" y="5737408"/>
            <a:ext cx="10512880" cy="73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928" y="570288"/>
            <a:ext cx="8662307" cy="2851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8828" y="3422207"/>
            <a:ext cx="7219949" cy="210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515" y="3399060"/>
            <a:ext cx="2766097" cy="201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0" y="708228"/>
            <a:ext cx="3581400" cy="86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3800" y="2186675"/>
            <a:ext cx="4793534" cy="26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877A5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BAB19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877A5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877A5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​FUTURE ENHANCEMENT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medicines and treatments can be given according to the previous successful </a:t>
            </a:r>
            <a:r>
              <a:rPr lang="en-US" sz="2400">
                <a:solidFill>
                  <a:schemeClr val="dk1"/>
                </a:solidFill>
              </a:rPr>
              <a:t>cases</a:t>
            </a:r>
            <a:r>
              <a:rPr lang="en-US" sz="2400" smtClean="0">
                <a:solidFill>
                  <a:schemeClr val="dk1"/>
                </a:solidFill>
              </a:rPr>
              <a:t>.</a:t>
            </a:r>
            <a:endParaRPr dirty="0"/>
          </a:p>
          <a:p>
            <a:pPr marL="28575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Implementing in real life scenario with more interactive UI/UX and more dataset for more efficiency </a:t>
            </a:r>
            <a:endParaRPr dirty="0"/>
          </a:p>
          <a:p>
            <a:pPr marL="28575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Detect multiple records at once and display most crucial disease at the top.</a:t>
            </a:r>
            <a:endParaRPr dirty="0"/>
          </a:p>
          <a:p>
            <a:pPr marL="28575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Not only heart diseases , but it can also be implemented to </a:t>
            </a:r>
            <a:r>
              <a:rPr lang="en-US" sz="2400" dirty="0" smtClean="0">
                <a:solidFill>
                  <a:schemeClr val="dk1"/>
                </a:solidFill>
              </a:rPr>
              <a:t>any other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disease in </a:t>
            </a:r>
            <a:r>
              <a:rPr lang="en-US" sz="2400" dirty="0" smtClean="0">
                <a:solidFill>
                  <a:schemeClr val="dk1"/>
                </a:solidFill>
              </a:rPr>
              <a:t>the </a:t>
            </a:r>
            <a:r>
              <a:rPr lang="en-US" sz="2400" dirty="0">
                <a:solidFill>
                  <a:schemeClr val="dk1"/>
                </a:solidFill>
              </a:rPr>
              <a:t>human </a:t>
            </a:r>
            <a:r>
              <a:rPr lang="en-US" sz="2400" dirty="0" smtClean="0">
                <a:solidFill>
                  <a:schemeClr val="dk1"/>
                </a:solidFill>
              </a:rPr>
              <a:t>body.</a:t>
            </a:r>
            <a:r>
              <a:rPr lang="en-US" sz="2400" dirty="0">
                <a:solidFill>
                  <a:schemeClr val="dk1"/>
                </a:solidFill>
              </a:rPr>
              <a:t> </a:t>
            </a:r>
            <a:endParaRPr dirty="0"/>
          </a:p>
        </p:txBody>
      </p:sp>
      <p:sp>
        <p:nvSpPr>
          <p:cNvPr id="280" name="Google Shape;280;p9"/>
          <p:cNvSpPr txBox="1">
            <a:spLocks noGrp="1"/>
          </p:cNvSpPr>
          <p:nvPr>
            <p:ph type="sldNum" idx="12"/>
          </p:nvPr>
        </p:nvSpPr>
        <p:spPr>
          <a:xfrm>
            <a:off x="10707624" y="6382512"/>
            <a:ext cx="6858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9</a:t>
            </a:fld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272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HDDCDRS</vt:lpstr>
      <vt:lpstr>PROBLEM DOMAIN</vt:lpstr>
      <vt:lpstr>OUR APPROACH TO TACKLE THE PROBLEM</vt:lpstr>
      <vt:lpstr>IMPLEMENTATION </vt:lpstr>
      <vt:lpstr>DATASET SAMPLE</vt:lpstr>
      <vt:lpstr>PowerPoint Presentation</vt:lpstr>
      <vt:lpstr>PowerPoint Presentation</vt:lpstr>
      <vt:lpstr>PowerPoint Presentation</vt:lpstr>
      <vt:lpstr>​FUTURE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HDDCDRS</dc:title>
  <cp:lastModifiedBy>Acer</cp:lastModifiedBy>
  <cp:revision>4</cp:revision>
  <dcterms:created xsi:type="dcterms:W3CDTF">2023-01-28T04:51:35Z</dcterms:created>
  <dcterms:modified xsi:type="dcterms:W3CDTF">2023-01-28T07:56:03Z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