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Advent Pro SemiBold"/>
      <p:regular r:id="rId28"/>
      <p:bold r:id="rId29"/>
    </p:embeddedFont>
    <p:embeddedFont>
      <p:font typeface="Roboto"/>
      <p:regular r:id="rId30"/>
      <p:bold r:id="rId31"/>
      <p:italic r:id="rId32"/>
      <p:boldItalic r:id="rId33"/>
    </p:embeddedFont>
    <p:embeddedFont>
      <p:font typeface="Fira Sans Extra Condensed Medium"/>
      <p:regular r:id="rId34"/>
      <p:bold r:id="rId35"/>
      <p:italic r:id="rId36"/>
      <p:boldItalic r:id="rId37"/>
    </p:embeddedFont>
    <p:embeddedFont>
      <p:font typeface="Fira Sans Condensed Medium"/>
      <p:regular r:id="rId38"/>
      <p:bold r:id="rId39"/>
      <p:italic r:id="rId40"/>
      <p:boldItalic r:id="rId41"/>
    </p:embeddedFont>
    <p:embeddedFont>
      <p:font typeface="Maven Pro"/>
      <p:regular r:id="rId42"/>
      <p:bold r:id="rId43"/>
    </p:embeddedFont>
    <p:embeddedFont>
      <p:font typeface="Share Tech"/>
      <p:regular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5" roundtripDataSignature="AMtx7mhLzK9LBPJ2yUkl7ROVnM1hlP3r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FiraSansCondensedMedium-italic.fntdata"/><Relationship Id="rId20" Type="http://schemas.openxmlformats.org/officeDocument/2006/relationships/slide" Target="slides/slide16.xml"/><Relationship Id="rId42" Type="http://schemas.openxmlformats.org/officeDocument/2006/relationships/font" Target="fonts/MavenPro-regular.fntdata"/><Relationship Id="rId41" Type="http://schemas.openxmlformats.org/officeDocument/2006/relationships/font" Target="fonts/FiraSansCondensedMedium-boldItalic.fntdata"/><Relationship Id="rId22" Type="http://schemas.openxmlformats.org/officeDocument/2006/relationships/slide" Target="slides/slide18.xml"/><Relationship Id="rId44" Type="http://schemas.openxmlformats.org/officeDocument/2006/relationships/font" Target="fonts/ShareTech-regular.fntdata"/><Relationship Id="rId21" Type="http://schemas.openxmlformats.org/officeDocument/2006/relationships/slide" Target="slides/slide17.xml"/><Relationship Id="rId43" Type="http://schemas.openxmlformats.org/officeDocument/2006/relationships/font" Target="fonts/MavenPro-bold.fntdata"/><Relationship Id="rId24" Type="http://schemas.openxmlformats.org/officeDocument/2006/relationships/slide" Target="slides/slide20.xml"/><Relationship Id="rId23" Type="http://schemas.openxmlformats.org/officeDocument/2006/relationships/slide" Target="slides/slide19.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AdventProSemiBold-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dventProSemiBold-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7.xml"/><Relationship Id="rId33" Type="http://schemas.openxmlformats.org/officeDocument/2006/relationships/font" Target="fonts/Roboto-boldItalic.fntdata"/><Relationship Id="rId10" Type="http://schemas.openxmlformats.org/officeDocument/2006/relationships/slide" Target="slides/slide6.xml"/><Relationship Id="rId32" Type="http://schemas.openxmlformats.org/officeDocument/2006/relationships/font" Target="fonts/Roboto-italic.fntdata"/><Relationship Id="rId13" Type="http://schemas.openxmlformats.org/officeDocument/2006/relationships/slide" Target="slides/slide9.xml"/><Relationship Id="rId35" Type="http://schemas.openxmlformats.org/officeDocument/2006/relationships/font" Target="fonts/FiraSansExtraCondensedMedium-bold.fntdata"/><Relationship Id="rId12" Type="http://schemas.openxmlformats.org/officeDocument/2006/relationships/slide" Target="slides/slide8.xml"/><Relationship Id="rId34" Type="http://schemas.openxmlformats.org/officeDocument/2006/relationships/font" Target="fonts/FiraSansExtraCondensedMedium-regular.fntdata"/><Relationship Id="rId15" Type="http://schemas.openxmlformats.org/officeDocument/2006/relationships/slide" Target="slides/slide11.xml"/><Relationship Id="rId37" Type="http://schemas.openxmlformats.org/officeDocument/2006/relationships/font" Target="fonts/FiraSansExtraCondensedMedium-boldItalic.fntdata"/><Relationship Id="rId14" Type="http://schemas.openxmlformats.org/officeDocument/2006/relationships/slide" Target="slides/slide10.xml"/><Relationship Id="rId36" Type="http://schemas.openxmlformats.org/officeDocument/2006/relationships/font" Target="fonts/FiraSansExtraCondensedMedium-italic.fntdata"/><Relationship Id="rId17" Type="http://schemas.openxmlformats.org/officeDocument/2006/relationships/slide" Target="slides/slide13.xml"/><Relationship Id="rId39" Type="http://schemas.openxmlformats.org/officeDocument/2006/relationships/font" Target="fonts/FiraSansCondensedMedium-bold.fntdata"/><Relationship Id="rId16" Type="http://schemas.openxmlformats.org/officeDocument/2006/relationships/slide" Target="slides/slide12.xml"/><Relationship Id="rId38" Type="http://schemas.openxmlformats.org/officeDocument/2006/relationships/font" Target="fonts/FiraSansCondensedMedium-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069a1f573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069a1f573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069a1f5739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069a1f5739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069a1f5739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069a1f5739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1069a1f573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1069a1f573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069a1f573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069a1f573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069a1f5739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1069a1f5739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069a1f5739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1069a1f5739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069a1f573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1069a1f573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069da0835f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1069da0835f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069da0835f_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1069da0835f_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069da0835f_7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069da0835f_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069da0835f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7" name="Google Shape;627;g1069da0835f_1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106b34d7688_8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3" name="Google Shape;633;g106b34d7688_8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9" name="Google Shape;63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069a1f573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069a1f573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069a1f573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069a1f573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069a1f573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069a1f573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069a1f573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069a1f573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069a1f573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069a1f573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3"/>
          <p:cNvSpPr txBox="1"/>
          <p:nvPr>
            <p:ph type="ctrTitle"/>
          </p:nvPr>
        </p:nvSpPr>
        <p:spPr>
          <a:xfrm>
            <a:off x="1561650" y="751888"/>
            <a:ext cx="60207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13"/>
          <p:cNvSpPr txBox="1"/>
          <p:nvPr>
            <p:ph idx="1" type="subTitle"/>
          </p:nvPr>
        </p:nvSpPr>
        <p:spPr>
          <a:xfrm>
            <a:off x="2924250" y="2804488"/>
            <a:ext cx="3295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13"/>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3"/>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3"/>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3"/>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3"/>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p13"/>
          <p:cNvGrpSpPr/>
          <p:nvPr/>
        </p:nvGrpSpPr>
        <p:grpSpPr>
          <a:xfrm>
            <a:off x="8263682" y="-434366"/>
            <a:ext cx="188886" cy="1181532"/>
            <a:chOff x="2877432" y="975334"/>
            <a:chExt cx="188886" cy="1181532"/>
          </a:xfrm>
        </p:grpSpPr>
        <p:sp>
          <p:nvSpPr>
            <p:cNvPr id="18" name="Google Shape;18;p1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1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 name="Google Shape;22;p13"/>
          <p:cNvGrpSpPr/>
          <p:nvPr/>
        </p:nvGrpSpPr>
        <p:grpSpPr>
          <a:xfrm>
            <a:off x="3090746" y="-533657"/>
            <a:ext cx="98059" cy="1147595"/>
            <a:chOff x="3347921" y="16006"/>
            <a:chExt cx="98059" cy="1147595"/>
          </a:xfrm>
        </p:grpSpPr>
        <p:sp>
          <p:nvSpPr>
            <p:cNvPr id="23" name="Google Shape;23;p13"/>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3"/>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 name="Google Shape;25;p13"/>
          <p:cNvGrpSpPr/>
          <p:nvPr/>
        </p:nvGrpSpPr>
        <p:grpSpPr>
          <a:xfrm>
            <a:off x="4892771" y="-340112"/>
            <a:ext cx="121172" cy="760495"/>
            <a:chOff x="5245196" y="3136513"/>
            <a:chExt cx="121172" cy="760495"/>
          </a:xfrm>
        </p:grpSpPr>
        <p:sp>
          <p:nvSpPr>
            <p:cNvPr id="26" name="Google Shape;26;p1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13"/>
          <p:cNvGrpSpPr/>
          <p:nvPr/>
        </p:nvGrpSpPr>
        <p:grpSpPr>
          <a:xfrm>
            <a:off x="250617" y="2402301"/>
            <a:ext cx="188650" cy="2468355"/>
            <a:chOff x="250617" y="2402301"/>
            <a:chExt cx="188650" cy="2468355"/>
          </a:xfrm>
        </p:grpSpPr>
        <p:sp>
          <p:nvSpPr>
            <p:cNvPr id="29" name="Google Shape;29;p13"/>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3"/>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3"/>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3"/>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 name="Google Shape;33;p1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3"/>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13"/>
          <p:cNvGrpSpPr/>
          <p:nvPr/>
        </p:nvGrpSpPr>
        <p:grpSpPr>
          <a:xfrm>
            <a:off x="2038689" y="173907"/>
            <a:ext cx="57599" cy="831799"/>
            <a:chOff x="2038689" y="173907"/>
            <a:chExt cx="57599" cy="831799"/>
          </a:xfrm>
        </p:grpSpPr>
        <p:sp>
          <p:nvSpPr>
            <p:cNvPr id="36" name="Google Shape;36;p13"/>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3"/>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1" name="Shape 221"/>
        <p:cNvGrpSpPr/>
        <p:nvPr/>
      </p:nvGrpSpPr>
      <p:grpSpPr>
        <a:xfrm>
          <a:off x="0" y="0"/>
          <a:ext cx="0" cy="0"/>
          <a:chOff x="0" y="0"/>
          <a:chExt cx="0" cy="0"/>
        </a:xfrm>
      </p:grpSpPr>
      <p:sp>
        <p:nvSpPr>
          <p:cNvPr id="222" name="Google Shape;222;p22"/>
          <p:cNvSpPr txBox="1"/>
          <p:nvPr>
            <p:ph idx="1" type="body"/>
          </p:nvPr>
        </p:nvSpPr>
        <p:spPr>
          <a:xfrm>
            <a:off x="618825" y="1679175"/>
            <a:ext cx="3534300" cy="2090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3" name="Google Shape;223;p22"/>
          <p:cNvSpPr txBox="1"/>
          <p:nvPr>
            <p:ph type="ctrTitle"/>
          </p:nvPr>
        </p:nvSpPr>
        <p:spPr>
          <a:xfrm>
            <a:off x="618825" y="411675"/>
            <a:ext cx="2686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224" name="Google Shape;224;p22"/>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2"/>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2"/>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2"/>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2"/>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9" name="Google Shape;229;p22"/>
          <p:cNvGrpSpPr/>
          <p:nvPr/>
        </p:nvGrpSpPr>
        <p:grpSpPr>
          <a:xfrm>
            <a:off x="8148521" y="3004593"/>
            <a:ext cx="98059" cy="1147595"/>
            <a:chOff x="3347921" y="16006"/>
            <a:chExt cx="98059" cy="1147595"/>
          </a:xfrm>
        </p:grpSpPr>
        <p:sp>
          <p:nvSpPr>
            <p:cNvPr id="230" name="Google Shape;230;p2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2" name="Google Shape;232;p22"/>
          <p:cNvGrpSpPr/>
          <p:nvPr/>
        </p:nvGrpSpPr>
        <p:grpSpPr>
          <a:xfrm>
            <a:off x="281421" y="3769263"/>
            <a:ext cx="121172" cy="760495"/>
            <a:chOff x="5245196" y="3136513"/>
            <a:chExt cx="121172" cy="760495"/>
          </a:xfrm>
        </p:grpSpPr>
        <p:sp>
          <p:nvSpPr>
            <p:cNvPr id="233" name="Google Shape;233;p2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5" name="Google Shape;235;p22"/>
          <p:cNvGrpSpPr/>
          <p:nvPr/>
        </p:nvGrpSpPr>
        <p:grpSpPr>
          <a:xfrm>
            <a:off x="8534739" y="4069632"/>
            <a:ext cx="57599" cy="831799"/>
            <a:chOff x="2038689" y="173907"/>
            <a:chExt cx="57599" cy="831799"/>
          </a:xfrm>
        </p:grpSpPr>
        <p:sp>
          <p:nvSpPr>
            <p:cNvPr id="236" name="Google Shape;236;p2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8" name="Google Shape;238;p22"/>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2"/>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0" name="Shape 240"/>
        <p:cNvGrpSpPr/>
        <p:nvPr/>
      </p:nvGrpSpPr>
      <p:grpSpPr>
        <a:xfrm>
          <a:off x="0" y="0"/>
          <a:ext cx="0" cy="0"/>
          <a:chOff x="0" y="0"/>
          <a:chExt cx="0" cy="0"/>
        </a:xfrm>
      </p:grpSpPr>
      <p:sp>
        <p:nvSpPr>
          <p:cNvPr id="241" name="Google Shape;241;p23"/>
          <p:cNvSpPr txBox="1"/>
          <p:nvPr>
            <p:ph type="ctrTitle"/>
          </p:nvPr>
        </p:nvSpPr>
        <p:spPr>
          <a:xfrm>
            <a:off x="923625" y="1196026"/>
            <a:ext cx="982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42" name="Google Shape;242;p23"/>
          <p:cNvSpPr txBox="1"/>
          <p:nvPr>
            <p:ph idx="1" type="subTitle"/>
          </p:nvPr>
        </p:nvSpPr>
        <p:spPr>
          <a:xfrm>
            <a:off x="923637" y="1684093"/>
            <a:ext cx="26205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43" name="Google Shape;243;p23"/>
          <p:cNvSpPr txBox="1"/>
          <p:nvPr>
            <p:ph idx="2" type="ctrTitle"/>
          </p:nvPr>
        </p:nvSpPr>
        <p:spPr>
          <a:xfrm>
            <a:off x="7050379" y="1196025"/>
            <a:ext cx="11373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44" name="Google Shape;244;p23"/>
          <p:cNvSpPr txBox="1"/>
          <p:nvPr>
            <p:ph idx="3" type="subTitle"/>
          </p:nvPr>
        </p:nvSpPr>
        <p:spPr>
          <a:xfrm>
            <a:off x="5450166" y="1684093"/>
            <a:ext cx="2737500" cy="111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45" name="Google Shape;245;p23"/>
          <p:cNvSpPr txBox="1"/>
          <p:nvPr>
            <p:ph idx="4" type="ctrTitle"/>
          </p:nvPr>
        </p:nvSpPr>
        <p:spPr>
          <a:xfrm>
            <a:off x="618825" y="411675"/>
            <a:ext cx="4618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246" name="Google Shape;246;p23"/>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3"/>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3"/>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3"/>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0" name="Google Shape;250;p23"/>
          <p:cNvGrpSpPr/>
          <p:nvPr/>
        </p:nvGrpSpPr>
        <p:grpSpPr>
          <a:xfrm>
            <a:off x="6626134" y="-164562"/>
            <a:ext cx="121172" cy="760495"/>
            <a:chOff x="5245196" y="3136513"/>
            <a:chExt cx="121172" cy="760495"/>
          </a:xfrm>
        </p:grpSpPr>
        <p:sp>
          <p:nvSpPr>
            <p:cNvPr id="251" name="Google Shape;251;p2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3" name="Google Shape;253;p23"/>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3"/>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5" name="Shape 255"/>
        <p:cNvGrpSpPr/>
        <p:nvPr/>
      </p:nvGrpSpPr>
      <p:grpSpPr>
        <a:xfrm>
          <a:off x="0" y="0"/>
          <a:ext cx="0" cy="0"/>
          <a:chOff x="0" y="0"/>
          <a:chExt cx="0" cy="0"/>
        </a:xfrm>
      </p:grpSpPr>
      <p:sp>
        <p:nvSpPr>
          <p:cNvPr id="256" name="Google Shape;256;p24"/>
          <p:cNvSpPr txBox="1"/>
          <p:nvPr>
            <p:ph type="title"/>
          </p:nvPr>
        </p:nvSpPr>
        <p:spPr>
          <a:xfrm>
            <a:off x="2037000" y="1496400"/>
            <a:ext cx="5070000" cy="215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57" name="Google Shape;257;p24"/>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4"/>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4"/>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4"/>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4"/>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4"/>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3" name="Google Shape;263;p24"/>
          <p:cNvGrpSpPr/>
          <p:nvPr/>
        </p:nvGrpSpPr>
        <p:grpSpPr>
          <a:xfrm>
            <a:off x="8263682" y="-434366"/>
            <a:ext cx="188886" cy="1181532"/>
            <a:chOff x="2877432" y="975334"/>
            <a:chExt cx="188886" cy="1181532"/>
          </a:xfrm>
        </p:grpSpPr>
        <p:sp>
          <p:nvSpPr>
            <p:cNvPr id="264" name="Google Shape;264;p24"/>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4"/>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4"/>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7" name="Google Shape;267;p24"/>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4"/>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4"/>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0" name="Google Shape;270;p24"/>
          <p:cNvGrpSpPr/>
          <p:nvPr/>
        </p:nvGrpSpPr>
        <p:grpSpPr>
          <a:xfrm>
            <a:off x="3090746" y="-533657"/>
            <a:ext cx="98059" cy="1147595"/>
            <a:chOff x="3347921" y="16006"/>
            <a:chExt cx="98059" cy="1147595"/>
          </a:xfrm>
        </p:grpSpPr>
        <p:sp>
          <p:nvSpPr>
            <p:cNvPr id="271" name="Google Shape;271;p2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3" name="Google Shape;273;p24"/>
          <p:cNvGrpSpPr/>
          <p:nvPr/>
        </p:nvGrpSpPr>
        <p:grpSpPr>
          <a:xfrm>
            <a:off x="4892771" y="-340112"/>
            <a:ext cx="121172" cy="760495"/>
            <a:chOff x="5245196" y="3136513"/>
            <a:chExt cx="121172" cy="760495"/>
          </a:xfrm>
        </p:grpSpPr>
        <p:sp>
          <p:nvSpPr>
            <p:cNvPr id="274" name="Google Shape;274;p2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6" name="Google Shape;276;p24"/>
          <p:cNvGrpSpPr/>
          <p:nvPr/>
        </p:nvGrpSpPr>
        <p:grpSpPr>
          <a:xfrm>
            <a:off x="6967836" y="85439"/>
            <a:ext cx="133252" cy="1952377"/>
            <a:chOff x="6780548" y="337714"/>
            <a:chExt cx="133252" cy="1952377"/>
          </a:xfrm>
        </p:grpSpPr>
        <p:sp>
          <p:nvSpPr>
            <p:cNvPr id="277" name="Google Shape;277;p24"/>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4"/>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9" name="Google Shape;279;p24"/>
          <p:cNvGrpSpPr/>
          <p:nvPr/>
        </p:nvGrpSpPr>
        <p:grpSpPr>
          <a:xfrm>
            <a:off x="250617" y="2402301"/>
            <a:ext cx="188650" cy="2468355"/>
            <a:chOff x="250617" y="2402301"/>
            <a:chExt cx="188650" cy="2468355"/>
          </a:xfrm>
        </p:grpSpPr>
        <p:sp>
          <p:nvSpPr>
            <p:cNvPr id="280" name="Google Shape;280;p24"/>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4"/>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4"/>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4"/>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4" name="Google Shape;284;p24"/>
          <p:cNvGrpSpPr/>
          <p:nvPr/>
        </p:nvGrpSpPr>
        <p:grpSpPr>
          <a:xfrm>
            <a:off x="982417" y="1695096"/>
            <a:ext cx="199237" cy="2828935"/>
            <a:chOff x="1608717" y="1280046"/>
            <a:chExt cx="199237" cy="2828935"/>
          </a:xfrm>
        </p:grpSpPr>
        <p:sp>
          <p:nvSpPr>
            <p:cNvPr id="285" name="Google Shape;285;p24"/>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4"/>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4"/>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8" name="Google Shape;288;p24"/>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9" name="Google Shape;289;p24"/>
          <p:cNvGrpSpPr/>
          <p:nvPr/>
        </p:nvGrpSpPr>
        <p:grpSpPr>
          <a:xfrm>
            <a:off x="2038689" y="173907"/>
            <a:ext cx="57599" cy="831799"/>
            <a:chOff x="2038689" y="173907"/>
            <a:chExt cx="57599" cy="831799"/>
          </a:xfrm>
        </p:grpSpPr>
        <p:sp>
          <p:nvSpPr>
            <p:cNvPr id="290" name="Google Shape;290;p2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2" name="Google Shape;292;p24"/>
          <p:cNvGrpSpPr/>
          <p:nvPr/>
        </p:nvGrpSpPr>
        <p:grpSpPr>
          <a:xfrm>
            <a:off x="8008096" y="2108910"/>
            <a:ext cx="199001" cy="2139770"/>
            <a:chOff x="8008096" y="2108910"/>
            <a:chExt cx="199001" cy="2139770"/>
          </a:xfrm>
        </p:grpSpPr>
        <p:sp>
          <p:nvSpPr>
            <p:cNvPr id="293" name="Google Shape;293;p24"/>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4"/>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5" name="Google Shape;295;p24"/>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6" name="Google Shape;296;p24"/>
          <p:cNvGrpSpPr/>
          <p:nvPr/>
        </p:nvGrpSpPr>
        <p:grpSpPr>
          <a:xfrm>
            <a:off x="4095146" y="-859690"/>
            <a:ext cx="199001" cy="2139770"/>
            <a:chOff x="8008096" y="2108910"/>
            <a:chExt cx="199001" cy="2139770"/>
          </a:xfrm>
        </p:grpSpPr>
        <p:sp>
          <p:nvSpPr>
            <p:cNvPr id="297" name="Google Shape;297;p24"/>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4"/>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9" name="Google Shape;299;p24"/>
          <p:cNvGrpSpPr/>
          <p:nvPr/>
        </p:nvGrpSpPr>
        <p:grpSpPr>
          <a:xfrm>
            <a:off x="6333286" y="3704939"/>
            <a:ext cx="133252" cy="1952377"/>
            <a:chOff x="6780548" y="337714"/>
            <a:chExt cx="133252" cy="1952377"/>
          </a:xfrm>
        </p:grpSpPr>
        <p:sp>
          <p:nvSpPr>
            <p:cNvPr id="300" name="Google Shape;300;p24"/>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4"/>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2" name="Google Shape;302;p24"/>
          <p:cNvGrpSpPr/>
          <p:nvPr/>
        </p:nvGrpSpPr>
        <p:grpSpPr>
          <a:xfrm>
            <a:off x="2702021" y="3612763"/>
            <a:ext cx="121172" cy="760495"/>
            <a:chOff x="5245196" y="3136513"/>
            <a:chExt cx="121172" cy="760495"/>
          </a:xfrm>
        </p:grpSpPr>
        <p:sp>
          <p:nvSpPr>
            <p:cNvPr id="303" name="Google Shape;303;p2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5" name="Google Shape;305;p24"/>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4"/>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7" name="Shape 307"/>
        <p:cNvGrpSpPr/>
        <p:nvPr/>
      </p:nvGrpSpPr>
      <p:grpSpPr>
        <a:xfrm>
          <a:off x="0" y="0"/>
          <a:ext cx="0" cy="0"/>
          <a:chOff x="0" y="0"/>
          <a:chExt cx="0" cy="0"/>
        </a:xfrm>
      </p:grpSpPr>
      <p:sp>
        <p:nvSpPr>
          <p:cNvPr id="308" name="Google Shape;308;p2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09" name="Google Shape;309;p2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0" name="Google Shape;310;p2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1" name="Shape 311"/>
        <p:cNvGrpSpPr/>
        <p:nvPr/>
      </p:nvGrpSpPr>
      <p:grpSpPr>
        <a:xfrm>
          <a:off x="0" y="0"/>
          <a:ext cx="0" cy="0"/>
          <a:chOff x="0" y="0"/>
          <a:chExt cx="0" cy="0"/>
        </a:xfrm>
      </p:grpSpPr>
      <p:sp>
        <p:nvSpPr>
          <p:cNvPr id="312" name="Google Shape;312;p26"/>
          <p:cNvSpPr txBox="1"/>
          <p:nvPr>
            <p:ph type="title"/>
          </p:nvPr>
        </p:nvSpPr>
        <p:spPr>
          <a:xfrm>
            <a:off x="581925" y="3391646"/>
            <a:ext cx="4126500" cy="132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313" name="Shape 313"/>
        <p:cNvGrpSpPr/>
        <p:nvPr/>
      </p:nvGrpSpPr>
      <p:grpSpPr>
        <a:xfrm>
          <a:off x="0" y="0"/>
          <a:ext cx="0" cy="0"/>
          <a:chOff x="0" y="0"/>
          <a:chExt cx="0" cy="0"/>
        </a:xfrm>
      </p:grpSpPr>
      <p:sp>
        <p:nvSpPr>
          <p:cNvPr id="314" name="Google Shape;314;p27"/>
          <p:cNvSpPr txBox="1"/>
          <p:nvPr>
            <p:ph type="ctrTitle"/>
          </p:nvPr>
        </p:nvSpPr>
        <p:spPr>
          <a:xfrm>
            <a:off x="4696481" y="1365079"/>
            <a:ext cx="26556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5" name="Google Shape;315;p27"/>
          <p:cNvSpPr txBox="1"/>
          <p:nvPr>
            <p:ph idx="1" type="subTitle"/>
          </p:nvPr>
        </p:nvSpPr>
        <p:spPr>
          <a:xfrm>
            <a:off x="4696481" y="1835141"/>
            <a:ext cx="3039300" cy="93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16" name="Google Shape;316;p27"/>
          <p:cNvSpPr txBox="1"/>
          <p:nvPr>
            <p:ph idx="2" type="ctrTitle"/>
          </p:nvPr>
        </p:nvSpPr>
        <p:spPr>
          <a:xfrm>
            <a:off x="1900150" y="3127942"/>
            <a:ext cx="24729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7" name="Google Shape;317;p27"/>
          <p:cNvSpPr txBox="1"/>
          <p:nvPr>
            <p:ph idx="3" type="subTitle"/>
          </p:nvPr>
        </p:nvSpPr>
        <p:spPr>
          <a:xfrm>
            <a:off x="1333875" y="3598390"/>
            <a:ext cx="3039300" cy="1179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18" name="Google Shape;318;p2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2" name="Google Shape;322;p27"/>
          <p:cNvGrpSpPr/>
          <p:nvPr/>
        </p:nvGrpSpPr>
        <p:grpSpPr>
          <a:xfrm>
            <a:off x="6626134" y="-164562"/>
            <a:ext cx="121172" cy="760495"/>
            <a:chOff x="5245196" y="3136513"/>
            <a:chExt cx="121172" cy="760495"/>
          </a:xfrm>
        </p:grpSpPr>
        <p:sp>
          <p:nvSpPr>
            <p:cNvPr id="323" name="Google Shape;323;p2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5" name="Google Shape;325;p2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7"/>
          <p:cNvSpPr txBox="1"/>
          <p:nvPr>
            <p:ph idx="4"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328" name="Shape 328"/>
        <p:cNvGrpSpPr/>
        <p:nvPr/>
      </p:nvGrpSpPr>
      <p:grpSpPr>
        <a:xfrm>
          <a:off x="0" y="0"/>
          <a:ext cx="0" cy="0"/>
          <a:chOff x="0" y="0"/>
          <a:chExt cx="0" cy="0"/>
        </a:xfrm>
      </p:grpSpPr>
      <p:sp>
        <p:nvSpPr>
          <p:cNvPr id="329" name="Google Shape;329;p28"/>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8"/>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8"/>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8"/>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3" name="Google Shape;333;p28"/>
          <p:cNvGrpSpPr/>
          <p:nvPr/>
        </p:nvGrpSpPr>
        <p:grpSpPr>
          <a:xfrm>
            <a:off x="6626134" y="-164562"/>
            <a:ext cx="121172" cy="760495"/>
            <a:chOff x="5245196" y="3136513"/>
            <a:chExt cx="121172" cy="760495"/>
          </a:xfrm>
        </p:grpSpPr>
        <p:sp>
          <p:nvSpPr>
            <p:cNvPr id="334" name="Google Shape;334;p2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6" name="Google Shape;336;p28"/>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8"/>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8"/>
          <p:cNvSpPr txBox="1"/>
          <p:nvPr>
            <p:ph type="ctrTitle"/>
          </p:nvPr>
        </p:nvSpPr>
        <p:spPr>
          <a:xfrm>
            <a:off x="891226"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28"/>
          <p:cNvSpPr txBox="1"/>
          <p:nvPr>
            <p:ph idx="1" type="subTitle"/>
          </p:nvPr>
        </p:nvSpPr>
        <p:spPr>
          <a:xfrm>
            <a:off x="891226"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28"/>
          <p:cNvSpPr txBox="1"/>
          <p:nvPr>
            <p:ph idx="2" type="ctrTitle"/>
          </p:nvPr>
        </p:nvSpPr>
        <p:spPr>
          <a:xfrm>
            <a:off x="3503173"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28"/>
          <p:cNvSpPr txBox="1"/>
          <p:nvPr>
            <p:ph idx="3" type="subTitle"/>
          </p:nvPr>
        </p:nvSpPr>
        <p:spPr>
          <a:xfrm>
            <a:off x="3503173"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28"/>
          <p:cNvSpPr txBox="1"/>
          <p:nvPr>
            <p:ph idx="4" type="ctrTitle"/>
          </p:nvPr>
        </p:nvSpPr>
        <p:spPr>
          <a:xfrm>
            <a:off x="6124594"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3" name="Google Shape;343;p28"/>
          <p:cNvSpPr txBox="1"/>
          <p:nvPr>
            <p:ph idx="5" type="subTitle"/>
          </p:nvPr>
        </p:nvSpPr>
        <p:spPr>
          <a:xfrm>
            <a:off x="6124594"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44" name="Google Shape;344;p28"/>
          <p:cNvSpPr txBox="1"/>
          <p:nvPr>
            <p:ph idx="6"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45" name="Shape 345"/>
        <p:cNvGrpSpPr/>
        <p:nvPr/>
      </p:nvGrpSpPr>
      <p:grpSpPr>
        <a:xfrm>
          <a:off x="0" y="0"/>
          <a:ext cx="0" cy="0"/>
          <a:chOff x="0" y="0"/>
          <a:chExt cx="0" cy="0"/>
        </a:xfrm>
      </p:grpSpPr>
      <p:sp>
        <p:nvSpPr>
          <p:cNvPr id="346" name="Google Shape;346;p29"/>
          <p:cNvSpPr txBox="1"/>
          <p:nvPr>
            <p:ph type="ctrTitle"/>
          </p:nvPr>
        </p:nvSpPr>
        <p:spPr>
          <a:xfrm>
            <a:off x="1121525"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7" name="Google Shape;347;p29"/>
          <p:cNvSpPr txBox="1"/>
          <p:nvPr>
            <p:ph idx="1" type="subTitle"/>
          </p:nvPr>
        </p:nvSpPr>
        <p:spPr>
          <a:xfrm>
            <a:off x="961925" y="1643751"/>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48" name="Google Shape;348;p29"/>
          <p:cNvSpPr txBox="1"/>
          <p:nvPr>
            <p:ph idx="2" type="ctrTitle"/>
          </p:nvPr>
        </p:nvSpPr>
        <p:spPr>
          <a:xfrm>
            <a:off x="3628263"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9" name="Google Shape;349;p29"/>
          <p:cNvSpPr txBox="1"/>
          <p:nvPr>
            <p:ph idx="3" type="subTitle"/>
          </p:nvPr>
        </p:nvSpPr>
        <p:spPr>
          <a:xfrm>
            <a:off x="3468663" y="1643759"/>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50" name="Google Shape;350;p29"/>
          <p:cNvSpPr txBox="1"/>
          <p:nvPr>
            <p:ph idx="4" type="ctrTitle"/>
          </p:nvPr>
        </p:nvSpPr>
        <p:spPr>
          <a:xfrm>
            <a:off x="6142624"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1" name="Google Shape;351;p29"/>
          <p:cNvSpPr txBox="1"/>
          <p:nvPr>
            <p:ph idx="5" type="subTitle"/>
          </p:nvPr>
        </p:nvSpPr>
        <p:spPr>
          <a:xfrm>
            <a:off x="5947924" y="1643751"/>
            <a:ext cx="22707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52" name="Google Shape;352;p29"/>
          <p:cNvSpPr txBox="1"/>
          <p:nvPr>
            <p:ph idx="6"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353" name="Google Shape;353;p29"/>
          <p:cNvSpPr txBox="1"/>
          <p:nvPr>
            <p:ph idx="7" type="ctrTitle"/>
          </p:nvPr>
        </p:nvSpPr>
        <p:spPr>
          <a:xfrm>
            <a:off x="1121525"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4" name="Google Shape;354;p29"/>
          <p:cNvSpPr txBox="1"/>
          <p:nvPr>
            <p:ph idx="8" type="subTitle"/>
          </p:nvPr>
        </p:nvSpPr>
        <p:spPr>
          <a:xfrm>
            <a:off x="961925" y="3479251"/>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55" name="Google Shape;355;p29"/>
          <p:cNvSpPr txBox="1"/>
          <p:nvPr>
            <p:ph idx="9" type="ctrTitle"/>
          </p:nvPr>
        </p:nvSpPr>
        <p:spPr>
          <a:xfrm>
            <a:off x="3628263"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6" name="Google Shape;356;p29"/>
          <p:cNvSpPr txBox="1"/>
          <p:nvPr>
            <p:ph idx="13" type="subTitle"/>
          </p:nvPr>
        </p:nvSpPr>
        <p:spPr>
          <a:xfrm>
            <a:off x="3533613" y="3479251"/>
            <a:ext cx="20706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57" name="Google Shape;357;p29"/>
          <p:cNvSpPr txBox="1"/>
          <p:nvPr>
            <p:ph idx="14" type="ctrTitle"/>
          </p:nvPr>
        </p:nvSpPr>
        <p:spPr>
          <a:xfrm>
            <a:off x="6142624"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8" name="Google Shape;358;p29"/>
          <p:cNvSpPr txBox="1"/>
          <p:nvPr>
            <p:ph idx="15" type="subTitle"/>
          </p:nvPr>
        </p:nvSpPr>
        <p:spPr>
          <a:xfrm>
            <a:off x="5947924" y="3479251"/>
            <a:ext cx="22707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59" name="Google Shape;359;p29"/>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9"/>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9"/>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9"/>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9"/>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9"/>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9"/>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9"/>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9"/>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68" name="Shape 368"/>
        <p:cNvGrpSpPr/>
        <p:nvPr/>
      </p:nvGrpSpPr>
      <p:grpSpPr>
        <a:xfrm>
          <a:off x="0" y="0"/>
          <a:ext cx="0" cy="0"/>
          <a:chOff x="0" y="0"/>
          <a:chExt cx="0" cy="0"/>
        </a:xfrm>
      </p:grpSpPr>
      <p:sp>
        <p:nvSpPr>
          <p:cNvPr id="369" name="Google Shape;369;p30"/>
          <p:cNvSpPr txBox="1"/>
          <p:nvPr>
            <p:ph type="ctrTitle"/>
          </p:nvPr>
        </p:nvSpPr>
        <p:spPr>
          <a:xfrm>
            <a:off x="1218541"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70" name="Google Shape;370;p30"/>
          <p:cNvSpPr txBox="1"/>
          <p:nvPr>
            <p:ph idx="1" type="subTitle"/>
          </p:nvPr>
        </p:nvSpPr>
        <p:spPr>
          <a:xfrm>
            <a:off x="1218541"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71" name="Google Shape;371;p30"/>
          <p:cNvSpPr txBox="1"/>
          <p:nvPr>
            <p:ph idx="2" type="ctrTitle"/>
          </p:nvPr>
        </p:nvSpPr>
        <p:spPr>
          <a:xfrm>
            <a:off x="6054555"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72" name="Google Shape;372;p30"/>
          <p:cNvSpPr txBox="1"/>
          <p:nvPr>
            <p:ph idx="3" type="subTitle"/>
          </p:nvPr>
        </p:nvSpPr>
        <p:spPr>
          <a:xfrm>
            <a:off x="6054555"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73" name="Google Shape;373;p30"/>
          <p:cNvSpPr txBox="1"/>
          <p:nvPr>
            <p:ph idx="4" type="ctrTitle"/>
          </p:nvPr>
        </p:nvSpPr>
        <p:spPr>
          <a:xfrm>
            <a:off x="1218541"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74" name="Google Shape;374;p30"/>
          <p:cNvSpPr txBox="1"/>
          <p:nvPr>
            <p:ph idx="5" type="subTitle"/>
          </p:nvPr>
        </p:nvSpPr>
        <p:spPr>
          <a:xfrm>
            <a:off x="1116841" y="3271106"/>
            <a:ext cx="20847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75" name="Google Shape;375;p30"/>
          <p:cNvSpPr txBox="1"/>
          <p:nvPr>
            <p:ph idx="6" type="ctrTitle"/>
          </p:nvPr>
        </p:nvSpPr>
        <p:spPr>
          <a:xfrm>
            <a:off x="6054555"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76" name="Google Shape;376;p30"/>
          <p:cNvSpPr txBox="1"/>
          <p:nvPr>
            <p:ph idx="7" type="subTitle"/>
          </p:nvPr>
        </p:nvSpPr>
        <p:spPr>
          <a:xfrm>
            <a:off x="6054555" y="3271106"/>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77" name="Google Shape;377;p30"/>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378" name="Google Shape;378;p30"/>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0"/>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0"/>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0"/>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0"/>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0"/>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30"/>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30"/>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0"/>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30"/>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88" name="Shape 388"/>
        <p:cNvGrpSpPr/>
        <p:nvPr/>
      </p:nvGrpSpPr>
      <p:grpSpPr>
        <a:xfrm>
          <a:off x="0" y="0"/>
          <a:ext cx="0" cy="0"/>
          <a:chOff x="0" y="0"/>
          <a:chExt cx="0" cy="0"/>
        </a:xfrm>
      </p:grpSpPr>
      <p:sp>
        <p:nvSpPr>
          <p:cNvPr id="389" name="Google Shape;389;p31"/>
          <p:cNvSpPr txBox="1"/>
          <p:nvPr>
            <p:ph type="title"/>
          </p:nvPr>
        </p:nvSpPr>
        <p:spPr>
          <a:xfrm>
            <a:off x="2471150" y="1830075"/>
            <a:ext cx="3823200" cy="1121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7200">
                <a:solidFill>
                  <a:schemeClr val="l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0" name="Google Shape;390;p31"/>
          <p:cNvSpPr txBox="1"/>
          <p:nvPr>
            <p:ph idx="1" type="subTitle"/>
          </p:nvPr>
        </p:nvSpPr>
        <p:spPr>
          <a:xfrm>
            <a:off x="2902550" y="540000"/>
            <a:ext cx="2960400" cy="135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1" name="Google Shape;391;p31"/>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300"/>
              </a:spcBef>
              <a:spcAft>
                <a:spcPts val="0"/>
              </a:spcAft>
              <a:buClr>
                <a:srgbClr val="000000"/>
              </a:buClr>
              <a:buSzPts val="1000"/>
              <a:buFont typeface="Arial"/>
              <a:buNone/>
            </a:pPr>
            <a:r>
              <a:rPr b="0" i="0" lang="en" sz="1000" u="none" cap="none" strike="noStrike">
                <a:solidFill>
                  <a:schemeClr val="lt1"/>
                </a:solidFill>
                <a:latin typeface="Maven Pro"/>
                <a:ea typeface="Maven Pro"/>
                <a:cs typeface="Maven Pro"/>
                <a:sym typeface="Maven Pro"/>
              </a:rPr>
              <a:t>CREDITS: This presentation template was created by </a:t>
            </a:r>
            <a:r>
              <a:rPr b="0" i="0" lang="en" sz="1000" u="none" cap="none" strike="noStrike">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b="0" i="0" lang="en" sz="1000" u="none" cap="none" strike="noStrike">
                <a:solidFill>
                  <a:schemeClr val="lt1"/>
                </a:solidFill>
                <a:latin typeface="Maven Pro"/>
                <a:ea typeface="Maven Pro"/>
                <a:cs typeface="Maven Pro"/>
                <a:sym typeface="Maven Pro"/>
              </a:rPr>
              <a:t>, including icons by </a:t>
            </a:r>
            <a:r>
              <a:rPr b="0" i="0" lang="en" sz="1000" u="none" cap="none" strike="noStrike">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b="0" i="0" lang="en" sz="1000" u="none" cap="none" strike="noStrike">
                <a:solidFill>
                  <a:schemeClr val="lt1"/>
                </a:solidFill>
                <a:latin typeface="Maven Pro"/>
                <a:ea typeface="Maven Pro"/>
                <a:cs typeface="Maven Pro"/>
                <a:sym typeface="Maven Pro"/>
              </a:rPr>
              <a:t>, and infographics &amp; images by </a:t>
            </a:r>
            <a:r>
              <a:rPr b="0" i="0" lang="en" sz="1000" u="none" cap="none" strike="noStrike">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b="0" i="0" sz="1000" u="none" cap="none" strike="noStrike">
              <a:solidFill>
                <a:schemeClr val="accent3"/>
              </a:solidFill>
              <a:latin typeface="Maven Pro"/>
              <a:ea typeface="Maven Pro"/>
              <a:cs typeface="Maven Pro"/>
              <a:sym typeface="Maven Pro"/>
            </a:endParaRPr>
          </a:p>
        </p:txBody>
      </p:sp>
      <p:sp>
        <p:nvSpPr>
          <p:cNvPr id="392" name="Google Shape;392;p31"/>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1"/>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1"/>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1"/>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1"/>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1"/>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1"/>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1"/>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0" name="Google Shape;400;p31"/>
          <p:cNvGrpSpPr/>
          <p:nvPr/>
        </p:nvGrpSpPr>
        <p:grpSpPr>
          <a:xfrm>
            <a:off x="6669745" y="-389684"/>
            <a:ext cx="143766" cy="2106420"/>
            <a:chOff x="6780548" y="337714"/>
            <a:chExt cx="133252" cy="1952377"/>
          </a:xfrm>
        </p:grpSpPr>
        <p:sp>
          <p:nvSpPr>
            <p:cNvPr id="401" name="Google Shape;401;p31"/>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1"/>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3" name="Google Shape;403;p31"/>
          <p:cNvGrpSpPr/>
          <p:nvPr/>
        </p:nvGrpSpPr>
        <p:grpSpPr>
          <a:xfrm>
            <a:off x="1510029" y="507749"/>
            <a:ext cx="203534" cy="2663108"/>
            <a:chOff x="250617" y="2402301"/>
            <a:chExt cx="188650" cy="2468355"/>
          </a:xfrm>
        </p:grpSpPr>
        <p:sp>
          <p:nvSpPr>
            <p:cNvPr id="404" name="Google Shape;404;p3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8" name="Google Shape;408;p31"/>
          <p:cNvGrpSpPr/>
          <p:nvPr/>
        </p:nvGrpSpPr>
        <p:grpSpPr>
          <a:xfrm>
            <a:off x="385355" y="1380671"/>
            <a:ext cx="199237" cy="2828935"/>
            <a:chOff x="1608717" y="1280046"/>
            <a:chExt cx="199237" cy="2828935"/>
          </a:xfrm>
        </p:grpSpPr>
        <p:sp>
          <p:nvSpPr>
            <p:cNvPr id="409" name="Google Shape;409;p3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3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2" name="Google Shape;412;p31"/>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1"/>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4" name="Google Shape;414;p31"/>
          <p:cNvGrpSpPr/>
          <p:nvPr/>
        </p:nvGrpSpPr>
        <p:grpSpPr>
          <a:xfrm>
            <a:off x="989005" y="-389666"/>
            <a:ext cx="62143" cy="897428"/>
            <a:chOff x="2038689" y="173907"/>
            <a:chExt cx="57599" cy="831799"/>
          </a:xfrm>
        </p:grpSpPr>
        <p:sp>
          <p:nvSpPr>
            <p:cNvPr id="415" name="Google Shape;415;p3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7" name="Google Shape;417;p31"/>
          <p:cNvGrpSpPr/>
          <p:nvPr/>
        </p:nvGrpSpPr>
        <p:grpSpPr>
          <a:xfrm>
            <a:off x="8568723" y="2184809"/>
            <a:ext cx="214702" cy="2308598"/>
            <a:chOff x="8008096" y="2108910"/>
            <a:chExt cx="199001" cy="2139770"/>
          </a:xfrm>
        </p:grpSpPr>
        <p:sp>
          <p:nvSpPr>
            <p:cNvPr id="418" name="Google Shape;418;p3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0" name="Google Shape;420;p31"/>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1" name="Google Shape;421;p31"/>
          <p:cNvGrpSpPr/>
          <p:nvPr/>
        </p:nvGrpSpPr>
        <p:grpSpPr>
          <a:xfrm>
            <a:off x="8221223" y="9"/>
            <a:ext cx="214702" cy="2308598"/>
            <a:chOff x="8008096" y="2108910"/>
            <a:chExt cx="199001" cy="2139770"/>
          </a:xfrm>
        </p:grpSpPr>
        <p:sp>
          <p:nvSpPr>
            <p:cNvPr id="422" name="Google Shape;422;p3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8" name="Shape 38"/>
        <p:cNvGrpSpPr/>
        <p:nvPr/>
      </p:nvGrpSpPr>
      <p:grpSpPr>
        <a:xfrm>
          <a:off x="0" y="0"/>
          <a:ext cx="0" cy="0"/>
          <a:chOff x="0" y="0"/>
          <a:chExt cx="0" cy="0"/>
        </a:xfrm>
      </p:grpSpPr>
      <p:sp>
        <p:nvSpPr>
          <p:cNvPr id="39" name="Google Shape;39;p14"/>
          <p:cNvSpPr txBox="1"/>
          <p:nvPr>
            <p:ph idx="1" type="subTitle"/>
          </p:nvPr>
        </p:nvSpPr>
        <p:spPr>
          <a:xfrm>
            <a:off x="6429027"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40" name="Google Shape;40;p14"/>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4"/>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4"/>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4"/>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4"/>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4"/>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4"/>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4"/>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4"/>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4"/>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4"/>
          <p:cNvSpPr txBox="1"/>
          <p:nvPr>
            <p:ph type="ctrTitle"/>
          </p:nvPr>
        </p:nvSpPr>
        <p:spPr>
          <a:xfrm>
            <a:off x="970814" y="3396800"/>
            <a:ext cx="2152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51" name="Google Shape;51;p14"/>
          <p:cNvSpPr txBox="1"/>
          <p:nvPr>
            <p:ph idx="2" type="subTitle"/>
          </p:nvPr>
        </p:nvSpPr>
        <p:spPr>
          <a:xfrm>
            <a:off x="970814"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52" name="Google Shape;52;p14"/>
          <p:cNvSpPr txBox="1"/>
          <p:nvPr>
            <p:ph idx="3" type="title"/>
          </p:nvPr>
        </p:nvSpPr>
        <p:spPr>
          <a:xfrm>
            <a:off x="970814"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2"/>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53" name="Google Shape;53;p14"/>
          <p:cNvSpPr txBox="1"/>
          <p:nvPr>
            <p:ph idx="4" type="ctrTitle"/>
          </p:nvPr>
        </p:nvSpPr>
        <p:spPr>
          <a:xfrm>
            <a:off x="3690348" y="3396800"/>
            <a:ext cx="13866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54" name="Google Shape;54;p14"/>
          <p:cNvSpPr txBox="1"/>
          <p:nvPr>
            <p:ph idx="5" type="subTitle"/>
          </p:nvPr>
        </p:nvSpPr>
        <p:spPr>
          <a:xfrm>
            <a:off x="3690341"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55" name="Google Shape;55;p14"/>
          <p:cNvSpPr txBox="1"/>
          <p:nvPr>
            <p:ph idx="6" type="title"/>
          </p:nvPr>
        </p:nvSpPr>
        <p:spPr>
          <a:xfrm>
            <a:off x="3690341"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3"/>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56" name="Google Shape;56;p14"/>
          <p:cNvSpPr txBox="1"/>
          <p:nvPr>
            <p:ph idx="7" type="ctrTitle"/>
          </p:nvPr>
        </p:nvSpPr>
        <p:spPr>
          <a:xfrm>
            <a:off x="618825" y="411675"/>
            <a:ext cx="4576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57" name="Google Shape;57;p14"/>
          <p:cNvSpPr txBox="1"/>
          <p:nvPr>
            <p:ph idx="8" type="ctrTitle"/>
          </p:nvPr>
        </p:nvSpPr>
        <p:spPr>
          <a:xfrm>
            <a:off x="6428436" y="3377738"/>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58" name="Google Shape;58;p14"/>
          <p:cNvSpPr txBox="1"/>
          <p:nvPr>
            <p:ph idx="9" type="title"/>
          </p:nvPr>
        </p:nvSpPr>
        <p:spPr>
          <a:xfrm>
            <a:off x="6428436"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1"/>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59" name="Google Shape;59;p14"/>
          <p:cNvSpPr txBox="1"/>
          <p:nvPr>
            <p:ph idx="13" type="ctrTitle"/>
          </p:nvPr>
        </p:nvSpPr>
        <p:spPr>
          <a:xfrm>
            <a:off x="6429027" y="3396800"/>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0" name="Shape 60"/>
        <p:cNvGrpSpPr/>
        <p:nvPr/>
      </p:nvGrpSpPr>
      <p:grpSpPr>
        <a:xfrm>
          <a:off x="0" y="0"/>
          <a:ext cx="0" cy="0"/>
          <a:chOff x="0" y="0"/>
          <a:chExt cx="0" cy="0"/>
        </a:xfrm>
      </p:grpSpPr>
      <p:sp>
        <p:nvSpPr>
          <p:cNvPr id="61" name="Google Shape;61;p18"/>
          <p:cNvSpPr txBox="1"/>
          <p:nvPr>
            <p:ph idx="1" type="body"/>
          </p:nvPr>
        </p:nvSpPr>
        <p:spPr>
          <a:xfrm>
            <a:off x="618306" y="2199025"/>
            <a:ext cx="1905900" cy="1296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2" name="Google Shape;62;p18"/>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63" name="Google Shape;63;p18"/>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8"/>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8"/>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8"/>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 name="Google Shape;67;p18"/>
          <p:cNvGrpSpPr/>
          <p:nvPr/>
        </p:nvGrpSpPr>
        <p:grpSpPr>
          <a:xfrm>
            <a:off x="6626134" y="-164562"/>
            <a:ext cx="121172" cy="760495"/>
            <a:chOff x="5245196" y="3136513"/>
            <a:chExt cx="121172" cy="760495"/>
          </a:xfrm>
        </p:grpSpPr>
        <p:sp>
          <p:nvSpPr>
            <p:cNvPr id="68" name="Google Shape;68;p1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 name="Google Shape;70;p18"/>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8"/>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72" name="Shape 72"/>
        <p:cNvGrpSpPr/>
        <p:nvPr/>
      </p:nvGrpSpPr>
      <p:grpSpPr>
        <a:xfrm>
          <a:off x="0" y="0"/>
          <a:ext cx="0" cy="0"/>
          <a:chOff x="0" y="0"/>
          <a:chExt cx="0" cy="0"/>
        </a:xfrm>
      </p:grpSpPr>
      <p:sp>
        <p:nvSpPr>
          <p:cNvPr id="73" name="Google Shape;73;p19"/>
          <p:cNvSpPr txBox="1"/>
          <p:nvPr>
            <p:ph type="ctrTitle"/>
          </p:nvPr>
        </p:nvSpPr>
        <p:spPr>
          <a:xfrm>
            <a:off x="915161" y="2299544"/>
            <a:ext cx="1881300" cy="64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74" name="Google Shape;74;p19"/>
          <p:cNvSpPr txBox="1"/>
          <p:nvPr>
            <p:ph idx="1" type="subTitle"/>
          </p:nvPr>
        </p:nvSpPr>
        <p:spPr>
          <a:xfrm>
            <a:off x="879139" y="1777397"/>
            <a:ext cx="1917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75" name="Google Shape;75;p19"/>
          <p:cNvSpPr txBox="1"/>
          <p:nvPr>
            <p:ph idx="2" type="ctrTitle"/>
          </p:nvPr>
        </p:nvSpPr>
        <p:spPr>
          <a:xfrm>
            <a:off x="6345518" y="2299544"/>
            <a:ext cx="18813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76" name="Google Shape;76;p19"/>
          <p:cNvSpPr txBox="1"/>
          <p:nvPr>
            <p:ph idx="3" type="subTitle"/>
          </p:nvPr>
        </p:nvSpPr>
        <p:spPr>
          <a:xfrm>
            <a:off x="6345518" y="1777397"/>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77" name="Google Shape;77;p19"/>
          <p:cNvSpPr txBox="1"/>
          <p:nvPr>
            <p:ph idx="4" type="ctrTitle"/>
          </p:nvPr>
        </p:nvSpPr>
        <p:spPr>
          <a:xfrm>
            <a:off x="915161" y="2861525"/>
            <a:ext cx="1881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78" name="Google Shape;78;p19"/>
          <p:cNvSpPr txBox="1"/>
          <p:nvPr>
            <p:ph idx="5" type="subTitle"/>
          </p:nvPr>
        </p:nvSpPr>
        <p:spPr>
          <a:xfrm>
            <a:off x="915161" y="3353275"/>
            <a:ext cx="1881300" cy="64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79" name="Google Shape;79;p19"/>
          <p:cNvSpPr txBox="1"/>
          <p:nvPr>
            <p:ph idx="6" type="ctrTitle"/>
          </p:nvPr>
        </p:nvSpPr>
        <p:spPr>
          <a:xfrm>
            <a:off x="6345518" y="2861525"/>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80" name="Google Shape;80;p19"/>
          <p:cNvSpPr txBox="1"/>
          <p:nvPr>
            <p:ph idx="7" type="subTitle"/>
          </p:nvPr>
        </p:nvSpPr>
        <p:spPr>
          <a:xfrm>
            <a:off x="6345518" y="3353275"/>
            <a:ext cx="16566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19"/>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82" name="Google Shape;82;p19"/>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9"/>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9"/>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9"/>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9"/>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9"/>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9"/>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9"/>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9"/>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9"/>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92" name="Shape 92"/>
        <p:cNvGrpSpPr/>
        <p:nvPr/>
      </p:nvGrpSpPr>
      <p:grpSpPr>
        <a:xfrm>
          <a:off x="0" y="0"/>
          <a:ext cx="0" cy="0"/>
          <a:chOff x="0" y="0"/>
          <a:chExt cx="0" cy="0"/>
        </a:xfrm>
      </p:grpSpPr>
      <p:sp>
        <p:nvSpPr>
          <p:cNvPr id="93" name="Google Shape;93;p15"/>
          <p:cNvSpPr txBox="1"/>
          <p:nvPr>
            <p:ph idx="1" type="body"/>
          </p:nvPr>
        </p:nvSpPr>
        <p:spPr>
          <a:xfrm>
            <a:off x="597375" y="1063525"/>
            <a:ext cx="3908700" cy="3786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Font typeface="Livvic Light"/>
              <a:buChar char="●"/>
              <a:defRPr sz="1200"/>
            </a:lvl1pPr>
            <a:lvl2pPr indent="-292100" lvl="1" marL="914400" algn="l">
              <a:lnSpc>
                <a:spcPct val="115000"/>
              </a:lnSpc>
              <a:spcBef>
                <a:spcPts val="1600"/>
              </a:spcBef>
              <a:spcAft>
                <a:spcPts val="0"/>
              </a:spcAft>
              <a:buSzPts val="1000"/>
              <a:buFont typeface="Nunito Light"/>
              <a:buChar char="○"/>
              <a:defRPr/>
            </a:lvl2pPr>
            <a:lvl3pPr indent="-292100" lvl="2" marL="1371600" algn="l">
              <a:lnSpc>
                <a:spcPct val="115000"/>
              </a:lnSpc>
              <a:spcBef>
                <a:spcPts val="1600"/>
              </a:spcBef>
              <a:spcAft>
                <a:spcPts val="0"/>
              </a:spcAft>
              <a:buSzPts val="1000"/>
              <a:buFont typeface="Nunito Light"/>
              <a:buChar char="■"/>
              <a:defRPr/>
            </a:lvl3pPr>
            <a:lvl4pPr indent="-292100" lvl="3" marL="1828800" algn="l">
              <a:lnSpc>
                <a:spcPct val="115000"/>
              </a:lnSpc>
              <a:spcBef>
                <a:spcPts val="1600"/>
              </a:spcBef>
              <a:spcAft>
                <a:spcPts val="0"/>
              </a:spcAft>
              <a:buSzPts val="1000"/>
              <a:buFont typeface="Nunito Light"/>
              <a:buChar char="●"/>
              <a:defRPr/>
            </a:lvl4pPr>
            <a:lvl5pPr indent="-292100" lvl="4" marL="2286000" algn="l">
              <a:lnSpc>
                <a:spcPct val="115000"/>
              </a:lnSpc>
              <a:spcBef>
                <a:spcPts val="1600"/>
              </a:spcBef>
              <a:spcAft>
                <a:spcPts val="0"/>
              </a:spcAft>
              <a:buSzPts val="1000"/>
              <a:buFont typeface="Nunito Light"/>
              <a:buChar char="○"/>
              <a:defRPr/>
            </a:lvl5pPr>
            <a:lvl6pPr indent="-292100" lvl="5" marL="2743200" algn="l">
              <a:lnSpc>
                <a:spcPct val="115000"/>
              </a:lnSpc>
              <a:spcBef>
                <a:spcPts val="1600"/>
              </a:spcBef>
              <a:spcAft>
                <a:spcPts val="0"/>
              </a:spcAft>
              <a:buSzPts val="1000"/>
              <a:buFont typeface="Nunito Light"/>
              <a:buChar char="■"/>
              <a:defRPr/>
            </a:lvl6pPr>
            <a:lvl7pPr indent="-292100" lvl="6" marL="3200400" algn="l">
              <a:lnSpc>
                <a:spcPct val="115000"/>
              </a:lnSpc>
              <a:spcBef>
                <a:spcPts val="1600"/>
              </a:spcBef>
              <a:spcAft>
                <a:spcPts val="0"/>
              </a:spcAft>
              <a:buSzPts val="1000"/>
              <a:buFont typeface="Nunito Light"/>
              <a:buChar char="●"/>
              <a:defRPr/>
            </a:lvl7pPr>
            <a:lvl8pPr indent="-292100" lvl="7" marL="3657600" algn="l">
              <a:lnSpc>
                <a:spcPct val="115000"/>
              </a:lnSpc>
              <a:spcBef>
                <a:spcPts val="1600"/>
              </a:spcBef>
              <a:spcAft>
                <a:spcPts val="0"/>
              </a:spcAft>
              <a:buSzPts val="1000"/>
              <a:buFont typeface="Nunito Light"/>
              <a:buChar char="○"/>
              <a:defRPr/>
            </a:lvl8pPr>
            <a:lvl9pPr indent="-292100" lvl="8" marL="4114800" algn="l">
              <a:lnSpc>
                <a:spcPct val="115000"/>
              </a:lnSpc>
              <a:spcBef>
                <a:spcPts val="1600"/>
              </a:spcBef>
              <a:spcAft>
                <a:spcPts val="1600"/>
              </a:spcAft>
              <a:buSzPts val="1000"/>
              <a:buFont typeface="Nunito Light"/>
              <a:buChar char="■"/>
              <a:defRPr/>
            </a:lvl9pPr>
          </a:lstStyle>
          <a:p/>
        </p:txBody>
      </p:sp>
      <p:sp>
        <p:nvSpPr>
          <p:cNvPr id="94" name="Google Shape;94;p15"/>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95" name="Google Shape;95;p15"/>
          <p:cNvSpPr txBox="1"/>
          <p:nvPr>
            <p:ph idx="2" type="body"/>
          </p:nvPr>
        </p:nvSpPr>
        <p:spPr>
          <a:xfrm>
            <a:off x="4690125" y="1063525"/>
            <a:ext cx="3908700" cy="3786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rgbClr val="EC5D37"/>
              </a:buClr>
              <a:buSzPts val="1000"/>
              <a:buFont typeface="Livvic Light"/>
              <a:buChar char="●"/>
              <a:defRPr sz="1200"/>
            </a:lvl1pPr>
            <a:lvl2pPr indent="-292100" lvl="1" marL="914400" algn="l">
              <a:lnSpc>
                <a:spcPct val="115000"/>
              </a:lnSpc>
              <a:spcBef>
                <a:spcPts val="1600"/>
              </a:spcBef>
              <a:spcAft>
                <a:spcPts val="0"/>
              </a:spcAft>
              <a:buClr>
                <a:srgbClr val="FFC800"/>
              </a:buClr>
              <a:buSzPts val="1000"/>
              <a:buFont typeface="Nunito Light"/>
              <a:buChar char="○"/>
              <a:defRPr/>
            </a:lvl2pPr>
            <a:lvl3pPr indent="-292100" lvl="2" marL="1371600" algn="l">
              <a:lnSpc>
                <a:spcPct val="115000"/>
              </a:lnSpc>
              <a:spcBef>
                <a:spcPts val="1600"/>
              </a:spcBef>
              <a:spcAft>
                <a:spcPts val="0"/>
              </a:spcAft>
              <a:buClr>
                <a:srgbClr val="FFC800"/>
              </a:buClr>
              <a:buSzPts val="1000"/>
              <a:buFont typeface="Nunito Light"/>
              <a:buChar char="■"/>
              <a:defRPr/>
            </a:lvl3pPr>
            <a:lvl4pPr indent="-292100" lvl="3" marL="1828800" algn="l">
              <a:lnSpc>
                <a:spcPct val="115000"/>
              </a:lnSpc>
              <a:spcBef>
                <a:spcPts val="1600"/>
              </a:spcBef>
              <a:spcAft>
                <a:spcPts val="0"/>
              </a:spcAft>
              <a:buClr>
                <a:srgbClr val="FFC800"/>
              </a:buClr>
              <a:buSzPts val="1000"/>
              <a:buFont typeface="Nunito Light"/>
              <a:buChar char="●"/>
              <a:defRPr/>
            </a:lvl4pPr>
            <a:lvl5pPr indent="-292100" lvl="4" marL="2286000" algn="l">
              <a:lnSpc>
                <a:spcPct val="115000"/>
              </a:lnSpc>
              <a:spcBef>
                <a:spcPts val="1600"/>
              </a:spcBef>
              <a:spcAft>
                <a:spcPts val="0"/>
              </a:spcAft>
              <a:buClr>
                <a:srgbClr val="434343"/>
              </a:buClr>
              <a:buSzPts val="1000"/>
              <a:buFont typeface="Nunito Light"/>
              <a:buChar char="○"/>
              <a:defRPr/>
            </a:lvl5pPr>
            <a:lvl6pPr indent="-292100" lvl="5" marL="2743200" algn="l">
              <a:lnSpc>
                <a:spcPct val="115000"/>
              </a:lnSpc>
              <a:spcBef>
                <a:spcPts val="1600"/>
              </a:spcBef>
              <a:spcAft>
                <a:spcPts val="0"/>
              </a:spcAft>
              <a:buClr>
                <a:srgbClr val="434343"/>
              </a:buClr>
              <a:buSzPts val="1000"/>
              <a:buFont typeface="Nunito Light"/>
              <a:buChar char="■"/>
              <a:defRPr/>
            </a:lvl6pPr>
            <a:lvl7pPr indent="-292100" lvl="6" marL="3200400" algn="l">
              <a:lnSpc>
                <a:spcPct val="115000"/>
              </a:lnSpc>
              <a:spcBef>
                <a:spcPts val="1600"/>
              </a:spcBef>
              <a:spcAft>
                <a:spcPts val="0"/>
              </a:spcAft>
              <a:buClr>
                <a:srgbClr val="434343"/>
              </a:buClr>
              <a:buSzPts val="1000"/>
              <a:buFont typeface="Nunito Light"/>
              <a:buChar char="●"/>
              <a:defRPr/>
            </a:lvl7pPr>
            <a:lvl8pPr indent="-292100" lvl="7" marL="3657600" algn="l">
              <a:lnSpc>
                <a:spcPct val="115000"/>
              </a:lnSpc>
              <a:spcBef>
                <a:spcPts val="1600"/>
              </a:spcBef>
              <a:spcAft>
                <a:spcPts val="0"/>
              </a:spcAft>
              <a:buClr>
                <a:srgbClr val="434343"/>
              </a:buClr>
              <a:buSzPts val="1000"/>
              <a:buFont typeface="Nunito Light"/>
              <a:buChar char="○"/>
              <a:defRPr/>
            </a:lvl8pPr>
            <a:lvl9pPr indent="-292100" lvl="8" marL="4114800" algn="l">
              <a:lnSpc>
                <a:spcPct val="115000"/>
              </a:lnSpc>
              <a:spcBef>
                <a:spcPts val="1600"/>
              </a:spcBef>
              <a:spcAft>
                <a:spcPts val="1600"/>
              </a:spcAft>
              <a:buClr>
                <a:srgbClr val="434343"/>
              </a:buClr>
              <a:buSzPts val="1000"/>
              <a:buFont typeface="Nunito Light"/>
              <a:buChar char="■"/>
              <a:defRPr/>
            </a:lvl9pPr>
          </a:lstStyle>
          <a:p/>
        </p:txBody>
      </p:sp>
      <p:sp>
        <p:nvSpPr>
          <p:cNvPr id="96" name="Google Shape;96;p15"/>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5"/>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5"/>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5"/>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5"/>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5"/>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5"/>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5"/>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5"/>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5"/>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5"/>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sp>
        <p:nvSpPr>
          <p:cNvPr id="108" name="Google Shape;108;p16"/>
          <p:cNvSpPr txBox="1"/>
          <p:nvPr>
            <p:ph hasCustomPrompt="1" type="title"/>
          </p:nvPr>
        </p:nvSpPr>
        <p:spPr>
          <a:xfrm>
            <a:off x="1733725" y="856650"/>
            <a:ext cx="5676600" cy="123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8000">
                <a:solidFill>
                  <a:schemeClr val="accen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9" name="Google Shape;109;p16"/>
          <p:cNvSpPr txBox="1"/>
          <p:nvPr>
            <p:ph idx="1" type="body"/>
          </p:nvPr>
        </p:nvSpPr>
        <p:spPr>
          <a:xfrm>
            <a:off x="3208075" y="2086950"/>
            <a:ext cx="2727900" cy="715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grpSp>
        <p:nvGrpSpPr>
          <p:cNvPr id="110" name="Google Shape;110;p16"/>
          <p:cNvGrpSpPr/>
          <p:nvPr/>
        </p:nvGrpSpPr>
        <p:grpSpPr>
          <a:xfrm>
            <a:off x="722446" y="3412541"/>
            <a:ext cx="7699120" cy="1883463"/>
            <a:chOff x="4558950" y="838825"/>
            <a:chExt cx="2813800" cy="688350"/>
          </a:xfrm>
        </p:grpSpPr>
        <p:sp>
          <p:nvSpPr>
            <p:cNvPr id="111" name="Google Shape;111;p16"/>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6"/>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6"/>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6"/>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6"/>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6"/>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6"/>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6"/>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6"/>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6"/>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6"/>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6"/>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6"/>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6"/>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6"/>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6"/>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6"/>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6"/>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6"/>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6"/>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6"/>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6"/>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6"/>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6"/>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6"/>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6"/>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6"/>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6"/>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6"/>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6"/>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6"/>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6"/>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6"/>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6"/>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6"/>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17"/>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48" name="Google Shape;148;p17"/>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7"/>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58" name="Shape 158"/>
        <p:cNvGrpSpPr/>
        <p:nvPr/>
      </p:nvGrpSpPr>
      <p:grpSpPr>
        <a:xfrm>
          <a:off x="0" y="0"/>
          <a:ext cx="0" cy="0"/>
          <a:chOff x="0" y="0"/>
          <a:chExt cx="0" cy="0"/>
        </a:xfrm>
      </p:grpSpPr>
      <p:sp>
        <p:nvSpPr>
          <p:cNvPr id="159" name="Google Shape;159;p20"/>
          <p:cNvSpPr txBox="1"/>
          <p:nvPr>
            <p:ph type="ctrTitle"/>
          </p:nvPr>
        </p:nvSpPr>
        <p:spPr>
          <a:xfrm>
            <a:off x="3068675" y="3075325"/>
            <a:ext cx="3055800" cy="54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5200"/>
              <a:buNone/>
              <a:defRPr sz="240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60" name="Google Shape;160;p20"/>
          <p:cNvSpPr txBox="1"/>
          <p:nvPr>
            <p:ph idx="1" type="subTitle"/>
          </p:nvPr>
        </p:nvSpPr>
        <p:spPr>
          <a:xfrm>
            <a:off x="2333000" y="1799075"/>
            <a:ext cx="4478100" cy="79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1" name="Google Shape;161;p20"/>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0"/>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0"/>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0"/>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0"/>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6" name="Google Shape;166;p20"/>
          <p:cNvGrpSpPr/>
          <p:nvPr/>
        </p:nvGrpSpPr>
        <p:grpSpPr>
          <a:xfrm>
            <a:off x="8217007" y="3576772"/>
            <a:ext cx="188886" cy="1181532"/>
            <a:chOff x="2877432" y="975334"/>
            <a:chExt cx="188886" cy="1181532"/>
          </a:xfrm>
        </p:grpSpPr>
        <p:sp>
          <p:nvSpPr>
            <p:cNvPr id="167" name="Google Shape;167;p20"/>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0"/>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0"/>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0" name="Google Shape;170;p20"/>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1" name="Google Shape;171;p20"/>
          <p:cNvGrpSpPr/>
          <p:nvPr/>
        </p:nvGrpSpPr>
        <p:grpSpPr>
          <a:xfrm>
            <a:off x="7519346" y="3243318"/>
            <a:ext cx="98059" cy="1147595"/>
            <a:chOff x="3347921" y="16006"/>
            <a:chExt cx="98059" cy="1147595"/>
          </a:xfrm>
        </p:grpSpPr>
        <p:sp>
          <p:nvSpPr>
            <p:cNvPr id="172" name="Google Shape;172;p20"/>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0"/>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20"/>
          <p:cNvGrpSpPr/>
          <p:nvPr/>
        </p:nvGrpSpPr>
        <p:grpSpPr>
          <a:xfrm>
            <a:off x="805821" y="2953663"/>
            <a:ext cx="121172" cy="760495"/>
            <a:chOff x="5245196" y="3136513"/>
            <a:chExt cx="121172" cy="760495"/>
          </a:xfrm>
        </p:grpSpPr>
        <p:sp>
          <p:nvSpPr>
            <p:cNvPr id="175" name="Google Shape;175;p20"/>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0"/>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 name="Google Shape;177;p20"/>
          <p:cNvGrpSpPr/>
          <p:nvPr/>
        </p:nvGrpSpPr>
        <p:grpSpPr>
          <a:xfrm>
            <a:off x="250617" y="2402301"/>
            <a:ext cx="188650" cy="2468355"/>
            <a:chOff x="250617" y="2402301"/>
            <a:chExt cx="188650" cy="2468355"/>
          </a:xfrm>
        </p:grpSpPr>
        <p:sp>
          <p:nvSpPr>
            <p:cNvPr id="178" name="Google Shape;178;p20"/>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0"/>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0"/>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0"/>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2" name="Google Shape;182;p20"/>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0"/>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4" name="Google Shape;184;p20"/>
          <p:cNvGrpSpPr/>
          <p:nvPr/>
        </p:nvGrpSpPr>
        <p:grpSpPr>
          <a:xfrm>
            <a:off x="2038689" y="173907"/>
            <a:ext cx="57599" cy="831799"/>
            <a:chOff x="2038689" y="173907"/>
            <a:chExt cx="57599" cy="831799"/>
          </a:xfrm>
        </p:grpSpPr>
        <p:sp>
          <p:nvSpPr>
            <p:cNvPr id="185" name="Google Shape;185;p20"/>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0"/>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 name="Google Shape;187;p20"/>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8" name="Google Shape;188;p20"/>
          <p:cNvGrpSpPr/>
          <p:nvPr/>
        </p:nvGrpSpPr>
        <p:grpSpPr>
          <a:xfrm>
            <a:off x="4920170" y="-496491"/>
            <a:ext cx="188886" cy="1181532"/>
            <a:chOff x="2877432" y="975334"/>
            <a:chExt cx="188886" cy="1181532"/>
          </a:xfrm>
        </p:grpSpPr>
        <p:sp>
          <p:nvSpPr>
            <p:cNvPr id="189" name="Google Shape;189;p20"/>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0"/>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0"/>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2" name="Google Shape;192;p20"/>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3" name="Google Shape;193;p20"/>
          <p:cNvGrpSpPr/>
          <p:nvPr/>
        </p:nvGrpSpPr>
        <p:grpSpPr>
          <a:xfrm>
            <a:off x="3030471" y="-223849"/>
            <a:ext cx="121172" cy="760495"/>
            <a:chOff x="5245196" y="3136513"/>
            <a:chExt cx="121172" cy="760495"/>
          </a:xfrm>
        </p:grpSpPr>
        <p:sp>
          <p:nvSpPr>
            <p:cNvPr id="194" name="Google Shape;194;p20"/>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0"/>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 name="Google Shape;196;p20"/>
          <p:cNvGrpSpPr/>
          <p:nvPr/>
        </p:nvGrpSpPr>
        <p:grpSpPr>
          <a:xfrm>
            <a:off x="2306292" y="2569221"/>
            <a:ext cx="199237" cy="2828935"/>
            <a:chOff x="1608717" y="1280046"/>
            <a:chExt cx="199237" cy="2828935"/>
          </a:xfrm>
        </p:grpSpPr>
        <p:sp>
          <p:nvSpPr>
            <p:cNvPr id="197" name="Google Shape;197;p20"/>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0"/>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0"/>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0" name="Shape 200"/>
        <p:cNvGrpSpPr/>
        <p:nvPr/>
      </p:nvGrpSpPr>
      <p:grpSpPr>
        <a:xfrm>
          <a:off x="0" y="0"/>
          <a:ext cx="0" cy="0"/>
          <a:chOff x="0" y="0"/>
          <a:chExt cx="0" cy="0"/>
        </a:xfrm>
      </p:grpSpPr>
      <p:sp>
        <p:nvSpPr>
          <p:cNvPr id="201" name="Google Shape;201;p21"/>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3" name="Google Shape;203;p21"/>
          <p:cNvGrpSpPr/>
          <p:nvPr/>
        </p:nvGrpSpPr>
        <p:grpSpPr>
          <a:xfrm>
            <a:off x="8263682" y="-434366"/>
            <a:ext cx="188886" cy="1181532"/>
            <a:chOff x="2877432" y="975334"/>
            <a:chExt cx="188886" cy="1181532"/>
          </a:xfrm>
        </p:grpSpPr>
        <p:sp>
          <p:nvSpPr>
            <p:cNvPr id="204" name="Google Shape;204;p2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7" name="Google Shape;207;p21"/>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8" name="Google Shape;208;p21"/>
          <p:cNvGrpSpPr/>
          <p:nvPr/>
        </p:nvGrpSpPr>
        <p:grpSpPr>
          <a:xfrm>
            <a:off x="3643898" y="-436198"/>
            <a:ext cx="133252" cy="1952377"/>
            <a:chOff x="6780548" y="337714"/>
            <a:chExt cx="133252" cy="1952377"/>
          </a:xfrm>
        </p:grpSpPr>
        <p:sp>
          <p:nvSpPr>
            <p:cNvPr id="209" name="Google Shape;209;p21"/>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1"/>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1" name="Google Shape;211;p21"/>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2" name="Google Shape;212;p21"/>
          <p:cNvGrpSpPr/>
          <p:nvPr/>
        </p:nvGrpSpPr>
        <p:grpSpPr>
          <a:xfrm>
            <a:off x="8008096" y="2108910"/>
            <a:ext cx="199001" cy="2139770"/>
            <a:chOff x="8008096" y="2108910"/>
            <a:chExt cx="199001" cy="2139770"/>
          </a:xfrm>
        </p:grpSpPr>
        <p:sp>
          <p:nvSpPr>
            <p:cNvPr id="213" name="Google Shape;213;p2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 name="Google Shape;215;p21"/>
          <p:cNvGrpSpPr/>
          <p:nvPr/>
        </p:nvGrpSpPr>
        <p:grpSpPr>
          <a:xfrm>
            <a:off x="520996" y="1091548"/>
            <a:ext cx="199001" cy="2139770"/>
            <a:chOff x="8008096" y="2108910"/>
            <a:chExt cx="199001" cy="2139770"/>
          </a:xfrm>
        </p:grpSpPr>
        <p:sp>
          <p:nvSpPr>
            <p:cNvPr id="216" name="Google Shape;216;p2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8" name="Google Shape;218;p21"/>
          <p:cNvSpPr txBox="1"/>
          <p:nvPr>
            <p:ph type="ctrTitle"/>
          </p:nvPr>
        </p:nvSpPr>
        <p:spPr>
          <a:xfrm>
            <a:off x="2031287" y="1742775"/>
            <a:ext cx="2622000" cy="837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
              <a:buNone/>
              <a:defRPr sz="4800">
                <a:solidFill>
                  <a:schemeClr val="lt1"/>
                </a:solidFill>
              </a:defRPr>
            </a:lvl1pPr>
            <a:lvl2pPr lvl="1" algn="l">
              <a:lnSpc>
                <a:spcPct val="100000"/>
              </a:lnSpc>
              <a:spcBef>
                <a:spcPts val="0"/>
              </a:spcBef>
              <a:spcAft>
                <a:spcPts val="0"/>
              </a:spcAft>
              <a:buClr>
                <a:srgbClr val="000000"/>
              </a:buClr>
              <a:buSzPts val="1200"/>
              <a:buNone/>
              <a:defRPr sz="1200">
                <a:solidFill>
                  <a:srgbClr val="000000"/>
                </a:solidFill>
              </a:defRPr>
            </a:lvl2pPr>
            <a:lvl3pPr lvl="2" algn="l">
              <a:lnSpc>
                <a:spcPct val="100000"/>
              </a:lnSpc>
              <a:spcBef>
                <a:spcPts val="0"/>
              </a:spcBef>
              <a:spcAft>
                <a:spcPts val="0"/>
              </a:spcAft>
              <a:buClr>
                <a:srgbClr val="000000"/>
              </a:buClr>
              <a:buSzPts val="1200"/>
              <a:buNone/>
              <a:defRPr sz="1200">
                <a:solidFill>
                  <a:srgbClr val="000000"/>
                </a:solidFill>
              </a:defRPr>
            </a:lvl3pPr>
            <a:lvl4pPr lvl="3" algn="l">
              <a:lnSpc>
                <a:spcPct val="100000"/>
              </a:lnSpc>
              <a:spcBef>
                <a:spcPts val="0"/>
              </a:spcBef>
              <a:spcAft>
                <a:spcPts val="0"/>
              </a:spcAft>
              <a:buClr>
                <a:srgbClr val="000000"/>
              </a:buClr>
              <a:buSzPts val="1200"/>
              <a:buNone/>
              <a:defRPr sz="1200">
                <a:solidFill>
                  <a:srgbClr val="000000"/>
                </a:solidFill>
              </a:defRPr>
            </a:lvl4pPr>
            <a:lvl5pPr lvl="4" algn="l">
              <a:lnSpc>
                <a:spcPct val="100000"/>
              </a:lnSpc>
              <a:spcBef>
                <a:spcPts val="0"/>
              </a:spcBef>
              <a:spcAft>
                <a:spcPts val="0"/>
              </a:spcAft>
              <a:buClr>
                <a:srgbClr val="000000"/>
              </a:buClr>
              <a:buSzPts val="1200"/>
              <a:buNone/>
              <a:defRPr sz="1200">
                <a:solidFill>
                  <a:srgbClr val="000000"/>
                </a:solidFill>
              </a:defRPr>
            </a:lvl5pPr>
            <a:lvl6pPr lvl="5" algn="l">
              <a:lnSpc>
                <a:spcPct val="100000"/>
              </a:lnSpc>
              <a:spcBef>
                <a:spcPts val="0"/>
              </a:spcBef>
              <a:spcAft>
                <a:spcPts val="0"/>
              </a:spcAft>
              <a:buClr>
                <a:srgbClr val="000000"/>
              </a:buClr>
              <a:buSzPts val="1200"/>
              <a:buNone/>
              <a:defRPr sz="1200">
                <a:solidFill>
                  <a:srgbClr val="000000"/>
                </a:solidFill>
              </a:defRPr>
            </a:lvl6pPr>
            <a:lvl7pPr lvl="6" algn="l">
              <a:lnSpc>
                <a:spcPct val="100000"/>
              </a:lnSpc>
              <a:spcBef>
                <a:spcPts val="0"/>
              </a:spcBef>
              <a:spcAft>
                <a:spcPts val="0"/>
              </a:spcAft>
              <a:buClr>
                <a:srgbClr val="000000"/>
              </a:buClr>
              <a:buSzPts val="1200"/>
              <a:buNone/>
              <a:defRPr sz="1200">
                <a:solidFill>
                  <a:srgbClr val="000000"/>
                </a:solidFill>
              </a:defRPr>
            </a:lvl7pPr>
            <a:lvl8pPr lvl="7" algn="l">
              <a:lnSpc>
                <a:spcPct val="100000"/>
              </a:lnSpc>
              <a:spcBef>
                <a:spcPts val="0"/>
              </a:spcBef>
              <a:spcAft>
                <a:spcPts val="0"/>
              </a:spcAft>
              <a:buClr>
                <a:srgbClr val="000000"/>
              </a:buClr>
              <a:buSzPts val="1200"/>
              <a:buNone/>
              <a:defRPr sz="1200">
                <a:solidFill>
                  <a:srgbClr val="000000"/>
                </a:solidFill>
              </a:defRPr>
            </a:lvl8pPr>
            <a:lvl9pPr lvl="8" algn="l">
              <a:lnSpc>
                <a:spcPct val="100000"/>
              </a:lnSpc>
              <a:spcBef>
                <a:spcPts val="0"/>
              </a:spcBef>
              <a:spcAft>
                <a:spcPts val="0"/>
              </a:spcAft>
              <a:buClr>
                <a:srgbClr val="000000"/>
              </a:buClr>
              <a:buSzPts val="1200"/>
              <a:buNone/>
              <a:defRPr sz="1200">
                <a:solidFill>
                  <a:srgbClr val="000000"/>
                </a:solidFill>
              </a:defRPr>
            </a:lvl9pPr>
          </a:lstStyle>
          <a:p/>
        </p:txBody>
      </p:sp>
      <p:sp>
        <p:nvSpPr>
          <p:cNvPr id="219" name="Google Shape;219;p21"/>
          <p:cNvSpPr txBox="1"/>
          <p:nvPr>
            <p:ph idx="1" type="subTitle"/>
          </p:nvPr>
        </p:nvSpPr>
        <p:spPr>
          <a:xfrm>
            <a:off x="1791587" y="2417450"/>
            <a:ext cx="3101400" cy="10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220" name="Google Shape;220;p21"/>
          <p:cNvSpPr txBox="1"/>
          <p:nvPr>
            <p:ph idx="2" type="title"/>
          </p:nvPr>
        </p:nvSpPr>
        <p:spPr>
          <a:xfrm>
            <a:off x="5834900" y="2122225"/>
            <a:ext cx="9810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4800"/>
              <a:buNone/>
              <a:defRPr sz="6000"/>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1pPr>
            <a:lvl2pPr lvl="1"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2pPr>
            <a:lvl3pPr lvl="2"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3pPr>
            <a:lvl4pPr lvl="3"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4pPr>
            <a:lvl5pPr lvl="4"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5pPr>
            <a:lvl6pPr lvl="5"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6pPr>
            <a:lvl7pPr lvl="6"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7pPr>
            <a:lvl8pPr lvl="7"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8pPr>
            <a:lvl9pPr lvl="8"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Maven Pro"/>
              <a:buChar char="●"/>
              <a:defRPr b="0" i="0" sz="1800" u="none" cap="none" strike="noStrike">
                <a:solidFill>
                  <a:schemeClr val="lt1"/>
                </a:solidFill>
                <a:latin typeface="Maven Pro"/>
                <a:ea typeface="Maven Pro"/>
                <a:cs typeface="Maven Pro"/>
                <a:sym typeface="Maven Pro"/>
              </a:defRPr>
            </a:lvl1pPr>
            <a:lvl2pPr indent="-317500" lvl="1" marL="914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2pPr>
            <a:lvl3pPr indent="-317500" lvl="2" marL="1371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3pPr>
            <a:lvl4pPr indent="-317500" lvl="3" marL="18288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4pPr>
            <a:lvl5pPr indent="-317500" lvl="4" marL="22860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5pPr>
            <a:lvl6pPr indent="-317500" lvl="5" marL="27432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6pPr>
            <a:lvl7pPr indent="-317500" lvl="6" marL="3200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7pPr>
            <a:lvl8pPr indent="-317500" lvl="7" marL="3657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8pPr>
            <a:lvl9pPr indent="-317500" lvl="8" marL="4114800" marR="0" rtl="0" algn="l">
              <a:lnSpc>
                <a:spcPct val="115000"/>
              </a:lnSpc>
              <a:spcBef>
                <a:spcPts val="1600"/>
              </a:spcBef>
              <a:spcAft>
                <a:spcPts val="160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p1"/>
          <p:cNvPicPr preferRelativeResize="0"/>
          <p:nvPr/>
        </p:nvPicPr>
        <p:blipFill>
          <a:blip r:embed="rId3">
            <a:alphaModFix/>
          </a:blip>
          <a:stretch>
            <a:fillRect/>
          </a:stretch>
        </p:blipFill>
        <p:spPr>
          <a:xfrm flipH="1">
            <a:off x="185250" y="3235575"/>
            <a:ext cx="2902075" cy="2052600"/>
          </a:xfrm>
          <a:prstGeom prst="rect">
            <a:avLst/>
          </a:prstGeom>
          <a:noFill/>
          <a:ln>
            <a:noFill/>
          </a:ln>
        </p:spPr>
      </p:pic>
      <p:sp>
        <p:nvSpPr>
          <p:cNvPr id="431" name="Google Shape;431;p1"/>
          <p:cNvSpPr txBox="1"/>
          <p:nvPr>
            <p:ph type="ctrTitle"/>
          </p:nvPr>
        </p:nvSpPr>
        <p:spPr>
          <a:xfrm>
            <a:off x="1561650" y="932913"/>
            <a:ext cx="60207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solidFill>
                  <a:schemeClr val="accent2"/>
                </a:solidFill>
              </a:rPr>
              <a:t>REAL</a:t>
            </a:r>
            <a:r>
              <a:rPr lang="en"/>
              <a:t> OR </a:t>
            </a:r>
            <a:r>
              <a:rPr lang="en">
                <a:solidFill>
                  <a:schemeClr val="accent1"/>
                </a:solidFill>
              </a:rPr>
              <a:t>FAKE</a:t>
            </a:r>
            <a:r>
              <a:rPr lang="en"/>
              <a:t> </a:t>
            </a:r>
            <a:endParaRPr/>
          </a:p>
          <a:p>
            <a:pPr indent="0" lvl="0" marL="0" rtl="0" algn="ctr">
              <a:lnSpc>
                <a:spcPct val="100000"/>
              </a:lnSpc>
              <a:spcBef>
                <a:spcPts val="0"/>
              </a:spcBef>
              <a:spcAft>
                <a:spcPts val="0"/>
              </a:spcAft>
              <a:buSzPts val="5200"/>
              <a:buNone/>
            </a:pPr>
            <a:r>
              <a:rPr lang="en"/>
              <a:t>JOB PREDICTION</a:t>
            </a:r>
            <a:endParaRPr/>
          </a:p>
        </p:txBody>
      </p:sp>
      <p:sp>
        <p:nvSpPr>
          <p:cNvPr id="432" name="Google Shape;432;p1"/>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7" name="Google Shape;437;p1"/>
          <p:cNvGrpSpPr/>
          <p:nvPr/>
        </p:nvGrpSpPr>
        <p:grpSpPr>
          <a:xfrm>
            <a:off x="6232314" y="3696331"/>
            <a:ext cx="121434" cy="1073147"/>
            <a:chOff x="6232314" y="3696331"/>
            <a:chExt cx="121434" cy="1073147"/>
          </a:xfrm>
        </p:grpSpPr>
        <p:sp>
          <p:nvSpPr>
            <p:cNvPr id="438" name="Google Shape;438;p1"/>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0" name="Google Shape;440;p1"/>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2" name="Google Shape;442;p1"/>
          <p:cNvGrpSpPr/>
          <p:nvPr/>
        </p:nvGrpSpPr>
        <p:grpSpPr>
          <a:xfrm>
            <a:off x="8008096" y="2108910"/>
            <a:ext cx="199001" cy="2139770"/>
            <a:chOff x="8008096" y="2108910"/>
            <a:chExt cx="199001" cy="2139770"/>
          </a:xfrm>
        </p:grpSpPr>
        <p:sp>
          <p:nvSpPr>
            <p:cNvPr id="443" name="Google Shape;443;p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5" name="Google Shape;445;p1"/>
          <p:cNvGrpSpPr/>
          <p:nvPr/>
        </p:nvGrpSpPr>
        <p:grpSpPr>
          <a:xfrm>
            <a:off x="4472500" y="4081005"/>
            <a:ext cx="199001" cy="867199"/>
            <a:chOff x="4475150" y="4052605"/>
            <a:chExt cx="199001" cy="867199"/>
          </a:xfrm>
        </p:grpSpPr>
        <p:sp>
          <p:nvSpPr>
            <p:cNvPr id="446" name="Google Shape;446;p1"/>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pic>
        <p:nvPicPr>
          <p:cNvPr id="550" name="Google Shape;550;g1069a1f5739_0_28"/>
          <p:cNvPicPr preferRelativeResize="0"/>
          <p:nvPr/>
        </p:nvPicPr>
        <p:blipFill>
          <a:blip r:embed="rId3">
            <a:alphaModFix/>
          </a:blip>
          <a:stretch>
            <a:fillRect/>
          </a:stretch>
        </p:blipFill>
        <p:spPr>
          <a:xfrm>
            <a:off x="618825" y="989475"/>
            <a:ext cx="7063576" cy="3813401"/>
          </a:xfrm>
          <a:prstGeom prst="rect">
            <a:avLst/>
          </a:prstGeom>
          <a:noFill/>
          <a:ln>
            <a:noFill/>
          </a:ln>
        </p:spPr>
      </p:pic>
      <p:sp>
        <p:nvSpPr>
          <p:cNvPr id="551" name="Google Shape;551;g1069a1f5739_0_28"/>
          <p:cNvSpPr txBox="1"/>
          <p:nvPr>
            <p:ph type="ctrTitle"/>
          </p:nvPr>
        </p:nvSpPr>
        <p:spPr>
          <a:xfrm>
            <a:off x="618825" y="411675"/>
            <a:ext cx="5487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CFCC"/>
                </a:solidFill>
              </a:rPr>
              <a:t>Data Preparation</a:t>
            </a:r>
            <a:endParaRPr>
              <a:solidFill>
                <a:srgbClr val="00CFC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g1069a1f5739_0_225"/>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CFCC"/>
                </a:solidFill>
              </a:rPr>
              <a:t>Data Preparation</a:t>
            </a:r>
            <a:endParaRPr>
              <a:solidFill>
                <a:srgbClr val="00CFCC"/>
              </a:solidFill>
            </a:endParaRPr>
          </a:p>
        </p:txBody>
      </p:sp>
      <p:pic>
        <p:nvPicPr>
          <p:cNvPr descr="Image" id="557" name="Google Shape;557;g1069a1f5739_0_225"/>
          <p:cNvPicPr preferRelativeResize="0"/>
          <p:nvPr/>
        </p:nvPicPr>
        <p:blipFill>
          <a:blip r:embed="rId3">
            <a:alphaModFix/>
          </a:blip>
          <a:stretch>
            <a:fillRect/>
          </a:stretch>
        </p:blipFill>
        <p:spPr>
          <a:xfrm>
            <a:off x="618837" y="989475"/>
            <a:ext cx="5947475" cy="1691425"/>
          </a:xfrm>
          <a:prstGeom prst="rect">
            <a:avLst/>
          </a:prstGeom>
          <a:noFill/>
          <a:ln>
            <a:noFill/>
          </a:ln>
        </p:spPr>
      </p:pic>
      <p:sp>
        <p:nvSpPr>
          <p:cNvPr id="558" name="Google Shape;558;g1069a1f5739_0_225"/>
          <p:cNvSpPr txBox="1"/>
          <p:nvPr/>
        </p:nvSpPr>
        <p:spPr>
          <a:xfrm>
            <a:off x="2528913" y="2680900"/>
            <a:ext cx="212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Normalizing data</a:t>
            </a:r>
            <a:endParaRPr>
              <a:solidFill>
                <a:schemeClr val="lt1"/>
              </a:solidFill>
              <a:latin typeface="Maven Pro"/>
              <a:ea typeface="Maven Pro"/>
              <a:cs typeface="Maven Pro"/>
              <a:sym typeface="Maven Pro"/>
            </a:endParaRPr>
          </a:p>
        </p:txBody>
      </p:sp>
      <p:pic>
        <p:nvPicPr>
          <p:cNvPr id="559" name="Google Shape;559;g1069a1f5739_0_225"/>
          <p:cNvPicPr preferRelativeResize="0"/>
          <p:nvPr/>
        </p:nvPicPr>
        <p:blipFill>
          <a:blip r:embed="rId4">
            <a:alphaModFix/>
          </a:blip>
          <a:stretch>
            <a:fillRect/>
          </a:stretch>
        </p:blipFill>
        <p:spPr>
          <a:xfrm>
            <a:off x="2528925" y="3081100"/>
            <a:ext cx="5202142" cy="1757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3" name="Shape 563"/>
        <p:cNvGrpSpPr/>
        <p:nvPr/>
      </p:nvGrpSpPr>
      <p:grpSpPr>
        <a:xfrm>
          <a:off x="0" y="0"/>
          <a:ext cx="0" cy="0"/>
          <a:chOff x="0" y="0"/>
          <a:chExt cx="0" cy="0"/>
        </a:xfrm>
      </p:grpSpPr>
      <p:pic>
        <p:nvPicPr>
          <p:cNvPr id="564" name="Google Shape;564;g1069a1f5739_0_183"/>
          <p:cNvPicPr preferRelativeResize="0"/>
          <p:nvPr/>
        </p:nvPicPr>
        <p:blipFill>
          <a:blip r:embed="rId3">
            <a:alphaModFix/>
          </a:blip>
          <a:stretch>
            <a:fillRect/>
          </a:stretch>
        </p:blipFill>
        <p:spPr>
          <a:xfrm>
            <a:off x="440964" y="0"/>
            <a:ext cx="8023471" cy="5143500"/>
          </a:xfrm>
          <a:prstGeom prst="rect">
            <a:avLst/>
          </a:prstGeom>
          <a:noFill/>
          <a:ln>
            <a:noFill/>
          </a:ln>
        </p:spPr>
      </p:pic>
      <p:sp>
        <p:nvSpPr>
          <p:cNvPr id="565" name="Google Shape;565;g1069a1f5739_0_183"/>
          <p:cNvSpPr txBox="1"/>
          <p:nvPr>
            <p:ph type="ctrTitle"/>
          </p:nvPr>
        </p:nvSpPr>
        <p:spPr>
          <a:xfrm>
            <a:off x="921675" y="2387925"/>
            <a:ext cx="7472400" cy="1477500"/>
          </a:xfrm>
          <a:prstGeom prst="rect">
            <a:avLst/>
          </a:prstGeom>
        </p:spPr>
        <p:txBody>
          <a:bodyPr anchorCtr="0" anchor="b" bIns="91425" lIns="91425" spcFirstLastPara="1" rIns="91425" wrap="square" tIns="91425">
            <a:noAutofit/>
          </a:bodyPr>
          <a:lstStyle/>
          <a:p>
            <a:pPr indent="0" lvl="0" marL="457200" rtl="0" algn="l">
              <a:lnSpc>
                <a:spcPct val="115000"/>
              </a:lnSpc>
              <a:spcBef>
                <a:spcPts val="0"/>
              </a:spcBef>
              <a:spcAft>
                <a:spcPts val="0"/>
              </a:spcAft>
              <a:buNone/>
            </a:pPr>
            <a:r>
              <a:rPr lang="en" sz="1600">
                <a:solidFill>
                  <a:schemeClr val="dk2"/>
                </a:solidFill>
                <a:latin typeface="Maven Pro"/>
                <a:ea typeface="Maven Pro"/>
                <a:cs typeface="Maven Pro"/>
                <a:sym typeface="Maven Pro"/>
              </a:rPr>
              <a:t>Plotting incidence of fraud by the job function shows that Administrative and Engineering have the highest levels of fraudulent postings.</a:t>
            </a:r>
            <a:endParaRPr sz="1600">
              <a:solidFill>
                <a:schemeClr val="dk2"/>
              </a:solidFill>
              <a:latin typeface="Maven Pro"/>
              <a:ea typeface="Maven Pro"/>
              <a:cs typeface="Maven Pro"/>
              <a:sym typeface="Maven Pro"/>
            </a:endParaRPr>
          </a:p>
          <a:p>
            <a:pPr indent="0" lvl="0" marL="0" rtl="0" algn="l">
              <a:spcBef>
                <a:spcPts val="0"/>
              </a:spcBef>
              <a:spcAft>
                <a:spcPts val="0"/>
              </a:spcAft>
              <a:buNone/>
            </a:pPr>
            <a:r>
              <a:t/>
            </a:r>
            <a:endParaRPr>
              <a:solidFill>
                <a:schemeClr val="dk2"/>
              </a:solidFill>
            </a:endParaRPr>
          </a:p>
        </p:txBody>
      </p:sp>
      <p:sp>
        <p:nvSpPr>
          <p:cNvPr id="566" name="Google Shape;566;g1069a1f5739_0_183"/>
          <p:cNvSpPr txBox="1"/>
          <p:nvPr/>
        </p:nvSpPr>
        <p:spPr>
          <a:xfrm>
            <a:off x="1867913" y="1812175"/>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2"/>
                </a:solidFill>
                <a:latin typeface="Share Tech"/>
                <a:ea typeface="Share Tech"/>
                <a:cs typeface="Share Tech"/>
                <a:sym typeface="Share Tech"/>
              </a:rPr>
              <a:t>Findings</a:t>
            </a:r>
            <a:endParaRPr sz="3000">
              <a:solidFill>
                <a:schemeClr val="accent2"/>
              </a:solidFill>
              <a:latin typeface="Share Tech"/>
              <a:ea typeface="Share Tech"/>
              <a:cs typeface="Share Tech"/>
              <a:sym typeface="Share Tech"/>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0" name="Shape 570"/>
        <p:cNvGrpSpPr/>
        <p:nvPr/>
      </p:nvGrpSpPr>
      <p:grpSpPr>
        <a:xfrm>
          <a:off x="0" y="0"/>
          <a:ext cx="0" cy="0"/>
          <a:chOff x="0" y="0"/>
          <a:chExt cx="0" cy="0"/>
        </a:xfrm>
      </p:grpSpPr>
      <p:sp>
        <p:nvSpPr>
          <p:cNvPr id="571" name="Google Shape;571;g1069a1f5739_0_135"/>
          <p:cNvSpPr txBox="1"/>
          <p:nvPr>
            <p:ph type="ctrTitle"/>
          </p:nvPr>
        </p:nvSpPr>
        <p:spPr>
          <a:xfrm>
            <a:off x="589150" y="629300"/>
            <a:ext cx="7472400" cy="1477500"/>
          </a:xfrm>
          <a:prstGeom prst="rect">
            <a:avLst/>
          </a:prstGeom>
        </p:spPr>
        <p:txBody>
          <a:bodyPr anchorCtr="0" anchor="b" bIns="91425" lIns="91425" spcFirstLastPara="1" rIns="91425" wrap="square" tIns="91425">
            <a:noAutofit/>
          </a:bodyPr>
          <a:lstStyle/>
          <a:p>
            <a:pPr indent="0" lvl="0" marL="457200" rtl="0" algn="l">
              <a:lnSpc>
                <a:spcPct val="115000"/>
              </a:lnSpc>
              <a:spcBef>
                <a:spcPts val="0"/>
              </a:spcBef>
              <a:spcAft>
                <a:spcPts val="0"/>
              </a:spcAft>
              <a:buNone/>
            </a:pPr>
            <a:r>
              <a:rPr lang="en" sz="1600">
                <a:solidFill>
                  <a:schemeClr val="dk2"/>
                </a:solidFill>
                <a:latin typeface="Maven Pro"/>
                <a:ea typeface="Maven Pro"/>
                <a:cs typeface="Maven Pro"/>
                <a:sym typeface="Maven Pro"/>
              </a:rPr>
              <a:t>Jobs Postings which are of the type Full-time have higher instances of fraudulent postings</a:t>
            </a:r>
            <a:endParaRPr sz="1600">
              <a:solidFill>
                <a:schemeClr val="dk2"/>
              </a:solidFill>
              <a:latin typeface="Maven Pro"/>
              <a:ea typeface="Maven Pro"/>
              <a:cs typeface="Maven Pro"/>
              <a:sym typeface="Maven Pro"/>
            </a:endParaRPr>
          </a:p>
          <a:p>
            <a:pPr indent="0" lvl="0" marL="0" rtl="0" algn="l">
              <a:spcBef>
                <a:spcPts val="0"/>
              </a:spcBef>
              <a:spcAft>
                <a:spcPts val="0"/>
              </a:spcAft>
              <a:buNone/>
            </a:pPr>
            <a:r>
              <a:t/>
            </a:r>
            <a:endParaRPr>
              <a:solidFill>
                <a:schemeClr val="dk2"/>
              </a:solidFill>
            </a:endParaRPr>
          </a:p>
        </p:txBody>
      </p:sp>
      <p:pic>
        <p:nvPicPr>
          <p:cNvPr id="572" name="Google Shape;572;g1069a1f5739_0_135"/>
          <p:cNvPicPr preferRelativeResize="0"/>
          <p:nvPr/>
        </p:nvPicPr>
        <p:blipFill>
          <a:blip r:embed="rId3">
            <a:alphaModFix/>
          </a:blip>
          <a:stretch>
            <a:fillRect/>
          </a:stretch>
        </p:blipFill>
        <p:spPr>
          <a:xfrm>
            <a:off x="1557338" y="1547000"/>
            <a:ext cx="6029313" cy="2949525"/>
          </a:xfrm>
          <a:prstGeom prst="rect">
            <a:avLst/>
          </a:prstGeom>
          <a:noFill/>
          <a:ln>
            <a:noFill/>
          </a:ln>
        </p:spPr>
      </p:pic>
      <p:sp>
        <p:nvSpPr>
          <p:cNvPr id="573" name="Google Shape;573;g1069a1f5739_0_135"/>
          <p:cNvSpPr txBox="1"/>
          <p:nvPr/>
        </p:nvSpPr>
        <p:spPr>
          <a:xfrm>
            <a:off x="316525" y="326425"/>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2"/>
                </a:solidFill>
                <a:latin typeface="Share Tech"/>
                <a:ea typeface="Share Tech"/>
                <a:cs typeface="Share Tech"/>
                <a:sym typeface="Share Tech"/>
              </a:rPr>
              <a:t>Findings</a:t>
            </a:r>
            <a:endParaRPr sz="3000">
              <a:solidFill>
                <a:schemeClr val="accent2"/>
              </a:solidFill>
              <a:latin typeface="Share Tech"/>
              <a:ea typeface="Share Tech"/>
              <a:cs typeface="Share Tech"/>
              <a:sym typeface="Share Tech"/>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7" name="Shape 577"/>
        <p:cNvGrpSpPr/>
        <p:nvPr/>
      </p:nvGrpSpPr>
      <p:grpSpPr>
        <a:xfrm>
          <a:off x="0" y="0"/>
          <a:ext cx="0" cy="0"/>
          <a:chOff x="0" y="0"/>
          <a:chExt cx="0" cy="0"/>
        </a:xfrm>
      </p:grpSpPr>
      <p:sp>
        <p:nvSpPr>
          <p:cNvPr id="578" name="Google Shape;578;g1069a1f5739_0_145"/>
          <p:cNvSpPr txBox="1"/>
          <p:nvPr>
            <p:ph type="ctrTitle"/>
          </p:nvPr>
        </p:nvSpPr>
        <p:spPr>
          <a:xfrm>
            <a:off x="589150" y="629300"/>
            <a:ext cx="7472400" cy="1477500"/>
          </a:xfrm>
          <a:prstGeom prst="rect">
            <a:avLst/>
          </a:prstGeom>
        </p:spPr>
        <p:txBody>
          <a:bodyPr anchorCtr="0" anchor="b" bIns="91425" lIns="91425" spcFirstLastPara="1" rIns="91425" wrap="square" tIns="91425">
            <a:noAutofit/>
          </a:bodyPr>
          <a:lstStyle/>
          <a:p>
            <a:pPr indent="0" lvl="0" marL="457200" rtl="0" algn="l">
              <a:lnSpc>
                <a:spcPct val="115000"/>
              </a:lnSpc>
              <a:spcBef>
                <a:spcPts val="0"/>
              </a:spcBef>
              <a:spcAft>
                <a:spcPts val="0"/>
              </a:spcAft>
              <a:buNone/>
            </a:pPr>
            <a:r>
              <a:rPr lang="en" sz="1600">
                <a:solidFill>
                  <a:schemeClr val="dk2"/>
                </a:solidFill>
                <a:latin typeface="Maven Pro"/>
                <a:ea typeface="Maven Pro"/>
                <a:cs typeface="Maven Pro"/>
                <a:sym typeface="Maven Pro"/>
              </a:rPr>
              <a:t>Plotting incidence of fraud by the required experience shows that entry and </a:t>
            </a:r>
            <a:r>
              <a:rPr lang="en" sz="1600">
                <a:solidFill>
                  <a:schemeClr val="dk2"/>
                </a:solidFill>
                <a:latin typeface="Maven Pro"/>
                <a:ea typeface="Maven Pro"/>
                <a:cs typeface="Maven Pro"/>
                <a:sym typeface="Maven Pro"/>
              </a:rPr>
              <a:t>mid-senior</a:t>
            </a:r>
            <a:r>
              <a:rPr lang="en" sz="1600">
                <a:solidFill>
                  <a:schemeClr val="dk2"/>
                </a:solidFill>
                <a:latin typeface="Maven Pro"/>
                <a:ea typeface="Maven Pro"/>
                <a:cs typeface="Maven Pro"/>
                <a:sym typeface="Maven Pro"/>
              </a:rPr>
              <a:t> level postings have the highest incidence of fraud</a:t>
            </a:r>
            <a:endParaRPr sz="1600">
              <a:solidFill>
                <a:schemeClr val="dk2"/>
              </a:solidFill>
              <a:latin typeface="Maven Pro"/>
              <a:ea typeface="Maven Pro"/>
              <a:cs typeface="Maven Pro"/>
              <a:sym typeface="Maven Pro"/>
            </a:endParaRPr>
          </a:p>
          <a:p>
            <a:pPr indent="0" lvl="0" marL="0" rtl="0" algn="l">
              <a:spcBef>
                <a:spcPts val="0"/>
              </a:spcBef>
              <a:spcAft>
                <a:spcPts val="0"/>
              </a:spcAft>
              <a:buNone/>
            </a:pPr>
            <a:r>
              <a:t/>
            </a:r>
            <a:endParaRPr>
              <a:solidFill>
                <a:schemeClr val="dk2"/>
              </a:solidFill>
            </a:endParaRPr>
          </a:p>
        </p:txBody>
      </p:sp>
      <p:sp>
        <p:nvSpPr>
          <p:cNvPr id="579" name="Google Shape;579;g1069a1f5739_0_145"/>
          <p:cNvSpPr txBox="1"/>
          <p:nvPr/>
        </p:nvSpPr>
        <p:spPr>
          <a:xfrm>
            <a:off x="316525" y="326425"/>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2"/>
                </a:solidFill>
                <a:latin typeface="Share Tech"/>
                <a:ea typeface="Share Tech"/>
                <a:cs typeface="Share Tech"/>
                <a:sym typeface="Share Tech"/>
              </a:rPr>
              <a:t>Findings</a:t>
            </a:r>
            <a:endParaRPr sz="3000">
              <a:solidFill>
                <a:schemeClr val="accent2"/>
              </a:solidFill>
              <a:latin typeface="Share Tech"/>
              <a:ea typeface="Share Tech"/>
              <a:cs typeface="Share Tech"/>
              <a:sym typeface="Share Tech"/>
            </a:endParaRPr>
          </a:p>
        </p:txBody>
      </p:sp>
      <p:pic>
        <p:nvPicPr>
          <p:cNvPr id="580" name="Google Shape;580;g1069a1f5739_0_145"/>
          <p:cNvPicPr preferRelativeResize="0"/>
          <p:nvPr/>
        </p:nvPicPr>
        <p:blipFill>
          <a:blip r:embed="rId3">
            <a:alphaModFix/>
          </a:blip>
          <a:stretch>
            <a:fillRect/>
          </a:stretch>
        </p:blipFill>
        <p:spPr>
          <a:xfrm>
            <a:off x="1628963" y="1794275"/>
            <a:ext cx="5886080" cy="2731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4" name="Shape 584"/>
        <p:cNvGrpSpPr/>
        <p:nvPr/>
      </p:nvGrpSpPr>
      <p:grpSpPr>
        <a:xfrm>
          <a:off x="0" y="0"/>
          <a:ext cx="0" cy="0"/>
          <a:chOff x="0" y="0"/>
          <a:chExt cx="0" cy="0"/>
        </a:xfrm>
      </p:grpSpPr>
      <p:sp>
        <p:nvSpPr>
          <p:cNvPr id="585" name="Google Shape;585;g1069a1f5739_0_166"/>
          <p:cNvSpPr txBox="1"/>
          <p:nvPr>
            <p:ph type="ctrTitle"/>
          </p:nvPr>
        </p:nvSpPr>
        <p:spPr>
          <a:xfrm>
            <a:off x="490250" y="2561850"/>
            <a:ext cx="3469200" cy="18300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2"/>
                </a:solidFill>
                <a:latin typeface="Maven Pro"/>
                <a:ea typeface="Maven Pro"/>
                <a:cs typeface="Maven Pro"/>
                <a:sym typeface="Maven Pro"/>
              </a:rPr>
              <a:t>Plotting incidence of fraud by whether or not there is a company logo shows that postings with no company logo have a higher incidence of fraud. </a:t>
            </a:r>
            <a:endParaRPr sz="1600">
              <a:solidFill>
                <a:schemeClr val="dk2"/>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sz="1600">
              <a:solidFill>
                <a:schemeClr val="dk2"/>
              </a:solidFill>
              <a:latin typeface="Maven Pro"/>
              <a:ea typeface="Maven Pro"/>
              <a:cs typeface="Maven Pro"/>
              <a:sym typeface="Maven Pro"/>
            </a:endParaRPr>
          </a:p>
          <a:p>
            <a:pPr indent="0" lvl="0" marL="0" rtl="0" algn="l">
              <a:spcBef>
                <a:spcPts val="0"/>
              </a:spcBef>
              <a:spcAft>
                <a:spcPts val="0"/>
              </a:spcAft>
              <a:buNone/>
            </a:pPr>
            <a:r>
              <a:t/>
            </a:r>
            <a:endParaRPr>
              <a:solidFill>
                <a:schemeClr val="dk2"/>
              </a:solidFill>
            </a:endParaRPr>
          </a:p>
        </p:txBody>
      </p:sp>
      <p:sp>
        <p:nvSpPr>
          <p:cNvPr id="586" name="Google Shape;586;g1069a1f5739_0_166"/>
          <p:cNvSpPr txBox="1"/>
          <p:nvPr/>
        </p:nvSpPr>
        <p:spPr>
          <a:xfrm>
            <a:off x="316525" y="326425"/>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2"/>
                </a:solidFill>
                <a:latin typeface="Share Tech"/>
                <a:ea typeface="Share Tech"/>
                <a:cs typeface="Share Tech"/>
                <a:sym typeface="Share Tech"/>
              </a:rPr>
              <a:t>Findings</a:t>
            </a:r>
            <a:endParaRPr sz="3000">
              <a:solidFill>
                <a:schemeClr val="accent2"/>
              </a:solidFill>
              <a:latin typeface="Share Tech"/>
              <a:ea typeface="Share Tech"/>
              <a:cs typeface="Share Tech"/>
              <a:sym typeface="Share Tech"/>
            </a:endParaRPr>
          </a:p>
        </p:txBody>
      </p:sp>
      <p:pic>
        <p:nvPicPr>
          <p:cNvPr id="587" name="Google Shape;587;g1069a1f5739_0_166"/>
          <p:cNvPicPr preferRelativeResize="0"/>
          <p:nvPr/>
        </p:nvPicPr>
        <p:blipFill>
          <a:blip r:embed="rId3">
            <a:alphaModFix/>
          </a:blip>
          <a:stretch>
            <a:fillRect/>
          </a:stretch>
        </p:blipFill>
        <p:spPr>
          <a:xfrm>
            <a:off x="4058356" y="1052875"/>
            <a:ext cx="4851893" cy="3849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1" name="Shape 591"/>
        <p:cNvGrpSpPr/>
        <p:nvPr/>
      </p:nvGrpSpPr>
      <p:grpSpPr>
        <a:xfrm>
          <a:off x="0" y="0"/>
          <a:ext cx="0" cy="0"/>
          <a:chOff x="0" y="0"/>
          <a:chExt cx="0" cy="0"/>
        </a:xfrm>
      </p:grpSpPr>
      <p:sp>
        <p:nvSpPr>
          <p:cNvPr id="592" name="Google Shape;592;g1069a1f5739_0_175"/>
          <p:cNvSpPr txBox="1"/>
          <p:nvPr>
            <p:ph type="ctrTitle"/>
          </p:nvPr>
        </p:nvSpPr>
        <p:spPr>
          <a:xfrm>
            <a:off x="523575" y="1977425"/>
            <a:ext cx="3469200" cy="930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2"/>
                </a:solidFill>
                <a:latin typeface="Maven Pro"/>
                <a:ea typeface="Maven Pro"/>
                <a:cs typeface="Maven Pro"/>
                <a:sym typeface="Maven Pro"/>
              </a:rPr>
              <a:t>Fraud postings have an extremely small window of asking questions. </a:t>
            </a:r>
            <a:endParaRPr>
              <a:solidFill>
                <a:schemeClr val="dk2"/>
              </a:solidFill>
            </a:endParaRPr>
          </a:p>
        </p:txBody>
      </p:sp>
      <p:sp>
        <p:nvSpPr>
          <p:cNvPr id="593" name="Google Shape;593;g1069a1f5739_0_175"/>
          <p:cNvSpPr txBox="1"/>
          <p:nvPr/>
        </p:nvSpPr>
        <p:spPr>
          <a:xfrm>
            <a:off x="316525" y="326425"/>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2"/>
                </a:solidFill>
                <a:latin typeface="Share Tech"/>
                <a:ea typeface="Share Tech"/>
                <a:cs typeface="Share Tech"/>
                <a:sym typeface="Share Tech"/>
              </a:rPr>
              <a:t>Findings</a:t>
            </a:r>
            <a:endParaRPr sz="3000">
              <a:solidFill>
                <a:schemeClr val="accent2"/>
              </a:solidFill>
              <a:latin typeface="Share Tech"/>
              <a:ea typeface="Share Tech"/>
              <a:cs typeface="Share Tech"/>
              <a:sym typeface="Share Tech"/>
            </a:endParaRPr>
          </a:p>
        </p:txBody>
      </p:sp>
      <p:pic>
        <p:nvPicPr>
          <p:cNvPr id="594" name="Google Shape;594;g1069a1f5739_0_175"/>
          <p:cNvPicPr preferRelativeResize="0"/>
          <p:nvPr/>
        </p:nvPicPr>
        <p:blipFill>
          <a:blip r:embed="rId3">
            <a:alphaModFix/>
          </a:blip>
          <a:stretch>
            <a:fillRect/>
          </a:stretch>
        </p:blipFill>
        <p:spPr>
          <a:xfrm>
            <a:off x="3874450" y="1032725"/>
            <a:ext cx="4819650" cy="3543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98" name="Shape 598"/>
        <p:cNvGrpSpPr/>
        <p:nvPr/>
      </p:nvGrpSpPr>
      <p:grpSpPr>
        <a:xfrm>
          <a:off x="0" y="0"/>
          <a:ext cx="0" cy="0"/>
          <a:chOff x="0" y="0"/>
          <a:chExt cx="0" cy="0"/>
        </a:xfrm>
      </p:grpSpPr>
      <p:sp>
        <p:nvSpPr>
          <p:cNvPr id="599" name="Google Shape;599;g1069a1f5739_0_48"/>
          <p:cNvSpPr/>
          <p:nvPr/>
        </p:nvSpPr>
        <p:spPr>
          <a:xfrm>
            <a:off x="4631025" y="750075"/>
            <a:ext cx="4434600" cy="41049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0" name="Google Shape;600;g1069a1f5739_0_48"/>
          <p:cNvPicPr preferRelativeResize="0"/>
          <p:nvPr/>
        </p:nvPicPr>
        <p:blipFill>
          <a:blip r:embed="rId3">
            <a:alphaModFix/>
          </a:blip>
          <a:stretch>
            <a:fillRect/>
          </a:stretch>
        </p:blipFill>
        <p:spPr>
          <a:xfrm>
            <a:off x="4631026" y="972927"/>
            <a:ext cx="4434642" cy="3882047"/>
          </a:xfrm>
          <a:prstGeom prst="rect">
            <a:avLst/>
          </a:prstGeom>
          <a:noFill/>
          <a:ln>
            <a:noFill/>
          </a:ln>
        </p:spPr>
      </p:pic>
      <p:sp>
        <p:nvSpPr>
          <p:cNvPr id="601" name="Google Shape;601;g1069a1f5739_0_48"/>
          <p:cNvSpPr txBox="1"/>
          <p:nvPr/>
        </p:nvSpPr>
        <p:spPr>
          <a:xfrm>
            <a:off x="415425" y="1582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aven Pro"/>
              <a:ea typeface="Maven Pro"/>
              <a:cs typeface="Maven Pro"/>
              <a:sym typeface="Maven Pro"/>
            </a:endParaRPr>
          </a:p>
        </p:txBody>
      </p:sp>
      <p:sp>
        <p:nvSpPr>
          <p:cNvPr id="602" name="Google Shape;602;g1069a1f5739_0_48"/>
          <p:cNvSpPr txBox="1"/>
          <p:nvPr/>
        </p:nvSpPr>
        <p:spPr>
          <a:xfrm>
            <a:off x="415425" y="326425"/>
            <a:ext cx="4075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2"/>
                </a:solidFill>
                <a:latin typeface="Share Tech"/>
                <a:ea typeface="Share Tech"/>
                <a:cs typeface="Share Tech"/>
                <a:sym typeface="Share Tech"/>
              </a:rPr>
              <a:t>Learning Classifier Model</a:t>
            </a:r>
            <a:endParaRPr sz="3000">
              <a:solidFill>
                <a:schemeClr val="accent2"/>
              </a:solidFill>
              <a:latin typeface="Share Tech"/>
              <a:ea typeface="Share Tech"/>
              <a:cs typeface="Share Tech"/>
              <a:sym typeface="Share Tech"/>
            </a:endParaRPr>
          </a:p>
        </p:txBody>
      </p:sp>
      <p:pic>
        <p:nvPicPr>
          <p:cNvPr id="603" name="Google Shape;603;g1069a1f5739_0_48"/>
          <p:cNvPicPr preferRelativeResize="0"/>
          <p:nvPr/>
        </p:nvPicPr>
        <p:blipFill>
          <a:blip r:embed="rId4">
            <a:alphaModFix/>
          </a:blip>
          <a:stretch>
            <a:fillRect/>
          </a:stretch>
        </p:blipFill>
        <p:spPr>
          <a:xfrm>
            <a:off x="336275" y="2654525"/>
            <a:ext cx="4075200" cy="400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g1069da0835f_7_0"/>
          <p:cNvSpPr txBox="1"/>
          <p:nvPr>
            <p:ph type="ctrTitle"/>
          </p:nvPr>
        </p:nvSpPr>
        <p:spPr>
          <a:xfrm>
            <a:off x="618825" y="411675"/>
            <a:ext cx="68469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Models and Analytics (Random Forest)</a:t>
            </a:r>
            <a:endParaRPr/>
          </a:p>
        </p:txBody>
      </p:sp>
      <p:pic>
        <p:nvPicPr>
          <p:cNvPr id="609" name="Google Shape;609;g1069da0835f_7_0"/>
          <p:cNvPicPr preferRelativeResize="0"/>
          <p:nvPr/>
        </p:nvPicPr>
        <p:blipFill>
          <a:blip r:embed="rId3">
            <a:alphaModFix/>
          </a:blip>
          <a:stretch>
            <a:fillRect/>
          </a:stretch>
        </p:blipFill>
        <p:spPr>
          <a:xfrm>
            <a:off x="510297" y="989475"/>
            <a:ext cx="3917000" cy="1914525"/>
          </a:xfrm>
          <a:prstGeom prst="rect">
            <a:avLst/>
          </a:prstGeom>
          <a:noFill/>
          <a:ln>
            <a:noFill/>
          </a:ln>
        </p:spPr>
      </p:pic>
      <p:pic>
        <p:nvPicPr>
          <p:cNvPr id="610" name="Google Shape;610;g1069da0835f_7_0"/>
          <p:cNvPicPr preferRelativeResize="0"/>
          <p:nvPr/>
        </p:nvPicPr>
        <p:blipFill>
          <a:blip r:embed="rId4">
            <a:alphaModFix/>
          </a:blip>
          <a:stretch>
            <a:fillRect/>
          </a:stretch>
        </p:blipFill>
        <p:spPr>
          <a:xfrm>
            <a:off x="4568650" y="989475"/>
            <a:ext cx="3750650" cy="41540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g1069da0835f_7_8"/>
          <p:cNvSpPr txBox="1"/>
          <p:nvPr>
            <p:ph type="ctrTitle"/>
          </p:nvPr>
        </p:nvSpPr>
        <p:spPr>
          <a:xfrm>
            <a:off x="552175" y="944900"/>
            <a:ext cx="68469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Models and Analytics </a:t>
            </a:r>
            <a:endParaRPr/>
          </a:p>
          <a:p>
            <a:pPr indent="0" lvl="0" marL="0" rtl="0" algn="l">
              <a:spcBef>
                <a:spcPts val="0"/>
              </a:spcBef>
              <a:spcAft>
                <a:spcPts val="0"/>
              </a:spcAft>
              <a:buNone/>
            </a:pPr>
            <a:r>
              <a:rPr lang="en"/>
              <a:t>(Decision Tree)</a:t>
            </a:r>
            <a:endParaRPr/>
          </a:p>
        </p:txBody>
      </p:sp>
      <p:pic>
        <p:nvPicPr>
          <p:cNvPr id="616" name="Google Shape;616;g1069da0835f_7_8"/>
          <p:cNvPicPr preferRelativeResize="0"/>
          <p:nvPr/>
        </p:nvPicPr>
        <p:blipFill>
          <a:blip r:embed="rId3">
            <a:alphaModFix/>
          </a:blip>
          <a:stretch>
            <a:fillRect/>
          </a:stretch>
        </p:blipFill>
        <p:spPr>
          <a:xfrm>
            <a:off x="552175" y="2578075"/>
            <a:ext cx="4038600" cy="1685925"/>
          </a:xfrm>
          <a:prstGeom prst="rect">
            <a:avLst/>
          </a:prstGeom>
          <a:noFill/>
          <a:ln>
            <a:noFill/>
          </a:ln>
        </p:spPr>
      </p:pic>
      <p:pic>
        <p:nvPicPr>
          <p:cNvPr id="617" name="Google Shape;617;g1069da0835f_7_8"/>
          <p:cNvPicPr preferRelativeResize="0"/>
          <p:nvPr/>
        </p:nvPicPr>
        <p:blipFill>
          <a:blip r:embed="rId4">
            <a:alphaModFix/>
          </a:blip>
          <a:stretch>
            <a:fillRect/>
          </a:stretch>
        </p:blipFill>
        <p:spPr>
          <a:xfrm>
            <a:off x="4896625" y="142700"/>
            <a:ext cx="3946200" cy="5000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
          <p:cNvSpPr txBox="1"/>
          <p:nvPr>
            <p:ph idx="13" type="ctrTitle"/>
          </p:nvPr>
        </p:nvSpPr>
        <p:spPr>
          <a:xfrm>
            <a:off x="6152425" y="3226625"/>
            <a:ext cx="2287800" cy="1164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r>
              <a:rPr lang="en" sz="1600">
                <a:latin typeface="Arial"/>
                <a:ea typeface="Arial"/>
                <a:cs typeface="Arial"/>
                <a:sym typeface="Arial"/>
              </a:rPr>
              <a:t>Concluding Remarks</a:t>
            </a:r>
            <a:endParaRPr sz="1600">
              <a:latin typeface="Arial"/>
              <a:ea typeface="Arial"/>
              <a:cs typeface="Arial"/>
              <a:sym typeface="Arial"/>
            </a:endParaRPr>
          </a:p>
        </p:txBody>
      </p:sp>
      <p:sp>
        <p:nvSpPr>
          <p:cNvPr id="454" name="Google Shape;454;p2"/>
          <p:cNvSpPr txBox="1"/>
          <p:nvPr>
            <p:ph idx="4" type="ctrTitle"/>
          </p:nvPr>
        </p:nvSpPr>
        <p:spPr>
          <a:xfrm>
            <a:off x="3628500" y="3499550"/>
            <a:ext cx="1644900" cy="750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r>
              <a:rPr lang="en" sz="1800">
                <a:latin typeface="Arial"/>
                <a:ea typeface="Arial"/>
                <a:cs typeface="Arial"/>
                <a:sym typeface="Arial"/>
              </a:rPr>
              <a:t>Findings</a:t>
            </a:r>
            <a:endParaRPr sz="1800">
              <a:latin typeface="Arial"/>
              <a:ea typeface="Arial"/>
              <a:cs typeface="Arial"/>
              <a:sym typeface="Arial"/>
            </a:endParaRPr>
          </a:p>
          <a:p>
            <a:pPr indent="0" lvl="0" marL="0" rtl="0" algn="ctr">
              <a:lnSpc>
                <a:spcPct val="100000"/>
              </a:lnSpc>
              <a:spcBef>
                <a:spcPts val="0"/>
              </a:spcBef>
              <a:spcAft>
                <a:spcPts val="0"/>
              </a:spcAft>
              <a:buSzPts val="1200"/>
              <a:buNone/>
            </a:pPr>
            <a:r>
              <a:rPr lang="en" sz="1100">
                <a:latin typeface="Arial"/>
                <a:ea typeface="Arial"/>
                <a:cs typeface="Arial"/>
                <a:sym typeface="Arial"/>
              </a:rPr>
              <a:t>(Data Preparation, Data Analysis, Data Modeling)</a:t>
            </a:r>
            <a:endParaRPr sz="1100">
              <a:latin typeface="Arial"/>
              <a:ea typeface="Arial"/>
              <a:cs typeface="Arial"/>
              <a:sym typeface="Arial"/>
            </a:endParaRPr>
          </a:p>
        </p:txBody>
      </p:sp>
      <p:sp>
        <p:nvSpPr>
          <p:cNvPr id="455" name="Google Shape;455;p2"/>
          <p:cNvSpPr txBox="1"/>
          <p:nvPr>
            <p:ph type="ctrTitle"/>
          </p:nvPr>
        </p:nvSpPr>
        <p:spPr>
          <a:xfrm>
            <a:off x="842300" y="3384075"/>
            <a:ext cx="2152500" cy="750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r>
              <a:rPr lang="en" sz="1800">
                <a:latin typeface="Arial"/>
                <a:ea typeface="Arial"/>
                <a:cs typeface="Arial"/>
                <a:sym typeface="Arial"/>
              </a:rPr>
              <a:t>Introduction</a:t>
            </a:r>
            <a:endParaRPr sz="1800">
              <a:latin typeface="Arial"/>
              <a:ea typeface="Arial"/>
              <a:cs typeface="Arial"/>
              <a:sym typeface="Arial"/>
            </a:endParaRPr>
          </a:p>
        </p:txBody>
      </p:sp>
      <p:sp>
        <p:nvSpPr>
          <p:cNvPr id="456" name="Google Shape;456;p2"/>
          <p:cNvSpPr txBox="1"/>
          <p:nvPr>
            <p:ph idx="3" type="title"/>
          </p:nvPr>
        </p:nvSpPr>
        <p:spPr>
          <a:xfrm>
            <a:off x="994700" y="2874487"/>
            <a:ext cx="17538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01</a:t>
            </a:r>
            <a:endParaRPr/>
          </a:p>
        </p:txBody>
      </p:sp>
      <p:sp>
        <p:nvSpPr>
          <p:cNvPr id="457" name="Google Shape;457;p2"/>
          <p:cNvSpPr txBox="1"/>
          <p:nvPr>
            <p:ph idx="6" type="title"/>
          </p:nvPr>
        </p:nvSpPr>
        <p:spPr>
          <a:xfrm>
            <a:off x="3792102" y="2798287"/>
            <a:ext cx="17538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02</a:t>
            </a:r>
            <a:endParaRPr/>
          </a:p>
        </p:txBody>
      </p:sp>
      <p:sp>
        <p:nvSpPr>
          <p:cNvPr id="458" name="Google Shape;458;p2"/>
          <p:cNvSpPr txBox="1"/>
          <p:nvPr>
            <p:ph idx="7" type="ctrTitle"/>
          </p:nvPr>
        </p:nvSpPr>
        <p:spPr>
          <a:xfrm>
            <a:off x="618825" y="411675"/>
            <a:ext cx="45762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rgbClr val="00CFCC"/>
                </a:solidFill>
              </a:rPr>
              <a:t>TABLE OF CONTENTS</a:t>
            </a:r>
            <a:endParaRPr>
              <a:solidFill>
                <a:srgbClr val="00CFCC"/>
              </a:solidFill>
            </a:endParaRPr>
          </a:p>
        </p:txBody>
      </p:sp>
      <p:sp>
        <p:nvSpPr>
          <p:cNvPr id="459" name="Google Shape;459;p2"/>
          <p:cNvSpPr txBox="1"/>
          <p:nvPr>
            <p:ph idx="9" type="title"/>
          </p:nvPr>
        </p:nvSpPr>
        <p:spPr>
          <a:xfrm>
            <a:off x="6589504" y="2798287"/>
            <a:ext cx="17538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03</a:t>
            </a:r>
            <a:endParaRPr/>
          </a:p>
        </p:txBody>
      </p:sp>
      <p:sp>
        <p:nvSpPr>
          <p:cNvPr id="460" name="Google Shape;460;p2"/>
          <p:cNvSpPr/>
          <p:nvPr/>
        </p:nvSpPr>
        <p:spPr>
          <a:xfrm>
            <a:off x="994700" y="1791350"/>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
          <p:cNvSpPr/>
          <p:nvPr/>
        </p:nvSpPr>
        <p:spPr>
          <a:xfrm>
            <a:off x="3790427" y="1715150"/>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
          <p:cNvSpPr/>
          <p:nvPr/>
        </p:nvSpPr>
        <p:spPr>
          <a:xfrm>
            <a:off x="6589504" y="1715150"/>
            <a:ext cx="824100" cy="824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3" name="Google Shape;463;p2"/>
          <p:cNvCxnSpPr>
            <a:stCxn id="460" idx="1"/>
            <a:endCxn id="456" idx="1"/>
          </p:cNvCxnSpPr>
          <p:nvPr/>
        </p:nvCxnSpPr>
        <p:spPr>
          <a:xfrm>
            <a:off x="994700" y="2203400"/>
            <a:ext cx="600" cy="960000"/>
          </a:xfrm>
          <a:prstGeom prst="bentConnector3">
            <a:avLst>
              <a:gd fmla="val -39687500" name="adj1"/>
            </a:avLst>
          </a:prstGeom>
          <a:noFill/>
          <a:ln cap="flat" cmpd="sng" w="9525">
            <a:solidFill>
              <a:schemeClr val="lt1"/>
            </a:solidFill>
            <a:prstDash val="solid"/>
            <a:round/>
            <a:headEnd len="sm" w="sm" type="none"/>
            <a:tailEnd len="sm" w="sm" type="none"/>
          </a:ln>
        </p:spPr>
      </p:cxnSp>
      <p:cxnSp>
        <p:nvCxnSpPr>
          <p:cNvPr id="464" name="Google Shape;464;p2"/>
          <p:cNvCxnSpPr>
            <a:stCxn id="461" idx="1"/>
            <a:endCxn id="457" idx="1"/>
          </p:cNvCxnSpPr>
          <p:nvPr/>
        </p:nvCxnSpPr>
        <p:spPr>
          <a:xfrm>
            <a:off x="3790427" y="2127200"/>
            <a:ext cx="1800" cy="960000"/>
          </a:xfrm>
          <a:prstGeom prst="bentConnector3">
            <a:avLst>
              <a:gd fmla="val -13229167" name="adj1"/>
            </a:avLst>
          </a:prstGeom>
          <a:noFill/>
          <a:ln cap="flat" cmpd="sng" w="9525">
            <a:solidFill>
              <a:schemeClr val="lt1"/>
            </a:solidFill>
            <a:prstDash val="solid"/>
            <a:round/>
            <a:headEnd len="sm" w="sm" type="none"/>
            <a:tailEnd len="sm" w="sm" type="none"/>
          </a:ln>
        </p:spPr>
      </p:cxnSp>
      <p:cxnSp>
        <p:nvCxnSpPr>
          <p:cNvPr id="465" name="Google Shape;465;p2"/>
          <p:cNvCxnSpPr>
            <a:stCxn id="462" idx="1"/>
            <a:endCxn id="459" idx="1"/>
          </p:cNvCxnSpPr>
          <p:nvPr/>
        </p:nvCxnSpPr>
        <p:spPr>
          <a:xfrm>
            <a:off x="6589504" y="2127200"/>
            <a:ext cx="600" cy="960000"/>
          </a:xfrm>
          <a:prstGeom prst="bentConnector3">
            <a:avLst>
              <a:gd fmla="val -39687500" name="adj1"/>
            </a:avLst>
          </a:prstGeom>
          <a:noFill/>
          <a:ln cap="flat" cmpd="sng" w="9525">
            <a:solidFill>
              <a:schemeClr val="lt1"/>
            </a:solidFill>
            <a:prstDash val="solid"/>
            <a:round/>
            <a:headEnd len="sm" w="sm" type="none"/>
            <a:tailEnd len="sm" w="sm" type="none"/>
          </a:ln>
        </p:spPr>
      </p:cxnSp>
      <p:sp>
        <p:nvSpPr>
          <p:cNvPr id="466" name="Google Shape;466;p2"/>
          <p:cNvSpPr/>
          <p:nvPr/>
        </p:nvSpPr>
        <p:spPr>
          <a:xfrm>
            <a:off x="2047400" y="155331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
          <p:cNvSpPr/>
          <p:nvPr/>
        </p:nvSpPr>
        <p:spPr>
          <a:xfrm>
            <a:off x="7413608" y="253926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
          <p:cNvSpPr/>
          <p:nvPr/>
        </p:nvSpPr>
        <p:spPr>
          <a:xfrm>
            <a:off x="1118149" y="1897867"/>
            <a:ext cx="577195" cy="577814"/>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9" name="Google Shape;469;p2"/>
          <p:cNvGrpSpPr/>
          <p:nvPr/>
        </p:nvGrpSpPr>
        <p:grpSpPr>
          <a:xfrm>
            <a:off x="3923166" y="1837051"/>
            <a:ext cx="577211" cy="580283"/>
            <a:chOff x="3095745" y="3805393"/>
            <a:chExt cx="352840" cy="354718"/>
          </a:xfrm>
        </p:grpSpPr>
        <p:sp>
          <p:nvSpPr>
            <p:cNvPr id="470" name="Google Shape;470;p2"/>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6" name="Google Shape;476;p2"/>
          <p:cNvGrpSpPr/>
          <p:nvPr/>
        </p:nvGrpSpPr>
        <p:grpSpPr>
          <a:xfrm>
            <a:off x="6712978" y="1837056"/>
            <a:ext cx="583818" cy="580315"/>
            <a:chOff x="3541011" y="3367320"/>
            <a:chExt cx="348257" cy="346188"/>
          </a:xfrm>
        </p:grpSpPr>
        <p:sp>
          <p:nvSpPr>
            <p:cNvPr id="477" name="Google Shape;477;p2"/>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
            <p:cNvSpPr/>
            <p:nvPr/>
          </p:nvSpPr>
          <p:spPr>
            <a:xfrm>
              <a:off x="3720614" y="3426805"/>
              <a:ext cx="95164" cy="116011"/>
            </a:xfrm>
            <a:custGeom>
              <a:rect b="b" l="l" r="r" t="t"/>
              <a:pathLst>
                <a:path extrusionOk="0" h="3645" w="299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g1069da0835f_7_16"/>
          <p:cNvSpPr txBox="1"/>
          <p:nvPr>
            <p:ph type="ctrTitle"/>
          </p:nvPr>
        </p:nvSpPr>
        <p:spPr>
          <a:xfrm>
            <a:off x="559475" y="678750"/>
            <a:ext cx="6846900" cy="74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models and Analytics </a:t>
            </a:r>
            <a:endParaRPr/>
          </a:p>
          <a:p>
            <a:pPr indent="0" lvl="0" marL="0" rtl="0" algn="l">
              <a:spcBef>
                <a:spcPts val="0"/>
              </a:spcBef>
              <a:spcAft>
                <a:spcPts val="0"/>
              </a:spcAft>
              <a:buNone/>
            </a:pPr>
            <a:r>
              <a:rPr lang="en"/>
              <a:t>(Naive Bayes)</a:t>
            </a:r>
            <a:endParaRPr/>
          </a:p>
        </p:txBody>
      </p:sp>
      <p:pic>
        <p:nvPicPr>
          <p:cNvPr id="623" name="Google Shape;623;g1069da0835f_7_16"/>
          <p:cNvPicPr preferRelativeResize="0"/>
          <p:nvPr/>
        </p:nvPicPr>
        <p:blipFill>
          <a:blip r:embed="rId3">
            <a:alphaModFix/>
          </a:blip>
          <a:stretch>
            <a:fillRect/>
          </a:stretch>
        </p:blipFill>
        <p:spPr>
          <a:xfrm>
            <a:off x="559475" y="1988500"/>
            <a:ext cx="4248150" cy="1847850"/>
          </a:xfrm>
          <a:prstGeom prst="rect">
            <a:avLst/>
          </a:prstGeom>
          <a:noFill/>
          <a:ln>
            <a:noFill/>
          </a:ln>
        </p:spPr>
      </p:pic>
      <p:pic>
        <p:nvPicPr>
          <p:cNvPr id="624" name="Google Shape;624;g1069da0835f_7_16"/>
          <p:cNvPicPr preferRelativeResize="0"/>
          <p:nvPr/>
        </p:nvPicPr>
        <p:blipFill>
          <a:blip r:embed="rId4">
            <a:alphaModFix/>
          </a:blip>
          <a:stretch>
            <a:fillRect/>
          </a:stretch>
        </p:blipFill>
        <p:spPr>
          <a:xfrm>
            <a:off x="5042675" y="245875"/>
            <a:ext cx="3671600" cy="4759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g1069da0835f_10_0"/>
          <p:cNvSpPr txBox="1"/>
          <p:nvPr>
            <p:ph type="ctrTitle"/>
          </p:nvPr>
        </p:nvSpPr>
        <p:spPr>
          <a:xfrm>
            <a:off x="460550" y="471025"/>
            <a:ext cx="4727700" cy="577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r>
              <a:rPr lang="en" sz="2300">
                <a:solidFill>
                  <a:srgbClr val="00CFCC"/>
                </a:solidFill>
              </a:rPr>
              <a:t>Conclusion </a:t>
            </a:r>
            <a:endParaRPr sz="3300">
              <a:solidFill>
                <a:srgbClr val="00CFCC"/>
              </a:solidFill>
            </a:endParaRPr>
          </a:p>
        </p:txBody>
      </p:sp>
      <p:sp>
        <p:nvSpPr>
          <p:cNvPr id="630" name="Google Shape;630;g1069da0835f_10_0"/>
          <p:cNvSpPr txBox="1"/>
          <p:nvPr/>
        </p:nvSpPr>
        <p:spPr>
          <a:xfrm>
            <a:off x="460550" y="853475"/>
            <a:ext cx="7508700" cy="40755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t/>
            </a:r>
            <a:endParaRPr sz="1600">
              <a:solidFill>
                <a:schemeClr val="lt1"/>
              </a:solidFill>
              <a:latin typeface="Maven Pro"/>
              <a:ea typeface="Maven Pro"/>
              <a:cs typeface="Maven Pro"/>
              <a:sym typeface="Maven Pro"/>
            </a:endParaRPr>
          </a:p>
          <a:p>
            <a:pPr indent="-330200" lvl="0" marL="457200" marR="0" rtl="0" algn="l">
              <a:lnSpc>
                <a:spcPct val="115000"/>
              </a:lnSpc>
              <a:spcBef>
                <a:spcPts val="0"/>
              </a:spcBef>
              <a:spcAft>
                <a:spcPts val="0"/>
              </a:spcAft>
              <a:buClr>
                <a:schemeClr val="lt1"/>
              </a:buClr>
              <a:buSzPts val="1600"/>
              <a:buFont typeface="Maven Pro"/>
              <a:buChar char="●"/>
            </a:pPr>
            <a:r>
              <a:rPr lang="en" sz="1600">
                <a:solidFill>
                  <a:schemeClr val="lt1"/>
                </a:solidFill>
                <a:latin typeface="Maven Pro"/>
                <a:ea typeface="Maven Pro"/>
                <a:cs typeface="Maven Pro"/>
                <a:sym typeface="Maven Pro"/>
              </a:rPr>
              <a:t>Plotting incidence of fraud by the job function shows Administrative and Engineering, Full-time and mid-senior  have the highest levels of fraudulent postings. So we should ensure to strictly meet function, employment type and required experience.</a:t>
            </a:r>
            <a:endParaRPr sz="1600">
              <a:solidFill>
                <a:schemeClr val="lt1"/>
              </a:solidFill>
              <a:latin typeface="Maven Pro"/>
              <a:ea typeface="Maven Pro"/>
              <a:cs typeface="Maven Pro"/>
              <a:sym typeface="Maven Pro"/>
            </a:endParaRPr>
          </a:p>
          <a:p>
            <a:pPr indent="-330200" lvl="0" marL="457200" rtl="0" algn="l">
              <a:lnSpc>
                <a:spcPct val="115000"/>
              </a:lnSpc>
              <a:spcBef>
                <a:spcPts val="0"/>
              </a:spcBef>
              <a:spcAft>
                <a:spcPts val="0"/>
              </a:spcAft>
              <a:buClr>
                <a:schemeClr val="lt1"/>
              </a:buClr>
              <a:buSzPts val="1600"/>
              <a:buFont typeface="Maven Pro"/>
              <a:buChar char="●"/>
            </a:pPr>
            <a:r>
              <a:rPr lang="en" sz="1600">
                <a:solidFill>
                  <a:schemeClr val="lt1"/>
                </a:solidFill>
                <a:latin typeface="Maven Pro"/>
                <a:ea typeface="Maven Pro"/>
                <a:cs typeface="Maven Pro"/>
                <a:sym typeface="Maven Pro"/>
              </a:rPr>
              <a:t>Using Random forest, we inferred that “company_logo” is playing a significant role in identifying a job as fake or not. So companies should ensure to have a company logo while posting jobs.</a:t>
            </a:r>
            <a:endParaRPr sz="1600">
              <a:solidFill>
                <a:schemeClr val="lt1"/>
              </a:solidFill>
              <a:latin typeface="Maven Pro"/>
              <a:ea typeface="Maven Pro"/>
              <a:cs typeface="Maven Pro"/>
              <a:sym typeface="Maven Pro"/>
            </a:endParaRPr>
          </a:p>
          <a:p>
            <a:pPr indent="-330200" lvl="0" marL="457200" rtl="0" algn="l">
              <a:lnSpc>
                <a:spcPct val="115000"/>
              </a:lnSpc>
              <a:spcBef>
                <a:spcPts val="0"/>
              </a:spcBef>
              <a:spcAft>
                <a:spcPts val="0"/>
              </a:spcAft>
              <a:buClr>
                <a:schemeClr val="lt1"/>
              </a:buClr>
              <a:buSzPts val="1600"/>
              <a:buFont typeface="Maven Pro"/>
              <a:buChar char="●"/>
            </a:pPr>
            <a:r>
              <a:rPr lang="en" sz="1600">
                <a:solidFill>
                  <a:schemeClr val="lt1"/>
                </a:solidFill>
                <a:latin typeface="Maven Pro"/>
                <a:ea typeface="Maven Pro"/>
                <a:cs typeface="Maven Pro"/>
                <a:sym typeface="Maven Pro"/>
              </a:rPr>
              <a:t>Using Decision Tree by adjusting the threshold we are able to get overall accuracy 83. 03 for identifying for the jobs</a:t>
            </a:r>
            <a:endParaRPr sz="1600">
              <a:solidFill>
                <a:schemeClr val="lt1"/>
              </a:solidFill>
              <a:latin typeface="Maven Pro"/>
              <a:ea typeface="Maven Pro"/>
              <a:cs typeface="Maven Pro"/>
              <a:sym typeface="Maven Pro"/>
            </a:endParaRPr>
          </a:p>
          <a:p>
            <a:pPr indent="-330200" lvl="0" marL="457200" rtl="0" algn="l">
              <a:lnSpc>
                <a:spcPct val="115000"/>
              </a:lnSpc>
              <a:spcBef>
                <a:spcPts val="0"/>
              </a:spcBef>
              <a:spcAft>
                <a:spcPts val="0"/>
              </a:spcAft>
              <a:buClr>
                <a:schemeClr val="lt1"/>
              </a:buClr>
              <a:buSzPts val="1600"/>
              <a:buFont typeface="Maven Pro"/>
              <a:buChar char="●"/>
            </a:pPr>
            <a:r>
              <a:rPr lang="en" sz="1600">
                <a:solidFill>
                  <a:schemeClr val="lt1"/>
                </a:solidFill>
                <a:latin typeface="Maven Pro"/>
                <a:ea typeface="Maven Pro"/>
                <a:cs typeface="Maven Pro"/>
                <a:sym typeface="Maven Pro"/>
              </a:rPr>
              <a:t>After applying  text analytics, result prediction of all models indicated that this problem was high sensitivity and low specificity problem.</a:t>
            </a:r>
            <a:endParaRPr sz="1600">
              <a:solidFill>
                <a:schemeClr val="lt1"/>
              </a:solidFill>
              <a:latin typeface="Maven Pro"/>
              <a:ea typeface="Maven Pro"/>
              <a:cs typeface="Maven Pro"/>
              <a:sym typeface="Maven Pro"/>
            </a:endParaRPr>
          </a:p>
          <a:p>
            <a:pPr indent="-330200" lvl="0" marL="457200" rtl="0" algn="l">
              <a:lnSpc>
                <a:spcPct val="115000"/>
              </a:lnSpc>
              <a:spcBef>
                <a:spcPts val="0"/>
              </a:spcBef>
              <a:spcAft>
                <a:spcPts val="0"/>
              </a:spcAft>
              <a:buClr>
                <a:schemeClr val="lt1"/>
              </a:buClr>
              <a:buSzPts val="1600"/>
              <a:buFont typeface="Maven Pro"/>
              <a:buChar char="●"/>
            </a:pPr>
            <a:r>
              <a:rPr lang="en" sz="1600">
                <a:solidFill>
                  <a:schemeClr val="lt1"/>
                </a:solidFill>
                <a:latin typeface="Maven Pro"/>
                <a:ea typeface="Maven Pro"/>
                <a:cs typeface="Maven Pro"/>
                <a:sym typeface="Maven Pro"/>
              </a:rPr>
              <a:t>We identified different classification machine learning algorithms to see which would result in the highest classification accuracy if a job was fast.</a:t>
            </a:r>
            <a:endParaRPr sz="1600">
              <a:solidFill>
                <a:schemeClr val="lt1"/>
              </a:solidFill>
              <a:latin typeface="Maven Pro"/>
              <a:ea typeface="Maven Pro"/>
              <a:cs typeface="Maven Pro"/>
              <a:sym typeface="Maven Pro"/>
            </a:endParaRPr>
          </a:p>
          <a:p>
            <a:pPr indent="0" lvl="0" marL="457200" marR="0" rtl="0" algn="l">
              <a:lnSpc>
                <a:spcPct val="115000"/>
              </a:lnSpc>
              <a:spcBef>
                <a:spcPts val="0"/>
              </a:spcBef>
              <a:spcAft>
                <a:spcPts val="0"/>
              </a:spcAft>
              <a:buNone/>
            </a:pPr>
            <a:r>
              <a:t/>
            </a:r>
            <a:endParaRPr sz="1600">
              <a:solidFill>
                <a:schemeClr val="lt1"/>
              </a:solidFill>
              <a:latin typeface="Maven Pro"/>
              <a:ea typeface="Maven Pro"/>
              <a:cs typeface="Maven Pro"/>
              <a:sym typeface="Maven Pro"/>
            </a:endParaRPr>
          </a:p>
          <a:p>
            <a:pPr indent="0" lvl="0" marL="457200" marR="0" rtl="0" algn="l">
              <a:lnSpc>
                <a:spcPct val="115000"/>
              </a:lnSpc>
              <a:spcBef>
                <a:spcPts val="0"/>
              </a:spcBef>
              <a:spcAft>
                <a:spcPts val="0"/>
              </a:spcAft>
              <a:buNone/>
            </a:pPr>
            <a:r>
              <a:t/>
            </a:r>
            <a:endParaRPr>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Clr>
                <a:srgbClr val="000000"/>
              </a:buClr>
              <a:buSzPts val="2000"/>
              <a:buFont typeface="Arial"/>
              <a:buNone/>
            </a:pPr>
            <a:r>
              <a:t/>
            </a:r>
            <a:endParaRPr>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Clr>
                <a:srgbClr val="000000"/>
              </a:buClr>
              <a:buSzPts val="2000"/>
              <a:buFont typeface="Arial"/>
              <a:buNone/>
            </a:pPr>
            <a:r>
              <a:t/>
            </a:r>
            <a:endParaRPr>
              <a:solidFill>
                <a:schemeClr val="lt1"/>
              </a:solidFill>
              <a:latin typeface="Maven Pro"/>
              <a:ea typeface="Maven Pro"/>
              <a:cs typeface="Maven Pro"/>
              <a:sym typeface="Maven Pro"/>
            </a:endParaRPr>
          </a:p>
          <a:p>
            <a:pPr indent="0" lvl="0" marL="0" marR="0" rtl="0" algn="l">
              <a:lnSpc>
                <a:spcPct val="100000"/>
              </a:lnSpc>
              <a:spcBef>
                <a:spcPts val="0"/>
              </a:spcBef>
              <a:spcAft>
                <a:spcPts val="0"/>
              </a:spcAft>
              <a:buClr>
                <a:srgbClr val="000000"/>
              </a:buClr>
              <a:buSzPts val="2000"/>
              <a:buFont typeface="Arial"/>
              <a:buNone/>
            </a:pPr>
            <a:r>
              <a:t/>
            </a:r>
            <a:endParaRPr>
              <a:solidFill>
                <a:schemeClr val="lt1"/>
              </a:solidFill>
              <a:latin typeface="Maven Pro"/>
              <a:ea typeface="Maven Pro"/>
              <a:cs typeface="Maven Pro"/>
              <a:sym typeface="Maven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g106b34d7688_8_3"/>
          <p:cNvSpPr txBox="1"/>
          <p:nvPr>
            <p:ph type="ctrTitle"/>
          </p:nvPr>
        </p:nvSpPr>
        <p:spPr>
          <a:xfrm>
            <a:off x="460550" y="471025"/>
            <a:ext cx="4727700" cy="577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r>
              <a:rPr lang="en" sz="2300">
                <a:solidFill>
                  <a:srgbClr val="00CFCC"/>
                </a:solidFill>
              </a:rPr>
              <a:t>Conclusion </a:t>
            </a:r>
            <a:endParaRPr sz="3300">
              <a:solidFill>
                <a:srgbClr val="00CFCC"/>
              </a:solidFill>
            </a:endParaRPr>
          </a:p>
        </p:txBody>
      </p:sp>
      <p:pic>
        <p:nvPicPr>
          <p:cNvPr id="636" name="Google Shape;636;g106b34d7688_8_3"/>
          <p:cNvPicPr preferRelativeResize="0"/>
          <p:nvPr/>
        </p:nvPicPr>
        <p:blipFill>
          <a:blip r:embed="rId3">
            <a:alphaModFix/>
          </a:blip>
          <a:stretch>
            <a:fillRect/>
          </a:stretch>
        </p:blipFill>
        <p:spPr>
          <a:xfrm>
            <a:off x="826475" y="1148800"/>
            <a:ext cx="7491047" cy="378987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10"/>
          <p:cNvSpPr txBox="1"/>
          <p:nvPr>
            <p:ph type="ctrTitle"/>
          </p:nvPr>
        </p:nvSpPr>
        <p:spPr>
          <a:xfrm>
            <a:off x="2704350" y="2669800"/>
            <a:ext cx="3873900" cy="54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200"/>
              <a:buNone/>
            </a:pPr>
            <a:r>
              <a:rPr lang="en" sz="4400"/>
              <a:t>Any questions?</a:t>
            </a:r>
            <a:endParaRPr sz="4400"/>
          </a:p>
        </p:txBody>
      </p:sp>
      <p:sp>
        <p:nvSpPr>
          <p:cNvPr id="642" name="Google Shape;642;p10"/>
          <p:cNvSpPr txBox="1"/>
          <p:nvPr>
            <p:ph idx="1" type="subTitle"/>
          </p:nvPr>
        </p:nvSpPr>
        <p:spPr>
          <a:xfrm>
            <a:off x="2332950" y="2035450"/>
            <a:ext cx="4478100" cy="79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sz="3000"/>
              <a:t>Thank you!</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
          <p:cNvSpPr txBox="1"/>
          <p:nvPr>
            <p:ph idx="1" type="body"/>
          </p:nvPr>
        </p:nvSpPr>
        <p:spPr>
          <a:xfrm>
            <a:off x="618825" y="1158800"/>
            <a:ext cx="7866900" cy="37869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00000"/>
              </a:lnSpc>
              <a:spcBef>
                <a:spcPts val="1600"/>
              </a:spcBef>
              <a:spcAft>
                <a:spcPts val="0"/>
              </a:spcAft>
              <a:buSzPts val="1000"/>
              <a:buNone/>
            </a:pPr>
            <a:r>
              <a:t/>
            </a:r>
            <a:endParaRPr sz="1500"/>
          </a:p>
          <a:p>
            <a:pPr indent="0" lvl="0" marL="0" rtl="0" algn="l">
              <a:lnSpc>
                <a:spcPct val="100000"/>
              </a:lnSpc>
              <a:spcBef>
                <a:spcPts val="1600"/>
              </a:spcBef>
              <a:spcAft>
                <a:spcPts val="1600"/>
              </a:spcAft>
              <a:buSzPts val="1000"/>
              <a:buNone/>
            </a:pPr>
            <a:r>
              <a:t/>
            </a:r>
            <a:endParaRPr/>
          </a:p>
        </p:txBody>
      </p:sp>
      <p:sp>
        <p:nvSpPr>
          <p:cNvPr id="486" name="Google Shape;486;p3"/>
          <p:cNvSpPr txBox="1"/>
          <p:nvPr>
            <p:ph type="ctrTitle"/>
          </p:nvPr>
        </p:nvSpPr>
        <p:spPr>
          <a:xfrm>
            <a:off x="618825" y="581000"/>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chemeClr val="accent2"/>
                </a:solidFill>
              </a:rPr>
              <a:t>UNDERSTANDING THE PROBLEM</a:t>
            </a:r>
            <a:endParaRPr>
              <a:solidFill>
                <a:schemeClr val="accent2"/>
              </a:solidFill>
            </a:endParaRPr>
          </a:p>
        </p:txBody>
      </p:sp>
      <p:grpSp>
        <p:nvGrpSpPr>
          <p:cNvPr id="487" name="Google Shape;487;p3"/>
          <p:cNvGrpSpPr/>
          <p:nvPr/>
        </p:nvGrpSpPr>
        <p:grpSpPr>
          <a:xfrm>
            <a:off x="2893173" y="3808225"/>
            <a:ext cx="3080996" cy="1083096"/>
            <a:chOff x="3834069" y="2439811"/>
            <a:chExt cx="2413628" cy="967914"/>
          </a:xfrm>
        </p:grpSpPr>
        <p:grpSp>
          <p:nvGrpSpPr>
            <p:cNvPr id="488" name="Google Shape;488;p3"/>
            <p:cNvGrpSpPr/>
            <p:nvPr/>
          </p:nvGrpSpPr>
          <p:grpSpPr>
            <a:xfrm>
              <a:off x="4960453" y="2469658"/>
              <a:ext cx="1287244" cy="885527"/>
              <a:chOff x="4960453" y="2469658"/>
              <a:chExt cx="1287244" cy="885527"/>
            </a:xfrm>
          </p:grpSpPr>
          <p:sp>
            <p:nvSpPr>
              <p:cNvPr id="489" name="Google Shape;489;p3"/>
              <p:cNvSpPr/>
              <p:nvPr/>
            </p:nvSpPr>
            <p:spPr>
              <a:xfrm>
                <a:off x="4960453" y="3257061"/>
                <a:ext cx="1287244" cy="98124"/>
              </a:xfrm>
              <a:custGeom>
                <a:rect b="b" l="l" r="r" t="t"/>
                <a:pathLst>
                  <a:path extrusionOk="0" h="6286" w="42851">
                    <a:moveTo>
                      <a:pt x="0" y="1"/>
                    </a:moveTo>
                    <a:lnTo>
                      <a:pt x="0" y="6286"/>
                    </a:lnTo>
                    <a:lnTo>
                      <a:pt x="42851" y="6286"/>
                    </a:lnTo>
                    <a:lnTo>
                      <a:pt x="4285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
              <p:cNvSpPr/>
              <p:nvPr/>
            </p:nvSpPr>
            <p:spPr>
              <a:xfrm>
                <a:off x="4960454" y="3099580"/>
                <a:ext cx="1051349" cy="98140"/>
              </a:xfrm>
              <a:custGeom>
                <a:rect b="b" l="l" r="r" t="t"/>
                <a:pathLst>
                  <a:path extrusionOk="0" h="6286" w="42851">
                    <a:moveTo>
                      <a:pt x="0" y="0"/>
                    </a:moveTo>
                    <a:lnTo>
                      <a:pt x="0" y="6285"/>
                    </a:lnTo>
                    <a:lnTo>
                      <a:pt x="42851" y="6285"/>
                    </a:lnTo>
                    <a:lnTo>
                      <a:pt x="4285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
              <p:cNvSpPr/>
              <p:nvPr/>
            </p:nvSpPr>
            <p:spPr>
              <a:xfrm>
                <a:off x="4960455" y="2942094"/>
                <a:ext cx="668904" cy="98124"/>
              </a:xfrm>
              <a:custGeom>
                <a:rect b="b" l="l" r="r" t="t"/>
                <a:pathLst>
                  <a:path extrusionOk="0" h="6286" w="42851">
                    <a:moveTo>
                      <a:pt x="0" y="1"/>
                    </a:moveTo>
                    <a:lnTo>
                      <a:pt x="0" y="6286"/>
                    </a:lnTo>
                    <a:lnTo>
                      <a:pt x="42851" y="6286"/>
                    </a:lnTo>
                    <a:lnTo>
                      <a:pt x="4285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
              <p:cNvSpPr/>
              <p:nvPr/>
            </p:nvSpPr>
            <p:spPr>
              <a:xfrm>
                <a:off x="4960455" y="2784621"/>
                <a:ext cx="618094" cy="98124"/>
              </a:xfrm>
              <a:custGeom>
                <a:rect b="b" l="l" r="r" t="t"/>
                <a:pathLst>
                  <a:path extrusionOk="0" h="6286" w="39596">
                    <a:moveTo>
                      <a:pt x="0" y="0"/>
                    </a:moveTo>
                    <a:lnTo>
                      <a:pt x="0" y="6285"/>
                    </a:lnTo>
                    <a:lnTo>
                      <a:pt x="39596" y="6285"/>
                    </a:lnTo>
                    <a:lnTo>
                      <a:pt x="3959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
              <p:cNvSpPr/>
              <p:nvPr/>
            </p:nvSpPr>
            <p:spPr>
              <a:xfrm>
                <a:off x="4960455" y="2627131"/>
                <a:ext cx="516519" cy="98140"/>
              </a:xfrm>
              <a:custGeom>
                <a:rect b="b" l="l" r="r" t="t"/>
                <a:pathLst>
                  <a:path extrusionOk="0" h="6287" w="33089">
                    <a:moveTo>
                      <a:pt x="0" y="1"/>
                    </a:moveTo>
                    <a:lnTo>
                      <a:pt x="0" y="6286"/>
                    </a:lnTo>
                    <a:lnTo>
                      <a:pt x="33089" y="6286"/>
                    </a:lnTo>
                    <a:lnTo>
                      <a:pt x="3308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
              <p:cNvSpPr/>
              <p:nvPr/>
            </p:nvSpPr>
            <p:spPr>
              <a:xfrm>
                <a:off x="4960455" y="2469658"/>
                <a:ext cx="313293" cy="98078"/>
              </a:xfrm>
              <a:custGeom>
                <a:rect b="b" l="l" r="r" t="t"/>
                <a:pathLst>
                  <a:path extrusionOk="0" h="6283" w="20070">
                    <a:moveTo>
                      <a:pt x="0" y="1"/>
                    </a:moveTo>
                    <a:lnTo>
                      <a:pt x="0" y="6283"/>
                    </a:lnTo>
                    <a:lnTo>
                      <a:pt x="20069" y="6283"/>
                    </a:lnTo>
                    <a:lnTo>
                      <a:pt x="2006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5" name="Google Shape;495;p3"/>
            <p:cNvGrpSpPr/>
            <p:nvPr/>
          </p:nvGrpSpPr>
          <p:grpSpPr>
            <a:xfrm>
              <a:off x="3834069" y="2469658"/>
              <a:ext cx="1129846" cy="885527"/>
              <a:chOff x="3834069" y="2469658"/>
              <a:chExt cx="1129846" cy="885527"/>
            </a:xfrm>
          </p:grpSpPr>
          <p:sp>
            <p:nvSpPr>
              <p:cNvPr id="496" name="Google Shape;496;p3"/>
              <p:cNvSpPr/>
              <p:nvPr/>
            </p:nvSpPr>
            <p:spPr>
              <a:xfrm>
                <a:off x="3834069" y="3257061"/>
                <a:ext cx="1129846" cy="98124"/>
              </a:xfrm>
              <a:custGeom>
                <a:rect b="b" l="l" r="r" t="t"/>
                <a:pathLst>
                  <a:path extrusionOk="0" h="6286" w="42854">
                    <a:moveTo>
                      <a:pt x="0" y="1"/>
                    </a:moveTo>
                    <a:lnTo>
                      <a:pt x="0" y="6286"/>
                    </a:lnTo>
                    <a:lnTo>
                      <a:pt x="42854" y="6286"/>
                    </a:lnTo>
                    <a:lnTo>
                      <a:pt x="428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
              <p:cNvSpPr/>
              <p:nvPr/>
            </p:nvSpPr>
            <p:spPr>
              <a:xfrm>
                <a:off x="4093459" y="3099580"/>
                <a:ext cx="870365" cy="98140"/>
              </a:xfrm>
              <a:custGeom>
                <a:rect b="b" l="l" r="r" t="t"/>
                <a:pathLst>
                  <a:path extrusionOk="0" h="6286" w="42854">
                    <a:moveTo>
                      <a:pt x="0" y="0"/>
                    </a:moveTo>
                    <a:lnTo>
                      <a:pt x="0" y="6285"/>
                    </a:lnTo>
                    <a:lnTo>
                      <a:pt x="42854" y="6285"/>
                    </a:lnTo>
                    <a:lnTo>
                      <a:pt x="428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
              <p:cNvSpPr/>
              <p:nvPr/>
            </p:nvSpPr>
            <p:spPr>
              <a:xfrm>
                <a:off x="4294923" y="2942094"/>
                <a:ext cx="668951" cy="98124"/>
              </a:xfrm>
              <a:custGeom>
                <a:rect b="b" l="l" r="r" t="t"/>
                <a:pathLst>
                  <a:path extrusionOk="0" h="6286" w="42854">
                    <a:moveTo>
                      <a:pt x="0" y="1"/>
                    </a:moveTo>
                    <a:lnTo>
                      <a:pt x="0" y="6286"/>
                    </a:lnTo>
                    <a:lnTo>
                      <a:pt x="42854" y="6286"/>
                    </a:lnTo>
                    <a:lnTo>
                      <a:pt x="428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3"/>
              <p:cNvSpPr/>
              <p:nvPr/>
            </p:nvSpPr>
            <p:spPr>
              <a:xfrm>
                <a:off x="4447355" y="2784621"/>
                <a:ext cx="516519" cy="98124"/>
              </a:xfrm>
              <a:custGeom>
                <a:rect b="b" l="l" r="r" t="t"/>
                <a:pathLst>
                  <a:path extrusionOk="0" h="6286" w="33089">
                    <a:moveTo>
                      <a:pt x="0" y="0"/>
                    </a:moveTo>
                    <a:lnTo>
                      <a:pt x="0" y="6285"/>
                    </a:lnTo>
                    <a:lnTo>
                      <a:pt x="33089" y="6285"/>
                    </a:lnTo>
                    <a:lnTo>
                      <a:pt x="3308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
              <p:cNvSpPr/>
              <p:nvPr/>
            </p:nvSpPr>
            <p:spPr>
              <a:xfrm>
                <a:off x="4548960" y="2627131"/>
                <a:ext cx="414914" cy="98140"/>
              </a:xfrm>
              <a:custGeom>
                <a:rect b="b" l="l" r="r" t="t"/>
                <a:pathLst>
                  <a:path extrusionOk="0" h="6287" w="26580">
                    <a:moveTo>
                      <a:pt x="1" y="1"/>
                    </a:moveTo>
                    <a:lnTo>
                      <a:pt x="1" y="6286"/>
                    </a:lnTo>
                    <a:lnTo>
                      <a:pt x="26580" y="6286"/>
                    </a:lnTo>
                    <a:lnTo>
                      <a:pt x="2658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
              <p:cNvSpPr/>
              <p:nvPr/>
            </p:nvSpPr>
            <p:spPr>
              <a:xfrm>
                <a:off x="4650534" y="2469658"/>
                <a:ext cx="313340" cy="98078"/>
              </a:xfrm>
              <a:custGeom>
                <a:rect b="b" l="l" r="r" t="t"/>
                <a:pathLst>
                  <a:path extrusionOk="0" h="6283" w="20073">
                    <a:moveTo>
                      <a:pt x="1" y="1"/>
                    </a:moveTo>
                    <a:lnTo>
                      <a:pt x="1" y="6283"/>
                    </a:lnTo>
                    <a:lnTo>
                      <a:pt x="20073" y="6283"/>
                    </a:lnTo>
                    <a:lnTo>
                      <a:pt x="2007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2" name="Google Shape;502;p3"/>
            <p:cNvSpPr/>
            <p:nvPr/>
          </p:nvSpPr>
          <p:spPr>
            <a:xfrm>
              <a:off x="4963437" y="2439811"/>
              <a:ext cx="16" cy="967914"/>
            </a:xfrm>
            <a:custGeom>
              <a:rect b="b" l="l" r="r" t="t"/>
              <a:pathLst>
                <a:path extrusionOk="0" fill="none" h="62006" w="1">
                  <a:moveTo>
                    <a:pt x="1" y="0"/>
                  </a:moveTo>
                  <a:lnTo>
                    <a:pt x="1" y="62006"/>
                  </a:lnTo>
                </a:path>
              </a:pathLst>
            </a:custGeom>
            <a:noFill/>
            <a:ln cap="flat" cmpd="sng" w="9525">
              <a:solidFill>
                <a:schemeClr val="lt2"/>
              </a:solidFill>
              <a:prstDash val="solid"/>
              <a:miter lim="29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3" name="Google Shape;503;p3"/>
          <p:cNvSpPr txBox="1"/>
          <p:nvPr/>
        </p:nvSpPr>
        <p:spPr>
          <a:xfrm>
            <a:off x="618825" y="1158800"/>
            <a:ext cx="7551300" cy="26304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a:solidFill>
                  <a:schemeClr val="lt1"/>
                </a:solidFill>
              </a:rPr>
              <a:t>For many people, economic hardship and the impact of the coronavirus have drastically reduced work availability and resulted in job loss.</a:t>
            </a:r>
            <a:endParaRPr>
              <a:solidFill>
                <a:schemeClr val="lt1"/>
              </a:solidFill>
            </a:endParaRPr>
          </a:p>
          <a:p>
            <a:pPr indent="0" lvl="0" marL="457200" rtl="0" algn="l">
              <a:lnSpc>
                <a:spcPct val="115000"/>
              </a:lnSpc>
              <a:spcBef>
                <a:spcPts val="0"/>
              </a:spcBef>
              <a:spcAft>
                <a:spcPts val="0"/>
              </a:spcAft>
              <a:buNone/>
            </a:pPr>
            <a:r>
              <a:t/>
            </a:r>
            <a:endParaRPr>
              <a:solidFill>
                <a:schemeClr val="lt1"/>
              </a:solidFill>
            </a:endParaRPr>
          </a:p>
          <a:p>
            <a:pPr indent="0" lvl="0" marL="457200" rtl="0" algn="l">
              <a:lnSpc>
                <a:spcPct val="115000"/>
              </a:lnSpc>
              <a:spcBef>
                <a:spcPts val="0"/>
              </a:spcBef>
              <a:spcAft>
                <a:spcPts val="0"/>
              </a:spcAft>
              <a:buNone/>
            </a:pPr>
            <a:r>
              <a:rPr lang="en">
                <a:solidFill>
                  <a:schemeClr val="lt1"/>
                </a:solidFill>
              </a:rPr>
              <a:t>According to the FBI, the overall percentage for employment scams is 15.6%</a:t>
            </a:r>
            <a:endParaRPr>
              <a:solidFill>
                <a:schemeClr val="lt1"/>
              </a:solidFill>
            </a:endParaRPr>
          </a:p>
          <a:p>
            <a:pPr indent="0" lvl="0" marL="0" rtl="0" algn="l">
              <a:lnSpc>
                <a:spcPct val="115000"/>
              </a:lnSpc>
              <a:spcBef>
                <a:spcPts val="0"/>
              </a:spcBef>
              <a:spcAft>
                <a:spcPts val="0"/>
              </a:spcAft>
              <a:buNone/>
            </a:pPr>
            <a:r>
              <a:t/>
            </a:r>
            <a:endParaRPr>
              <a:solidFill>
                <a:schemeClr val="lt1"/>
              </a:solidFill>
            </a:endParaRPr>
          </a:p>
          <a:p>
            <a:pPr indent="0" lvl="0" marL="457200" rtl="0" algn="l">
              <a:lnSpc>
                <a:spcPct val="115000"/>
              </a:lnSpc>
              <a:spcBef>
                <a:spcPts val="0"/>
              </a:spcBef>
              <a:spcAft>
                <a:spcPts val="0"/>
              </a:spcAft>
              <a:buNone/>
            </a:pPr>
            <a:r>
              <a:rPr lang="en">
                <a:solidFill>
                  <a:schemeClr val="lt1"/>
                </a:solidFill>
              </a:rPr>
              <a:t>The process of searching for new employment is one of the most difficult issues that recent college graduate experience. Scammers utilize this in order to lure individuals seeking for employment into scams and profit from them in a variety of ways.</a:t>
            </a:r>
            <a:endParaRPr>
              <a:solidFill>
                <a:schemeClr val="lt1"/>
              </a:solidFill>
            </a:endParaRPr>
          </a:p>
          <a:p>
            <a:pPr indent="0" lvl="0" marL="0" rtl="0" algn="l">
              <a:lnSpc>
                <a:spcPct val="115000"/>
              </a:lnSpc>
              <a:spcBef>
                <a:spcPts val="0"/>
              </a:spcBef>
              <a:spcAft>
                <a:spcPts val="0"/>
              </a:spcAft>
              <a:buNone/>
            </a:pPr>
            <a:r>
              <a:t/>
            </a:r>
            <a:endParaRPr>
              <a:solidFill>
                <a:schemeClr val="lt1"/>
              </a:solidFill>
            </a:endParaRPr>
          </a:p>
          <a:p>
            <a:pPr indent="0" lvl="0" marL="0" rtl="0" algn="l">
              <a:spcBef>
                <a:spcPts val="0"/>
              </a:spcBef>
              <a:spcAft>
                <a:spcPts val="0"/>
              </a:spcAft>
              <a:buNone/>
            </a:pPr>
            <a:r>
              <a:t/>
            </a:r>
            <a:endParaRPr>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g1069a1f5739_0_12"/>
          <p:cNvSpPr txBox="1"/>
          <p:nvPr>
            <p:ph idx="1" type="body"/>
          </p:nvPr>
        </p:nvSpPr>
        <p:spPr>
          <a:xfrm>
            <a:off x="598500" y="1177075"/>
            <a:ext cx="7947000" cy="3283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solidFill>
                  <a:srgbClr val="EC5D37"/>
                </a:solidFill>
              </a:rPr>
              <a:t>NumPy</a:t>
            </a:r>
            <a:r>
              <a:rPr lang="en" sz="1400"/>
              <a:t> is a library for the Python programming language, adding support for large, multi- dimensional arrays and matrices, along with a large collection of high-level mathematical functions to operate on these arrays.</a:t>
            </a:r>
            <a:endParaRPr sz="1400"/>
          </a:p>
          <a:p>
            <a:pPr indent="0" lvl="0" marL="457200" rtl="0" algn="l">
              <a:lnSpc>
                <a:spcPct val="115000"/>
              </a:lnSpc>
              <a:spcBef>
                <a:spcPts val="0"/>
              </a:spcBef>
              <a:spcAft>
                <a:spcPts val="0"/>
              </a:spcAft>
              <a:buNone/>
            </a:pPr>
            <a:r>
              <a:t/>
            </a:r>
            <a:endParaRPr sz="1400"/>
          </a:p>
          <a:p>
            <a:pPr indent="-317500" lvl="0" marL="457200" rtl="0" algn="l">
              <a:lnSpc>
                <a:spcPct val="115000"/>
              </a:lnSpc>
              <a:spcBef>
                <a:spcPts val="0"/>
              </a:spcBef>
              <a:spcAft>
                <a:spcPts val="0"/>
              </a:spcAft>
              <a:buSzPts val="1400"/>
              <a:buChar char="●"/>
            </a:pPr>
            <a:r>
              <a:rPr lang="en" sz="1400">
                <a:solidFill>
                  <a:srgbClr val="FF9900"/>
                </a:solidFill>
              </a:rPr>
              <a:t>Pandas</a:t>
            </a:r>
            <a:r>
              <a:rPr lang="en" sz="1400"/>
              <a:t> is a data manipulation and analysis software package for Python,  It includes data structures and methods for manipulating numerical tables</a:t>
            </a:r>
            <a:endParaRPr sz="1400"/>
          </a:p>
          <a:p>
            <a:pPr indent="0" lvl="0" marL="457200" rtl="0" algn="l">
              <a:lnSpc>
                <a:spcPct val="115000"/>
              </a:lnSpc>
              <a:spcBef>
                <a:spcPts val="0"/>
              </a:spcBef>
              <a:spcAft>
                <a:spcPts val="0"/>
              </a:spcAft>
              <a:buNone/>
            </a:pPr>
            <a:r>
              <a:t/>
            </a:r>
            <a:endParaRPr sz="1400"/>
          </a:p>
          <a:p>
            <a:pPr indent="-317500" lvl="0" marL="457200" rtl="0" algn="l">
              <a:spcBef>
                <a:spcPts val="0"/>
              </a:spcBef>
              <a:spcAft>
                <a:spcPts val="0"/>
              </a:spcAft>
              <a:buSzPts val="1400"/>
              <a:buChar char="●"/>
            </a:pPr>
            <a:r>
              <a:rPr lang="en" sz="1400">
                <a:solidFill>
                  <a:srgbClr val="6AA84F"/>
                </a:solidFill>
              </a:rPr>
              <a:t>Seaborn</a:t>
            </a:r>
            <a:r>
              <a:rPr lang="en" sz="1400"/>
              <a:t> is a library for making statistical graphics in Python. It builds on top of matplotlib and integrates closely with pandas data structures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solidFill>
                  <a:schemeClr val="accent2"/>
                </a:solidFill>
              </a:rPr>
              <a:t>Matplotlib</a:t>
            </a:r>
            <a:r>
              <a:rPr lang="en" sz="1400"/>
              <a:t> is a plotting library for the Python programming language and its numerical mathematics extension NumPy</a:t>
            </a:r>
            <a:endParaRPr sz="1400"/>
          </a:p>
          <a:p>
            <a:pPr indent="0" lvl="0" marL="0" rtl="0" algn="l">
              <a:spcBef>
                <a:spcPts val="0"/>
              </a:spcBef>
              <a:spcAft>
                <a:spcPts val="0"/>
              </a:spcAft>
              <a:buNone/>
            </a:pPr>
            <a:r>
              <a:t/>
            </a:r>
            <a:endParaRPr sz="1400"/>
          </a:p>
        </p:txBody>
      </p:sp>
      <p:sp>
        <p:nvSpPr>
          <p:cNvPr id="509" name="Google Shape;509;g1069a1f5739_0_12"/>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CFCC"/>
                </a:solidFill>
              </a:rPr>
              <a:t>Libraries used</a:t>
            </a:r>
            <a:endParaRPr>
              <a:solidFill>
                <a:srgbClr val="00CF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g1069a1f5739_0_54"/>
          <p:cNvSpPr txBox="1"/>
          <p:nvPr>
            <p:ph idx="1" type="body"/>
          </p:nvPr>
        </p:nvSpPr>
        <p:spPr>
          <a:xfrm>
            <a:off x="598500" y="1177075"/>
            <a:ext cx="7947000" cy="3283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solidFill>
                  <a:schemeClr val="accent3"/>
                </a:solidFill>
              </a:rPr>
              <a:t>Scikit-learn (SKlearn)</a:t>
            </a:r>
            <a:r>
              <a:rPr lang="en" sz="1400"/>
              <a:t> is a library for machine learning within Python including classification, regression, clustering, and reduction.</a:t>
            </a:r>
            <a:endParaRPr sz="1400"/>
          </a:p>
          <a:p>
            <a:pPr indent="-317500" lvl="1" marL="914400" rtl="0" algn="l">
              <a:lnSpc>
                <a:spcPct val="115000"/>
              </a:lnSpc>
              <a:spcBef>
                <a:spcPts val="0"/>
              </a:spcBef>
              <a:spcAft>
                <a:spcPts val="0"/>
              </a:spcAft>
              <a:buSzPts val="1400"/>
              <a:buChar char="○"/>
            </a:pPr>
            <a:r>
              <a:rPr lang="en"/>
              <a:t>train_test_split (splitting data arrays into subsets)</a:t>
            </a:r>
            <a:endParaRPr/>
          </a:p>
          <a:p>
            <a:pPr indent="-317500" lvl="1" marL="914400" rtl="0" algn="l">
              <a:lnSpc>
                <a:spcPct val="115000"/>
              </a:lnSpc>
              <a:spcBef>
                <a:spcPts val="0"/>
              </a:spcBef>
              <a:spcAft>
                <a:spcPts val="0"/>
              </a:spcAft>
              <a:buSzPts val="1400"/>
              <a:buChar char="○"/>
            </a:pPr>
            <a:r>
              <a:rPr lang="en"/>
              <a:t>confusion_matrix (summary of the number of correct and incorrect predictions made by our classifier)</a:t>
            </a:r>
            <a:endParaRPr/>
          </a:p>
          <a:p>
            <a:pPr indent="-317500" lvl="1" marL="914400" rtl="0" algn="l">
              <a:lnSpc>
                <a:spcPct val="115000"/>
              </a:lnSpc>
              <a:spcBef>
                <a:spcPts val="0"/>
              </a:spcBef>
              <a:spcAft>
                <a:spcPts val="0"/>
              </a:spcAft>
              <a:buSzPts val="1400"/>
              <a:buChar char="○"/>
            </a:pPr>
            <a:r>
              <a:rPr lang="en"/>
              <a:t>classification_report (performance evaluation metric in machine learning)</a:t>
            </a:r>
            <a:endParaRPr/>
          </a:p>
          <a:p>
            <a:pPr indent="0" lvl="0" marL="914400" rtl="0" algn="l">
              <a:lnSpc>
                <a:spcPct val="115000"/>
              </a:lnSpc>
              <a:spcBef>
                <a:spcPts val="0"/>
              </a:spcBef>
              <a:spcAft>
                <a:spcPts val="0"/>
              </a:spcAft>
              <a:buNone/>
            </a:pPr>
            <a:r>
              <a:t/>
            </a:r>
            <a:endParaRPr/>
          </a:p>
          <a:p>
            <a:pPr indent="0" lvl="0" marL="0" rtl="0" algn="l">
              <a:spcBef>
                <a:spcPts val="0"/>
              </a:spcBef>
              <a:spcAft>
                <a:spcPts val="0"/>
              </a:spcAft>
              <a:buNone/>
            </a:pPr>
            <a:r>
              <a:t/>
            </a:r>
            <a:endParaRPr sz="1400"/>
          </a:p>
        </p:txBody>
      </p:sp>
      <p:sp>
        <p:nvSpPr>
          <p:cNvPr id="515" name="Google Shape;515;g1069a1f5739_0_5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CFCC"/>
                </a:solidFill>
              </a:rPr>
              <a:t>Libraries used</a:t>
            </a:r>
            <a:endParaRPr>
              <a:solidFill>
                <a:srgbClr val="00CF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g1069a1f5739_0_79"/>
          <p:cNvSpPr txBox="1"/>
          <p:nvPr>
            <p:ph idx="1" type="body"/>
          </p:nvPr>
        </p:nvSpPr>
        <p:spPr>
          <a:xfrm>
            <a:off x="658400" y="4229450"/>
            <a:ext cx="74727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latin typeface="Roboto"/>
              <a:ea typeface="Roboto"/>
              <a:cs typeface="Roboto"/>
              <a:sym typeface="Roboto"/>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521" name="Google Shape;521;g1069a1f5739_0_79"/>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Data Summary</a:t>
            </a:r>
            <a:endParaRPr>
              <a:solidFill>
                <a:schemeClr val="accent2"/>
              </a:solidFill>
            </a:endParaRPr>
          </a:p>
        </p:txBody>
      </p:sp>
      <p:pic>
        <p:nvPicPr>
          <p:cNvPr id="522" name="Google Shape;522;g1069a1f5739_0_79"/>
          <p:cNvPicPr preferRelativeResize="0"/>
          <p:nvPr/>
        </p:nvPicPr>
        <p:blipFill>
          <a:blip r:embed="rId3">
            <a:alphaModFix/>
          </a:blip>
          <a:stretch>
            <a:fillRect/>
          </a:stretch>
        </p:blipFill>
        <p:spPr>
          <a:xfrm>
            <a:off x="658400" y="1043875"/>
            <a:ext cx="7125176" cy="31311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g1069a1f5739_0_102"/>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Data Summary</a:t>
            </a:r>
            <a:endParaRPr>
              <a:solidFill>
                <a:schemeClr val="accent2"/>
              </a:solidFill>
            </a:endParaRPr>
          </a:p>
        </p:txBody>
      </p:sp>
      <p:pic>
        <p:nvPicPr>
          <p:cNvPr id="528" name="Google Shape;528;g1069a1f5739_0_102"/>
          <p:cNvPicPr preferRelativeResize="0"/>
          <p:nvPr/>
        </p:nvPicPr>
        <p:blipFill>
          <a:blip r:embed="rId3">
            <a:alphaModFix/>
          </a:blip>
          <a:stretch>
            <a:fillRect/>
          </a:stretch>
        </p:blipFill>
        <p:spPr>
          <a:xfrm>
            <a:off x="618825" y="989463"/>
            <a:ext cx="3735276" cy="3495623"/>
          </a:xfrm>
          <a:prstGeom prst="rect">
            <a:avLst/>
          </a:prstGeom>
          <a:noFill/>
          <a:ln>
            <a:noFill/>
          </a:ln>
        </p:spPr>
      </p:pic>
      <p:pic>
        <p:nvPicPr>
          <p:cNvPr id="529" name="Google Shape;529;g1069a1f5739_0_102"/>
          <p:cNvPicPr preferRelativeResize="0"/>
          <p:nvPr/>
        </p:nvPicPr>
        <p:blipFill>
          <a:blip r:embed="rId4">
            <a:alphaModFix/>
          </a:blip>
          <a:stretch>
            <a:fillRect/>
          </a:stretch>
        </p:blipFill>
        <p:spPr>
          <a:xfrm>
            <a:off x="4506501" y="1141875"/>
            <a:ext cx="4485099" cy="24743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
          <p:cNvSpPr txBox="1"/>
          <p:nvPr>
            <p:ph type="ctrTitle"/>
          </p:nvPr>
        </p:nvSpPr>
        <p:spPr>
          <a:xfrm>
            <a:off x="667125" y="668850"/>
            <a:ext cx="75219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2800">
                <a:solidFill>
                  <a:schemeClr val="accent2"/>
                </a:solidFill>
              </a:rPr>
              <a:t>Fraudulent</a:t>
            </a:r>
            <a:r>
              <a:rPr lang="en" sz="2800">
                <a:solidFill>
                  <a:schemeClr val="accent2"/>
                </a:solidFill>
              </a:rPr>
              <a:t> VS Non-</a:t>
            </a:r>
            <a:r>
              <a:rPr lang="en" sz="2800">
                <a:solidFill>
                  <a:schemeClr val="accent2"/>
                </a:solidFill>
              </a:rPr>
              <a:t>Fraudulent</a:t>
            </a:r>
            <a:r>
              <a:rPr lang="en" sz="2800">
                <a:solidFill>
                  <a:schemeClr val="accent2"/>
                </a:solidFill>
              </a:rPr>
              <a:t> Job Postings</a:t>
            </a:r>
            <a:endParaRPr>
              <a:solidFill>
                <a:schemeClr val="accent2"/>
              </a:solidFill>
            </a:endParaRPr>
          </a:p>
        </p:txBody>
      </p:sp>
      <p:pic>
        <p:nvPicPr>
          <p:cNvPr id="535" name="Google Shape;535;p7"/>
          <p:cNvPicPr preferRelativeResize="0"/>
          <p:nvPr/>
        </p:nvPicPr>
        <p:blipFill>
          <a:blip r:embed="rId3">
            <a:alphaModFix/>
          </a:blip>
          <a:stretch>
            <a:fillRect/>
          </a:stretch>
        </p:blipFill>
        <p:spPr>
          <a:xfrm>
            <a:off x="718975" y="1388975"/>
            <a:ext cx="4681700" cy="3328276"/>
          </a:xfrm>
          <a:prstGeom prst="rect">
            <a:avLst/>
          </a:prstGeom>
          <a:noFill/>
          <a:ln>
            <a:noFill/>
          </a:ln>
        </p:spPr>
      </p:pic>
      <p:sp>
        <p:nvSpPr>
          <p:cNvPr id="536" name="Google Shape;536;p7"/>
          <p:cNvSpPr txBox="1"/>
          <p:nvPr/>
        </p:nvSpPr>
        <p:spPr>
          <a:xfrm>
            <a:off x="3172050" y="1916025"/>
            <a:ext cx="2047500" cy="9234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sz="1600">
                <a:solidFill>
                  <a:schemeClr val="dk1"/>
                </a:solidFill>
                <a:highlight>
                  <a:srgbClr val="FFFFFF"/>
                </a:highlight>
                <a:latin typeface="Georgia"/>
                <a:ea typeface="Georgia"/>
                <a:cs typeface="Georgia"/>
                <a:sym typeface="Georgia"/>
              </a:rPr>
              <a:t>4.8% of the job postings are fraudulent</a:t>
            </a:r>
            <a:endParaRPr>
              <a:solidFill>
                <a:schemeClr val="dk1"/>
              </a:solidFill>
              <a:latin typeface="Maven Pro"/>
              <a:ea typeface="Maven Pro"/>
              <a:cs typeface="Maven Pro"/>
              <a:sym typeface="Maven Pro"/>
            </a:endParaRPr>
          </a:p>
        </p:txBody>
      </p:sp>
      <p:pic>
        <p:nvPicPr>
          <p:cNvPr id="537" name="Google Shape;537;p7"/>
          <p:cNvPicPr preferRelativeResize="0"/>
          <p:nvPr/>
        </p:nvPicPr>
        <p:blipFill>
          <a:blip r:embed="rId4">
            <a:alphaModFix/>
          </a:blip>
          <a:stretch>
            <a:fillRect/>
          </a:stretch>
        </p:blipFill>
        <p:spPr>
          <a:xfrm>
            <a:off x="5502750" y="3287100"/>
            <a:ext cx="3383400" cy="1292400"/>
          </a:xfrm>
          <a:prstGeom prst="rect">
            <a:avLst/>
          </a:prstGeom>
          <a:noFill/>
          <a:ln>
            <a:noFill/>
          </a:ln>
        </p:spPr>
      </p:pic>
      <p:sp>
        <p:nvSpPr>
          <p:cNvPr id="538" name="Google Shape;538;p7"/>
          <p:cNvSpPr txBox="1"/>
          <p:nvPr/>
        </p:nvSpPr>
        <p:spPr>
          <a:xfrm>
            <a:off x="5831750" y="2263950"/>
            <a:ext cx="283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accent2"/>
                </a:highlight>
                <a:latin typeface="Maven Pro"/>
                <a:ea typeface="Maven Pro"/>
                <a:cs typeface="Maven Pro"/>
                <a:sym typeface="Maven Pro"/>
              </a:rPr>
              <a:t>1 = fraud</a:t>
            </a:r>
            <a:endParaRPr>
              <a:highlight>
                <a:schemeClr val="accent2"/>
              </a:highlight>
              <a:latin typeface="Maven Pro"/>
              <a:ea typeface="Maven Pro"/>
              <a:cs typeface="Maven Pro"/>
              <a:sym typeface="Maven Pro"/>
            </a:endParaRPr>
          </a:p>
          <a:p>
            <a:pPr indent="0" lvl="0" marL="0" rtl="0" algn="l">
              <a:spcBef>
                <a:spcPts val="0"/>
              </a:spcBef>
              <a:spcAft>
                <a:spcPts val="0"/>
              </a:spcAft>
              <a:buNone/>
            </a:pPr>
            <a:r>
              <a:rPr lang="en">
                <a:highlight>
                  <a:schemeClr val="accent2"/>
                </a:highlight>
                <a:latin typeface="Maven Pro"/>
                <a:ea typeface="Maven Pro"/>
                <a:cs typeface="Maven Pro"/>
                <a:sym typeface="Maven Pro"/>
              </a:rPr>
              <a:t>0 = real job posting</a:t>
            </a:r>
            <a:endParaRPr>
              <a:highlight>
                <a:schemeClr val="accent2"/>
              </a:highlight>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g1069a1f5739_0_111"/>
          <p:cNvSpPr txBox="1"/>
          <p:nvPr>
            <p:ph idx="1" type="body"/>
          </p:nvPr>
        </p:nvSpPr>
        <p:spPr>
          <a:xfrm>
            <a:off x="727099" y="3603600"/>
            <a:ext cx="7097100" cy="1296300"/>
          </a:xfrm>
          <a:prstGeom prst="rect">
            <a:avLst/>
          </a:prstGeom>
        </p:spPr>
        <p:txBody>
          <a:bodyPr anchorCtr="0" anchor="t" bIns="91425" lIns="91425" spcFirstLastPara="1" rIns="91425" wrap="square" tIns="91425">
            <a:noAutofit/>
          </a:bodyPr>
          <a:lstStyle/>
          <a:p>
            <a:pPr indent="-314325" lvl="0" marL="457200" rtl="0" algn="l">
              <a:spcBef>
                <a:spcPts val="1200"/>
              </a:spcBef>
              <a:spcAft>
                <a:spcPts val="0"/>
              </a:spcAft>
              <a:buClr>
                <a:srgbClr val="FFFFFF"/>
              </a:buClr>
              <a:buSzPts val="1350"/>
              <a:buFont typeface="Arial"/>
              <a:buChar char="●"/>
            </a:pPr>
            <a:r>
              <a:rPr lang="en" sz="1350">
                <a:solidFill>
                  <a:srgbClr val="FFFFFF"/>
                </a:solidFill>
                <a:latin typeface="Arial"/>
                <a:ea typeface="Arial"/>
                <a:cs typeface="Arial"/>
                <a:sym typeface="Arial"/>
              </a:rPr>
              <a:t>The column ‘salary_range’ had &gt; 80% missing data, so we dropped it from the data set</a:t>
            </a:r>
            <a:endParaRPr sz="1350">
              <a:solidFill>
                <a:srgbClr val="FFFFFF"/>
              </a:solidFill>
              <a:latin typeface="Arial"/>
              <a:ea typeface="Arial"/>
              <a:cs typeface="Arial"/>
              <a:sym typeface="Arial"/>
            </a:endParaRPr>
          </a:p>
          <a:p>
            <a:pPr indent="0" lvl="0" marL="0" rtl="0" algn="l">
              <a:spcBef>
                <a:spcPts val="1700"/>
              </a:spcBef>
              <a:spcAft>
                <a:spcPts val="0"/>
              </a:spcAft>
              <a:buNone/>
            </a:pPr>
            <a:r>
              <a:t/>
            </a:r>
            <a:endParaRPr/>
          </a:p>
        </p:txBody>
      </p:sp>
      <p:sp>
        <p:nvSpPr>
          <p:cNvPr id="544" name="Google Shape;544;g1069a1f5739_0_111"/>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CFCC"/>
                </a:solidFill>
              </a:rPr>
              <a:t>Data Preparation</a:t>
            </a:r>
            <a:endParaRPr>
              <a:solidFill>
                <a:srgbClr val="00CFCC"/>
              </a:solidFill>
            </a:endParaRPr>
          </a:p>
        </p:txBody>
      </p:sp>
      <p:pic>
        <p:nvPicPr>
          <p:cNvPr id="545" name="Google Shape;545;g1069a1f5739_0_111"/>
          <p:cNvPicPr preferRelativeResize="0"/>
          <p:nvPr/>
        </p:nvPicPr>
        <p:blipFill>
          <a:blip r:embed="rId3">
            <a:alphaModFix/>
          </a:blip>
          <a:stretch>
            <a:fillRect/>
          </a:stretch>
        </p:blipFill>
        <p:spPr>
          <a:xfrm>
            <a:off x="1256256" y="1221000"/>
            <a:ext cx="6314994" cy="22620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