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40A5E-7348-49C4-8136-D08049A3FC6B}" v="6" dt="2023-01-18T18:30:21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awat" userId="91aa2e49b494b744" providerId="LiveId" clId="{C0040A5E-7348-49C4-8136-D08049A3FC6B}"/>
    <pc:docChg chg="custSel addSld delSld modSld">
      <pc:chgData name="Rahul Rawat" userId="91aa2e49b494b744" providerId="LiveId" clId="{C0040A5E-7348-49C4-8136-D08049A3FC6B}" dt="2023-01-18T18:33:13.808" v="798" actId="2696"/>
      <pc:docMkLst>
        <pc:docMk/>
      </pc:docMkLst>
      <pc:sldChg chg="addSp modSp mod">
        <pc:chgData name="Rahul Rawat" userId="91aa2e49b494b744" providerId="LiveId" clId="{C0040A5E-7348-49C4-8136-D08049A3FC6B}" dt="2023-01-18T17:18:21.198" v="254" actId="1076"/>
        <pc:sldMkLst>
          <pc:docMk/>
          <pc:sldMk cId="4159446051" sldId="256"/>
        </pc:sldMkLst>
        <pc:spChg chg="mod">
          <ac:chgData name="Rahul Rawat" userId="91aa2e49b494b744" providerId="LiveId" clId="{C0040A5E-7348-49C4-8136-D08049A3FC6B}" dt="2023-01-18T17:10:28.388" v="0" actId="20577"/>
          <ac:spMkLst>
            <pc:docMk/>
            <pc:sldMk cId="4159446051" sldId="256"/>
            <ac:spMk id="2" creationId="{D0E550D2-5EC9-E10E-6DAE-691CA82D151B}"/>
          </ac:spMkLst>
        </pc:spChg>
        <pc:picChg chg="add mod">
          <ac:chgData name="Rahul Rawat" userId="91aa2e49b494b744" providerId="LiveId" clId="{C0040A5E-7348-49C4-8136-D08049A3FC6B}" dt="2023-01-18T17:18:21.198" v="254" actId="1076"/>
          <ac:picMkLst>
            <pc:docMk/>
            <pc:sldMk cId="4159446051" sldId="256"/>
            <ac:picMk id="4" creationId="{85201279-C2C0-C9A8-9AEF-F02D2A11A92A}"/>
          </ac:picMkLst>
        </pc:picChg>
      </pc:sldChg>
      <pc:sldChg chg="addSp delSp modSp new del mod">
        <pc:chgData name="Rahul Rawat" userId="91aa2e49b494b744" providerId="LiveId" clId="{C0040A5E-7348-49C4-8136-D08049A3FC6B}" dt="2023-01-18T17:26:49.965" v="285" actId="2696"/>
        <pc:sldMkLst>
          <pc:docMk/>
          <pc:sldMk cId="3716681147" sldId="257"/>
        </pc:sldMkLst>
        <pc:spChg chg="mod">
          <ac:chgData name="Rahul Rawat" userId="91aa2e49b494b744" providerId="LiveId" clId="{C0040A5E-7348-49C4-8136-D08049A3FC6B}" dt="2023-01-18T17:11:08.779" v="27" actId="20577"/>
          <ac:spMkLst>
            <pc:docMk/>
            <pc:sldMk cId="3716681147" sldId="257"/>
            <ac:spMk id="2" creationId="{CF15E515-472B-DE10-BC9A-4C69602C19E5}"/>
          </ac:spMkLst>
        </pc:spChg>
        <pc:spChg chg="mod">
          <ac:chgData name="Rahul Rawat" userId="91aa2e49b494b744" providerId="LiveId" clId="{C0040A5E-7348-49C4-8136-D08049A3FC6B}" dt="2023-01-18T17:13:39.324" v="248" actId="20577"/>
          <ac:spMkLst>
            <pc:docMk/>
            <pc:sldMk cId="3716681147" sldId="257"/>
            <ac:spMk id="3" creationId="{341D26B9-3C1E-AB86-EC71-F5096592316F}"/>
          </ac:spMkLst>
        </pc:spChg>
        <pc:picChg chg="add del mod">
          <ac:chgData name="Rahul Rawat" userId="91aa2e49b494b744" providerId="LiveId" clId="{C0040A5E-7348-49C4-8136-D08049A3FC6B}" dt="2023-01-18T17:18:16.179" v="252" actId="478"/>
          <ac:picMkLst>
            <pc:docMk/>
            <pc:sldMk cId="3716681147" sldId="257"/>
            <ac:picMk id="5" creationId="{D17B7766-CA7F-12D7-9321-2DA5DA4FF7BE}"/>
          </ac:picMkLst>
        </pc:picChg>
        <pc:picChg chg="add mod">
          <ac:chgData name="Rahul Rawat" userId="91aa2e49b494b744" providerId="LiveId" clId="{C0040A5E-7348-49C4-8136-D08049A3FC6B}" dt="2023-01-18T17:26:32.431" v="283" actId="1076"/>
          <ac:picMkLst>
            <pc:docMk/>
            <pc:sldMk cId="3716681147" sldId="257"/>
            <ac:picMk id="7" creationId="{B9BC516B-85F8-ABE4-677A-AF3F1A0F2593}"/>
          </ac:picMkLst>
        </pc:picChg>
      </pc:sldChg>
      <pc:sldChg chg="addSp modSp new mod">
        <pc:chgData name="Rahul Rawat" userId="91aa2e49b494b744" providerId="LiveId" clId="{C0040A5E-7348-49C4-8136-D08049A3FC6B}" dt="2023-01-18T18:28:20.678" v="737" actId="1076"/>
        <pc:sldMkLst>
          <pc:docMk/>
          <pc:sldMk cId="2007640063" sldId="258"/>
        </pc:sldMkLst>
        <pc:spChg chg="mod">
          <ac:chgData name="Rahul Rawat" userId="91aa2e49b494b744" providerId="LiveId" clId="{C0040A5E-7348-49C4-8136-D08049A3FC6B}" dt="2023-01-18T17:26:10.246" v="265"/>
          <ac:spMkLst>
            <pc:docMk/>
            <pc:sldMk cId="2007640063" sldId="258"/>
            <ac:spMk id="2" creationId="{BBFAFA99-54BE-7C05-C48C-1D874094D097}"/>
          </ac:spMkLst>
        </pc:spChg>
        <pc:spChg chg="mod">
          <ac:chgData name="Rahul Rawat" userId="91aa2e49b494b744" providerId="LiveId" clId="{C0040A5E-7348-49C4-8136-D08049A3FC6B}" dt="2023-01-18T18:25:40.069" v="735" actId="20577"/>
          <ac:spMkLst>
            <pc:docMk/>
            <pc:sldMk cId="2007640063" sldId="258"/>
            <ac:spMk id="3" creationId="{78978E68-D3D5-7307-8376-1B9E8511A008}"/>
          </ac:spMkLst>
        </pc:spChg>
        <pc:spChg chg="mod">
          <ac:chgData name="Rahul Rawat" userId="91aa2e49b494b744" providerId="LiveId" clId="{C0040A5E-7348-49C4-8136-D08049A3FC6B}" dt="2023-01-18T17:29:42.845" v="289" actId="12"/>
          <ac:spMkLst>
            <pc:docMk/>
            <pc:sldMk cId="2007640063" sldId="258"/>
            <ac:spMk id="4" creationId="{60B63B67-4C1B-EA7E-06CF-5ECA9E0D8412}"/>
          </ac:spMkLst>
        </pc:spChg>
        <pc:picChg chg="add mod">
          <ac:chgData name="Rahul Rawat" userId="91aa2e49b494b744" providerId="LiveId" clId="{C0040A5E-7348-49C4-8136-D08049A3FC6B}" dt="2023-01-18T17:27:00.937" v="286" actId="1076"/>
          <ac:picMkLst>
            <pc:docMk/>
            <pc:sldMk cId="2007640063" sldId="258"/>
            <ac:picMk id="5" creationId="{07D68FD9-D5F1-8233-4F7B-82D533F7ABE6}"/>
          </ac:picMkLst>
        </pc:picChg>
        <pc:picChg chg="add mod">
          <ac:chgData name="Rahul Rawat" userId="91aa2e49b494b744" providerId="LiveId" clId="{C0040A5E-7348-49C4-8136-D08049A3FC6B}" dt="2023-01-18T18:28:20.678" v="737" actId="1076"/>
          <ac:picMkLst>
            <pc:docMk/>
            <pc:sldMk cId="2007640063" sldId="258"/>
            <ac:picMk id="7" creationId="{26592C0D-6925-4772-0273-DC7BA1028572}"/>
          </ac:picMkLst>
        </pc:picChg>
      </pc:sldChg>
      <pc:sldChg chg="modSp new mod">
        <pc:chgData name="Rahul Rawat" userId="91aa2e49b494b744" providerId="LiveId" clId="{C0040A5E-7348-49C4-8136-D08049A3FC6B}" dt="2023-01-18T17:46:49.515" v="670" actId="20577"/>
        <pc:sldMkLst>
          <pc:docMk/>
          <pc:sldMk cId="1348387178" sldId="259"/>
        </pc:sldMkLst>
        <pc:spChg chg="mod">
          <ac:chgData name="Rahul Rawat" userId="91aa2e49b494b744" providerId="LiveId" clId="{C0040A5E-7348-49C4-8136-D08049A3FC6B}" dt="2023-01-18T17:42:52.859" v="301" actId="20577"/>
          <ac:spMkLst>
            <pc:docMk/>
            <pc:sldMk cId="1348387178" sldId="259"/>
            <ac:spMk id="2" creationId="{A3E03692-E895-D5A7-EBCA-0B3EF51B9121}"/>
          </ac:spMkLst>
        </pc:spChg>
        <pc:spChg chg="mod">
          <ac:chgData name="Rahul Rawat" userId="91aa2e49b494b744" providerId="LiveId" clId="{C0040A5E-7348-49C4-8136-D08049A3FC6B}" dt="2023-01-18T17:46:49.515" v="670" actId="20577"/>
          <ac:spMkLst>
            <pc:docMk/>
            <pc:sldMk cId="1348387178" sldId="259"/>
            <ac:spMk id="3" creationId="{0EB9B000-B60A-80D4-97A8-C79C30EF237C}"/>
          </ac:spMkLst>
        </pc:spChg>
      </pc:sldChg>
      <pc:sldChg chg="new del">
        <pc:chgData name="Rahul Rawat" userId="91aa2e49b494b744" providerId="LiveId" clId="{C0040A5E-7348-49C4-8136-D08049A3FC6B}" dt="2023-01-18T18:33:13.808" v="798" actId="2696"/>
        <pc:sldMkLst>
          <pc:docMk/>
          <pc:sldMk cId="106098286" sldId="260"/>
        </pc:sldMkLst>
      </pc:sldChg>
      <pc:sldChg chg="modSp new mod">
        <pc:chgData name="Rahul Rawat" userId="91aa2e49b494b744" providerId="LiveId" clId="{C0040A5E-7348-49C4-8136-D08049A3FC6B}" dt="2023-01-18T18:32:27.487" v="797" actId="255"/>
        <pc:sldMkLst>
          <pc:docMk/>
          <pc:sldMk cId="49850153" sldId="261"/>
        </pc:sldMkLst>
        <pc:spChg chg="mod">
          <ac:chgData name="Rahul Rawat" userId="91aa2e49b494b744" providerId="LiveId" clId="{C0040A5E-7348-49C4-8136-D08049A3FC6B}" dt="2023-01-18T18:32:02.150" v="781" actId="27636"/>
          <ac:spMkLst>
            <pc:docMk/>
            <pc:sldMk cId="49850153" sldId="261"/>
            <ac:spMk id="3" creationId="{19CE7E62-BD8D-365F-6BAD-6BB29DE6407F}"/>
          </ac:spMkLst>
        </pc:spChg>
        <pc:spChg chg="mod">
          <ac:chgData name="Rahul Rawat" userId="91aa2e49b494b744" providerId="LiveId" clId="{C0040A5E-7348-49C4-8136-D08049A3FC6B}" dt="2023-01-18T18:32:27.487" v="797" actId="255"/>
          <ac:spMkLst>
            <pc:docMk/>
            <pc:sldMk cId="49850153" sldId="261"/>
            <ac:spMk id="4" creationId="{0690AAD6-A19E-FAAF-C277-5829A7D72F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onic_nose" TargetMode="External"/><Relationship Id="rId2" Type="http://schemas.openxmlformats.org/officeDocument/2006/relationships/hyperlink" Target="https://phys.org/news/2009-11-e-nose-scientists-electronic-sniffer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0D2-5EC9-E10E-6DAE-691CA82D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Nose Sensor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3EF8-B679-FF60-9B65-651947383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5201279-C2C0-C9A8-9AEF-F02D2A11A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87" y="1633537"/>
            <a:ext cx="1895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4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FA99-54BE-7C05-C48C-1D874094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Electronic Nose?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8E68-D3D5-7307-8376-1B9E851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Nose mechanism</a:t>
            </a:r>
          </a:p>
          <a:p>
            <a:pPr marL="342900" indent="-342900">
              <a:buAutoNum type="arabicPeriod"/>
            </a:pPr>
            <a:r>
              <a:rPr lang="en-US" sz="1600" dirty="0"/>
              <a:t>Sample Delivery System</a:t>
            </a:r>
          </a:p>
          <a:p>
            <a:pPr marL="342900" indent="-342900">
              <a:buAutoNum type="arabicPeriod"/>
            </a:pPr>
            <a:r>
              <a:rPr lang="en-US" sz="1600" dirty="0"/>
              <a:t>Detection System</a:t>
            </a:r>
          </a:p>
          <a:p>
            <a:pPr marL="342900" indent="-342900">
              <a:buAutoNum type="arabicPeriod"/>
            </a:pPr>
            <a:r>
              <a:rPr lang="en-US" sz="1600" dirty="0"/>
              <a:t>Computing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63B67-4C1B-EA7E-06CF-5ECA9E0D8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electronic nose as the name suggests is a type of a human nose that detects the smell effectively by using the array of gas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electronic nose consists of a mechanism for chemical detection.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D68FD9-D5F1-8233-4F7B-82D533F7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40" y="2979162"/>
            <a:ext cx="3470031" cy="2226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92C0D-6925-4772-0273-DC7BA1028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17" y="4457504"/>
            <a:ext cx="607779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3692-E895-D5A7-EBCA-0B3EF51B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B000-B60A-80D4-97A8-C79C30EF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Monitoring - Can detect gases which human nose couldn't like poisonous gas </a:t>
            </a:r>
            <a:r>
              <a:rPr lang="en-US" dirty="0" err="1"/>
              <a:t>carbonmonoxide</a:t>
            </a:r>
            <a:r>
              <a:rPr lang="en-US" dirty="0"/>
              <a:t>.</a:t>
            </a:r>
          </a:p>
          <a:p>
            <a:r>
              <a:rPr lang="en-US" dirty="0"/>
              <a:t>Medical Diagnosis – Can also be used to deduct disease by sensing blood-glucose levels from one’s breath and sniffing out gut disease by from sample of poops.</a:t>
            </a:r>
          </a:p>
          <a:p>
            <a:r>
              <a:rPr lang="en-US" dirty="0"/>
              <a:t>Food Industry</a:t>
            </a:r>
          </a:p>
          <a:p>
            <a:r>
              <a:rPr lang="en-US" dirty="0"/>
              <a:t>Crime Preventions</a:t>
            </a:r>
          </a:p>
          <a:p>
            <a:r>
              <a:rPr lang="en-US" dirty="0"/>
              <a:t>Quality control labs</a:t>
            </a:r>
          </a:p>
        </p:txBody>
      </p:sp>
    </p:spTree>
    <p:extLst>
      <p:ext uri="{BB962C8B-B14F-4D97-AF65-F5344CB8AC3E}">
        <p14:creationId xmlns:p14="http://schemas.microsoft.com/office/powerpoint/2010/main" val="13483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A0D-54E2-CEB5-D5B5-86944EC6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7E62-BD8D-365F-6BAD-6BB29DE640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References</a:t>
            </a:r>
          </a:p>
          <a:p>
            <a:r>
              <a:rPr lang="en-US" sz="1700" dirty="0">
                <a:hlinkClick r:id="rId2"/>
              </a:rPr>
              <a:t>Research paper - https://link.springer.com/article/10.1007/s00604-006-0623-9</a:t>
            </a:r>
          </a:p>
          <a:p>
            <a:r>
              <a:rPr lang="en-US" sz="1700" dirty="0">
                <a:hlinkClick r:id="rId2"/>
              </a:rPr>
              <a:t>https://phys.org/news/2009-11-e-nose-scientists-electronic-sniffer.html</a:t>
            </a:r>
            <a:endParaRPr lang="en-US" sz="1700" dirty="0"/>
          </a:p>
          <a:p>
            <a:r>
              <a:rPr lang="en-US" sz="1700" dirty="0">
                <a:hlinkClick r:id="rId3"/>
              </a:rPr>
              <a:t>https://en.wikipedia.org/wiki/Electronic_nose</a:t>
            </a:r>
            <a:endParaRPr lang="en-US" sz="1700" dirty="0"/>
          </a:p>
          <a:p>
            <a:r>
              <a:rPr lang="en-US" sz="1700" dirty="0"/>
              <a:t>https://spectrum.ieee.org/meet-the-enose-that-actually-sniffs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AAD6-A19E-FAAF-C277-5829A7D72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85015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84</TotalTime>
  <Words>158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Electronic Nose Sensor </vt:lpstr>
      <vt:lpstr>What is Electronic Nose?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Nose Sensor</dc:title>
  <dc:creator>Rahul Rawat</dc:creator>
  <cp:lastModifiedBy>Rahul Rawat</cp:lastModifiedBy>
  <cp:revision>1</cp:revision>
  <dcterms:created xsi:type="dcterms:W3CDTF">2023-01-18T17:08:49Z</dcterms:created>
  <dcterms:modified xsi:type="dcterms:W3CDTF">2023-01-18T18:33:23Z</dcterms:modified>
</cp:coreProperties>
</file>