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54" r:id="rId1"/>
  </p:sldMasterIdLst>
  <p:notesMasterIdLst>
    <p:notesMasterId r:id="rId2"/>
  </p:notes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4" r:id="rId14"/>
    <p:sldId id="282" r:id="rId15"/>
    <p:sldId id="283" r:id="rId16"/>
    <p:sldId id="285" r:id="rId17"/>
    <p:sldId id="286" r:id="rId18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4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30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3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3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3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57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34" name="Google Shape;58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5" name="Google Shape;59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36" name="Google Shape;60;p1"/>
          <p:cNvSpPr/>
          <p:nvPr/>
        </p:nvSpPr>
        <p:spPr>
          <a:xfrm>
            <a:off x="3341297" y="1190625"/>
            <a:ext cx="2078427" cy="1793384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37" name="Google Shape;61;p1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38" name="Google Shape;62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  <p:pic>
        <p:nvPicPr>
          <p:cNvPr id="2097157" name="Google Shape;63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39" name="Google Shape;64;p1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1</a:t>
            </a:fld>
          </a:p>
        </p:txBody>
      </p:sp>
      <p:sp>
        <p:nvSpPr>
          <p:cNvPr id="1048640" name="Google Shape;66;p1"/>
          <p:cNvSpPr txBox="1"/>
          <p:nvPr/>
        </p:nvSpPr>
        <p:spPr>
          <a:xfrm>
            <a:off x="439350" y="-1794021"/>
            <a:ext cx="11758800" cy="982951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cap="none" sz="18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</a:t>
            </a:r>
            <a:endParaRPr b="0" cap="none" sz="18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cap="none" sz="18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0" cap="none" sz="18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cap="none" sz="18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1" name="Google Shape;69;p1"/>
          <p:cNvSpPr txBox="1"/>
          <p:nvPr/>
        </p:nvSpPr>
        <p:spPr>
          <a:xfrm rot="4469759" flipH="1">
            <a:off x="3987138" y="990556"/>
            <a:ext cx="6916790" cy="463565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cap="none" sz="18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2" name=""/>
          <p:cNvSpPr txBox="1"/>
          <p:nvPr/>
        </p:nvSpPr>
        <p:spPr>
          <a:xfrm>
            <a:off x="876299" y="3313824"/>
            <a:ext cx="8614876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STUDENT NAME: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REGISTER NO: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422K1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8</a:t>
            </a:r>
            <a:r>
              <a:rPr sz="2800" lang="en-US">
                <a:solidFill>
                  <a:srgbClr val="000000"/>
                </a:solidFill>
              </a:rPr>
              <a:t>1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NMID: </a:t>
            </a:r>
            <a:r>
              <a:rPr sz="2800" lang="en-US">
                <a:solidFill>
                  <a:srgbClr val="000000"/>
                </a:solidFill>
              </a:rPr>
              <a:t>6BC9D7D7B019B18BE8E4E6F37541AAE0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DEPARTMENT: II-B.Sc(Computer Science)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COLLEGE : Government Arts and Science College (Co-Education), Avinashi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2" name=""/>
          <p:cNvSpPr txBox="1"/>
          <p:nvPr/>
        </p:nvSpPr>
        <p:spPr>
          <a:xfrm>
            <a:off x="2351784" y="2368042"/>
            <a:ext cx="7458966" cy="2872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Portfolio successfully created and deployed online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Works across devices (desktop, tablet, mobile)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Professional layout with interactive sections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Simple and user-friendly interface</a:t>
            </a:r>
            <a:endParaRPr sz="2800" lang="en-US">
              <a:solidFill>
                <a:srgbClr val="000000"/>
              </a:solidFill>
            </a:endParaRPr>
          </a:p>
          <a:p>
            <a:endParaRPr altLang="en-US" 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3" name=""/>
          <p:cNvSpPr txBox="1"/>
          <p:nvPr/>
        </p:nvSpPr>
        <p:spPr>
          <a:xfrm>
            <a:off x="529924" y="1374140"/>
            <a:ext cx="10054768" cy="42824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The portfolio website solved the challenge of presenting my skills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and achievements dynamically. It reflects my knowledge of frontend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technologies (HTML, CSS, JavaScript) and provides recruiters with a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user-friendly way to explore my profile.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This project improved my skills in UI/UX design, responsive layouts,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and JavaScript interactivity.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"/>
          <p:cNvSpPr txBox="1"/>
          <p:nvPr/>
        </p:nvSpPr>
        <p:spPr>
          <a:xfrm>
            <a:off x="441714" y="486335"/>
            <a:ext cx="6696609" cy="1170940"/>
          </a:xfrm>
          <a:prstGeom prst="rect"/>
        </p:spPr>
        <p:txBody>
          <a:bodyPr rtlCol="0" wrap="square">
            <a:spAutoFit/>
          </a:bodyPr>
          <a:p>
            <a:r>
              <a:rPr sz="7200" lang="en-US">
                <a:solidFill>
                  <a:srgbClr val="000000"/>
                </a:solidFill>
              </a:rPr>
              <a:t>H</a:t>
            </a:r>
            <a:r>
              <a:rPr sz="7200" lang="en-US">
                <a:solidFill>
                  <a:srgbClr val="000000"/>
                </a:solidFill>
              </a:rPr>
              <a:t>o</a:t>
            </a:r>
            <a:r>
              <a:rPr sz="7200" lang="en-US">
                <a:solidFill>
                  <a:srgbClr val="000000"/>
                </a:solidFill>
              </a:rPr>
              <a:t>m</a:t>
            </a:r>
            <a:r>
              <a:rPr sz="72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32">
            <a:off x="1479975" y="1972184"/>
            <a:ext cx="3012466" cy="4210416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"/>
          <p:cNvSpPr txBox="1"/>
          <p:nvPr/>
        </p:nvSpPr>
        <p:spPr>
          <a:xfrm>
            <a:off x="316760" y="653844"/>
            <a:ext cx="5254252" cy="891540"/>
          </a:xfrm>
          <a:prstGeom prst="rect"/>
        </p:spPr>
        <p:txBody>
          <a:bodyPr rtlCol="0" wrap="square">
            <a:spAutoFit/>
          </a:bodyPr>
          <a:p>
            <a:r>
              <a:rPr sz="5400" lang="en-US">
                <a:solidFill>
                  <a:srgbClr val="000000"/>
                </a:solidFill>
              </a:rPr>
              <a:t>About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070054" y="1545383"/>
            <a:ext cx="4421333" cy="5031407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"/>
          <p:cNvSpPr txBox="1"/>
          <p:nvPr/>
        </p:nvSpPr>
        <p:spPr>
          <a:xfrm>
            <a:off x="321932" y="206877"/>
            <a:ext cx="7012325" cy="624840"/>
          </a:xfrm>
          <a:prstGeom prst="rect"/>
        </p:spPr>
        <p:txBody>
          <a:bodyPr rtlCol="0" wrap="square">
            <a:spAutoFit/>
          </a:bodyPr>
          <a:p>
            <a:r>
              <a:rPr sz="3600" lang="en-US">
                <a:solidFill>
                  <a:srgbClr val="000000"/>
                </a:solidFill>
              </a:rPr>
              <a:t>Certificates And Resume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04888" y="1631757"/>
            <a:ext cx="2917032" cy="4705022"/>
          </a:xfrm>
          <a:prstGeom prst="rect"/>
        </p:spPr>
      </p:pic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9137">
            <a:off x="3828669" y="1588065"/>
            <a:ext cx="2673140" cy="4723336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"/>
          <p:cNvSpPr txBox="1"/>
          <p:nvPr/>
        </p:nvSpPr>
        <p:spPr>
          <a:xfrm>
            <a:off x="435290" y="304295"/>
            <a:ext cx="4572000" cy="891540"/>
          </a:xfrm>
          <a:prstGeom prst="rect"/>
        </p:spPr>
        <p:txBody>
          <a:bodyPr rtlCol="0" wrap="square">
            <a:spAutoFit/>
          </a:bodyPr>
          <a:p>
            <a:r>
              <a:rPr sz="5400" lang="en-US">
                <a:solidFill>
                  <a:srgbClr val="000000"/>
                </a:solidFill>
              </a:rPr>
              <a:t>Contact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7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796777" y="1195835"/>
            <a:ext cx="3299222" cy="5232332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object 3"/>
          <p:cNvGrpSpPr/>
          <p:nvPr/>
        </p:nvGrpSpPr>
        <p:grpSpPr>
          <a:xfrm>
            <a:off x="-90274" y="66323"/>
            <a:ext cx="13388891" cy="6817007"/>
            <a:chOff x="7443849" y="0"/>
            <a:chExt cx="4752975" cy="6863080"/>
          </a:xfrm>
        </p:grpSpPr>
        <p:sp>
          <p:nvSpPr>
            <p:cNvPr id="104859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59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0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6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7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8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09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2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3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703" name=""/>
          <p:cNvSpPr txBox="1"/>
          <p:nvPr/>
        </p:nvSpPr>
        <p:spPr>
          <a:xfrm>
            <a:off x="447675" y="2274409"/>
            <a:ext cx="7082291" cy="9296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Interactive Portfolio Website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using HTML, CSS, and JavaScript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3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Google Shape;72;p2"/>
          <p:cNvSpPr/>
          <p:nvPr/>
        </p:nvSpPr>
        <p:spPr>
          <a:xfrm>
            <a:off x="-76200" y="28579"/>
            <a:ext cx="12496800" cy="6858000"/>
          </a:xfrm>
          <a:custGeom>
            <a:avLst/>
            <a:ah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" name="Google Shape;73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48612" name="Google Shape;74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3" name="Google Shape;75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4" name="Google Shape;76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5" name="Google Shape;77;p2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ah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6" name="Google Shape;78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7" name="Google Shape;79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8" name="Google Shape;80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9" name="Google Shape;81;p2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ah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20" name="Google Shape;82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21" name="Google Shape;83;p2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2" name="Google Shape;84;p2"/>
          <p:cNvSpPr txBox="1"/>
          <p:nvPr/>
        </p:nvSpPr>
        <p:spPr>
          <a:xfrm>
            <a:off x="752475" y="6486037"/>
            <a:ext cx="1773600" cy="166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23" name="Google Shape;85;p2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4" name="Google Shape;86;p2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4" name="Google Shape;87;p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  <a:noFill/>
          <a:ln>
            <a:noFill/>
          </a:ln>
        </p:spPr>
      </p:pic>
      <p:grpSp>
        <p:nvGrpSpPr>
          <p:cNvPr id="25" name="Google Shape;88;p2"/>
          <p:cNvGrpSpPr/>
          <p:nvPr/>
        </p:nvGrpSpPr>
        <p:grpSpPr>
          <a:xfrm>
            <a:off x="47625" y="3819523"/>
            <a:ext cx="4124325" cy="3009897"/>
            <a:chOff x="47625" y="3819523"/>
            <a:chExt cx="4124325" cy="3009897"/>
          </a:xfrm>
        </p:grpSpPr>
        <p:pic>
          <p:nvPicPr>
            <p:cNvPr id="2097155" name="Google Shape;89;p2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 l="0" t="0" r="0" b="0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  <a:noFill/>
            <a:ln>
              <a:noFill/>
            </a:ln>
          </p:spPr>
        </p:pic>
        <p:pic>
          <p:nvPicPr>
            <p:cNvPr id="2097156" name="Google Shape;90;p2"/>
            <p:cNvPicPr preferRelativeResize="0">
              <a:picLocks/>
            </p:cNvPicPr>
            <p:nvPr/>
          </p:nvPicPr>
          <p:blipFill>
            <a:blip/>
          </p:blipFill>
          <p:spPr>
            <a:xfrm>
              <a:off x="47625" y="3819523"/>
              <a:ext cx="1733550" cy="3009898"/>
            </a:xfrm>
            <a:prstGeom prst="rect"/>
            <a:noFill/>
            <a:ln>
              <a:noFill/>
            </a:ln>
          </p:spPr>
        </p:pic>
      </p:grpSp>
      <p:sp>
        <p:nvSpPr>
          <p:cNvPr id="1048625" name="Google Shape;91;p2"/>
          <p:cNvSpPr txBox="1"/>
          <p:nvPr>
            <p:ph type="title"/>
          </p:nvPr>
        </p:nvSpPr>
        <p:spPr>
          <a:xfrm>
            <a:off x="739775" y="445388"/>
            <a:ext cx="2357100" cy="1461125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</a:p>
        </p:txBody>
      </p:sp>
      <p:sp>
        <p:nvSpPr>
          <p:cNvPr id="1048626" name="Google Shape;92;p2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</a:p>
        </p:txBody>
      </p:sp>
      <p:sp>
        <p:nvSpPr>
          <p:cNvPr id="1048627" name="Google Shape;93;p2"/>
          <p:cNvSpPr txBox="1"/>
          <p:nvPr/>
        </p:nvSpPr>
        <p:spPr>
          <a:xfrm>
            <a:off x="1428973" y="1220675"/>
            <a:ext cx="6295800" cy="4396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28" name="Google Shape;94;p2"/>
          <p:cNvSpPr txBox="1"/>
          <p:nvPr/>
        </p:nvSpPr>
        <p:spPr>
          <a:xfrm rot="10800000" flipH="1">
            <a:off x="10900" y="1191206"/>
            <a:ext cx="12192000" cy="3860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57450" y="575055"/>
            <a:ext cx="6839506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</a:t>
            </a:r>
            <a:r>
              <a:rPr dirty="0" sz="4250" lang="en-US" spc="10"/>
              <a:t>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704" name=""/>
          <p:cNvSpPr txBox="1"/>
          <p:nvPr/>
        </p:nvSpPr>
        <p:spPr>
          <a:xfrm>
            <a:off x="499813" y="2019300"/>
            <a:ext cx="7491661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Traditional resumes and academic records do not fully reflect a student’s technical skills, creativity, and practical projects. A digital portfolio bridges this gap by showcasing skills and achievements in an interactive way.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707" name=""/>
          <p:cNvSpPr txBox="1"/>
          <p:nvPr/>
        </p:nvSpPr>
        <p:spPr>
          <a:xfrm>
            <a:off x="200785" y="2125980"/>
            <a:ext cx="8989733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project is a Digital Portfolio Website that highlights technical skills, academic background, certifications, and projects. It serves as a personal branding tool for students and professionals to present their capabilities effectively.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8" name=""/>
          <p:cNvSpPr txBox="1"/>
          <p:nvPr/>
        </p:nvSpPr>
        <p:spPr>
          <a:xfrm rot="21600000">
            <a:off x="233981" y="1706880"/>
            <a:ext cx="10960130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1Recruiters &amp; Hiring Managers → To evaluate my skills, projects,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and certifications.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2.Clients / Companies → To contact me for freelance or job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opportunities.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3.Peers &amp; Developers → To get inspired or collaborate on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projects.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4.Myself → To maintain a digital identity showcasing my career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journey.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9" name=""/>
          <p:cNvSpPr txBox="1"/>
          <p:nvPr/>
        </p:nvSpPr>
        <p:spPr>
          <a:xfrm>
            <a:off x="3003694" y="2146934"/>
            <a:ext cx="8013410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Frontend: HTML5, CSS3, JavaScript (Vanilla JS).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Design: Responsive layout, animations, modal popups.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Hosting: Online platforms (GitHub Pages / Netlify / Vercel).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Assets: Postimages for certificates, resume, and profile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images.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10" name=""/>
          <p:cNvSpPr txBox="1"/>
          <p:nvPr/>
        </p:nvSpPr>
        <p:spPr>
          <a:xfrm>
            <a:off x="492242" y="1657669"/>
            <a:ext cx="7811795" cy="2453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Clean and modern user interface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Sections for Skills, Projects, Certificates, and Contact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Mobile-first responsive design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Smooth transitions and animations</a:t>
            </a:r>
            <a:endParaRPr sz="2800" lang="en-US">
              <a:solidFill>
                <a:srgbClr val="000000"/>
              </a:solidFill>
            </a:endParaRPr>
          </a:p>
          <a:p>
            <a:endParaRPr altLang="en-US"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711" name=""/>
          <p:cNvSpPr txBox="1"/>
          <p:nvPr/>
        </p:nvSpPr>
        <p:spPr>
          <a:xfrm>
            <a:off x="541841" y="1884378"/>
            <a:ext cx="10193379" cy="2606040"/>
          </a:xfrm>
          <a:prstGeom prst="rect"/>
        </p:spPr>
        <p:txBody>
          <a:bodyPr rtlCol="0" wrap="square">
            <a:spAutoFit/>
          </a:bodyPr>
          <a:p>
            <a:r>
              <a:rPr altLang="en-US" sz="2800" lang="en-US">
                <a:solidFill>
                  <a:srgbClr val="000000"/>
                </a:solidFill>
              </a:rPr>
              <a:t>✅ Responsive design with mobile-first approach.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US" sz="2800" lang="en-US">
                <a:solidFill>
                  <a:srgbClr val="000000"/>
                </a:solidFill>
              </a:rPr>
              <a:t>✅ Modal popup for certificates and resume.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US" sz="2800" lang="en-US">
                <a:solidFill>
                  <a:srgbClr val="000000"/>
                </a:solidFill>
              </a:rPr>
              <a:t>✅ Hover animations on skills and profile image.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US" sz="2800" lang="en-US">
                <a:solidFill>
                  <a:srgbClr val="000000"/>
                </a:solidFill>
              </a:rPr>
              <a:t>✅ Contact form with name, email, phone, and project details.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US" sz="2800" lang="en-US">
                <a:solidFill>
                  <a:srgbClr val="000000"/>
                </a:solidFill>
              </a:rPr>
              <a:t>✅ Fixed navigation bar with smooth scrolling.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US" sz="2800" lang="en-US">
                <a:solidFill>
                  <a:srgbClr val="000000"/>
                </a:solidFill>
              </a:rPr>
              <a:t>✅ Dark modern theme with glowing accent colors.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V2338</dc:creator>
  <dcterms:created xsi:type="dcterms:W3CDTF">2025-09-04T16:04:41Z</dcterms:created>
  <dcterms:modified xsi:type="dcterms:W3CDTF">2025-09-05T14:46:08Z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673a1f4433874e199fa8e8aa6b05b0ea</vt:lpwstr>
  </property>
</Properties>
</file>