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07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1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6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7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83923F-9E55-47AF-A529-7A503E4667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839-017E-41D4-B031-1C7A774E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4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B9F3-1954-4C5D-839E-36CEDDF2B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injuries in crashes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2904-6FAA-42B0-A2EB-271DFF50C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Raybon</a:t>
            </a:r>
          </a:p>
        </p:txBody>
      </p:sp>
    </p:spTree>
    <p:extLst>
      <p:ext uri="{BB962C8B-B14F-4D97-AF65-F5344CB8AC3E}">
        <p14:creationId xmlns:p14="http://schemas.microsoft.com/office/powerpoint/2010/main" val="133705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7C8E-3067-4C16-88CA-D508B7A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F288-54AE-4F06-A77C-5474EA6A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3322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Data contains information about every traffic crash in the jurisdiction of Chicago Police Department</a:t>
            </a:r>
          </a:p>
          <a:p>
            <a:r>
              <a:rPr lang="en-US" dirty="0"/>
              <a:t>Data spans between early 2013 and late 2022</a:t>
            </a:r>
          </a:p>
          <a:p>
            <a:r>
              <a:rPr lang="en-US" dirty="0"/>
              <a:t>Contains several columns, including number of injuries, type of injuries, posted speed limit, weather/light/road condition, crash type, latitude/longitude, etc.</a:t>
            </a:r>
          </a:p>
          <a:p>
            <a:r>
              <a:rPr lang="en-US" dirty="0"/>
              <a:t>Total data dimensions were 49 x 672276</a:t>
            </a:r>
          </a:p>
          <a:p>
            <a:r>
              <a:rPr lang="en-US" dirty="0"/>
              <a:t>Decided to do a Classification Decision Tree model in Spark with </a:t>
            </a:r>
            <a:r>
              <a:rPr lang="en-US" dirty="0" err="1"/>
              <a:t>MLLib</a:t>
            </a:r>
            <a:r>
              <a:rPr lang="en-US" dirty="0"/>
              <a:t> with a 70/30 split</a:t>
            </a:r>
          </a:p>
          <a:p>
            <a:r>
              <a:rPr lang="en-US" dirty="0"/>
              <a:t>Created column that contained y/n depending on if </a:t>
            </a:r>
            <a:r>
              <a:rPr lang="en-US" dirty="0" err="1"/>
              <a:t>TotalInjuries</a:t>
            </a:r>
            <a:r>
              <a:rPr lang="en-US" dirty="0"/>
              <a:t> value was greater than 0 for model to predict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4967-F94F-4D41-B9E2-C27E3D96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Indexers for Categorical 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F6662F-F93B-46C4-AD03-AFB9E0527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123221"/>
            <a:ext cx="8947150" cy="2054595"/>
          </a:xfrm>
        </p:spPr>
      </p:pic>
    </p:spTree>
    <p:extLst>
      <p:ext uri="{BB962C8B-B14F-4D97-AF65-F5344CB8AC3E}">
        <p14:creationId xmlns:p14="http://schemas.microsoft.com/office/powerpoint/2010/main" val="389651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DCBE-213F-4DE2-B6D8-74EFB0C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features, pipeline, and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A8BD62-12EE-4677-8DCA-92EEE5984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38" y="2453950"/>
            <a:ext cx="10794365" cy="3582955"/>
          </a:xfrm>
        </p:spPr>
      </p:pic>
    </p:spTree>
    <p:extLst>
      <p:ext uri="{BB962C8B-B14F-4D97-AF65-F5344CB8AC3E}">
        <p14:creationId xmlns:p14="http://schemas.microsoft.com/office/powerpoint/2010/main" val="31491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BB6B-F3C2-4CF9-872E-37F2E71C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accuracy of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A06D1-B099-47B2-8A76-C798DC818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54" y="2939143"/>
            <a:ext cx="11646319" cy="2659224"/>
          </a:xfrm>
        </p:spPr>
      </p:pic>
    </p:spTree>
    <p:extLst>
      <p:ext uri="{BB962C8B-B14F-4D97-AF65-F5344CB8AC3E}">
        <p14:creationId xmlns:p14="http://schemas.microsoft.com/office/powerpoint/2010/main" val="417109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9902-BCA4-4BEF-9057-43745FC2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Classification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9A80-F4F1-4B6F-813B-A6469B80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90796"/>
            <a:ext cx="8947150" cy="3919446"/>
          </a:xfrm>
        </p:spPr>
      </p:pic>
    </p:spTree>
    <p:extLst>
      <p:ext uri="{BB962C8B-B14F-4D97-AF65-F5344CB8AC3E}">
        <p14:creationId xmlns:p14="http://schemas.microsoft.com/office/powerpoint/2010/main" val="231060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A3DE-A09A-430C-B1A7-9728AD54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Representation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0AAEDA-44F4-49C8-98B6-BA0D5BDB7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94" y="2052638"/>
            <a:ext cx="6545388" cy="4195762"/>
          </a:xfrm>
        </p:spPr>
      </p:pic>
    </p:spTree>
    <p:extLst>
      <p:ext uri="{BB962C8B-B14F-4D97-AF65-F5344CB8AC3E}">
        <p14:creationId xmlns:p14="http://schemas.microsoft.com/office/powerpoint/2010/main" val="23706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C458-3CDD-4909-8FAA-5AB14239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0A78D3-BC05-4B8D-AED4-D4AEC3F0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238" y="2907506"/>
            <a:ext cx="2781300" cy="2486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07E13-4038-47FE-9612-66DD91AE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075577"/>
            <a:ext cx="8972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8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F349E-F3E3-4A69-AF88-19018FBD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" y="1937376"/>
            <a:ext cx="5543550" cy="423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00F4E-217E-4DBB-BB99-579705072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86" y="1985000"/>
            <a:ext cx="5553075" cy="41433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5F5498D-15A3-4279-A364-1361E38B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9" y="116550"/>
            <a:ext cx="8515834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Mapping crashes with/without injuries by latitude/longitude w/ density plot overlay in RStudio for fun</a:t>
            </a:r>
          </a:p>
        </p:txBody>
      </p:sp>
    </p:spTree>
    <p:extLst>
      <p:ext uri="{BB962C8B-B14F-4D97-AF65-F5344CB8AC3E}">
        <p14:creationId xmlns:p14="http://schemas.microsoft.com/office/powerpoint/2010/main" val="1419906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12351</TotalTime>
  <Words>149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Predicting injuries in crashes in Chicago</vt:lpstr>
      <vt:lpstr>Data</vt:lpstr>
      <vt:lpstr>String Indexers for Categorical Variables</vt:lpstr>
      <vt:lpstr>Creating features, pipeline, and model</vt:lpstr>
      <vt:lpstr>Overall accuracy of model</vt:lpstr>
      <vt:lpstr>Raw Classification Tree</vt:lpstr>
      <vt:lpstr>Graphic Representation</vt:lpstr>
      <vt:lpstr>Feature Importance</vt:lpstr>
      <vt:lpstr>Mapping crashes with/without injuries by latitude/longitude w/ density plot overlay in RStudio for fun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Chicago  traffic injuries</dc:title>
  <dc:creator>Raybon, Richard</dc:creator>
  <cp:lastModifiedBy>Raybon, Richard</cp:lastModifiedBy>
  <cp:revision>4</cp:revision>
  <dcterms:created xsi:type="dcterms:W3CDTF">2022-12-06T04:33:30Z</dcterms:created>
  <dcterms:modified xsi:type="dcterms:W3CDTF">2022-12-14T18:24:58Z</dcterms:modified>
</cp:coreProperties>
</file>