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ms.gov/medicare/quality-initiatives-patient-assessment-instruments/pqrs/analysisandpayment.html" TargetMode="External"/><Relationship Id="rId3" Type="http://schemas.openxmlformats.org/officeDocument/2006/relationships/hyperlink" Target="https://www.cms.gov/medicare/quality-initiatives-patient-assessment-instruments/pqrs/analysisandpayment.html" TargetMode="External"/><Relationship Id="rId4" Type="http://schemas.openxmlformats.org/officeDocument/2006/relationships/image" Target="../media/image40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ms.gov/Medicare/Quality-Initiatives-Patient-Assessment-Instruments/PQRS/Qualified-Clinical-Data-Registry-Reporting.html" TargetMode="External"/><Relationship Id="rId3" Type="http://schemas.openxmlformats.org/officeDocument/2006/relationships/image" Target="../media/image44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ms.gov/Medicare/Quality-Initiatives-Patient-Assessment-Instruments/PQRS/index.html" TargetMode="External"/><Relationship Id="rId3" Type="http://schemas.openxmlformats.org/officeDocument/2006/relationships/hyperlink" Target="https://www.cms.gov/Medicare/Quality-Initiatives-Patient-Assessment-Instruments/PQRS/index.html" TargetMode="External"/><Relationship Id="rId4" Type="http://schemas.openxmlformats.org/officeDocument/2006/relationships/image" Target="../media/image3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28047" y="3779306"/>
            <a:ext cx="7328852" cy="0"/>
          </a:xfrm>
          <a:custGeom>
            <a:avLst/>
            <a:gdLst/>
            <a:ahLst/>
            <a:cxnLst/>
            <a:rect l="l" t="t" r="r" b="b"/>
            <a:pathLst>
              <a:path w="7328852" h="0">
                <a:moveTo>
                  <a:pt x="0" y="0"/>
                </a:moveTo>
                <a:lnTo>
                  <a:pt x="7328852" y="0"/>
                </a:lnTo>
              </a:path>
            </a:pathLst>
          </a:custGeom>
          <a:ln w="1397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0999" y="2402702"/>
            <a:ext cx="2704157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dirty="0" smtClean="0" sz="4400" spc="-14" b="1">
                <a:latin typeface="Arial"/>
                <a:cs typeface="Arial"/>
              </a:rPr>
              <a:t>P</a:t>
            </a:r>
            <a:r>
              <a:rPr dirty="0" smtClean="0" sz="4400" spc="14" b="1">
                <a:latin typeface="Arial"/>
                <a:cs typeface="Arial"/>
              </a:rPr>
              <a:t>h</a:t>
            </a:r>
            <a:r>
              <a:rPr dirty="0" smtClean="0" sz="4400" spc="-100" b="1">
                <a:latin typeface="Arial"/>
                <a:cs typeface="Arial"/>
              </a:rPr>
              <a:t>y</a:t>
            </a:r>
            <a:r>
              <a:rPr dirty="0" smtClean="0" sz="4400" spc="4" b="1">
                <a:latin typeface="Arial"/>
                <a:cs typeface="Arial"/>
              </a:rPr>
              <a:t>sician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6659" y="2402702"/>
            <a:ext cx="2006035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dirty="0" smtClean="0" sz="4400" spc="4" b="1">
                <a:latin typeface="Arial"/>
                <a:cs typeface="Arial"/>
              </a:rPr>
              <a:t>Q</a:t>
            </a:r>
            <a:r>
              <a:rPr dirty="0" smtClean="0" sz="4400" spc="14" b="1">
                <a:latin typeface="Arial"/>
                <a:cs typeface="Arial"/>
              </a:rPr>
              <a:t>u</a:t>
            </a:r>
            <a:r>
              <a:rPr dirty="0" smtClean="0" sz="4400" spc="4" b="1">
                <a:latin typeface="Arial"/>
                <a:cs typeface="Arial"/>
              </a:rPr>
              <a:t>ali</a:t>
            </a:r>
            <a:r>
              <a:rPr dirty="0" smtClean="0" sz="4400" spc="14" b="1">
                <a:latin typeface="Arial"/>
                <a:cs typeface="Arial"/>
              </a:rPr>
              <a:t>t</a:t>
            </a:r>
            <a:r>
              <a:rPr dirty="0" smtClean="0" sz="4400" spc="0" b="1"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9639" y="2402702"/>
            <a:ext cx="2749505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dirty="0" smtClean="0" sz="4400" spc="-4" b="1">
                <a:latin typeface="Arial"/>
                <a:cs typeface="Arial"/>
              </a:rPr>
              <a:t>R</a:t>
            </a:r>
            <a:r>
              <a:rPr dirty="0" smtClean="0" sz="4400" spc="4" b="1">
                <a:latin typeface="Arial"/>
                <a:cs typeface="Arial"/>
              </a:rPr>
              <a:t>e</a:t>
            </a:r>
            <a:r>
              <a:rPr dirty="0" smtClean="0" sz="4400" spc="14" b="1">
                <a:latin typeface="Arial"/>
                <a:cs typeface="Arial"/>
              </a:rPr>
              <a:t>p</a:t>
            </a:r>
            <a:r>
              <a:rPr dirty="0" smtClean="0" sz="4400" spc="14" b="1">
                <a:latin typeface="Arial"/>
                <a:cs typeface="Arial"/>
              </a:rPr>
              <a:t>o</a:t>
            </a:r>
            <a:r>
              <a:rPr dirty="0" smtClean="0" sz="4400" spc="-14" b="1">
                <a:latin typeface="Arial"/>
                <a:cs typeface="Arial"/>
              </a:rPr>
              <a:t>r</a:t>
            </a:r>
            <a:r>
              <a:rPr dirty="0" smtClean="0" sz="4400" spc="14" b="1">
                <a:latin typeface="Arial"/>
                <a:cs typeface="Arial"/>
              </a:rPr>
              <a:t>t</a:t>
            </a:r>
            <a:r>
              <a:rPr dirty="0" smtClean="0" sz="4400" spc="4" b="1">
                <a:latin typeface="Arial"/>
                <a:cs typeface="Arial"/>
              </a:rPr>
              <a:t>i</a:t>
            </a:r>
            <a:r>
              <a:rPr dirty="0" smtClean="0" sz="4400" spc="14" b="1">
                <a:latin typeface="Arial"/>
                <a:cs typeface="Arial"/>
              </a:rPr>
              <a:t>n</a:t>
            </a:r>
            <a:r>
              <a:rPr dirty="0" smtClean="0" sz="4400" spc="0" b="1"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3275" y="3074832"/>
            <a:ext cx="2081726" cy="58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dirty="0" smtClean="0" sz="4400" spc="-14" b="1">
                <a:latin typeface="Arial"/>
                <a:cs typeface="Arial"/>
              </a:rPr>
              <a:t>S</a:t>
            </a:r>
            <a:r>
              <a:rPr dirty="0" smtClean="0" sz="4400" spc="-100" b="1">
                <a:latin typeface="Arial"/>
                <a:cs typeface="Arial"/>
              </a:rPr>
              <a:t>y</a:t>
            </a:r>
            <a:r>
              <a:rPr dirty="0" smtClean="0" sz="4400" spc="4" b="1">
                <a:latin typeface="Arial"/>
                <a:cs typeface="Arial"/>
              </a:rPr>
              <a:t>s</a:t>
            </a:r>
            <a:r>
              <a:rPr dirty="0" smtClean="0" sz="4400" spc="14" b="1">
                <a:latin typeface="Arial"/>
                <a:cs typeface="Arial"/>
              </a:rPr>
              <a:t>t</a:t>
            </a:r>
            <a:r>
              <a:rPr dirty="0" smtClean="0" sz="4400" spc="4" b="1">
                <a:latin typeface="Arial"/>
                <a:cs typeface="Arial"/>
              </a:rPr>
              <a:t>e</a:t>
            </a:r>
            <a:r>
              <a:rPr dirty="0" smtClean="0" sz="4400" spc="0" b="1">
                <a:latin typeface="Arial"/>
                <a:cs typeface="Arial"/>
              </a:rPr>
              <a:t>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564" y="3074832"/>
            <a:ext cx="2058020" cy="58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dirty="0" smtClean="0" sz="4400" spc="14" b="1">
                <a:latin typeface="Arial"/>
                <a:cs typeface="Arial"/>
              </a:rPr>
              <a:t>(</a:t>
            </a:r>
            <a:r>
              <a:rPr dirty="0" smtClean="0" sz="4400" spc="-14" b="1">
                <a:latin typeface="Arial"/>
                <a:cs typeface="Arial"/>
              </a:rPr>
              <a:t>P</a:t>
            </a:r>
            <a:r>
              <a:rPr dirty="0" smtClean="0" sz="4400" spc="4" b="1">
                <a:latin typeface="Arial"/>
                <a:cs typeface="Arial"/>
              </a:rPr>
              <a:t>Q</a:t>
            </a:r>
            <a:r>
              <a:rPr dirty="0" smtClean="0" sz="4400" spc="-4" b="1">
                <a:latin typeface="Arial"/>
                <a:cs typeface="Arial"/>
              </a:rPr>
              <a:t>R</a:t>
            </a:r>
            <a:r>
              <a:rPr dirty="0" smtClean="0" sz="4400" spc="-14" b="1">
                <a:latin typeface="Arial"/>
                <a:cs typeface="Arial"/>
              </a:rPr>
              <a:t>S)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3957" y="4176143"/>
            <a:ext cx="2911125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9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dirty="0" smtClean="0" sz="2400" spc="-9">
                <a:solidFill>
                  <a:srgbClr val="7E7E7E"/>
                </a:solidFill>
                <a:latin typeface="Arial"/>
                <a:cs typeface="Arial"/>
              </a:rPr>
              <a:t>re</a:t>
            </a:r>
            <a:r>
              <a:rPr dirty="0" smtClean="0" sz="2400" spc="19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dirty="0" smtClean="0" sz="2400" spc="-9">
                <a:solidFill>
                  <a:srgbClr val="7E7E7E"/>
                </a:solidFill>
                <a:latin typeface="Arial"/>
                <a:cs typeface="Arial"/>
              </a:rPr>
              <a:t>en</a:t>
            </a:r>
            <a:r>
              <a:rPr dirty="0" smtClean="0" sz="2400" spc="14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dirty="0" smtClean="0" sz="2400" spc="-9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dirty="0" smtClean="0" sz="2400" spc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dirty="0" smtClean="0" sz="2400" spc="-184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400" spc="9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dirty="0" smtClean="0" sz="2400" spc="4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dirty="0" smtClean="0" sz="2400" spc="-54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dirty="0" smtClean="0" sz="2400" spc="-9">
                <a:solidFill>
                  <a:srgbClr val="7E7E7E"/>
                </a:solidFill>
                <a:latin typeface="Arial"/>
                <a:cs typeface="Arial"/>
              </a:rPr>
              <a:t>andr</a:t>
            </a:r>
            <a:r>
              <a:rPr dirty="0" smtClean="0" sz="2400" spc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946" y="4176143"/>
            <a:ext cx="999173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29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dirty="0" smtClean="0" sz="2400" spc="-9">
                <a:solidFill>
                  <a:srgbClr val="7E7E7E"/>
                </a:solidFill>
                <a:latin typeface="Arial"/>
                <a:cs typeface="Arial"/>
              </a:rPr>
              <a:t>ugge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2920" y="6452990"/>
            <a:ext cx="206158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047" y="3709456"/>
            <a:ext cx="732885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4755" y="168817"/>
            <a:ext cx="802293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 b="1">
                <a:latin typeface="Arial"/>
                <a:cs typeface="Arial"/>
              </a:rPr>
              <a:t>G</a:t>
            </a:r>
            <a:r>
              <a:rPr dirty="0" smtClean="0" sz="3200" spc="14" b="1">
                <a:latin typeface="Arial"/>
                <a:cs typeface="Arial"/>
              </a:rPr>
              <a:t>r</a:t>
            </a:r>
            <a:r>
              <a:rPr dirty="0" smtClean="0" sz="3200" spc="-14" b="1">
                <a:latin typeface="Arial"/>
                <a:cs typeface="Arial"/>
              </a:rPr>
              <a:t>ou</a:t>
            </a:r>
            <a:r>
              <a:rPr dirty="0" smtClean="0" sz="3200" spc="0" b="1">
                <a:latin typeface="Arial"/>
                <a:cs typeface="Arial"/>
              </a:rPr>
              <a:t>p</a:t>
            </a:r>
            <a:r>
              <a:rPr dirty="0" smtClean="0" sz="3200" spc="0" b="1">
                <a:latin typeface="Arial"/>
                <a:cs typeface="Arial"/>
              </a:rPr>
              <a:t> </a:t>
            </a:r>
            <a:r>
              <a:rPr dirty="0" smtClean="0" sz="3200" spc="-14" b="1">
                <a:latin typeface="Arial"/>
                <a:cs typeface="Arial"/>
              </a:rPr>
              <a:t>P</a:t>
            </a:r>
            <a:r>
              <a:rPr dirty="0" smtClean="0" sz="3200" spc="14" b="1">
                <a:latin typeface="Arial"/>
                <a:cs typeface="Arial"/>
              </a:rPr>
              <a:t>r</a:t>
            </a:r>
            <a:r>
              <a:rPr dirty="0" smtClean="0" sz="3200" spc="-14" b="1">
                <a:latin typeface="Arial"/>
                <a:cs typeface="Arial"/>
              </a:rPr>
              <a:t>a</a:t>
            </a:r>
            <a:r>
              <a:rPr dirty="0" smtClean="0" sz="3200" spc="-19" b="1">
                <a:latin typeface="Arial"/>
                <a:cs typeface="Arial"/>
              </a:rPr>
              <a:t>c</a:t>
            </a:r>
            <a:r>
              <a:rPr dirty="0" smtClean="0" sz="3200" spc="14" b="1">
                <a:latin typeface="Arial"/>
                <a:cs typeface="Arial"/>
              </a:rPr>
              <a:t>t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c</a:t>
            </a:r>
            <a:r>
              <a:rPr dirty="0" smtClean="0" sz="3200" spc="0" b="1">
                <a:latin typeface="Arial"/>
                <a:cs typeface="Arial"/>
              </a:rPr>
              <a:t>e</a:t>
            </a:r>
            <a:r>
              <a:rPr dirty="0" smtClean="0" sz="3200" spc="0" b="1">
                <a:latin typeface="Arial"/>
                <a:cs typeface="Arial"/>
              </a:rPr>
              <a:t> </a:t>
            </a:r>
            <a:r>
              <a:rPr dirty="0" smtClean="0" sz="3200" spc="-9" b="1">
                <a:latin typeface="Arial"/>
                <a:cs typeface="Arial"/>
              </a:rPr>
              <a:t>R</a:t>
            </a:r>
            <a:r>
              <a:rPr dirty="0" smtClean="0" sz="3200" spc="-14" b="1">
                <a:latin typeface="Arial"/>
                <a:cs typeface="Arial"/>
              </a:rPr>
              <a:t>epo</a:t>
            </a:r>
            <a:r>
              <a:rPr dirty="0" smtClean="0" sz="3200" spc="14" b="1">
                <a:latin typeface="Arial"/>
                <a:cs typeface="Arial"/>
              </a:rPr>
              <a:t>r</a:t>
            </a:r>
            <a:r>
              <a:rPr dirty="0" smtClean="0" sz="3200" spc="14" b="1">
                <a:latin typeface="Arial"/>
                <a:cs typeface="Arial"/>
              </a:rPr>
              <a:t>t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n</a:t>
            </a:r>
            <a:r>
              <a:rPr dirty="0" smtClean="0" sz="3200" spc="0" b="1">
                <a:latin typeface="Arial"/>
                <a:cs typeface="Arial"/>
              </a:rPr>
              <a:t>g</a:t>
            </a:r>
            <a:r>
              <a:rPr dirty="0" smtClean="0" sz="3200" spc="0" b="1">
                <a:latin typeface="Arial"/>
                <a:cs typeface="Arial"/>
              </a:rPr>
              <a:t> </a:t>
            </a:r>
            <a:r>
              <a:rPr dirty="0" smtClean="0" sz="3200" spc="-9" b="1">
                <a:latin typeface="Arial"/>
                <a:cs typeface="Arial"/>
              </a:rPr>
              <a:t>O</a:t>
            </a:r>
            <a:r>
              <a:rPr dirty="0" smtClean="0" sz="3200" spc="-14" b="1">
                <a:latin typeface="Arial"/>
                <a:cs typeface="Arial"/>
              </a:rPr>
              <a:t>p</a:t>
            </a:r>
            <a:r>
              <a:rPr dirty="0" smtClean="0" sz="3200" spc="14" b="1">
                <a:latin typeface="Arial"/>
                <a:cs typeface="Arial"/>
              </a:rPr>
              <a:t>t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o</a:t>
            </a:r>
            <a:r>
              <a:rPr dirty="0" smtClean="0" sz="3200" spc="0" b="1">
                <a:latin typeface="Arial"/>
                <a:cs typeface="Arial"/>
              </a:rPr>
              <a:t>n</a:t>
            </a:r>
            <a:r>
              <a:rPr dirty="0" smtClean="0" sz="3200" spc="-34" b="1">
                <a:latin typeface="Arial"/>
                <a:cs typeface="Arial"/>
              </a:rPr>
              <a:t> </a:t>
            </a:r>
            <a:r>
              <a:rPr dirty="0" smtClean="0" sz="3200" spc="14" b="1">
                <a:latin typeface="Arial"/>
                <a:cs typeface="Arial"/>
              </a:rPr>
              <a:t>(</a:t>
            </a:r>
            <a:r>
              <a:rPr dirty="0" smtClean="0" sz="3200" spc="-9" b="1">
                <a:latin typeface="Arial"/>
                <a:cs typeface="Arial"/>
              </a:rPr>
              <a:t>G</a:t>
            </a:r>
            <a:r>
              <a:rPr dirty="0" smtClean="0" sz="3200" spc="-14" b="1">
                <a:latin typeface="Arial"/>
                <a:cs typeface="Arial"/>
              </a:rPr>
              <a:t>P</a:t>
            </a:r>
            <a:r>
              <a:rPr dirty="0" smtClean="0" sz="3200" spc="-9" b="1">
                <a:latin typeface="Arial"/>
                <a:cs typeface="Arial"/>
              </a:rPr>
              <a:t>R</a:t>
            </a:r>
            <a:r>
              <a:rPr dirty="0" smtClean="0" sz="3200" spc="-9" b="1">
                <a:latin typeface="Arial"/>
                <a:cs typeface="Arial"/>
              </a:rPr>
              <a:t>O</a:t>
            </a:r>
            <a:r>
              <a:rPr dirty="0" smtClean="0" sz="3200" spc="0" b="1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165" y="1160155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277" y="1160155"/>
            <a:ext cx="5570354" cy="2358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65"/>
              </a:lnSpc>
              <a:spcBef>
                <a:spcPts val="128"/>
              </a:spcBef>
            </a:pPr>
            <a:r>
              <a:rPr dirty="0" smtClean="0" sz="2400" spc="-25">
                <a:latin typeface="Arial"/>
                <a:cs typeface="Arial"/>
              </a:rPr>
              <a:t>A</a:t>
            </a:r>
            <a:r>
              <a:rPr dirty="0" smtClean="0" sz="2400" spc="-19">
                <a:latin typeface="Arial"/>
                <a:cs typeface="Arial"/>
              </a:rPr>
              <a:t>v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ab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repor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han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144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f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  <a:p>
            <a:pPr marL="236787" marR="22974">
              <a:lnSpc>
                <a:spcPct val="101725"/>
              </a:lnSpc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291">
                <a:latin typeface="Calibri"/>
                <a:cs typeface="Calibri"/>
              </a:rPr>
              <a:t> </a:t>
            </a:r>
            <a:r>
              <a:rPr dirty="0" smtClean="0" sz="2000" spc="39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(</a:t>
            </a:r>
            <a:r>
              <a:rPr dirty="0" smtClean="0" sz="2000" spc="75">
                <a:latin typeface="Arial"/>
                <a:cs typeface="Arial"/>
              </a:rPr>
              <a:t>W</a:t>
            </a:r>
            <a:r>
              <a:rPr dirty="0" smtClean="0" sz="2000" spc="-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36787" marR="22974">
              <a:lnSpc>
                <a:spcPts val="2410"/>
              </a:lnSpc>
              <a:spcBef>
                <a:spcPts val="120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-4">
                <a:latin typeface="Arial"/>
                <a:cs typeface="Arial"/>
              </a:rPr>
              <a:t>g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36787" marR="22974">
              <a:lnSpc>
                <a:spcPts val="2375"/>
              </a:lnSpc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EH</a:t>
            </a:r>
            <a:r>
              <a:rPr dirty="0" smtClean="0" baseline="1449" sz="3000" spc="0">
                <a:latin typeface="Arial"/>
                <a:cs typeface="Arial"/>
              </a:rPr>
              <a:t>R</a:t>
            </a:r>
            <a:r>
              <a:rPr dirty="0" smtClean="0" baseline="1449" sz="3000" spc="4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(</a:t>
            </a:r>
            <a:r>
              <a:rPr dirty="0" smtClean="0" baseline="1449" sz="3000" spc="-14">
                <a:latin typeface="Arial"/>
                <a:cs typeface="Arial"/>
              </a:rPr>
              <a:t>D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0">
                <a:latin typeface="Arial"/>
                <a:cs typeface="Arial"/>
              </a:rPr>
              <a:t>t</a:t>
            </a:r>
            <a:r>
              <a:rPr dirty="0" smtClean="0" baseline="1449" sz="3000" spc="-64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0">
                <a:latin typeface="Arial"/>
                <a:cs typeface="Arial"/>
              </a:rPr>
              <a:t>r</a:t>
            </a:r>
            <a:r>
              <a:rPr dirty="0" smtClean="0" baseline="1449" sz="3000" spc="-34">
                <a:latin typeface="Arial"/>
                <a:cs typeface="Arial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DS</a:t>
            </a:r>
            <a:r>
              <a:rPr dirty="0" smtClean="0" baseline="1449" sz="3000" spc="-14">
                <a:latin typeface="Arial"/>
                <a:cs typeface="Arial"/>
              </a:rPr>
              <a:t>V</a:t>
            </a:r>
            <a:r>
              <a:rPr dirty="0" smtClean="0" baseline="1449" sz="3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36787" marR="22974">
              <a:lnSpc>
                <a:spcPts val="2410"/>
              </a:lnSpc>
              <a:spcBef>
                <a:spcPts val="1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Q</a:t>
            </a:r>
            <a:r>
              <a:rPr dirty="0" smtClean="0" baseline="1449" sz="3000" spc="-14">
                <a:latin typeface="Arial"/>
                <a:cs typeface="Arial"/>
              </a:rPr>
              <a:t>CDR</a:t>
            </a:r>
            <a:endParaRPr sz="2000">
              <a:latin typeface="Arial"/>
              <a:cs typeface="Arial"/>
            </a:endParaRPr>
          </a:p>
          <a:p>
            <a:pPr marL="236787" marR="22974">
              <a:lnSpc>
                <a:spcPts val="2415"/>
              </a:lnSpc>
              <a:spcBef>
                <a:spcPts val="0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CAHP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f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0">
                <a:latin typeface="Arial"/>
                <a:cs typeface="Arial"/>
              </a:rPr>
              <a:t>r</a:t>
            </a:r>
            <a:r>
              <a:rPr dirty="0" smtClean="0" baseline="1449" sz="3000" spc="-34">
                <a:latin typeface="Arial"/>
                <a:cs typeface="Arial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P</a:t>
            </a:r>
            <a:r>
              <a:rPr dirty="0" smtClean="0" baseline="1449" sz="3000" spc="14">
                <a:latin typeface="Arial"/>
                <a:cs typeface="Arial"/>
              </a:rPr>
              <a:t>Q</a:t>
            </a:r>
            <a:r>
              <a:rPr dirty="0" smtClean="0" baseline="1449" sz="3000" spc="-14">
                <a:latin typeface="Arial"/>
                <a:cs typeface="Arial"/>
              </a:rPr>
              <a:t>R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665289" marR="724014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◦</a:t>
            </a:r>
            <a:r>
              <a:rPr dirty="0" smtClean="0" sz="1550" spc="0">
                <a:latin typeface="Calibri"/>
                <a:cs typeface="Calibri"/>
              </a:rPr>
              <a:t> </a:t>
            </a:r>
            <a:r>
              <a:rPr dirty="0" smtClean="0" sz="1550" spc="150">
                <a:latin typeface="Calibri"/>
                <a:cs typeface="Calibri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H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66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2">
                <a:latin typeface="Arial"/>
                <a:cs typeface="Arial"/>
              </a:rPr>
              <a:t> </a:t>
            </a:r>
            <a:r>
              <a:rPr dirty="0" smtClean="0" sz="1550" spc="4" b="1">
                <a:latin typeface="Arial"/>
                <a:cs typeface="Arial"/>
              </a:rPr>
              <a:t>op</a:t>
            </a:r>
            <a:r>
              <a:rPr dirty="0" smtClean="0" sz="1550" spc="14" b="1">
                <a:latin typeface="Arial"/>
                <a:cs typeface="Arial"/>
              </a:rPr>
              <a:t>t</a:t>
            </a:r>
            <a:r>
              <a:rPr dirty="0" smtClean="0" sz="1550" spc="-9" b="1">
                <a:latin typeface="Arial"/>
                <a:cs typeface="Arial"/>
              </a:rPr>
              <a:t>i</a:t>
            </a:r>
            <a:r>
              <a:rPr dirty="0" smtClean="0" sz="1550" spc="4" b="1">
                <a:latin typeface="Arial"/>
                <a:cs typeface="Arial"/>
              </a:rPr>
              <a:t>on</a:t>
            </a:r>
            <a:r>
              <a:rPr dirty="0" smtClean="0" sz="1550" spc="-14" b="1">
                <a:latin typeface="Arial"/>
                <a:cs typeface="Arial"/>
              </a:rPr>
              <a:t>a</a:t>
            </a:r>
            <a:r>
              <a:rPr dirty="0" smtClean="0" sz="1550" spc="0" b="1">
                <a:latin typeface="Arial"/>
                <a:cs typeface="Arial"/>
              </a:rPr>
              <a:t>l</a:t>
            </a:r>
            <a:r>
              <a:rPr dirty="0" smtClean="0" sz="1550" spc="220" b="1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51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6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25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-14">
                <a:latin typeface="Arial"/>
                <a:cs typeface="Arial"/>
              </a:rPr>
              <a:t>9</a:t>
            </a:r>
            <a:r>
              <a:rPr dirty="0" smtClean="0" sz="1550" spc="0">
                <a:latin typeface="Arial"/>
                <a:cs typeface="Arial"/>
              </a:rPr>
              <a:t>9</a:t>
            </a:r>
            <a:r>
              <a:rPr dirty="0" smtClean="0" sz="1550" spc="17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  <a:p>
            <a:pPr marL="665356" marR="760921" algn="ctr">
              <a:lnSpc>
                <a:spcPct val="101725"/>
              </a:lnSpc>
              <a:spcBef>
                <a:spcPts val="15"/>
              </a:spcBef>
            </a:pPr>
            <a:r>
              <a:rPr dirty="0" smtClean="0" sz="1550" spc="0">
                <a:latin typeface="Calibri"/>
                <a:cs typeface="Calibri"/>
              </a:rPr>
              <a:t>◦</a:t>
            </a:r>
            <a:r>
              <a:rPr dirty="0" smtClean="0" sz="1550" spc="0">
                <a:latin typeface="Calibri"/>
                <a:cs typeface="Calibri"/>
              </a:rPr>
              <a:t> </a:t>
            </a:r>
            <a:r>
              <a:rPr dirty="0" smtClean="0" sz="1550" spc="150">
                <a:latin typeface="Calibri"/>
                <a:cs typeface="Calibri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H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66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2">
                <a:latin typeface="Arial"/>
                <a:cs typeface="Arial"/>
              </a:rPr>
              <a:t> </a:t>
            </a:r>
            <a:r>
              <a:rPr dirty="0" smtClean="0" sz="1550" spc="-4" b="1">
                <a:latin typeface="Arial"/>
                <a:cs typeface="Arial"/>
              </a:rPr>
              <a:t>r</a:t>
            </a:r>
            <a:r>
              <a:rPr dirty="0" smtClean="0" sz="1550" spc="-14" b="1">
                <a:latin typeface="Arial"/>
                <a:cs typeface="Arial"/>
              </a:rPr>
              <a:t>e</a:t>
            </a:r>
            <a:r>
              <a:rPr dirty="0" smtClean="0" sz="1550" spc="4" b="1">
                <a:latin typeface="Arial"/>
                <a:cs typeface="Arial"/>
              </a:rPr>
              <a:t>q</a:t>
            </a:r>
            <a:r>
              <a:rPr dirty="0" smtClean="0" sz="1550" spc="4" b="1">
                <a:latin typeface="Arial"/>
                <a:cs typeface="Arial"/>
              </a:rPr>
              <a:t>u</a:t>
            </a:r>
            <a:r>
              <a:rPr dirty="0" smtClean="0" sz="1550" spc="-9" b="1">
                <a:latin typeface="Arial"/>
                <a:cs typeface="Arial"/>
              </a:rPr>
              <a:t>i</a:t>
            </a:r>
            <a:r>
              <a:rPr dirty="0" smtClean="0" sz="1550" spc="-4" b="1">
                <a:latin typeface="Arial"/>
                <a:cs typeface="Arial"/>
              </a:rPr>
              <a:t>r</a:t>
            </a:r>
            <a:r>
              <a:rPr dirty="0" smtClean="0" sz="1550" spc="-14" b="1">
                <a:latin typeface="Arial"/>
                <a:cs typeface="Arial"/>
              </a:rPr>
              <a:t>e</a:t>
            </a:r>
            <a:r>
              <a:rPr dirty="0" smtClean="0" sz="1550" spc="0" b="1">
                <a:latin typeface="Arial"/>
                <a:cs typeface="Arial"/>
              </a:rPr>
              <a:t>d</a:t>
            </a:r>
            <a:r>
              <a:rPr dirty="0" smtClean="0" sz="1550" spc="273" b="1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51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3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100</a:t>
            </a:r>
            <a:r>
              <a:rPr dirty="0" smtClean="0" sz="1550" spc="0">
                <a:latin typeface="Arial"/>
                <a:cs typeface="Arial"/>
              </a:rPr>
              <a:t>+</a:t>
            </a:r>
            <a:r>
              <a:rPr dirty="0" smtClean="0" sz="1550" spc="18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3253" y="1160155"/>
            <a:ext cx="1202848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9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3709" y="1160155"/>
            <a:ext cx="746180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9">
                <a:latin typeface="Arial"/>
                <a:cs typeface="Arial"/>
              </a:rPr>
              <a:t>y</a:t>
            </a:r>
            <a:r>
              <a:rPr dirty="0" smtClean="0" sz="2400" spc="-9">
                <a:latin typeface="Arial"/>
                <a:cs typeface="Arial"/>
              </a:rPr>
              <a:t>ear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165" y="3843919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277" y="3843919"/>
            <a:ext cx="106889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-9">
                <a:latin typeface="Arial"/>
                <a:cs typeface="Arial"/>
              </a:rPr>
              <a:t>roups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714" y="3843919"/>
            <a:ext cx="741616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2848" y="3843919"/>
            <a:ext cx="1090886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9">
                <a:latin typeface="Arial"/>
                <a:cs typeface="Arial"/>
              </a:rPr>
              <a:t>reg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4603" y="3843919"/>
            <a:ext cx="328538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2969" y="3843919"/>
            <a:ext cx="86494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9">
                <a:latin typeface="Arial"/>
                <a:cs typeface="Arial"/>
              </a:rPr>
              <a:t>repor</a:t>
            </a: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5151" y="3843919"/>
            <a:ext cx="461115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9">
                <a:latin typeface="Arial"/>
                <a:cs typeface="Arial"/>
              </a:rPr>
              <a:t>v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094" y="3843919"/>
            <a:ext cx="496403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7992" y="3843919"/>
            <a:ext cx="972615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P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1732" y="1019555"/>
            <a:ext cx="8759952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32613" y="1011212"/>
            <a:ext cx="8726360" cy="461416"/>
          </a:xfrm>
          <a:custGeom>
            <a:avLst/>
            <a:gdLst/>
            <a:ahLst/>
            <a:cxnLst/>
            <a:rect l="l" t="t" r="r" b="b"/>
            <a:pathLst>
              <a:path w="8726360" h="461416">
                <a:moveTo>
                  <a:pt x="0" y="0"/>
                </a:moveTo>
                <a:lnTo>
                  <a:pt x="0" y="461416"/>
                </a:lnTo>
                <a:lnTo>
                  <a:pt x="8726360" y="461416"/>
                </a:lnTo>
                <a:lnTo>
                  <a:pt x="8726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2613" y="1011212"/>
            <a:ext cx="8726360" cy="461416"/>
          </a:xfrm>
          <a:custGeom>
            <a:avLst/>
            <a:gdLst/>
            <a:ahLst/>
            <a:cxnLst/>
            <a:rect l="l" t="t" r="r" b="b"/>
            <a:pathLst>
              <a:path w="8726360" h="461416">
                <a:moveTo>
                  <a:pt x="0" y="0"/>
                </a:moveTo>
                <a:lnTo>
                  <a:pt x="8726360" y="0"/>
                </a:lnTo>
                <a:lnTo>
                  <a:pt x="8726360" y="461416"/>
                </a:lnTo>
                <a:lnTo>
                  <a:pt x="0" y="461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1732" y="2939796"/>
            <a:ext cx="8759952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32613" y="2931147"/>
            <a:ext cx="8726360" cy="505790"/>
          </a:xfrm>
          <a:custGeom>
            <a:avLst/>
            <a:gdLst/>
            <a:ahLst/>
            <a:cxnLst/>
            <a:rect l="l" t="t" r="r" b="b"/>
            <a:pathLst>
              <a:path w="8726360" h="505790">
                <a:moveTo>
                  <a:pt x="0" y="0"/>
                </a:moveTo>
                <a:lnTo>
                  <a:pt x="0" y="505790"/>
                </a:lnTo>
                <a:lnTo>
                  <a:pt x="8726360" y="505790"/>
                </a:lnTo>
                <a:lnTo>
                  <a:pt x="8726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32613" y="2931147"/>
            <a:ext cx="8726360" cy="505790"/>
          </a:xfrm>
          <a:custGeom>
            <a:avLst/>
            <a:gdLst/>
            <a:ahLst/>
            <a:cxnLst/>
            <a:rect l="l" t="t" r="r" b="b"/>
            <a:pathLst>
              <a:path w="8726360" h="505790">
                <a:moveTo>
                  <a:pt x="0" y="0"/>
                </a:moveTo>
                <a:lnTo>
                  <a:pt x="8726360" y="0"/>
                </a:lnTo>
                <a:lnTo>
                  <a:pt x="8726360" y="505790"/>
                </a:lnTo>
                <a:lnTo>
                  <a:pt x="0" y="5057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4755" y="178357"/>
            <a:ext cx="7986669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G</a:t>
            </a: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-50" b="1">
                <a:latin typeface="Arial"/>
                <a:cs typeface="Arial"/>
              </a:rPr>
              <a:t>W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b</a:t>
            </a:r>
            <a:r>
              <a:rPr dirty="0" smtClean="0" sz="3600" spc="-29" b="1">
                <a:latin typeface="Arial"/>
                <a:cs typeface="Arial"/>
              </a:rPr>
              <a:t> </a:t>
            </a:r>
            <a:r>
              <a:rPr dirty="0" smtClean="0" sz="3600" spc="9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f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1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44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(</a:t>
            </a:r>
            <a:r>
              <a:rPr dirty="0" smtClean="0" sz="3600" spc="19" b="1">
                <a:latin typeface="Arial"/>
                <a:cs typeface="Arial"/>
              </a:rPr>
              <a:t>W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165" y="1700715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201" y="1700715"/>
            <a:ext cx="8085134" cy="994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939"/>
              </a:lnSpc>
              <a:spcBef>
                <a:spcPts val="102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3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ude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10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10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34">
                <a:latin typeface="Arial"/>
                <a:cs typeface="Arial"/>
              </a:rPr>
              <a:t>i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24</a:t>
            </a:r>
            <a:r>
              <a:rPr dirty="0" smtClean="0" sz="1800" spc="0">
                <a:latin typeface="Arial"/>
                <a:cs typeface="Arial"/>
              </a:rPr>
              <a:t>8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on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ut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gne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benef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100</a:t>
            </a:r>
            <a:r>
              <a:rPr dirty="0" smtClean="0" sz="1800" spc="0">
                <a:latin typeface="Arial"/>
                <a:cs typeface="Arial"/>
              </a:rPr>
              <a:t>%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gne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benef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13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fe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248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gne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g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oup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ts val="1935"/>
              </a:lnSpc>
            </a:pP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data</a:t>
            </a:r>
            <a:r>
              <a:rPr dirty="0" smtClean="0" sz="1800" spc="-14">
                <a:latin typeface="Arial"/>
                <a:cs typeface="Arial"/>
              </a:rPr>
              <a:t>*</a:t>
            </a:r>
            <a:r>
              <a:rPr dirty="0" smtClean="0" sz="1800" spc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164" y="2441379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165" y="3716967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201" y="3716967"/>
            <a:ext cx="8085134" cy="1488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8698" algn="just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3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endor</a:t>
            </a:r>
            <a:endParaRPr sz="1800">
              <a:latin typeface="Arial"/>
              <a:cs typeface="Arial"/>
            </a:endParaRPr>
          </a:p>
          <a:p>
            <a:pPr marL="12700" marR="7548482" algn="just">
              <a:lnSpc>
                <a:spcPts val="1945"/>
              </a:lnSpc>
              <a:spcBef>
                <a:spcPts val="0"/>
              </a:spcBef>
            </a:pPr>
            <a:r>
              <a:rPr dirty="0" smtClean="0" sz="1800" spc="-39" b="1">
                <a:latin typeface="Arial"/>
                <a:cs typeface="Arial"/>
              </a:rPr>
              <a:t>A</a:t>
            </a:r>
            <a:r>
              <a:rPr dirty="0" smtClean="0" sz="1800" spc="-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indent="0" algn="just">
              <a:lnSpc>
                <a:spcPts val="1939"/>
              </a:lnSpc>
              <a:spcBef>
                <a:spcPts val="9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3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ude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10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10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34">
                <a:latin typeface="Arial"/>
                <a:cs typeface="Arial"/>
              </a:rPr>
              <a:t>i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24</a:t>
            </a:r>
            <a:r>
              <a:rPr dirty="0" smtClean="0" sz="1800" spc="0">
                <a:latin typeface="Arial"/>
                <a:cs typeface="Arial"/>
              </a:rPr>
              <a:t>8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on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ut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gne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benef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100</a:t>
            </a:r>
            <a:r>
              <a:rPr dirty="0" smtClean="0" sz="1800" spc="0">
                <a:latin typeface="Arial"/>
                <a:cs typeface="Arial"/>
              </a:rPr>
              <a:t>%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gne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benef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13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478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fe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248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gne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g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oup</a:t>
            </a:r>
            <a:endParaRPr sz="1800">
              <a:latin typeface="Arial"/>
              <a:cs typeface="Arial"/>
            </a:endParaRPr>
          </a:p>
          <a:p>
            <a:pPr marL="12700" marR="391679" algn="just">
              <a:lnSpc>
                <a:spcPts val="1935"/>
              </a:lnSpc>
            </a:pP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data</a:t>
            </a:r>
            <a:r>
              <a:rPr dirty="0" smtClean="0" sz="1800" spc="-14">
                <a:latin typeface="Arial"/>
                <a:cs typeface="Arial"/>
              </a:rPr>
              <a:t>*</a:t>
            </a:r>
            <a:r>
              <a:rPr dirty="0" smtClean="0" sz="1800" spc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165" y="4210743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164" y="4951407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64" y="5467661"/>
            <a:ext cx="8391005" cy="395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*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PS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equi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64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oup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7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f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100</a:t>
            </a:r>
            <a:r>
              <a:rPr dirty="0" smtClean="0" sz="1400" spc="0">
                <a:latin typeface="Arial"/>
                <a:cs typeface="Arial"/>
              </a:rPr>
              <a:t>+</a:t>
            </a:r>
            <a:r>
              <a:rPr dirty="0" smtClean="0" sz="1400" spc="-5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EPs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dirty="0" smtClean="0" sz="1400" spc="-4">
                <a:latin typeface="Arial"/>
                <a:cs typeface="Arial"/>
              </a:rPr>
              <a:t>*</a:t>
            </a:r>
            <a:r>
              <a:rPr dirty="0" smtClean="0" sz="1400" spc="-4">
                <a:latin typeface="Arial"/>
                <a:cs typeface="Arial"/>
              </a:rPr>
              <a:t>*</a:t>
            </a:r>
            <a:r>
              <a:rPr dirty="0" smtClean="0" sz="1400" spc="4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f</a:t>
            </a:r>
            <a:r>
              <a:rPr dirty="0" smtClean="0" sz="1400" spc="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ou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a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25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ha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9">
                <a:latin typeface="Arial"/>
                <a:cs typeface="Arial"/>
              </a:rPr>
              <a:t> </a:t>
            </a:r>
            <a:r>
              <a:rPr dirty="0" smtClean="0" sz="1400" spc="19">
                <a:latin typeface="Arial"/>
                <a:cs typeface="Arial"/>
              </a:rPr>
              <a:t>M</a:t>
            </a:r>
            <a:r>
              <a:rPr dirty="0" smtClean="0" sz="1400" spc="9">
                <a:latin typeface="Arial"/>
                <a:cs typeface="Arial"/>
              </a:rPr>
              <a:t>edi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9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pa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ien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19">
                <a:latin typeface="Arial"/>
                <a:cs typeface="Arial"/>
              </a:rPr>
              <a:t> 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64">
                <a:latin typeface="Arial"/>
                <a:cs typeface="Arial"/>
              </a:rPr>
              <a:t> </a:t>
            </a:r>
            <a:r>
              <a:rPr dirty="0" smtClean="0" sz="1400" spc="29">
                <a:latin typeface="Arial"/>
                <a:cs typeface="Arial"/>
              </a:rPr>
              <a:t>w</a:t>
            </a:r>
            <a:r>
              <a:rPr dirty="0" smtClean="0" sz="1400" spc="9">
                <a:latin typeface="Arial"/>
                <a:cs typeface="Arial"/>
              </a:rPr>
              <a:t>hi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h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an</a:t>
            </a:r>
            <a:r>
              <a:rPr dirty="0" smtClean="0" sz="1400" spc="0">
                <a:latin typeface="Arial"/>
                <a:cs typeface="Arial"/>
              </a:rPr>
              <a:t>y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f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4">
                <a:latin typeface="Arial"/>
                <a:cs typeface="Arial"/>
              </a:rPr>
              <a:t>W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19">
                <a:latin typeface="Arial"/>
                <a:cs typeface="Arial"/>
              </a:rPr>
              <a:t>m</a:t>
            </a:r>
            <a:r>
              <a:rPr dirty="0" smtClean="0" sz="1400" spc="9">
                <a:latin typeface="Arial"/>
                <a:cs typeface="Arial"/>
              </a:rPr>
              <a:t>ea</a:t>
            </a:r>
            <a:r>
              <a:rPr dirty="0" smtClean="0" sz="1400" spc="-19">
                <a:latin typeface="Arial"/>
                <a:cs typeface="Arial"/>
              </a:rPr>
              <a:t>s</a:t>
            </a:r>
            <a:r>
              <a:rPr dirty="0" smtClean="0" sz="1400" spc="9">
                <a:latin typeface="Arial"/>
                <a:cs typeface="Arial"/>
              </a:rPr>
              <a:t>u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7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-4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appl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9">
                <a:latin typeface="Arial"/>
                <a:cs typeface="Arial"/>
              </a:rPr>
              <a:t>ab</a:t>
            </a:r>
            <a:r>
              <a:rPr dirty="0" smtClean="0" sz="1400" spc="-25">
                <a:latin typeface="Arial"/>
                <a:cs typeface="Arial"/>
              </a:rPr>
              <a:t>l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1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164" y="5851737"/>
            <a:ext cx="664865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ou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a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25">
                <a:latin typeface="Arial"/>
                <a:cs typeface="Arial"/>
              </a:rPr>
              <a:t> </a:t>
            </a:r>
            <a:r>
              <a:rPr dirty="0" smtClean="0" sz="1400" spc="29">
                <a:latin typeface="Arial"/>
                <a:cs typeface="Arial"/>
              </a:rPr>
              <a:t>w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9">
                <a:latin typeface="Arial"/>
                <a:cs typeface="Arial"/>
              </a:rPr>
              <a:t>l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no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19">
                <a:latin typeface="Arial"/>
                <a:cs typeface="Arial"/>
              </a:rPr>
              <a:t>m</a:t>
            </a:r>
            <a:r>
              <a:rPr dirty="0" smtClean="0" sz="1400" spc="9">
                <a:latin typeface="Arial"/>
                <a:cs typeface="Arial"/>
              </a:rPr>
              <a:t>ee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5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9">
                <a:latin typeface="Arial"/>
                <a:cs typeface="Arial"/>
              </a:rPr>
              <a:t> 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64"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s</a:t>
            </a:r>
            <a:r>
              <a:rPr dirty="0" smtClean="0" sz="1400" spc="9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-19">
                <a:latin typeface="Arial"/>
                <a:cs typeface="Arial"/>
              </a:rPr>
              <a:t>s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a</a:t>
            </a:r>
            <a:r>
              <a:rPr dirty="0" smtClean="0" sz="1400" spc="19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ry</a:t>
            </a:r>
            <a:r>
              <a:rPr dirty="0" smtClean="0" sz="1400" spc="-1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epo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in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u</a:t>
            </a:r>
            <a:r>
              <a:rPr dirty="0" smtClean="0" sz="1400" spc="-19">
                <a:latin typeface="Arial"/>
                <a:cs typeface="Arial"/>
              </a:rPr>
              <a:t>s</a:t>
            </a:r>
            <a:r>
              <a:rPr dirty="0" smtClean="0" sz="1400" spc="9">
                <a:latin typeface="Arial"/>
                <a:cs typeface="Arial"/>
              </a:rPr>
              <a:t>in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9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4">
                <a:latin typeface="Arial"/>
                <a:cs typeface="Arial"/>
              </a:rPr>
              <a:t>W</a:t>
            </a:r>
            <a:r>
              <a:rPr dirty="0" smtClean="0" sz="1400" spc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613" y="2931147"/>
            <a:ext cx="8726360" cy="505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1"/>
              </a:spcBef>
            </a:pPr>
            <a:endParaRPr sz="700"/>
          </a:p>
          <a:p>
            <a:pPr marL="91443">
              <a:lnSpc>
                <a:spcPct val="95825"/>
              </a:lnSpc>
            </a:pP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dirty="0" smtClean="0" sz="2200" spc="-4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ices</a:t>
            </a:r>
            <a:r>
              <a:rPr dirty="0" smtClean="0" sz="2200" spc="-9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200" spc="-10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200" spc="4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613" y="1011212"/>
            <a:ext cx="8726360" cy="461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7"/>
              </a:spcBef>
            </a:pPr>
            <a:endParaRPr sz="550"/>
          </a:p>
          <a:p>
            <a:pPr marL="91443">
              <a:lnSpc>
                <a:spcPct val="95825"/>
              </a:lnSpc>
            </a:pP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dirty="0" smtClean="0" sz="2200" spc="-4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200" spc="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200" spc="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200" spc="-9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200" spc="-10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200" spc="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-9" b="1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200" spc="-1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200" spc="9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1168" y="909828"/>
            <a:ext cx="8759952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94030" y="899629"/>
            <a:ext cx="8726360" cy="461416"/>
          </a:xfrm>
          <a:custGeom>
            <a:avLst/>
            <a:gdLst/>
            <a:ahLst/>
            <a:cxnLst/>
            <a:rect l="l" t="t" r="r" b="b"/>
            <a:pathLst>
              <a:path w="8726360" h="461416">
                <a:moveTo>
                  <a:pt x="0" y="0"/>
                </a:moveTo>
                <a:lnTo>
                  <a:pt x="0" y="461416"/>
                </a:lnTo>
                <a:lnTo>
                  <a:pt x="8726360" y="461416"/>
                </a:lnTo>
                <a:lnTo>
                  <a:pt x="8726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94030" y="899629"/>
            <a:ext cx="8726360" cy="461416"/>
          </a:xfrm>
          <a:custGeom>
            <a:avLst/>
            <a:gdLst/>
            <a:ahLst/>
            <a:cxnLst/>
            <a:rect l="l" t="t" r="r" b="b"/>
            <a:pathLst>
              <a:path w="8726360" h="461416">
                <a:moveTo>
                  <a:pt x="0" y="0"/>
                </a:moveTo>
                <a:lnTo>
                  <a:pt x="8726360" y="0"/>
                </a:lnTo>
                <a:lnTo>
                  <a:pt x="8726360" y="461416"/>
                </a:lnTo>
                <a:lnTo>
                  <a:pt x="0" y="461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82880" y="3817620"/>
            <a:ext cx="8759952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73964" y="3809441"/>
            <a:ext cx="8726360" cy="505790"/>
          </a:xfrm>
          <a:custGeom>
            <a:avLst/>
            <a:gdLst/>
            <a:ahLst/>
            <a:cxnLst/>
            <a:rect l="l" t="t" r="r" b="b"/>
            <a:pathLst>
              <a:path w="8726360" h="505790">
                <a:moveTo>
                  <a:pt x="0" y="0"/>
                </a:moveTo>
                <a:lnTo>
                  <a:pt x="0" y="505790"/>
                </a:lnTo>
                <a:lnTo>
                  <a:pt x="8726360" y="505790"/>
                </a:lnTo>
                <a:lnTo>
                  <a:pt x="8726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73964" y="3809441"/>
            <a:ext cx="8726360" cy="505790"/>
          </a:xfrm>
          <a:custGeom>
            <a:avLst/>
            <a:gdLst/>
            <a:ahLst/>
            <a:cxnLst/>
            <a:rect l="l" t="t" r="r" b="b"/>
            <a:pathLst>
              <a:path w="8726360" h="505790">
                <a:moveTo>
                  <a:pt x="0" y="0"/>
                </a:moveTo>
                <a:lnTo>
                  <a:pt x="8726360" y="0"/>
                </a:lnTo>
                <a:lnTo>
                  <a:pt x="8726360" y="505790"/>
                </a:lnTo>
                <a:lnTo>
                  <a:pt x="0" y="5057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755" y="178357"/>
            <a:ext cx="5839155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G</a:t>
            </a: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108" y="1547309"/>
            <a:ext cx="125983" cy="226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dirty="0" smtClean="0" sz="1550" spc="0"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191" y="1547309"/>
            <a:ext cx="8299967" cy="2178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690" marR="21253">
              <a:lnSpc>
                <a:spcPts val="1710"/>
              </a:lnSpc>
              <a:spcBef>
                <a:spcPts val="85"/>
              </a:spcBef>
            </a:pP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5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70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9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s,</a:t>
            </a:r>
            <a:r>
              <a:rPr dirty="0" smtClean="0" sz="1550" spc="249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8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30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3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N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27">
                <a:latin typeface="Arial"/>
                <a:cs typeface="Arial"/>
              </a:rPr>
              <a:t> </a:t>
            </a:r>
            <a:r>
              <a:rPr dirty="0" smtClean="0" sz="1550" spc="-15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a</a:t>
            </a:r>
            <a:r>
              <a:rPr dirty="0" smtClean="0" sz="1550" spc="10">
                <a:latin typeface="Arial"/>
                <a:cs typeface="Arial"/>
              </a:rPr>
              <a:t>i</a:t>
            </a:r>
            <a:r>
              <a:rPr dirty="0" smtClean="0" sz="1550" spc="-15">
                <a:latin typeface="Arial"/>
                <a:cs typeface="Arial"/>
              </a:rPr>
              <a:t>ns</a:t>
            </a:r>
            <a:endParaRPr sz="1550">
              <a:latin typeface="Arial"/>
              <a:cs typeface="Arial"/>
            </a:endParaRPr>
          </a:p>
          <a:p>
            <a:pPr marL="515876" indent="-283445">
              <a:lnSpc>
                <a:spcPct val="106404"/>
              </a:lnSpc>
              <a:spcBef>
                <a:spcPts val="54"/>
              </a:spcBef>
              <a:tabLst>
                <a:tab pos="508000" algn="l"/>
              </a:tabLst>
            </a:pPr>
            <a:r>
              <a:rPr dirty="0" smtClean="0" sz="1550" spc="0">
                <a:latin typeface="Calibri"/>
                <a:cs typeface="Calibri"/>
              </a:rPr>
              <a:t>‒</a:t>
            </a:r>
            <a:r>
              <a:rPr dirty="0" smtClean="0" sz="1550" spc="-334">
                <a:latin typeface="Calibri"/>
                <a:cs typeface="Calibri"/>
              </a:rPr>
              <a:t> </a:t>
            </a:r>
            <a:r>
              <a:rPr dirty="0" smtClean="0" sz="1550" spc="0">
                <a:latin typeface="Calibri"/>
                <a:cs typeface="Calibri"/>
              </a:rPr>
              <a:t>	</a:t>
            </a:r>
            <a:r>
              <a:rPr dirty="0" smtClean="0" sz="1550" spc="-9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he</a:t>
            </a:r>
            <a:r>
              <a:rPr dirty="0" smtClean="0" sz="1550" spc="0">
                <a:latin typeface="Arial"/>
                <a:cs typeface="Arial"/>
              </a:rPr>
              <a:t>se</a:t>
            </a:r>
            <a:r>
              <a:rPr dirty="0" smtClean="0" sz="1550" spc="170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s,</a:t>
            </a:r>
            <a:r>
              <a:rPr dirty="0" smtClean="0" sz="1550" spc="244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45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a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0">
                <a:latin typeface="Arial"/>
                <a:cs typeface="Arial"/>
              </a:rPr>
              <a:t>p</a:t>
            </a:r>
            <a:r>
              <a:rPr dirty="0" smtClean="0" sz="1550" spc="139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ce</a:t>
            </a:r>
            <a:r>
              <a:rPr dirty="0" smtClean="0" sz="1550" spc="163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ha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2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n</a:t>
            </a:r>
            <a:r>
              <a:rPr dirty="0" smtClean="0" sz="1550" spc="8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P</a:t>
            </a:r>
            <a:r>
              <a:rPr dirty="0" smtClean="0" sz="1550" spc="66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16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ee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7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65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1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ed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222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ent</a:t>
            </a:r>
            <a:r>
              <a:rPr dirty="0" smtClean="0" sz="1550" spc="-14">
                <a:latin typeface="Arial"/>
                <a:cs typeface="Arial"/>
              </a:rPr>
              <a:t> </a:t>
            </a:r>
            <a:r>
              <a:rPr dirty="0" smtClean="0" sz="1550" spc="4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n</a:t>
            </a:r>
            <a:r>
              <a:rPr dirty="0" smtClean="0" sz="1550" spc="43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a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25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25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ce</a:t>
            </a:r>
            <a:r>
              <a:rPr dirty="0" smtClean="0" sz="1550" spc="293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oun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-5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,</a:t>
            </a:r>
            <a:r>
              <a:rPr dirty="0" smtClean="0" sz="1550" spc="321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0">
                <a:latin typeface="Arial"/>
                <a:cs typeface="Arial"/>
              </a:rPr>
              <a:t>p</a:t>
            </a:r>
            <a:r>
              <a:rPr dirty="0" smtClean="0" sz="1550" spc="139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ce</a:t>
            </a:r>
            <a:r>
              <a:rPr dirty="0" smtClean="0" sz="1550" spc="178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4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30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1</a:t>
            </a:r>
            <a:r>
              <a:rPr dirty="0" smtClean="0" sz="1550" spc="42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8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n</a:t>
            </a:r>
            <a:r>
              <a:rPr dirty="0" smtClean="0" sz="1550" spc="43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he</a:t>
            </a:r>
            <a:r>
              <a:rPr dirty="0" smtClean="0" sz="1550" spc="-1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4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ss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340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11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et</a:t>
            </a:r>
            <a:endParaRPr sz="1550">
              <a:latin typeface="Arial"/>
              <a:cs typeface="Arial"/>
            </a:endParaRPr>
          </a:p>
          <a:p>
            <a:pPr marL="515528" marR="365205" indent="-283043">
              <a:lnSpc>
                <a:spcPct val="106404"/>
              </a:lnSpc>
              <a:spcBef>
                <a:spcPts val="55"/>
              </a:spcBef>
              <a:tabLst>
                <a:tab pos="508000" algn="l"/>
              </a:tabLst>
            </a:pPr>
            <a:r>
              <a:rPr dirty="0" smtClean="0" sz="1550" spc="0">
                <a:latin typeface="Calibri"/>
                <a:cs typeface="Calibri"/>
              </a:rPr>
              <a:t>‒</a:t>
            </a:r>
            <a:r>
              <a:rPr dirty="0" smtClean="0" sz="1550" spc="-334">
                <a:latin typeface="Calibri"/>
                <a:cs typeface="Calibri"/>
              </a:rPr>
              <a:t> </a:t>
            </a:r>
            <a:r>
              <a:rPr dirty="0" smtClean="0" sz="1550" spc="0">
                <a:latin typeface="Calibri"/>
                <a:cs typeface="Calibri"/>
              </a:rPr>
              <a:t>	</a:t>
            </a:r>
            <a:r>
              <a:rPr dirty="0" smtClean="0" sz="1550" spc="-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4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&lt;</a:t>
            </a:r>
            <a:r>
              <a:rPr dirty="0" smtClean="0" sz="1550" spc="68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9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45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7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1</a:t>
            </a:r>
            <a:r>
              <a:rPr dirty="0" smtClean="0" sz="1550" spc="19">
                <a:latin typeface="Arial"/>
                <a:cs typeface="Arial"/>
              </a:rPr>
              <a:t>-</a:t>
            </a:r>
            <a:r>
              <a:rPr dirty="0" smtClean="0" sz="1550" spc="0">
                <a:latin typeface="Arial"/>
                <a:cs typeface="Arial"/>
              </a:rPr>
              <a:t>3</a:t>
            </a:r>
            <a:r>
              <a:rPr dirty="0" smtClean="0" sz="1550" spc="99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N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9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2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4">
                <a:latin typeface="Arial"/>
                <a:cs typeface="Arial"/>
              </a:rPr>
              <a:t>y</a:t>
            </a:r>
            <a:r>
              <a:rPr dirty="0" smtClean="0" sz="1550" spc="0">
                <a:latin typeface="Arial"/>
                <a:cs typeface="Arial"/>
              </a:rPr>
              <a:t>,</a:t>
            </a:r>
            <a:r>
              <a:rPr dirty="0" smtClean="0" sz="1550" spc="112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0">
                <a:latin typeface="Arial"/>
                <a:cs typeface="Arial"/>
              </a:rPr>
              <a:t>p</a:t>
            </a:r>
            <a:r>
              <a:rPr dirty="0" smtClean="0" sz="1550" spc="139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33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20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on</a:t>
            </a:r>
            <a:r>
              <a:rPr dirty="0" smtClean="0" sz="1550" spc="-1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6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24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,</a:t>
            </a:r>
            <a:r>
              <a:rPr dirty="0" smtClean="0" sz="1550" spc="16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D</a:t>
            </a:r>
            <a:r>
              <a:rPr dirty="0" smtClean="0" sz="1550" spc="110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4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22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215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51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30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50</a:t>
            </a:r>
            <a:r>
              <a:rPr dirty="0" smtClean="0" sz="1550" spc="0">
                <a:latin typeface="Arial"/>
                <a:cs typeface="Arial"/>
              </a:rPr>
              <a:t>%</a:t>
            </a:r>
            <a:r>
              <a:rPr dirty="0" smtClean="0" sz="1550" spc="16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47">
                <a:latin typeface="Arial"/>
                <a:cs typeface="Arial"/>
              </a:rPr>
              <a:t> </a:t>
            </a:r>
            <a:r>
              <a:rPr dirty="0" smtClean="0" sz="1550" spc="-15">
                <a:latin typeface="Arial"/>
                <a:cs typeface="Arial"/>
              </a:rPr>
              <a:t>P</a:t>
            </a:r>
            <a:r>
              <a:rPr dirty="0" smtClean="0" sz="1550" spc="-10">
                <a:latin typeface="Arial"/>
                <a:cs typeface="Arial"/>
              </a:rPr>
              <a:t>Q</a:t>
            </a:r>
            <a:r>
              <a:rPr dirty="0" smtClean="0" sz="1550" spc="10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0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0">
                <a:latin typeface="Arial"/>
                <a:cs typeface="Arial"/>
              </a:rPr>
              <a:t>p</a:t>
            </a:r>
            <a:r>
              <a:rPr dirty="0" smtClean="0" sz="1550" spc="139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-29">
                <a:latin typeface="Arial"/>
                <a:cs typeface="Arial"/>
              </a:rPr>
              <a:t>’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05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ed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22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Pa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21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B</a:t>
            </a:r>
            <a:r>
              <a:rPr dirty="0" smtClean="0" sz="1550" spc="45">
                <a:latin typeface="Arial"/>
                <a:cs typeface="Arial"/>
              </a:rPr>
              <a:t> </a:t>
            </a:r>
            <a:r>
              <a:rPr dirty="0" smtClean="0" sz="1550" spc="4">
                <a:latin typeface="Arial"/>
                <a:cs typeface="Arial"/>
              </a:rPr>
              <a:t>F</a:t>
            </a:r>
            <a:r>
              <a:rPr dirty="0" smtClean="0" sz="1550" spc="4">
                <a:latin typeface="Arial"/>
                <a:cs typeface="Arial"/>
              </a:rPr>
              <a:t>F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18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18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ee</a:t>
            </a:r>
            <a:r>
              <a:rPr dirty="0" smtClean="0" sz="1550" spc="0">
                <a:latin typeface="Arial"/>
                <a:cs typeface="Arial"/>
              </a:rPr>
              <a:t>n</a:t>
            </a:r>
            <a:r>
              <a:rPr dirty="0" smtClean="0" sz="1550" spc="12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81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217">
                <a:latin typeface="Arial"/>
                <a:cs typeface="Arial"/>
              </a:rPr>
              <a:t> </a:t>
            </a:r>
            <a:r>
              <a:rPr dirty="0" smtClean="0" sz="1550" spc="20">
                <a:latin typeface="Arial"/>
                <a:cs typeface="Arial"/>
              </a:rPr>
              <a:t>p</a:t>
            </a:r>
            <a:r>
              <a:rPr dirty="0" smtClean="0" sz="1550" spc="-15">
                <a:latin typeface="Arial"/>
                <a:cs typeface="Arial"/>
              </a:rPr>
              <a:t>e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10">
                <a:latin typeface="Arial"/>
                <a:cs typeface="Arial"/>
              </a:rPr>
              <a:t>i</a:t>
            </a:r>
            <a:r>
              <a:rPr dirty="0" smtClean="0" sz="1550" spc="-15">
                <a:latin typeface="Arial"/>
                <a:cs typeface="Arial"/>
              </a:rPr>
              <a:t>od</a:t>
            </a:r>
            <a:endParaRPr sz="1550">
              <a:latin typeface="Arial"/>
              <a:cs typeface="Arial"/>
            </a:endParaRPr>
          </a:p>
          <a:p>
            <a:pPr marL="12700" marR="2906027" indent="626546">
              <a:lnSpc>
                <a:spcPct val="103861"/>
              </a:lnSpc>
              <a:spcBef>
                <a:spcPts val="55"/>
              </a:spcBef>
            </a:pPr>
            <a:r>
              <a:rPr dirty="0" smtClean="0" sz="1550" spc="0">
                <a:latin typeface="Calibri"/>
                <a:cs typeface="Calibri"/>
              </a:rPr>
              <a:t>◦</a:t>
            </a:r>
            <a:r>
              <a:rPr dirty="0" smtClean="0" sz="1550" spc="0">
                <a:latin typeface="Calibri"/>
                <a:cs typeface="Calibri"/>
              </a:rPr>
              <a:t>   </a:t>
            </a:r>
            <a:r>
              <a:rPr dirty="0" smtClean="0" sz="1550" spc="316">
                <a:latin typeface="Calibri"/>
                <a:cs typeface="Calibri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Su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j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ct</a:t>
            </a:r>
            <a:r>
              <a:rPr dirty="0" smtClean="0" sz="1550" spc="168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o</a:t>
            </a:r>
            <a:r>
              <a:rPr dirty="0" smtClean="0" sz="1550" spc="80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ili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y</a:t>
            </a:r>
            <a:r>
              <a:rPr dirty="0" smtClean="0" sz="1550" spc="409">
                <a:latin typeface="Arial"/>
                <a:cs typeface="Arial"/>
              </a:rPr>
              <a:t> </a:t>
            </a:r>
            <a:r>
              <a:rPr dirty="0" smtClean="0" sz="1550" spc="-119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da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n</a:t>
            </a:r>
            <a:r>
              <a:rPr dirty="0" smtClean="0" sz="1550" spc="266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(</a:t>
            </a:r>
            <a:r>
              <a:rPr dirty="0" smtClean="0" sz="1550" spc="14">
                <a:latin typeface="Arial"/>
                <a:cs typeface="Arial"/>
              </a:rPr>
              <a:t>M</a:t>
            </a:r>
            <a:r>
              <a:rPr dirty="0" smtClean="0" sz="1550" spc="-119">
                <a:latin typeface="Arial"/>
                <a:cs typeface="Arial"/>
              </a:rPr>
              <a:t>A</a:t>
            </a:r>
            <a:r>
              <a:rPr dirty="0" smtClean="0" sz="1550" spc="-14">
                <a:latin typeface="Arial"/>
                <a:cs typeface="Arial"/>
              </a:rPr>
              <a:t>V</a:t>
            </a:r>
            <a:r>
              <a:rPr dirty="0" smtClean="0" sz="1550" spc="0">
                <a:latin typeface="Arial"/>
                <a:cs typeface="Arial"/>
              </a:rPr>
              <a:t>)</a:t>
            </a:r>
            <a:r>
              <a:rPr dirty="0" smtClean="0" sz="1550" spc="0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80">
                <a:latin typeface="Arial"/>
                <a:cs typeface="Arial"/>
              </a:rPr>
              <a:t> </a:t>
            </a:r>
            <a:r>
              <a:rPr dirty="0" smtClean="0" sz="1550" spc="44">
                <a:latin typeface="Arial"/>
                <a:cs typeface="Arial"/>
              </a:rPr>
              <a:t>w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h</a:t>
            </a:r>
            <a:r>
              <a:rPr dirty="0" smtClean="0" sz="1550" spc="40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0</a:t>
            </a:r>
            <a:r>
              <a:rPr dirty="0" smtClean="0" sz="1550" spc="0">
                <a:latin typeface="Arial"/>
                <a:cs typeface="Arial"/>
              </a:rPr>
              <a:t>%</a:t>
            </a:r>
            <a:r>
              <a:rPr dirty="0" smtClean="0" sz="1550" spc="114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an</a:t>
            </a:r>
            <a:r>
              <a:rPr dirty="0" smtClean="0" sz="1550" spc="0">
                <a:latin typeface="Arial"/>
                <a:cs typeface="Arial"/>
              </a:rPr>
              <a:t>ce</a:t>
            </a:r>
            <a:r>
              <a:rPr dirty="0" smtClean="0" sz="1550" spc="228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08">
                <a:latin typeface="Arial"/>
                <a:cs typeface="Arial"/>
              </a:rPr>
              <a:t> </a:t>
            </a:r>
            <a:r>
              <a:rPr dirty="0" smtClean="0" sz="1550" spc="44">
                <a:latin typeface="Arial"/>
                <a:cs typeface="Arial"/>
              </a:rPr>
              <a:t>w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0">
                <a:latin typeface="Arial"/>
                <a:cs typeface="Arial"/>
              </a:rPr>
              <a:t>l</a:t>
            </a:r>
            <a:r>
              <a:rPr dirty="0" smtClean="0" sz="1550" spc="28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no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12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54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oun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037" y="3499722"/>
            <a:ext cx="125984" cy="226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dirty="0" smtClean="0" sz="1550" spc="0"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276" y="4381752"/>
            <a:ext cx="8131457" cy="1447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95">
              <a:lnSpc>
                <a:spcPts val="1800"/>
              </a:lnSpc>
              <a:spcBef>
                <a:spcPts val="90"/>
              </a:spcBef>
            </a:pPr>
            <a:r>
              <a:rPr dirty="0" smtClean="0" baseline="1761" sz="2325" spc="0">
                <a:latin typeface="Calibri"/>
                <a:cs typeface="Calibri"/>
              </a:rPr>
              <a:t>‒</a:t>
            </a:r>
            <a:r>
              <a:rPr dirty="0" smtClean="0" baseline="1761" sz="2325" spc="0">
                <a:latin typeface="Calibri"/>
                <a:cs typeface="Calibri"/>
              </a:rPr>
              <a:t>   </a:t>
            </a:r>
            <a:r>
              <a:rPr dirty="0" smtClean="0" baseline="1761" sz="2325" spc="45">
                <a:latin typeface="Calibri"/>
                <a:cs typeface="Calibri"/>
              </a:rPr>
              <a:t> </a:t>
            </a:r>
            <a:r>
              <a:rPr dirty="0" smtClean="0" baseline="1870" sz="2325" spc="9">
                <a:latin typeface="Arial"/>
                <a:cs typeface="Arial"/>
              </a:rPr>
              <a:t>R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19">
                <a:latin typeface="Arial"/>
                <a:cs typeface="Arial"/>
              </a:rPr>
              <a:t>p</a:t>
            </a:r>
            <a:r>
              <a:rPr dirty="0" smtClean="0" baseline="1870" sz="2325" spc="-14">
                <a:latin typeface="Arial"/>
                <a:cs typeface="Arial"/>
              </a:rPr>
              <a:t>o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0">
                <a:latin typeface="Arial"/>
                <a:cs typeface="Arial"/>
              </a:rPr>
              <a:t>t</a:t>
            </a:r>
            <a:r>
              <a:rPr dirty="0" smtClean="0" baseline="1870" sz="2325" spc="53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AL</a:t>
            </a:r>
            <a:r>
              <a:rPr dirty="0" smtClean="0" baseline="1870" sz="2325" spc="0">
                <a:latin typeface="Arial"/>
                <a:cs typeface="Arial"/>
              </a:rPr>
              <a:t>L</a:t>
            </a:r>
            <a:r>
              <a:rPr dirty="0" smtClean="0" baseline="1870" sz="2325" spc="75">
                <a:latin typeface="Arial"/>
                <a:cs typeface="Arial"/>
              </a:rPr>
              <a:t> </a:t>
            </a:r>
            <a:r>
              <a:rPr dirty="0" smtClean="0" baseline="1870" sz="2325" spc="9">
                <a:latin typeface="Arial"/>
                <a:cs typeface="Arial"/>
              </a:rPr>
              <a:t>C</a:t>
            </a:r>
            <a:r>
              <a:rPr dirty="0" smtClean="0" baseline="1870" sz="2325" spc="-14">
                <a:latin typeface="Arial"/>
                <a:cs typeface="Arial"/>
              </a:rPr>
              <a:t>A</a:t>
            </a:r>
            <a:r>
              <a:rPr dirty="0" smtClean="0" baseline="1870" sz="2325" spc="9">
                <a:latin typeface="Arial"/>
                <a:cs typeface="Arial"/>
              </a:rPr>
              <a:t>H</a:t>
            </a:r>
            <a:r>
              <a:rPr dirty="0" smtClean="0" baseline="1870" sz="2325" spc="-14">
                <a:latin typeface="Arial"/>
                <a:cs typeface="Arial"/>
              </a:rPr>
              <a:t>P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166">
                <a:latin typeface="Arial"/>
                <a:cs typeface="Arial"/>
              </a:rPr>
              <a:t> </a:t>
            </a:r>
            <a:r>
              <a:rPr dirty="0" smtClean="0" baseline="1870" sz="2325" spc="29">
                <a:latin typeface="Arial"/>
                <a:cs typeface="Arial"/>
              </a:rPr>
              <a:t>f</a:t>
            </a:r>
            <a:r>
              <a:rPr dirty="0" smtClean="0" baseline="1870" sz="2325" spc="-14">
                <a:latin typeface="Arial"/>
                <a:cs typeface="Arial"/>
              </a:rPr>
              <a:t>o</a:t>
            </a:r>
            <a:r>
              <a:rPr dirty="0" smtClean="0" baseline="1870" sz="2325" spc="0">
                <a:latin typeface="Arial"/>
                <a:cs typeface="Arial"/>
              </a:rPr>
              <a:t>r</a:t>
            </a:r>
            <a:r>
              <a:rPr dirty="0" smtClean="0" baseline="1870" sz="2325" spc="86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P</a:t>
            </a:r>
            <a:r>
              <a:rPr dirty="0" smtClean="0" baseline="1870" sz="2325" spc="-9">
                <a:latin typeface="Arial"/>
                <a:cs typeface="Arial"/>
              </a:rPr>
              <a:t>Q</a:t>
            </a:r>
            <a:r>
              <a:rPr dirty="0" smtClean="0" baseline="1870" sz="2325" spc="9">
                <a:latin typeface="Arial"/>
                <a:cs typeface="Arial"/>
              </a:rPr>
              <a:t>R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147">
                <a:latin typeface="Arial"/>
                <a:cs typeface="Arial"/>
              </a:rPr>
              <a:t> 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34">
                <a:latin typeface="Arial"/>
                <a:cs typeface="Arial"/>
              </a:rPr>
              <a:t>v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y</a:t>
            </a:r>
            <a:r>
              <a:rPr dirty="0" smtClean="0" baseline="1870" sz="2325" spc="131">
                <a:latin typeface="Arial"/>
                <a:cs typeface="Arial"/>
              </a:rPr>
              <a:t> </a:t>
            </a:r>
            <a:r>
              <a:rPr dirty="0" smtClean="0" baseline="1870" sz="2325" spc="50">
                <a:latin typeface="Arial"/>
                <a:cs typeface="Arial"/>
              </a:rPr>
              <a:t>m</a:t>
            </a:r>
            <a:r>
              <a:rPr dirty="0" smtClean="0" baseline="1870" sz="2325" spc="-14">
                <a:latin typeface="Arial"/>
                <a:cs typeface="Arial"/>
              </a:rPr>
              <a:t>ea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245">
                <a:latin typeface="Arial"/>
                <a:cs typeface="Arial"/>
              </a:rPr>
              <a:t> </a:t>
            </a:r>
            <a:r>
              <a:rPr dirty="0" smtClean="0" baseline="1870" sz="2325" spc="34">
                <a:latin typeface="Arial"/>
                <a:cs typeface="Arial"/>
              </a:rPr>
              <a:t>v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0">
                <a:latin typeface="Arial"/>
                <a:cs typeface="Arial"/>
              </a:rPr>
              <a:t>a</a:t>
            </a:r>
            <a:r>
              <a:rPr dirty="0" smtClean="0" baseline="1870" sz="2325" spc="24">
                <a:latin typeface="Arial"/>
                <a:cs typeface="Arial"/>
              </a:rPr>
              <a:t> </a:t>
            </a:r>
            <a:r>
              <a:rPr dirty="0" smtClean="0" baseline="1870" sz="2325" spc="0">
                <a:latin typeface="Arial"/>
                <a:cs typeface="Arial"/>
              </a:rPr>
              <a:t>a</a:t>
            </a:r>
            <a:r>
              <a:rPr dirty="0" smtClean="0" baseline="1870" sz="2325" spc="37">
                <a:latin typeface="Arial"/>
                <a:cs typeface="Arial"/>
              </a:rPr>
              <a:t> </a:t>
            </a:r>
            <a:r>
              <a:rPr dirty="0" smtClean="0" baseline="1870" sz="2325" spc="0">
                <a:latin typeface="Arial"/>
                <a:cs typeface="Arial"/>
              </a:rPr>
              <a:t>c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29">
                <a:latin typeface="Arial"/>
                <a:cs typeface="Arial"/>
              </a:rPr>
              <a:t>f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d</a:t>
            </a:r>
            <a:r>
              <a:rPr dirty="0" smtClean="0" baseline="1870" sz="2325" spc="163">
                <a:latin typeface="Arial"/>
                <a:cs typeface="Arial"/>
              </a:rPr>
              <a:t> 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34">
                <a:latin typeface="Arial"/>
                <a:cs typeface="Arial"/>
              </a:rPr>
              <a:t>v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y</a:t>
            </a:r>
            <a:r>
              <a:rPr dirty="0" smtClean="0" baseline="1870" sz="2325" spc="166">
                <a:latin typeface="Arial"/>
                <a:cs typeface="Arial"/>
              </a:rPr>
              <a:t> </a:t>
            </a:r>
            <a:r>
              <a:rPr dirty="0" smtClean="0" baseline="1870" sz="2325" spc="34">
                <a:latin typeface="Arial"/>
                <a:cs typeface="Arial"/>
              </a:rPr>
              <a:t>v</a:t>
            </a:r>
            <a:r>
              <a:rPr dirty="0" smtClean="0" baseline="1870" sz="2325" spc="-14">
                <a:latin typeface="Arial"/>
                <a:cs typeface="Arial"/>
              </a:rPr>
              <a:t>endo</a:t>
            </a:r>
            <a:r>
              <a:rPr dirty="0" smtClean="0" baseline="1870" sz="2325" spc="-59">
                <a:latin typeface="Arial"/>
                <a:cs typeface="Arial"/>
              </a:rPr>
              <a:t>r</a:t>
            </a:r>
            <a:r>
              <a:rPr dirty="0" smtClean="0" baseline="1870" sz="2325" spc="0">
                <a:latin typeface="Arial"/>
                <a:cs typeface="Arial"/>
              </a:rPr>
              <a:t>,</a:t>
            </a:r>
            <a:r>
              <a:rPr dirty="0" smtClean="0" baseline="1870" sz="2325" spc="63">
                <a:latin typeface="Arial"/>
                <a:cs typeface="Arial"/>
              </a:rPr>
              <a:t> </a:t>
            </a:r>
            <a:r>
              <a:rPr dirty="0" smtClean="0" baseline="1870" sz="2325" spc="-15">
                <a:latin typeface="Arial"/>
                <a:cs typeface="Arial"/>
              </a:rPr>
              <a:t>A</a:t>
            </a:r>
            <a:r>
              <a:rPr dirty="0" smtClean="0" baseline="1870" sz="2325" spc="10">
                <a:latin typeface="Arial"/>
                <a:cs typeface="Arial"/>
              </a:rPr>
              <a:t>N</a:t>
            </a:r>
            <a:r>
              <a:rPr dirty="0" smtClean="0" baseline="1870" sz="2325" spc="0">
                <a:latin typeface="Arial"/>
                <a:cs typeface="Arial"/>
              </a:rPr>
              <a:t>D</a:t>
            </a:r>
            <a:endParaRPr sz="1550">
              <a:latin typeface="Arial"/>
              <a:cs typeface="Arial"/>
            </a:endParaRPr>
          </a:p>
          <a:p>
            <a:pPr marL="12700" marR="31995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‒</a:t>
            </a:r>
            <a:r>
              <a:rPr dirty="0" smtClean="0" sz="1550" spc="0">
                <a:latin typeface="Calibri"/>
                <a:cs typeface="Calibri"/>
              </a:rPr>
              <a:t>   </a:t>
            </a:r>
            <a:r>
              <a:rPr dirty="0" smtClean="0" sz="1550" spc="45">
                <a:latin typeface="Calibri"/>
                <a:cs typeface="Calibri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5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≥</a:t>
            </a:r>
            <a:r>
              <a:rPr dirty="0" smtClean="0" sz="1550" spc="51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6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add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ona</a:t>
            </a:r>
            <a:r>
              <a:rPr dirty="0" smtClean="0" sz="1550" spc="0">
                <a:latin typeface="Arial"/>
                <a:cs typeface="Arial"/>
              </a:rPr>
              <a:t>l</a:t>
            </a:r>
            <a:r>
              <a:rPr dirty="0" smtClean="0" sz="1550" spc="28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s,</a:t>
            </a:r>
            <a:r>
              <a:rPr dirty="0" smtClean="0" sz="1550" spc="244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d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22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37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H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31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4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-144">
                <a:latin typeface="Arial"/>
                <a:cs typeface="Arial"/>
              </a:rPr>
              <a:t>y</a:t>
            </a:r>
            <a:r>
              <a:rPr dirty="0" smtClean="0" sz="1550" spc="0">
                <a:latin typeface="Arial"/>
                <a:cs typeface="Arial"/>
              </a:rPr>
              <a:t>,</a:t>
            </a:r>
            <a:r>
              <a:rPr dirty="0" smtClean="0" sz="1550" spc="199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7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≥</a:t>
            </a:r>
            <a:r>
              <a:rPr dirty="0" smtClean="0" sz="1550" spc="51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  <a:p>
            <a:pPr marL="296091" marR="31995">
              <a:lnSpc>
                <a:spcPct val="95825"/>
              </a:lnSpc>
              <a:spcBef>
                <a:spcPts val="40"/>
              </a:spcBef>
            </a:pPr>
            <a:r>
              <a:rPr dirty="0" smtClean="0" sz="1550" spc="9">
                <a:latin typeface="Arial"/>
                <a:cs typeface="Arial"/>
              </a:rPr>
              <a:t>N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2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9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33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37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q</a:t>
            </a:r>
            <a:r>
              <a:rPr dirty="0" smtClean="0" sz="1550" spc="-14">
                <a:latin typeface="Arial"/>
                <a:cs typeface="Arial"/>
              </a:rPr>
              <a:t>ua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d</a:t>
            </a:r>
            <a:r>
              <a:rPr dirty="0" smtClean="0" sz="1550" spc="135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y</a:t>
            </a:r>
            <a:endParaRPr sz="1550">
              <a:latin typeface="Arial"/>
              <a:cs typeface="Arial"/>
            </a:endParaRPr>
          </a:p>
          <a:p>
            <a:pPr marL="419626">
              <a:lnSpc>
                <a:spcPct val="101725"/>
              </a:lnSpc>
              <a:spcBef>
                <a:spcPts val="100"/>
              </a:spcBef>
            </a:pPr>
            <a:r>
              <a:rPr dirty="0" smtClean="0" sz="1550" spc="0">
                <a:latin typeface="Calibri"/>
                <a:cs typeface="Calibri"/>
              </a:rPr>
              <a:t>◦</a:t>
            </a:r>
            <a:r>
              <a:rPr dirty="0" smtClean="0" sz="1550" spc="0">
                <a:latin typeface="Calibri"/>
                <a:cs typeface="Calibri"/>
              </a:rPr>
              <a:t>   </a:t>
            </a:r>
            <a:r>
              <a:rPr dirty="0" smtClean="0" sz="1550" spc="316">
                <a:latin typeface="Calibri"/>
                <a:cs typeface="Calibri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4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&lt;</a:t>
            </a:r>
            <a:r>
              <a:rPr dirty="0" smtClean="0" sz="1550" spc="68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6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45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7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&lt;</a:t>
            </a:r>
            <a:r>
              <a:rPr dirty="0" smtClean="0" sz="1550" spc="68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2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N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9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2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4">
                <a:latin typeface="Arial"/>
                <a:cs typeface="Arial"/>
              </a:rPr>
              <a:t>y</a:t>
            </a:r>
            <a:r>
              <a:rPr dirty="0" smtClean="0" sz="1550" spc="0">
                <a:latin typeface="Arial"/>
                <a:cs typeface="Arial"/>
              </a:rPr>
              <a:t>,</a:t>
            </a:r>
            <a:r>
              <a:rPr dirty="0" smtClean="0" sz="1550" spc="112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4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6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59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5">
                <a:latin typeface="Arial"/>
                <a:cs typeface="Arial"/>
              </a:rPr>
              <a:t>u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  <a:p>
            <a:pPr marL="707589" marR="404999" indent="-287962">
              <a:lnSpc>
                <a:spcPct val="103861"/>
              </a:lnSpc>
              <a:spcBef>
                <a:spcPts val="50"/>
              </a:spcBef>
              <a:tabLst>
                <a:tab pos="698500" algn="l"/>
              </a:tabLst>
            </a:pPr>
            <a:r>
              <a:rPr dirty="0" smtClean="0" sz="1550" spc="0">
                <a:latin typeface="Calibri"/>
                <a:cs typeface="Calibri"/>
              </a:rPr>
              <a:t>◦</a:t>
            </a:r>
            <a:r>
              <a:rPr dirty="0" smtClean="0" sz="1550" spc="-339">
                <a:latin typeface="Calibri"/>
                <a:cs typeface="Calibri"/>
              </a:rPr>
              <a:t> </a:t>
            </a:r>
            <a:r>
              <a:rPr dirty="0" smtClean="0" sz="1550" spc="0">
                <a:latin typeface="Calibri"/>
                <a:cs typeface="Calibri"/>
              </a:rPr>
              <a:t>	</a:t>
            </a:r>
            <a:r>
              <a:rPr dirty="0" smtClean="0" sz="1550" spc="9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H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66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47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9">
                <a:latin typeface="Arial"/>
                <a:cs typeface="Arial"/>
              </a:rPr>
              <a:t>ill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42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02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4">
                <a:latin typeface="Arial"/>
                <a:cs typeface="Arial"/>
              </a:rPr>
              <a:t>s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340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75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q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;</a:t>
            </a:r>
            <a:r>
              <a:rPr dirty="0" smtClean="0" sz="1550" spc="278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87">
                <a:latin typeface="Arial"/>
                <a:cs typeface="Arial"/>
              </a:rPr>
              <a:t> </a:t>
            </a:r>
            <a:r>
              <a:rPr dirty="0" smtClean="0" sz="1550" spc="20">
                <a:latin typeface="Arial"/>
                <a:cs typeface="Arial"/>
              </a:rPr>
              <a:t>g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-15">
                <a:latin typeface="Arial"/>
                <a:cs typeface="Arial"/>
              </a:rPr>
              <a:t>oup</a:t>
            </a:r>
            <a:r>
              <a:rPr dirty="0" smtClean="0" sz="1550" spc="-15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98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</a:t>
            </a:r>
            <a:r>
              <a:rPr dirty="0" smtClean="0" sz="1550" spc="0">
                <a:latin typeface="Arial"/>
                <a:cs typeface="Arial"/>
              </a:rPr>
              <a:t>o</a:t>
            </a:r>
            <a:r>
              <a:rPr dirty="0" smtClean="0" sz="1550" spc="8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no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0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nee</a:t>
            </a:r>
            <a:r>
              <a:rPr dirty="0" smtClean="0" sz="1550" spc="0">
                <a:latin typeface="Arial"/>
                <a:cs typeface="Arial"/>
              </a:rPr>
              <a:t>d</a:t>
            </a:r>
            <a:r>
              <a:rPr dirty="0" smtClean="0" sz="1550" spc="163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o</a:t>
            </a:r>
            <a:r>
              <a:rPr dirty="0" smtClean="0" sz="1550" spc="80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4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n</a:t>
            </a:r>
            <a:r>
              <a:rPr dirty="0" smtClean="0" sz="1550" spc="8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add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ona</a:t>
            </a:r>
            <a:r>
              <a:rPr dirty="0" smtClean="0" sz="1550" spc="0">
                <a:latin typeface="Arial"/>
                <a:cs typeface="Arial"/>
              </a:rPr>
              <a:t>l</a:t>
            </a:r>
            <a:r>
              <a:rPr dirty="0" smtClean="0" sz="1550" spc="287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4">
                <a:latin typeface="Arial"/>
                <a:cs typeface="Arial"/>
              </a:rPr>
              <a:t>s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305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5">
                <a:latin typeface="Arial"/>
                <a:cs typeface="Arial"/>
              </a:rPr>
              <a:t>u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93" y="5977703"/>
            <a:ext cx="347881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*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PS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equi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64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oup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7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f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100</a:t>
            </a:r>
            <a:r>
              <a:rPr dirty="0" smtClean="0" sz="1400" spc="0">
                <a:latin typeface="Arial"/>
                <a:cs typeface="Arial"/>
              </a:rPr>
              <a:t>+</a:t>
            </a:r>
            <a:r>
              <a:rPr dirty="0" smtClean="0" sz="1400" spc="-5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64" y="3809441"/>
            <a:ext cx="8726360" cy="505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/>
          </a:p>
          <a:p>
            <a:pPr marL="91516">
              <a:lnSpc>
                <a:spcPct val="95825"/>
              </a:lnSpc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14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17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30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550" spc="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2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16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76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4030" y="899629"/>
            <a:ext cx="8726360" cy="461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0"/>
              </a:spcBef>
            </a:pPr>
            <a:endParaRPr sz="950"/>
          </a:p>
          <a:p>
            <a:pPr marL="91437">
              <a:lnSpc>
                <a:spcPct val="95825"/>
              </a:lnSpc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14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17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30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103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55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2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20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76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84048" y="1042416"/>
            <a:ext cx="8609076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77698" y="1032840"/>
            <a:ext cx="8573960" cy="399351"/>
          </a:xfrm>
          <a:custGeom>
            <a:avLst/>
            <a:gdLst/>
            <a:ahLst/>
            <a:cxnLst/>
            <a:rect l="l" t="t" r="r" b="b"/>
            <a:pathLst>
              <a:path w="8573960" h="399351">
                <a:moveTo>
                  <a:pt x="0" y="0"/>
                </a:moveTo>
                <a:lnTo>
                  <a:pt x="0" y="399351"/>
                </a:lnTo>
                <a:lnTo>
                  <a:pt x="8573960" y="399351"/>
                </a:lnTo>
                <a:lnTo>
                  <a:pt x="8573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77698" y="1032840"/>
            <a:ext cx="8573960" cy="399351"/>
          </a:xfrm>
          <a:custGeom>
            <a:avLst/>
            <a:gdLst/>
            <a:ahLst/>
            <a:cxnLst/>
            <a:rect l="l" t="t" r="r" b="b"/>
            <a:pathLst>
              <a:path w="8573960" h="399351">
                <a:moveTo>
                  <a:pt x="0" y="0"/>
                </a:moveTo>
                <a:lnTo>
                  <a:pt x="8573960" y="0"/>
                </a:lnTo>
                <a:lnTo>
                  <a:pt x="8573960" y="399351"/>
                </a:lnTo>
                <a:lnTo>
                  <a:pt x="0" y="39935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65760" y="3364992"/>
            <a:ext cx="8650224" cy="530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57924" y="3356152"/>
            <a:ext cx="8613533" cy="494677"/>
          </a:xfrm>
          <a:custGeom>
            <a:avLst/>
            <a:gdLst/>
            <a:ahLst/>
            <a:cxnLst/>
            <a:rect l="l" t="t" r="r" b="b"/>
            <a:pathLst>
              <a:path w="8613533" h="494677">
                <a:moveTo>
                  <a:pt x="0" y="0"/>
                </a:moveTo>
                <a:lnTo>
                  <a:pt x="0" y="494677"/>
                </a:lnTo>
                <a:lnTo>
                  <a:pt x="8613533" y="494677"/>
                </a:lnTo>
                <a:lnTo>
                  <a:pt x="8613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57924" y="3356152"/>
            <a:ext cx="8613533" cy="494677"/>
          </a:xfrm>
          <a:custGeom>
            <a:avLst/>
            <a:gdLst/>
            <a:ahLst/>
            <a:cxnLst/>
            <a:rect l="l" t="t" r="r" b="b"/>
            <a:pathLst>
              <a:path w="8613533" h="494677">
                <a:moveTo>
                  <a:pt x="0" y="0"/>
                </a:moveTo>
                <a:lnTo>
                  <a:pt x="8613533" y="0"/>
                </a:lnTo>
                <a:lnTo>
                  <a:pt x="8613533" y="494677"/>
                </a:lnTo>
                <a:lnTo>
                  <a:pt x="0" y="4946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755" y="178357"/>
            <a:ext cx="8352383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G</a:t>
            </a: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9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9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(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1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9" b="1">
                <a:latin typeface="Arial"/>
                <a:cs typeface="Arial"/>
              </a:rPr>
              <a:t>S</a:t>
            </a:r>
            <a:r>
              <a:rPr dirty="0" smtClean="0" sz="3600" spc="9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067" y="1585726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03" y="1585726"/>
            <a:ext cx="8043169" cy="136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≥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  <a:p>
            <a:pPr marL="405989" indent="-224028">
              <a:lnSpc>
                <a:spcPct val="103658"/>
              </a:lnSpc>
            </a:pPr>
            <a:r>
              <a:rPr dirty="0" smtClean="0" sz="1800" spc="0">
                <a:latin typeface="Calibri"/>
                <a:cs typeface="Calibri"/>
              </a:rPr>
              <a:t>‒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39">
                <a:latin typeface="Calibri"/>
                <a:cs typeface="Calibri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odu</a:t>
            </a:r>
            <a:r>
              <a:rPr dirty="0" smtClean="0" sz="1800" spc="0">
                <a:latin typeface="Arial"/>
                <a:cs typeface="Arial"/>
              </a:rPr>
              <a:t>ct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no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onta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≥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≥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9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</a:t>
            </a: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81961" marR="26730">
              <a:lnSpc>
                <a:spcPct val="101725"/>
              </a:lnSpc>
              <a:spcBef>
                <a:spcPts val="25"/>
              </a:spcBef>
            </a:pPr>
            <a:r>
              <a:rPr dirty="0" smtClean="0" sz="1800" spc="0">
                <a:latin typeface="Calibri"/>
                <a:cs typeface="Calibri"/>
              </a:rPr>
              <a:t>‒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39">
                <a:latin typeface="Calibri"/>
                <a:cs typeface="Calibri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</a:t>
            </a: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539" y="3999605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477" y="3999605"/>
            <a:ext cx="7870732" cy="1899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97" marR="16118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3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endo</a:t>
            </a:r>
            <a:r>
              <a:rPr dirty="0" smtClean="0" sz="1800" spc="-9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97" marR="34298">
              <a:lnSpc>
                <a:spcPct val="95825"/>
              </a:lnSpc>
            </a:pPr>
            <a:r>
              <a:rPr dirty="0" smtClean="0" sz="1800" spc="-39" b="1">
                <a:latin typeface="Arial"/>
                <a:cs typeface="Arial"/>
              </a:rPr>
              <a:t>A</a:t>
            </a:r>
            <a:r>
              <a:rPr dirty="0" smtClean="0" sz="1800" spc="-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97">
              <a:lnSpc>
                <a:spcPct val="95825"/>
              </a:lnSpc>
              <a:spcBef>
                <a:spcPts val="90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6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add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on</a:t>
            </a:r>
            <a:r>
              <a:rPr dirty="0" smtClean="0" sz="1800" spc="-2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(</a:t>
            </a:r>
            <a:r>
              <a:rPr dirty="0" smtClean="0" sz="1800" spc="4">
                <a:latin typeface="Arial"/>
                <a:cs typeface="Arial"/>
              </a:rPr>
              <a:t>out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)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≥</a:t>
            </a:r>
            <a:endParaRPr sz="1800">
              <a:latin typeface="Arial"/>
              <a:cs typeface="Arial"/>
            </a:endParaRPr>
          </a:p>
          <a:p>
            <a:pPr marL="12700" marR="307697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latin typeface="Arial"/>
                <a:cs typeface="Arial"/>
              </a:rPr>
              <a:t>2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.</a:t>
            </a:r>
            <a:r>
              <a:rPr dirty="0" smtClean="0" sz="1800" spc="4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&lt;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6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app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-144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3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3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app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ab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50984" marR="118326" algn="ctr">
              <a:lnSpc>
                <a:spcPts val="2175"/>
              </a:lnSpc>
              <a:spcBef>
                <a:spcPts val="108"/>
              </a:spcBef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f</a:t>
            </a:r>
            <a:r>
              <a:rPr dirty="0" smtClean="0" baseline="1610" sz="2700" spc="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th</a:t>
            </a:r>
            <a:r>
              <a:rPr dirty="0" smtClean="0" baseline="1610" sz="2700" spc="0">
                <a:latin typeface="Arial"/>
                <a:cs typeface="Arial"/>
              </a:rPr>
              <a:t>e</a:t>
            </a:r>
            <a:r>
              <a:rPr dirty="0" smtClean="0" baseline="1610" sz="2700" spc="-24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non</a:t>
            </a:r>
            <a:r>
              <a:rPr dirty="0" smtClean="0" baseline="1610" sz="2700" spc="14">
                <a:latin typeface="Arial"/>
                <a:cs typeface="Arial"/>
              </a:rPr>
              <a:t>-</a:t>
            </a:r>
            <a:r>
              <a:rPr dirty="0" smtClean="0" baseline="1610" sz="2700" spc="-4">
                <a:latin typeface="Arial"/>
                <a:cs typeface="Arial"/>
              </a:rPr>
              <a:t>C</a:t>
            </a:r>
            <a:r>
              <a:rPr dirty="0" smtClean="0" baseline="1610" sz="2700" spc="-14">
                <a:latin typeface="Arial"/>
                <a:cs typeface="Arial"/>
              </a:rPr>
              <a:t>A</a:t>
            </a:r>
            <a:r>
              <a:rPr dirty="0" smtClean="0" baseline="1610" sz="2700" spc="-4">
                <a:latin typeface="Arial"/>
                <a:cs typeface="Arial"/>
              </a:rPr>
              <a:t>H</a:t>
            </a:r>
            <a:r>
              <a:rPr dirty="0" smtClean="0" baseline="1610" sz="2700" spc="-14">
                <a:latin typeface="Arial"/>
                <a:cs typeface="Arial"/>
              </a:rPr>
              <a:t>P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-4">
                <a:latin typeface="Arial"/>
                <a:cs typeface="Arial"/>
              </a:rPr>
              <a:t> </a:t>
            </a:r>
            <a:r>
              <a:rPr dirty="0" smtClean="0" baseline="1610" sz="2700" spc="-14">
                <a:latin typeface="Arial"/>
                <a:cs typeface="Arial"/>
              </a:rPr>
              <a:t>P</a:t>
            </a:r>
            <a:r>
              <a:rPr dirty="0" smtClean="0" baseline="1610" sz="2700" spc="4">
                <a:latin typeface="Arial"/>
                <a:cs typeface="Arial"/>
              </a:rPr>
              <a:t>Q</a:t>
            </a:r>
            <a:r>
              <a:rPr dirty="0" smtClean="0" baseline="1610" sz="2700" spc="-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29">
                <a:latin typeface="Arial"/>
                <a:cs typeface="Arial"/>
              </a:rPr>
              <a:t> </a:t>
            </a:r>
            <a:r>
              <a:rPr dirty="0" smtClean="0" baseline="1610" sz="2700" spc="-59">
                <a:latin typeface="Arial"/>
                <a:cs typeface="Arial"/>
              </a:rPr>
              <a:t>m</a:t>
            </a:r>
            <a:r>
              <a:rPr dirty="0" smtClean="0" baseline="1610" sz="2700" spc="4">
                <a:latin typeface="Arial"/>
                <a:cs typeface="Arial"/>
              </a:rPr>
              <a:t>ea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 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epo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ted</a:t>
            </a:r>
            <a:r>
              <a:rPr dirty="0" smtClean="0" baseline="1610" sz="2700" spc="0">
                <a:latin typeface="Arial"/>
                <a:cs typeface="Arial"/>
              </a:rPr>
              <a:t>,</a:t>
            </a:r>
            <a:r>
              <a:rPr dirty="0" smtClean="0" baseline="1610" sz="2700" spc="-64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a</a:t>
            </a:r>
            <a:r>
              <a:rPr dirty="0" smtClean="0" baseline="1610" sz="2700" spc="14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g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ou</a:t>
            </a:r>
            <a:r>
              <a:rPr dirty="0" smtClean="0" baseline="1610" sz="2700" spc="0">
                <a:latin typeface="Arial"/>
                <a:cs typeface="Arial"/>
              </a:rPr>
              <a:t>p</a:t>
            </a:r>
            <a:r>
              <a:rPr dirty="0" smtClean="0" baseline="1610" sz="2700" spc="-59">
                <a:latin typeface="Arial"/>
                <a:cs typeface="Arial"/>
              </a:rPr>
              <a:t> </a:t>
            </a:r>
            <a:r>
              <a:rPr dirty="0" smtClean="0" baseline="1610" sz="2700" spc="-59">
                <a:latin typeface="Arial"/>
                <a:cs typeface="Arial"/>
              </a:rPr>
              <a:t>m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0">
                <a:latin typeface="Arial"/>
                <a:cs typeface="Arial"/>
              </a:rPr>
              <a:t>st</a:t>
            </a:r>
            <a:r>
              <a:rPr dirty="0" smtClean="0" baseline="1610" sz="2700" spc="44">
                <a:latin typeface="Arial"/>
                <a:cs typeface="Arial"/>
              </a:rPr>
              <a:t> 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epo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t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n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405891" marR="34298">
              <a:lnSpc>
                <a:spcPts val="2060"/>
              </a:lnSpc>
            </a:pPr>
            <a:r>
              <a:rPr dirty="0" smtClean="0" baseline="-1610" sz="2700" spc="29">
                <a:latin typeface="Arial"/>
                <a:cs typeface="Arial"/>
              </a:rPr>
              <a:t>l</a:t>
            </a:r>
            <a:r>
              <a:rPr dirty="0" smtClean="0" baseline="-1610" sz="2700" spc="4">
                <a:latin typeface="Arial"/>
                <a:cs typeface="Arial"/>
              </a:rPr>
              <a:t>ea</a:t>
            </a:r>
            <a:r>
              <a:rPr dirty="0" smtClean="0" baseline="-1610" sz="2700" spc="0">
                <a:latin typeface="Arial"/>
                <a:cs typeface="Arial"/>
              </a:rPr>
              <a:t>st</a:t>
            </a:r>
            <a:r>
              <a:rPr dirty="0" smtClean="0" baseline="-1610" sz="2700" spc="-64">
                <a:latin typeface="Arial"/>
                <a:cs typeface="Arial"/>
              </a:rPr>
              <a:t> </a:t>
            </a:r>
            <a:r>
              <a:rPr dirty="0" smtClean="0" baseline="-1610" sz="2700" spc="0">
                <a:latin typeface="Arial"/>
                <a:cs typeface="Arial"/>
              </a:rPr>
              <a:t>1</a:t>
            </a:r>
            <a:r>
              <a:rPr dirty="0" smtClean="0" baseline="-1610" sz="2700" spc="14">
                <a:latin typeface="Arial"/>
                <a:cs typeface="Arial"/>
              </a:rPr>
              <a:t> </a:t>
            </a:r>
            <a:r>
              <a:rPr dirty="0" smtClean="0" baseline="-1610" sz="2700" spc="-59">
                <a:latin typeface="Arial"/>
                <a:cs typeface="Arial"/>
              </a:rPr>
              <a:t>m</a:t>
            </a:r>
            <a:r>
              <a:rPr dirty="0" smtClean="0" baseline="-1610" sz="2700" spc="4">
                <a:latin typeface="Arial"/>
                <a:cs typeface="Arial"/>
              </a:rPr>
              <a:t>ea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4">
                <a:latin typeface="Arial"/>
                <a:cs typeface="Arial"/>
              </a:rPr>
              <a:t>u</a:t>
            </a:r>
            <a:r>
              <a:rPr dirty="0" smtClean="0" baseline="-1610" sz="2700" spc="14">
                <a:latin typeface="Arial"/>
                <a:cs typeface="Arial"/>
              </a:rPr>
              <a:t>r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14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fo</a:t>
            </a:r>
            <a:r>
              <a:rPr dirty="0" smtClean="0" baseline="-1610" sz="2700" spc="0">
                <a:latin typeface="Arial"/>
                <a:cs typeface="Arial"/>
              </a:rPr>
              <a:t>r</a:t>
            </a:r>
            <a:r>
              <a:rPr dirty="0" smtClean="0" baseline="-1610" sz="2700" spc="19">
                <a:latin typeface="Arial"/>
                <a:cs typeface="Arial"/>
              </a:rPr>
              <a:t> </a:t>
            </a:r>
            <a:r>
              <a:rPr dirty="0" smtClean="0" baseline="-1610" sz="2700" spc="-39">
                <a:latin typeface="Arial"/>
                <a:cs typeface="Arial"/>
              </a:rPr>
              <a:t>w</a:t>
            </a:r>
            <a:r>
              <a:rPr dirty="0" smtClean="0" baseline="-1610" sz="2700" spc="4">
                <a:latin typeface="Arial"/>
                <a:cs typeface="Arial"/>
              </a:rPr>
              <a:t>h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0">
                <a:latin typeface="Arial"/>
                <a:cs typeface="Arial"/>
              </a:rPr>
              <a:t>ch</a:t>
            </a:r>
            <a:r>
              <a:rPr dirty="0" smtClean="0" baseline="-1610" sz="2700" spc="-25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the</a:t>
            </a:r>
            <a:r>
              <a:rPr dirty="0" smtClean="0" baseline="-1610" sz="2700" spc="14">
                <a:latin typeface="Arial"/>
                <a:cs typeface="Arial"/>
              </a:rPr>
              <a:t>r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-25">
                <a:latin typeface="Arial"/>
                <a:cs typeface="Arial"/>
              </a:rPr>
              <a:t> 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-29">
                <a:latin typeface="Arial"/>
                <a:cs typeface="Arial"/>
              </a:rPr>
              <a:t> </a:t>
            </a:r>
            <a:r>
              <a:rPr dirty="0" smtClean="0" baseline="-1610" sz="2700" spc="-25">
                <a:latin typeface="Arial"/>
                <a:cs typeface="Arial"/>
              </a:rPr>
              <a:t>M</a:t>
            </a:r>
            <a:r>
              <a:rPr dirty="0" smtClean="0" baseline="-1610" sz="2700" spc="4">
                <a:latin typeface="Arial"/>
                <a:cs typeface="Arial"/>
              </a:rPr>
              <a:t>ed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0">
                <a:latin typeface="Arial"/>
                <a:cs typeface="Arial"/>
              </a:rPr>
              <a:t>c</a:t>
            </a:r>
            <a:r>
              <a:rPr dirty="0" smtClean="0" baseline="-1610" sz="2700" spc="4">
                <a:latin typeface="Arial"/>
                <a:cs typeface="Arial"/>
              </a:rPr>
              <a:t>a</a:t>
            </a:r>
            <a:r>
              <a:rPr dirty="0" smtClean="0" baseline="-1610" sz="2700" spc="14">
                <a:latin typeface="Arial"/>
                <a:cs typeface="Arial"/>
              </a:rPr>
              <a:t>r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-25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pat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4">
                <a:latin typeface="Arial"/>
                <a:cs typeface="Arial"/>
              </a:rPr>
              <a:t>en</a:t>
            </a:r>
            <a:r>
              <a:rPr dirty="0" smtClean="0" baseline="-1610" sz="2700" spc="0">
                <a:latin typeface="Arial"/>
                <a:cs typeface="Arial"/>
              </a:rPr>
              <a:t>t</a:t>
            </a:r>
            <a:r>
              <a:rPr dirty="0" smtClean="0" baseline="-1610" sz="2700" spc="-100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dat</a:t>
            </a:r>
            <a:r>
              <a:rPr dirty="0" smtClean="0" baseline="-1610" sz="27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539" y="4548245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441" y="5983399"/>
            <a:ext cx="347881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*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PS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equi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64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oup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7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f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100</a:t>
            </a:r>
            <a:r>
              <a:rPr dirty="0" smtClean="0" sz="1400" spc="0">
                <a:latin typeface="Arial"/>
                <a:cs typeface="Arial"/>
              </a:rPr>
              <a:t>+</a:t>
            </a:r>
            <a:r>
              <a:rPr dirty="0" smtClean="0" sz="1400" spc="-5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924" y="3356152"/>
            <a:ext cx="8613533" cy="494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2"/>
              </a:spcBef>
            </a:pPr>
            <a:endParaRPr sz="900"/>
          </a:p>
          <a:p>
            <a:pPr marL="91427">
              <a:lnSpc>
                <a:spcPct val="95825"/>
              </a:lnSpc>
            </a:pP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3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6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9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S*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7698" y="1032840"/>
            <a:ext cx="8573960" cy="39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7"/>
              </a:spcBef>
            </a:pPr>
            <a:endParaRPr sz="550"/>
          </a:p>
          <a:p>
            <a:pPr marL="91443">
              <a:lnSpc>
                <a:spcPct val="95825"/>
              </a:lnSpc>
            </a:pP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3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9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28015" y="905255"/>
            <a:ext cx="8289036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6015" y="882615"/>
            <a:ext cx="8283028" cy="914400"/>
          </a:xfrm>
          <a:custGeom>
            <a:avLst/>
            <a:gdLst/>
            <a:ahLst/>
            <a:cxnLst/>
            <a:rect l="l" t="t" r="r" b="b"/>
            <a:pathLst>
              <a:path w="8283028" h="914400">
                <a:moveTo>
                  <a:pt x="0" y="914400"/>
                </a:moveTo>
                <a:lnTo>
                  <a:pt x="8283028" y="914400"/>
                </a:lnTo>
                <a:lnTo>
                  <a:pt x="669353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755" y="178357"/>
            <a:ext cx="535178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G</a:t>
            </a: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CDR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432" y="1421796"/>
            <a:ext cx="1950125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24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2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591" y="2046005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7619" y="2046005"/>
            <a:ext cx="7391619" cy="587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pa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G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op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qua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 marR="38404">
              <a:lnSpc>
                <a:spcPct val="95825"/>
              </a:lnSpc>
              <a:spcBef>
                <a:spcPts val="2"/>
              </a:spcBef>
            </a:pP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CDR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91" y="2960295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7363" y="2960295"/>
            <a:ext cx="7671923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6">
              <a:lnSpc>
                <a:spcPts val="2155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2</a:t>
            </a:r>
            <a:r>
              <a:rPr dirty="0" smtClean="0" sz="2000" spc="9">
                <a:latin typeface="Arial"/>
                <a:cs typeface="Arial"/>
              </a:rPr>
              <a:t>-</a:t>
            </a:r>
            <a:r>
              <a:rPr dirty="0" smtClean="0" sz="2000" spc="-4">
                <a:latin typeface="Arial"/>
                <a:cs typeface="Arial"/>
              </a:rPr>
              <a:t>9</a:t>
            </a:r>
            <a:r>
              <a:rPr dirty="0" smtClean="0" sz="2000" spc="0">
                <a:latin typeface="Arial"/>
                <a:cs typeface="Arial"/>
              </a:rPr>
              <a:t>9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EP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du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-13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 marR="421860">
              <a:lnSpc>
                <a:spcPct val="99083"/>
              </a:lnSpc>
              <a:spcBef>
                <a:spcPts val="2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2</a:t>
            </a:r>
            <a:r>
              <a:rPr dirty="0" smtClean="0" sz="2000" spc="-4">
                <a:latin typeface="Arial"/>
                <a:cs typeface="Arial"/>
              </a:rPr>
              <a:t>0</a:t>
            </a:r>
            <a:r>
              <a:rPr dirty="0" smtClean="0" sz="2000" spc="-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8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pa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ent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19">
                <a:latin typeface="Arial"/>
                <a:cs typeface="Arial"/>
              </a:rPr>
              <a:t>j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335" y="4180799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363" y="4180799"/>
            <a:ext cx="7817656" cy="1195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od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nua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3</a:t>
            </a:r>
            <a:r>
              <a:rPr dirty="0" smtClean="0" sz="2000" spc="-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201</a:t>
            </a:r>
            <a:r>
              <a:rPr dirty="0" smtClean="0" sz="2000" spc="0">
                <a:latin typeface="Arial"/>
                <a:cs typeface="Arial"/>
              </a:rPr>
              <a:t>6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" marR="194810" algn="just">
              <a:lnSpc>
                <a:spcPct val="100424"/>
              </a:lnSpc>
            </a:pP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pa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G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25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73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2</a:t>
            </a:r>
            <a:r>
              <a:rPr dirty="0" smtClean="0" sz="2000" spc="-4">
                <a:latin typeface="Arial"/>
                <a:cs typeface="Arial"/>
              </a:rPr>
              <a:t>0</a:t>
            </a:r>
            <a:r>
              <a:rPr dirty="0" smtClean="0" sz="2000" spc="-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8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pa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19">
                <a:latin typeface="Arial"/>
                <a:cs typeface="Arial"/>
              </a:rPr>
              <a:t>j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128">
                <a:latin typeface="Arial"/>
                <a:cs typeface="Arial"/>
              </a:rPr>
              <a:t> </a:t>
            </a:r>
            <a:r>
              <a:rPr dirty="0" smtClean="0" sz="2000" spc="29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201</a:t>
            </a:r>
            <a:r>
              <a:rPr dirty="0" smtClean="0" sz="2000" spc="0">
                <a:latin typeface="Arial"/>
                <a:cs typeface="Arial"/>
              </a:rPr>
              <a:t>6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0922" y="6452571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41732" y="964692"/>
            <a:ext cx="8759952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2613" y="957707"/>
            <a:ext cx="8726360" cy="461416"/>
          </a:xfrm>
          <a:custGeom>
            <a:avLst/>
            <a:gdLst/>
            <a:ahLst/>
            <a:cxnLst/>
            <a:rect l="l" t="t" r="r" b="b"/>
            <a:pathLst>
              <a:path w="8726360" h="461416">
                <a:moveTo>
                  <a:pt x="0" y="0"/>
                </a:moveTo>
                <a:lnTo>
                  <a:pt x="0" y="461416"/>
                </a:lnTo>
                <a:lnTo>
                  <a:pt x="8726360" y="461416"/>
                </a:lnTo>
                <a:lnTo>
                  <a:pt x="8726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2613" y="957707"/>
            <a:ext cx="8726360" cy="461416"/>
          </a:xfrm>
          <a:custGeom>
            <a:avLst/>
            <a:gdLst/>
            <a:ahLst/>
            <a:cxnLst/>
            <a:rect l="l" t="t" r="r" b="b"/>
            <a:pathLst>
              <a:path w="8726360" h="461416">
                <a:moveTo>
                  <a:pt x="0" y="0"/>
                </a:moveTo>
                <a:lnTo>
                  <a:pt x="8726360" y="0"/>
                </a:lnTo>
                <a:lnTo>
                  <a:pt x="8726360" y="461416"/>
                </a:lnTo>
                <a:lnTo>
                  <a:pt x="0" y="461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23444" y="3621024"/>
            <a:ext cx="8759952" cy="54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14223" y="3614521"/>
            <a:ext cx="8726360" cy="505790"/>
          </a:xfrm>
          <a:custGeom>
            <a:avLst/>
            <a:gdLst/>
            <a:ahLst/>
            <a:cxnLst/>
            <a:rect l="l" t="t" r="r" b="b"/>
            <a:pathLst>
              <a:path w="8726360" h="505790">
                <a:moveTo>
                  <a:pt x="0" y="0"/>
                </a:moveTo>
                <a:lnTo>
                  <a:pt x="0" y="505790"/>
                </a:lnTo>
                <a:lnTo>
                  <a:pt x="8726360" y="505790"/>
                </a:lnTo>
                <a:lnTo>
                  <a:pt x="8726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3" y="3614521"/>
            <a:ext cx="8726360" cy="505790"/>
          </a:xfrm>
          <a:custGeom>
            <a:avLst/>
            <a:gdLst/>
            <a:ahLst/>
            <a:cxnLst/>
            <a:rect l="l" t="t" r="r" b="b"/>
            <a:pathLst>
              <a:path w="8726360" h="505790">
                <a:moveTo>
                  <a:pt x="0" y="0"/>
                </a:moveTo>
                <a:lnTo>
                  <a:pt x="8726360" y="0"/>
                </a:lnTo>
                <a:lnTo>
                  <a:pt x="8726360" y="505790"/>
                </a:lnTo>
                <a:lnTo>
                  <a:pt x="0" y="5057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755" y="178357"/>
            <a:ext cx="535178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G</a:t>
            </a: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CDR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825" y="158323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861" y="1583234"/>
            <a:ext cx="7339490" cy="1625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358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≥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  <a:p>
            <a:pPr marL="177291" marR="36358">
              <a:lnSpc>
                <a:spcPct val="101725"/>
              </a:lnSpc>
            </a:pPr>
            <a:r>
              <a:rPr dirty="0" smtClean="0" sz="1800" spc="0">
                <a:latin typeface="Calibri"/>
                <a:cs typeface="Calibri"/>
              </a:rPr>
              <a:t>‒</a:t>
            </a:r>
            <a:r>
              <a:rPr dirty="0" smtClean="0" sz="1800" spc="0">
                <a:latin typeface="Calibri"/>
                <a:cs typeface="Calibri"/>
              </a:rPr>
              <a:t>  </a:t>
            </a:r>
            <a:r>
              <a:rPr dirty="0" smtClean="0" sz="1800" spc="100">
                <a:latin typeface="Calibri"/>
                <a:cs typeface="Calibri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se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4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2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out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4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77291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 </a:t>
            </a:r>
            <a:r>
              <a:rPr dirty="0" smtClean="0" baseline="1517" sz="2700" spc="100">
                <a:latin typeface="Calibri"/>
                <a:cs typeface="Calibri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I</a:t>
            </a:r>
            <a:r>
              <a:rPr dirty="0" smtClean="0" baseline="1610" sz="2700" spc="0">
                <a:latin typeface="Arial"/>
                <a:cs typeface="Arial"/>
              </a:rPr>
              <a:t>f</a:t>
            </a:r>
            <a:r>
              <a:rPr dirty="0" smtClean="0" baseline="1610" sz="2700" spc="9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&lt;</a:t>
            </a:r>
            <a:r>
              <a:rPr dirty="0" smtClean="0" baseline="1610" sz="2700" spc="0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2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out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-59">
                <a:latin typeface="Arial"/>
                <a:cs typeface="Arial"/>
              </a:rPr>
              <a:t>m</a:t>
            </a:r>
            <a:r>
              <a:rPr dirty="0" smtClean="0" baseline="1610" sz="2700" spc="0">
                <a:latin typeface="Arial"/>
                <a:cs typeface="Arial"/>
              </a:rPr>
              <a:t>e</a:t>
            </a:r>
            <a:r>
              <a:rPr dirty="0" smtClean="0" baseline="1610" sz="2700" spc="49">
                <a:latin typeface="Arial"/>
                <a:cs typeface="Arial"/>
              </a:rPr>
              <a:t> </a:t>
            </a:r>
            <a:r>
              <a:rPr dirty="0" smtClean="0" baseline="1610" sz="2700" spc="-59">
                <a:latin typeface="Arial"/>
                <a:cs typeface="Arial"/>
              </a:rPr>
              <a:t>m</a:t>
            </a:r>
            <a:r>
              <a:rPr dirty="0" smtClean="0" baseline="1610" sz="2700" spc="4">
                <a:latin typeface="Arial"/>
                <a:cs typeface="Arial"/>
              </a:rPr>
              <a:t>ea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app</a:t>
            </a:r>
            <a:r>
              <a:rPr dirty="0" smtClean="0" baseline="1610" sz="2700" spc="29">
                <a:latin typeface="Arial"/>
                <a:cs typeface="Arial"/>
              </a:rPr>
              <a:t>l</a:t>
            </a:r>
            <a:r>
              <a:rPr dirty="0" smtClean="0" baseline="1610" sz="2700" spc="-144">
                <a:latin typeface="Arial"/>
                <a:cs typeface="Arial"/>
              </a:rPr>
              <a:t>y</a:t>
            </a:r>
            <a:r>
              <a:rPr dirty="0" smtClean="0" baseline="1610" sz="2700" spc="0">
                <a:latin typeface="Arial"/>
                <a:cs typeface="Arial"/>
              </a:rPr>
              <a:t>,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the</a:t>
            </a:r>
            <a:r>
              <a:rPr dirty="0" smtClean="0" baseline="1610" sz="2700" spc="0">
                <a:latin typeface="Arial"/>
                <a:cs typeface="Arial"/>
              </a:rPr>
              <a:t>n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-59">
                <a:latin typeface="Arial"/>
                <a:cs typeface="Arial"/>
              </a:rPr>
              <a:t>m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0">
                <a:latin typeface="Arial"/>
                <a:cs typeface="Arial"/>
              </a:rPr>
              <a:t>st</a:t>
            </a:r>
            <a:r>
              <a:rPr dirty="0" smtClean="0" baseline="1610" sz="2700" spc="44">
                <a:latin typeface="Arial"/>
                <a:cs typeface="Arial"/>
              </a:rPr>
              <a:t> 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epo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t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a</a:t>
            </a:r>
            <a:r>
              <a:rPr dirty="0" smtClean="0" baseline="1610" sz="2700" spc="0">
                <a:latin typeface="Arial"/>
                <a:cs typeface="Arial"/>
              </a:rPr>
              <a:t>t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29">
                <a:latin typeface="Arial"/>
                <a:cs typeface="Arial"/>
              </a:rPr>
              <a:t>l</a:t>
            </a:r>
            <a:r>
              <a:rPr dirty="0" smtClean="0" baseline="1610" sz="2700" spc="4">
                <a:latin typeface="Arial"/>
                <a:cs typeface="Arial"/>
              </a:rPr>
              <a:t>ea</a:t>
            </a:r>
            <a:r>
              <a:rPr dirty="0" smtClean="0" baseline="1610" sz="2700" spc="0">
                <a:latin typeface="Arial"/>
                <a:cs typeface="Arial"/>
              </a:rPr>
              <a:t>st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1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out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-59">
                <a:latin typeface="Arial"/>
                <a:cs typeface="Arial"/>
              </a:rPr>
              <a:t>m</a:t>
            </a:r>
            <a:r>
              <a:rPr dirty="0" smtClean="0" baseline="1610" sz="27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0755" marR="36358">
              <a:lnSpc>
                <a:spcPts val="2060"/>
              </a:lnSpc>
            </a:pPr>
            <a:r>
              <a:rPr dirty="0" smtClean="0" baseline="-1610" sz="2700" spc="-59">
                <a:latin typeface="Arial"/>
                <a:cs typeface="Arial"/>
              </a:rPr>
              <a:t>m</a:t>
            </a:r>
            <a:r>
              <a:rPr dirty="0" smtClean="0" baseline="-1610" sz="2700" spc="4">
                <a:latin typeface="Arial"/>
                <a:cs typeface="Arial"/>
              </a:rPr>
              <a:t>ea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4">
                <a:latin typeface="Arial"/>
                <a:cs typeface="Arial"/>
              </a:rPr>
              <a:t>u</a:t>
            </a:r>
            <a:r>
              <a:rPr dirty="0" smtClean="0" baseline="-1610" sz="2700" spc="14">
                <a:latin typeface="Arial"/>
                <a:cs typeface="Arial"/>
              </a:rPr>
              <a:t>r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14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an</a:t>
            </a:r>
            <a:r>
              <a:rPr dirty="0" smtClean="0" baseline="-1610" sz="2700" spc="0">
                <a:latin typeface="Arial"/>
                <a:cs typeface="Arial"/>
              </a:rPr>
              <a:t>d</a:t>
            </a:r>
            <a:r>
              <a:rPr dirty="0" smtClean="0" baseline="-1610" sz="2700" spc="14">
                <a:latin typeface="Arial"/>
                <a:cs typeface="Arial"/>
              </a:rPr>
              <a:t> </a:t>
            </a:r>
            <a:r>
              <a:rPr dirty="0" smtClean="0" baseline="-1610" sz="2700" spc="0">
                <a:latin typeface="Arial"/>
                <a:cs typeface="Arial"/>
              </a:rPr>
              <a:t>1</a:t>
            </a:r>
            <a:r>
              <a:rPr dirty="0" smtClean="0" baseline="-1610" sz="2700" spc="-24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o</a:t>
            </a:r>
            <a:r>
              <a:rPr dirty="0" smtClean="0" baseline="-1610" sz="2700" spc="0">
                <a:latin typeface="Arial"/>
                <a:cs typeface="Arial"/>
              </a:rPr>
              <a:t>f</a:t>
            </a:r>
            <a:r>
              <a:rPr dirty="0" smtClean="0" baseline="-1610" sz="2700" spc="9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th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-25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fo</a:t>
            </a:r>
            <a:r>
              <a:rPr dirty="0" smtClean="0" baseline="-1610" sz="2700" spc="29">
                <a:latin typeface="Arial"/>
                <a:cs typeface="Arial"/>
              </a:rPr>
              <a:t>l</a:t>
            </a:r>
            <a:r>
              <a:rPr dirty="0" smtClean="0" baseline="-1610" sz="2700" spc="29">
                <a:latin typeface="Arial"/>
                <a:cs typeface="Arial"/>
              </a:rPr>
              <a:t>l</a:t>
            </a:r>
            <a:r>
              <a:rPr dirty="0" smtClean="0" baseline="-1610" sz="2700" spc="4">
                <a:latin typeface="Arial"/>
                <a:cs typeface="Arial"/>
              </a:rPr>
              <a:t>o</a:t>
            </a:r>
            <a:r>
              <a:rPr dirty="0" smtClean="0" baseline="-1610" sz="2700" spc="-39">
                <a:latin typeface="Arial"/>
                <a:cs typeface="Arial"/>
              </a:rPr>
              <a:t>w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4">
                <a:latin typeface="Arial"/>
                <a:cs typeface="Arial"/>
              </a:rPr>
              <a:t>n</a:t>
            </a:r>
            <a:r>
              <a:rPr dirty="0" smtClean="0" baseline="-1610" sz="2700" spc="0">
                <a:latin typeface="Arial"/>
                <a:cs typeface="Arial"/>
              </a:rPr>
              <a:t>g</a:t>
            </a:r>
            <a:r>
              <a:rPr dirty="0" smtClean="0" baseline="-1610" sz="2700" spc="-94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othe</a:t>
            </a:r>
            <a:r>
              <a:rPr dirty="0" smtClean="0" baseline="-1610" sz="2700" spc="0">
                <a:latin typeface="Arial"/>
                <a:cs typeface="Arial"/>
              </a:rPr>
              <a:t>r</a:t>
            </a:r>
            <a:r>
              <a:rPr dirty="0" smtClean="0" baseline="-1610" sz="2700" spc="-19">
                <a:latin typeface="Arial"/>
                <a:cs typeface="Arial"/>
              </a:rPr>
              <a:t> </a:t>
            </a:r>
            <a:r>
              <a:rPr dirty="0" smtClean="0" baseline="-1610" sz="2700" spc="-59">
                <a:latin typeface="Arial"/>
                <a:cs typeface="Arial"/>
              </a:rPr>
              <a:t>m</a:t>
            </a:r>
            <a:r>
              <a:rPr dirty="0" smtClean="0" baseline="-1610" sz="2700" spc="4">
                <a:latin typeface="Arial"/>
                <a:cs typeface="Arial"/>
              </a:rPr>
              <a:t>ea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4">
                <a:latin typeface="Arial"/>
                <a:cs typeface="Arial"/>
              </a:rPr>
              <a:t>u</a:t>
            </a:r>
            <a:r>
              <a:rPr dirty="0" smtClean="0" baseline="-1610" sz="2700" spc="14">
                <a:latin typeface="Arial"/>
                <a:cs typeface="Arial"/>
              </a:rPr>
              <a:t>r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49">
                <a:latin typeface="Arial"/>
                <a:cs typeface="Arial"/>
              </a:rPr>
              <a:t> </a:t>
            </a:r>
            <a:r>
              <a:rPr dirty="0" smtClean="0" baseline="-1610" sz="2700" spc="4">
                <a:latin typeface="Arial"/>
                <a:cs typeface="Arial"/>
              </a:rPr>
              <a:t>t</a:t>
            </a:r>
            <a:r>
              <a:rPr dirty="0" smtClean="0" baseline="-1610" sz="2700" spc="0">
                <a:latin typeface="Arial"/>
                <a:cs typeface="Arial"/>
              </a:rPr>
              <a:t>y</a:t>
            </a:r>
            <a:r>
              <a:rPr dirty="0" smtClean="0" baseline="-1610" sz="2700" spc="4">
                <a:latin typeface="Arial"/>
                <a:cs typeface="Arial"/>
              </a:rPr>
              <a:t>pe</a:t>
            </a:r>
            <a:r>
              <a:rPr dirty="0" smtClean="0" baseline="-1610" sz="2700" spc="0"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  <a:p>
            <a:pPr marL="872236" marR="260173" indent="-288036">
              <a:lnSpc>
                <a:spcPts val="2160"/>
              </a:lnSpc>
              <a:spcBef>
                <a:spcPts val="55"/>
              </a:spcBef>
              <a:tabLst>
                <a:tab pos="863600" algn="l"/>
              </a:tabLst>
            </a:pPr>
            <a:r>
              <a:rPr dirty="0" smtClean="0" sz="1800" spc="0">
                <a:latin typeface="Calibri"/>
                <a:cs typeface="Calibri"/>
              </a:rPr>
              <a:t>◦	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ou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-34">
                <a:latin typeface="Arial"/>
                <a:cs typeface="Arial"/>
              </a:rPr>
              <a:t>x</a:t>
            </a:r>
            <a:r>
              <a:rPr dirty="0" smtClean="0" sz="1800" spc="4">
                <a:latin typeface="Arial"/>
                <a:cs typeface="Arial"/>
              </a:rPr>
              <a:t>pe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cy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app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op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at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afet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79" y="4340193"/>
            <a:ext cx="139700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ts val="1945"/>
              </a:lnSpc>
              <a:spcBef>
                <a:spcPts val="0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015" y="4340193"/>
            <a:ext cx="7796503" cy="1035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939"/>
              </a:lnSpc>
              <a:spcBef>
                <a:spcPts val="102"/>
              </a:spcBef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3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endor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6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add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ona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s,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out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2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  <a:p>
            <a:pPr marL="177356" marR="26730">
              <a:lnSpc>
                <a:spcPct val="101725"/>
              </a:lnSpc>
            </a:pPr>
            <a:r>
              <a:rPr dirty="0" smtClean="0" sz="1800" spc="0">
                <a:latin typeface="Calibri"/>
                <a:cs typeface="Calibri"/>
              </a:rPr>
              <a:t>‒</a:t>
            </a:r>
            <a:r>
              <a:rPr dirty="0" smtClean="0" sz="1800" spc="0">
                <a:latin typeface="Calibri"/>
                <a:cs typeface="Calibri"/>
              </a:rPr>
              <a:t>  </a:t>
            </a:r>
            <a:r>
              <a:rPr dirty="0" smtClean="0" sz="1800" spc="100">
                <a:latin typeface="Calibri"/>
                <a:cs typeface="Calibri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se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4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out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49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044" y="5693104"/>
            <a:ext cx="347892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*C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PS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equi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-89">
                <a:latin typeface="Arial"/>
                <a:cs typeface="Arial"/>
              </a:rPr>
              <a:t> </a:t>
            </a:r>
            <a:r>
              <a:rPr dirty="0" smtClean="0" sz="1400" spc="39">
                <a:latin typeface="Arial"/>
                <a:cs typeface="Arial"/>
              </a:rPr>
              <a:t>f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64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g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9">
                <a:latin typeface="Arial"/>
                <a:cs typeface="Arial"/>
              </a:rPr>
              <a:t>oup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7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f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9">
                <a:latin typeface="Arial"/>
                <a:cs typeface="Arial"/>
              </a:rPr>
              <a:t>100</a:t>
            </a:r>
            <a:r>
              <a:rPr dirty="0" smtClean="0" sz="1400" spc="0">
                <a:latin typeface="Arial"/>
                <a:cs typeface="Arial"/>
              </a:rPr>
              <a:t>+</a:t>
            </a:r>
            <a:r>
              <a:rPr dirty="0" smtClean="0" sz="1400" spc="-5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111" y="5980623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223" y="3614521"/>
            <a:ext cx="8726360" cy="505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6"/>
              </a:spcBef>
            </a:pPr>
            <a:endParaRPr sz="950"/>
          </a:p>
          <a:p>
            <a:pPr marL="91437">
              <a:lnSpc>
                <a:spcPct val="95825"/>
              </a:lnSpc>
            </a:pP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3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6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mtClean="0" sz="1800" spc="2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2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4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613" y="957707"/>
            <a:ext cx="8726360" cy="461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2"/>
              </a:spcBef>
            </a:pPr>
            <a:endParaRPr sz="800"/>
          </a:p>
          <a:p>
            <a:pPr marL="91443">
              <a:lnSpc>
                <a:spcPct val="95825"/>
              </a:lnSpc>
            </a:pP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3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2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4" b="1">
                <a:solidFill>
                  <a:srgbClr val="FFFFFF"/>
                </a:solidFill>
                <a:latin typeface="Arial"/>
                <a:cs typeface="Arial"/>
              </a:rPr>
              <a:t>CDR: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4755" y="178357"/>
            <a:ext cx="8503305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9" b="1">
                <a:latin typeface="Arial"/>
                <a:cs typeface="Arial"/>
              </a:rPr>
              <a:t>M</a:t>
            </a:r>
            <a:r>
              <a:rPr dirty="0" smtClean="0" sz="3600" spc="14" b="1">
                <a:latin typeface="Arial"/>
                <a:cs typeface="Arial"/>
              </a:rPr>
              <a:t>eas</a:t>
            </a:r>
            <a:r>
              <a:rPr dirty="0" smtClean="0" sz="3600" spc="-4" b="1">
                <a:latin typeface="Arial"/>
                <a:cs typeface="Arial"/>
              </a:rPr>
              <a:t>u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9" b="1">
                <a:latin typeface="Arial"/>
                <a:cs typeface="Arial"/>
              </a:rPr>
              <a:t>-</a:t>
            </a:r>
            <a:r>
              <a:rPr dirty="0" smtClean="0" sz="3600" spc="-1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p</a:t>
            </a:r>
            <a:r>
              <a:rPr dirty="0" smtClean="0" sz="3600" spc="4" b="1">
                <a:latin typeface="Arial"/>
                <a:cs typeface="Arial"/>
              </a:rPr>
              <a:t>li</a:t>
            </a:r>
            <a:r>
              <a:rPr dirty="0" smtClean="0" sz="3600" spc="14" b="1">
                <a:latin typeface="Arial"/>
                <a:cs typeface="Arial"/>
              </a:rPr>
              <a:t>c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b</a:t>
            </a:r>
            <a:r>
              <a:rPr dirty="0" smtClean="0" sz="3600" spc="4" b="1">
                <a:latin typeface="Arial"/>
                <a:cs typeface="Arial"/>
              </a:rPr>
              <a:t>ili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24" b="1">
                <a:latin typeface="Arial"/>
                <a:cs typeface="Arial"/>
              </a:rPr>
              <a:t> </a:t>
            </a:r>
            <a:r>
              <a:rPr dirty="0" smtClean="0" sz="3600" spc="-204" b="1">
                <a:latin typeface="Arial"/>
                <a:cs typeface="Arial"/>
              </a:rPr>
              <a:t>V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4" b="1">
                <a:latin typeface="Arial"/>
                <a:cs typeface="Arial"/>
              </a:rPr>
              <a:t>l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9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(M</a:t>
            </a:r>
            <a:r>
              <a:rPr dirty="0" smtClean="0" sz="3600" spc="-364" b="1">
                <a:latin typeface="Arial"/>
                <a:cs typeface="Arial"/>
              </a:rPr>
              <a:t>A</a:t>
            </a:r>
            <a:r>
              <a:rPr dirty="0" smtClean="0" sz="3600" spc="9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65" y="1192159"/>
            <a:ext cx="7974201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-9">
                <a:latin typeface="Arial"/>
                <a:cs typeface="Arial"/>
              </a:rPr>
              <a:t>eg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-9">
                <a:latin typeface="Arial"/>
                <a:cs typeface="Arial"/>
              </a:rPr>
              <a:t>epor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nd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19">
                <a:latin typeface="Arial"/>
                <a:cs typeface="Arial"/>
              </a:rPr>
              <a:t>v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dua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-29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ea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ure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165" y="1694683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93" y="1694683"/>
            <a:ext cx="8009925" cy="1451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5"/>
              </a:lnSpc>
              <a:spcBef>
                <a:spcPts val="107"/>
              </a:spcBef>
            </a:pP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15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se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&lt;</a:t>
            </a:r>
            <a:r>
              <a:rPr dirty="0" smtClean="0" sz="2000" spc="0">
                <a:latin typeface="Arial"/>
                <a:cs typeface="Arial"/>
              </a:rPr>
              <a:t>9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73"/>
              </a:spcBef>
            </a:pP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indent="0">
              <a:lnSpc>
                <a:spcPct val="118750"/>
              </a:lnSpc>
              <a:spcBef>
                <a:spcPts val="1152"/>
              </a:spcBef>
            </a:pPr>
            <a:r>
              <a:rPr dirty="0" smtClean="0" sz="2000" spc="-9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: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mtClean="0" sz="2000" spc="-5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000" spc="-5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000" spc="-15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000" spc="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2000" spc="3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2000" spc="-3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d</a:t>
            </a:r>
            <a:r>
              <a:rPr dirty="0" smtClean="0" sz="2000" spc="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000" spc="-25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qu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000" spc="-5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z="2000" spc="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000" spc="-3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y</a:t>
            </a:r>
            <a:r>
              <a:rPr dirty="0" smtClean="0" sz="2000" spc="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mtClean="0" sz="2000" spc="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0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000" spc="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0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mtClean="0" sz="2000" spc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-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ss</a:t>
            </a:r>
            <a:r>
              <a:rPr dirty="0" smtClean="0" sz="2000" spc="-3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ss</a:t>
            </a:r>
            <a:r>
              <a:rPr dirty="0" smtClean="0" sz="2000" spc="-25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-</a:t>
            </a:r>
            <a:r>
              <a:rPr dirty="0" smtClean="0" sz="2000" spc="-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</a:t>
            </a:r>
            <a:r>
              <a:rPr dirty="0" smtClean="0" sz="2000" spc="-3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u</a:t>
            </a:r>
            <a:r>
              <a:rPr dirty="0" smtClean="0" sz="2000" spc="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2000" spc="-3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-3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/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q</a:t>
            </a:r>
            <a:r>
              <a:rPr dirty="0" smtClean="0" sz="2000" spc="-25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/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na</a:t>
            </a:r>
            <a:r>
              <a:rPr dirty="0" smtClean="0" sz="2000" spc="-5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2000" spc="-3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y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2000" spc="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nd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2000" spc="-3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y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2000" spc="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mtClean="0" sz="20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</a:t>
            </a:r>
            <a:r>
              <a:rPr dirty="0" smtClean="0" sz="2000" spc="-1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2000" spc="-25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20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165" y="2499392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8308" y="1092708"/>
            <a:ext cx="8609076" cy="699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72186" y="1084884"/>
            <a:ext cx="8573960" cy="665403"/>
          </a:xfrm>
          <a:custGeom>
            <a:avLst/>
            <a:gdLst/>
            <a:ahLst/>
            <a:cxnLst/>
            <a:rect l="l" t="t" r="r" b="b"/>
            <a:pathLst>
              <a:path w="8573960" h="665403">
                <a:moveTo>
                  <a:pt x="0" y="0"/>
                </a:moveTo>
                <a:lnTo>
                  <a:pt x="0" y="665403"/>
                </a:lnTo>
                <a:lnTo>
                  <a:pt x="8573960" y="665403"/>
                </a:lnTo>
                <a:lnTo>
                  <a:pt x="8573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72186" y="1084884"/>
            <a:ext cx="8573960" cy="665403"/>
          </a:xfrm>
          <a:custGeom>
            <a:avLst/>
            <a:gdLst/>
            <a:ahLst/>
            <a:cxnLst/>
            <a:rect l="l" t="t" r="r" b="b"/>
            <a:pathLst>
              <a:path w="8573960" h="665403">
                <a:moveTo>
                  <a:pt x="0" y="0"/>
                </a:moveTo>
                <a:lnTo>
                  <a:pt x="8573960" y="0"/>
                </a:lnTo>
                <a:lnTo>
                  <a:pt x="8573960" y="665403"/>
                </a:lnTo>
                <a:lnTo>
                  <a:pt x="0" y="66540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755" y="178357"/>
            <a:ext cx="784306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qu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4" b="1">
                <a:latin typeface="Arial"/>
                <a:cs typeface="Arial"/>
              </a:rPr>
              <a:t>m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4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f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49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-4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9" b="1">
                <a:latin typeface="Arial"/>
                <a:cs typeface="Arial"/>
              </a:rPr>
              <a:t> </a:t>
            </a: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CD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39" b="1">
                <a:latin typeface="Arial"/>
                <a:cs typeface="Arial"/>
              </a:rPr>
              <a:t> </a:t>
            </a:r>
            <a:r>
              <a:rPr dirty="0" smtClean="0" sz="3600" spc="-204" b="1">
                <a:latin typeface="Arial"/>
                <a:cs typeface="Arial"/>
              </a:rPr>
              <a:t>V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65" y="1869237"/>
            <a:ext cx="153415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808" y="1869237"/>
            <a:ext cx="7888786" cy="3957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2" marR="17947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qua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eha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4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956" marR="31111">
              <a:lnSpc>
                <a:spcPts val="2160"/>
              </a:lnSpc>
              <a:spcBef>
                <a:spcPts val="0"/>
              </a:spcBef>
            </a:pP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2684" marR="31111">
              <a:lnSpc>
                <a:spcPts val="1830"/>
              </a:lnSpc>
            </a:pPr>
            <a:r>
              <a:rPr dirty="0" smtClean="0" baseline="1761" sz="2325" spc="0">
                <a:latin typeface="Calibri"/>
                <a:cs typeface="Calibri"/>
              </a:rPr>
              <a:t>‒</a:t>
            </a:r>
            <a:r>
              <a:rPr dirty="0" smtClean="0" baseline="1761" sz="2325" spc="0">
                <a:latin typeface="Calibri"/>
                <a:cs typeface="Calibri"/>
              </a:rPr>
              <a:t>    </a:t>
            </a:r>
            <a:r>
              <a:rPr dirty="0" smtClean="0" baseline="1761" sz="2325" spc="160">
                <a:latin typeface="Calibri"/>
                <a:cs typeface="Calibri"/>
              </a:rPr>
              <a:t> </a:t>
            </a:r>
            <a:r>
              <a:rPr dirty="0" smtClean="0" baseline="1870" sz="2325" spc="-29">
                <a:latin typeface="Arial"/>
                <a:cs typeface="Arial"/>
              </a:rPr>
              <a:t>T</a:t>
            </a:r>
            <a:r>
              <a:rPr dirty="0" smtClean="0" baseline="1870" sz="2325" spc="-14">
                <a:latin typeface="Arial"/>
                <a:cs typeface="Arial"/>
              </a:rPr>
              <a:t>h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148">
                <a:latin typeface="Arial"/>
                <a:cs typeface="Arial"/>
              </a:rPr>
              <a:t> </a:t>
            </a:r>
            <a:r>
              <a:rPr dirty="0" smtClean="0" baseline="1870" sz="2325" spc="-9">
                <a:latin typeface="Arial"/>
                <a:cs typeface="Arial"/>
              </a:rPr>
              <a:t>Q</a:t>
            </a:r>
            <a:r>
              <a:rPr dirty="0" smtClean="0" baseline="1870" sz="2325" spc="9">
                <a:latin typeface="Arial"/>
                <a:cs typeface="Arial"/>
              </a:rPr>
              <a:t>CD</a:t>
            </a:r>
            <a:r>
              <a:rPr dirty="0" smtClean="0" baseline="1870" sz="2325" spc="0">
                <a:latin typeface="Arial"/>
                <a:cs typeface="Arial"/>
              </a:rPr>
              <a:t>R</a:t>
            </a:r>
            <a:r>
              <a:rPr dirty="0" smtClean="0" baseline="1870" sz="2325" spc="141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X</a:t>
            </a:r>
            <a:r>
              <a:rPr dirty="0" smtClean="0" baseline="1870" sz="2325" spc="14">
                <a:latin typeface="Arial"/>
                <a:cs typeface="Arial"/>
              </a:rPr>
              <a:t>M</a:t>
            </a:r>
            <a:r>
              <a:rPr dirty="0" smtClean="0" baseline="1870" sz="2325" spc="0">
                <a:latin typeface="Arial"/>
                <a:cs typeface="Arial"/>
              </a:rPr>
              <a:t>L</a:t>
            </a:r>
            <a:r>
              <a:rPr dirty="0" smtClean="0" baseline="1870" sz="2325" spc="48">
                <a:latin typeface="Arial"/>
                <a:cs typeface="Arial"/>
              </a:rPr>
              <a:t> </a:t>
            </a:r>
            <a:r>
              <a:rPr dirty="0" smtClean="0" baseline="1870" sz="2325" spc="25">
                <a:latin typeface="Arial"/>
                <a:cs typeface="Arial"/>
              </a:rPr>
              <a:t>f</a:t>
            </a:r>
            <a:r>
              <a:rPr dirty="0" smtClean="0" baseline="1870" sz="2325" spc="9">
                <a:latin typeface="Arial"/>
                <a:cs typeface="Arial"/>
              </a:rPr>
              <a:t>il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24">
                <a:latin typeface="Arial"/>
                <a:cs typeface="Arial"/>
              </a:rPr>
              <a:t> </a:t>
            </a:r>
            <a:r>
              <a:rPr dirty="0" smtClean="0" baseline="1870" sz="2325" spc="50">
                <a:latin typeface="Arial"/>
                <a:cs typeface="Arial"/>
              </a:rPr>
              <a:t>m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0">
                <a:latin typeface="Arial"/>
                <a:cs typeface="Arial"/>
              </a:rPr>
              <a:t>st</a:t>
            </a:r>
            <a:r>
              <a:rPr dirty="0" smtClean="0" baseline="1870" sz="2325" spc="97">
                <a:latin typeface="Arial"/>
                <a:cs typeface="Arial"/>
              </a:rPr>
              <a:t> </a:t>
            </a:r>
            <a:r>
              <a:rPr dirty="0" smtClean="0" baseline="1870" sz="2325" spc="19">
                <a:latin typeface="Arial"/>
                <a:cs typeface="Arial"/>
              </a:rPr>
              <a:t>b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54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d</a:t>
            </a:r>
            <a:r>
              <a:rPr dirty="0" smtClean="0" baseline="1870" sz="2325" spc="162">
                <a:latin typeface="Arial"/>
                <a:cs typeface="Arial"/>
              </a:rPr>
              <a:t> 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0">
                <a:latin typeface="Arial"/>
                <a:cs typeface="Arial"/>
              </a:rPr>
              <a:t>o</a:t>
            </a:r>
            <a:r>
              <a:rPr dirty="0" smtClean="0" baseline="1870" sz="2325" spc="50">
                <a:latin typeface="Arial"/>
                <a:cs typeface="Arial"/>
              </a:rPr>
              <a:t> 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19">
                <a:latin typeface="Arial"/>
                <a:cs typeface="Arial"/>
              </a:rPr>
              <a:t>b</a:t>
            </a:r>
            <a:r>
              <a:rPr dirty="0" smtClean="0" baseline="1870" sz="2325" spc="50">
                <a:latin typeface="Arial"/>
                <a:cs typeface="Arial"/>
              </a:rPr>
              <a:t>m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0">
                <a:latin typeface="Arial"/>
                <a:cs typeface="Arial"/>
              </a:rPr>
              <a:t>t</a:t>
            </a:r>
            <a:r>
              <a:rPr dirty="0" smtClean="0" baseline="1870" sz="2325" spc="121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da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0">
                <a:latin typeface="Arial"/>
                <a:cs typeface="Arial"/>
              </a:rPr>
              <a:t>a</a:t>
            </a:r>
            <a:r>
              <a:rPr dirty="0" smtClean="0" baseline="1870" sz="2325" spc="155">
                <a:latin typeface="Arial"/>
                <a:cs typeface="Arial"/>
              </a:rPr>
              <a:t> </a:t>
            </a:r>
            <a:r>
              <a:rPr dirty="0" smtClean="0" baseline="1870" sz="2325" spc="29">
                <a:latin typeface="Arial"/>
                <a:cs typeface="Arial"/>
              </a:rPr>
              <a:t>f</a:t>
            </a:r>
            <a:r>
              <a:rPr dirty="0" smtClean="0" baseline="1870" sz="2325" spc="-14">
                <a:latin typeface="Arial"/>
                <a:cs typeface="Arial"/>
              </a:rPr>
              <a:t>o</a:t>
            </a:r>
            <a:r>
              <a:rPr dirty="0" smtClean="0" baseline="1870" sz="2325" spc="0">
                <a:latin typeface="Arial"/>
                <a:cs typeface="Arial"/>
              </a:rPr>
              <a:t>r</a:t>
            </a:r>
            <a:r>
              <a:rPr dirty="0" smtClean="0" baseline="1870" sz="2325" spc="56">
                <a:latin typeface="Arial"/>
                <a:cs typeface="Arial"/>
              </a:rPr>
              <a:t> </a:t>
            </a:r>
            <a:r>
              <a:rPr dirty="0" smtClean="0" baseline="1870" sz="2325" spc="-15">
                <a:latin typeface="Arial"/>
                <a:cs typeface="Arial"/>
              </a:rPr>
              <a:t>P</a:t>
            </a:r>
            <a:r>
              <a:rPr dirty="0" smtClean="0" baseline="1870" sz="2325" spc="-10">
                <a:latin typeface="Arial"/>
                <a:cs typeface="Arial"/>
              </a:rPr>
              <a:t>Q</a:t>
            </a:r>
            <a:r>
              <a:rPr dirty="0" smtClean="0" baseline="1870" sz="2325" spc="10">
                <a:latin typeface="Arial"/>
                <a:cs typeface="Arial"/>
              </a:rPr>
              <a:t>R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  <a:p>
            <a:pPr marL="122592" marR="31111">
              <a:lnSpc>
                <a:spcPts val="1730"/>
              </a:lnSpc>
            </a:pPr>
            <a:r>
              <a:rPr dirty="0" smtClean="0" baseline="1761" sz="2325" spc="0">
                <a:latin typeface="Calibri"/>
                <a:cs typeface="Calibri"/>
              </a:rPr>
              <a:t>‒</a:t>
            </a:r>
            <a:r>
              <a:rPr dirty="0" smtClean="0" baseline="1761" sz="2325" spc="0">
                <a:latin typeface="Calibri"/>
                <a:cs typeface="Calibri"/>
              </a:rPr>
              <a:t>    </a:t>
            </a:r>
            <a:r>
              <a:rPr dirty="0" smtClean="0" baseline="1761" sz="2325" spc="160">
                <a:latin typeface="Calibri"/>
                <a:cs typeface="Calibri"/>
              </a:rPr>
              <a:t> </a:t>
            </a:r>
            <a:r>
              <a:rPr dirty="0" smtClean="0" baseline="1870" sz="2325" spc="-29">
                <a:latin typeface="Arial"/>
                <a:cs typeface="Arial"/>
              </a:rPr>
              <a:t>T</a:t>
            </a:r>
            <a:r>
              <a:rPr dirty="0" smtClean="0" baseline="1870" sz="2325" spc="-14">
                <a:latin typeface="Arial"/>
                <a:cs typeface="Arial"/>
              </a:rPr>
              <a:t>h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148">
                <a:latin typeface="Arial"/>
                <a:cs typeface="Arial"/>
              </a:rPr>
              <a:t> </a:t>
            </a:r>
            <a:r>
              <a:rPr dirty="0" smtClean="0" baseline="1870" sz="2325" spc="19">
                <a:latin typeface="Arial"/>
                <a:cs typeface="Arial"/>
              </a:rPr>
              <a:t>q</a:t>
            </a:r>
            <a:r>
              <a:rPr dirty="0" smtClean="0" baseline="1870" sz="2325" spc="-14">
                <a:latin typeface="Arial"/>
                <a:cs typeface="Arial"/>
              </a:rPr>
              <a:t>ua</a:t>
            </a:r>
            <a:r>
              <a:rPr dirty="0" smtClean="0" baseline="1870" sz="2325" spc="9">
                <a:latin typeface="Arial"/>
                <a:cs typeface="Arial"/>
              </a:rPr>
              <a:t>l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0">
                <a:latin typeface="Arial"/>
                <a:cs typeface="Arial"/>
              </a:rPr>
              <a:t>y</a:t>
            </a:r>
            <a:r>
              <a:rPr dirty="0" smtClean="0" baseline="1870" sz="2325" spc="164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da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0">
                <a:latin typeface="Arial"/>
                <a:cs typeface="Arial"/>
              </a:rPr>
              <a:t>a</a:t>
            </a:r>
            <a:r>
              <a:rPr dirty="0" smtClean="0" baseline="1870" sz="2325" spc="115">
                <a:latin typeface="Arial"/>
                <a:cs typeface="Arial"/>
              </a:rPr>
              <a:t> 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19">
                <a:latin typeface="Arial"/>
                <a:cs typeface="Arial"/>
              </a:rPr>
              <a:t>p</a:t>
            </a:r>
            <a:r>
              <a:rPr dirty="0" smtClean="0" baseline="1870" sz="2325" spc="-14">
                <a:latin typeface="Arial"/>
                <a:cs typeface="Arial"/>
              </a:rPr>
              <a:t>o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-14">
                <a:latin typeface="Arial"/>
                <a:cs typeface="Arial"/>
              </a:rPr>
              <a:t>n</a:t>
            </a:r>
            <a:r>
              <a:rPr dirty="0" smtClean="0" baseline="1870" sz="2325" spc="0">
                <a:latin typeface="Arial"/>
                <a:cs typeface="Arial"/>
              </a:rPr>
              <a:t>g</a:t>
            </a:r>
            <a:r>
              <a:rPr dirty="0" smtClean="0" baseline="1870" sz="2325" spc="217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a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0">
                <a:latin typeface="Arial"/>
                <a:cs typeface="Arial"/>
              </a:rPr>
              <a:t>c</a:t>
            </a:r>
            <a:r>
              <a:rPr dirty="0" smtClean="0" baseline="1870" sz="2325" spc="-14">
                <a:latin typeface="Arial"/>
                <a:cs typeface="Arial"/>
              </a:rPr>
              <a:t>h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c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14">
                <a:latin typeface="Arial"/>
                <a:cs typeface="Arial"/>
              </a:rPr>
              <a:t>r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326">
                <a:latin typeface="Arial"/>
                <a:cs typeface="Arial"/>
              </a:rPr>
              <a:t> </a:t>
            </a:r>
            <a:r>
              <a:rPr dirty="0" smtClean="0" baseline="1870" sz="2325" spc="14">
                <a:latin typeface="Arial"/>
                <a:cs typeface="Arial"/>
              </a:rPr>
              <a:t>(</a:t>
            </a:r>
            <a:r>
              <a:rPr dirty="0" smtClean="0" baseline="1870" sz="2325" spc="-9">
                <a:latin typeface="Arial"/>
                <a:cs typeface="Arial"/>
              </a:rPr>
              <a:t>Q</a:t>
            </a:r>
            <a:r>
              <a:rPr dirty="0" smtClean="0" baseline="1870" sz="2325" spc="9">
                <a:latin typeface="Arial"/>
                <a:cs typeface="Arial"/>
              </a:rPr>
              <a:t>R</a:t>
            </a:r>
            <a:r>
              <a:rPr dirty="0" smtClean="0" baseline="1870" sz="2325" spc="9">
                <a:latin typeface="Arial"/>
                <a:cs typeface="Arial"/>
              </a:rPr>
              <a:t>D</a:t>
            </a:r>
            <a:r>
              <a:rPr dirty="0" smtClean="0" baseline="1870" sz="2325" spc="-14">
                <a:latin typeface="Arial"/>
                <a:cs typeface="Arial"/>
              </a:rPr>
              <a:t>A</a:t>
            </a:r>
            <a:r>
              <a:rPr dirty="0" smtClean="0" baseline="1870" sz="2325" spc="0">
                <a:latin typeface="Arial"/>
                <a:cs typeface="Arial"/>
              </a:rPr>
              <a:t>)</a:t>
            </a:r>
            <a:r>
              <a:rPr dirty="0" smtClean="0" baseline="1870" sz="2325" spc="195">
                <a:latin typeface="Arial"/>
                <a:cs typeface="Arial"/>
              </a:rPr>
              <a:t> </a:t>
            </a:r>
            <a:r>
              <a:rPr dirty="0" smtClean="0" baseline="1870" sz="2325" spc="-9">
                <a:latin typeface="Arial"/>
                <a:cs typeface="Arial"/>
              </a:rPr>
              <a:t>II</a:t>
            </a:r>
            <a:r>
              <a:rPr dirty="0" smtClean="0" baseline="1870" sz="2325" spc="0">
                <a:latin typeface="Arial"/>
                <a:cs typeface="Arial"/>
              </a:rPr>
              <a:t>I</a:t>
            </a:r>
            <a:r>
              <a:rPr dirty="0" smtClean="0" baseline="1870" sz="2325" spc="90">
                <a:latin typeface="Arial"/>
                <a:cs typeface="Arial"/>
              </a:rPr>
              <a:t> </a:t>
            </a:r>
            <a:r>
              <a:rPr dirty="0" smtClean="0" baseline="1870" sz="2325" spc="29">
                <a:latin typeface="Arial"/>
                <a:cs typeface="Arial"/>
              </a:rPr>
              <a:t>f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9">
                <a:latin typeface="Arial"/>
                <a:cs typeface="Arial"/>
              </a:rPr>
              <a:t>l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39">
                <a:latin typeface="Arial"/>
                <a:cs typeface="Arial"/>
              </a:rPr>
              <a:t> </a:t>
            </a:r>
            <a:r>
              <a:rPr dirty="0" smtClean="0" baseline="1870" sz="2325" spc="50">
                <a:latin typeface="Arial"/>
                <a:cs typeface="Arial"/>
              </a:rPr>
              <a:t>m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0">
                <a:latin typeface="Arial"/>
                <a:cs typeface="Arial"/>
              </a:rPr>
              <a:t>st</a:t>
            </a:r>
            <a:r>
              <a:rPr dirty="0" smtClean="0" baseline="1870" sz="2325" spc="97">
                <a:latin typeface="Arial"/>
                <a:cs typeface="Arial"/>
              </a:rPr>
              <a:t> </a:t>
            </a:r>
            <a:r>
              <a:rPr dirty="0" smtClean="0" baseline="1870" sz="2325" spc="19">
                <a:latin typeface="Arial"/>
                <a:cs typeface="Arial"/>
              </a:rPr>
              <a:t>b</a:t>
            </a:r>
            <a:r>
              <a:rPr dirty="0" smtClean="0" baseline="1870" sz="2325" spc="0">
                <a:latin typeface="Arial"/>
                <a:cs typeface="Arial"/>
              </a:rPr>
              <a:t>e</a:t>
            </a:r>
            <a:r>
              <a:rPr dirty="0" smtClean="0" baseline="1870" sz="2325" spc="54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e</a:t>
            </a:r>
            <a:r>
              <a:rPr dirty="0" smtClean="0" baseline="1870" sz="2325" spc="0">
                <a:latin typeface="Arial"/>
                <a:cs typeface="Arial"/>
              </a:rPr>
              <a:t>d</a:t>
            </a:r>
            <a:r>
              <a:rPr dirty="0" smtClean="0" baseline="1870" sz="2325" spc="122">
                <a:latin typeface="Arial"/>
                <a:cs typeface="Arial"/>
              </a:rPr>
              <a:t> 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0">
                <a:latin typeface="Arial"/>
                <a:cs typeface="Arial"/>
              </a:rPr>
              <a:t>o</a:t>
            </a:r>
            <a:r>
              <a:rPr dirty="0" smtClean="0" baseline="1870" sz="2325" spc="85">
                <a:latin typeface="Arial"/>
                <a:cs typeface="Arial"/>
              </a:rPr>
              <a:t> </a:t>
            </a:r>
            <a:r>
              <a:rPr dirty="0" smtClean="0" baseline="1870" sz="2325" spc="0">
                <a:latin typeface="Arial"/>
                <a:cs typeface="Arial"/>
              </a:rPr>
              <a:t>s</a:t>
            </a:r>
            <a:r>
              <a:rPr dirty="0" smtClean="0" baseline="1870" sz="2325" spc="-14">
                <a:latin typeface="Arial"/>
                <a:cs typeface="Arial"/>
              </a:rPr>
              <a:t>u</a:t>
            </a:r>
            <a:r>
              <a:rPr dirty="0" smtClean="0" baseline="1870" sz="2325" spc="19">
                <a:latin typeface="Arial"/>
                <a:cs typeface="Arial"/>
              </a:rPr>
              <a:t>b</a:t>
            </a:r>
            <a:r>
              <a:rPr dirty="0" smtClean="0" baseline="1870" sz="2325" spc="50">
                <a:latin typeface="Arial"/>
                <a:cs typeface="Arial"/>
              </a:rPr>
              <a:t>m</a:t>
            </a:r>
            <a:r>
              <a:rPr dirty="0" smtClean="0" baseline="1870" sz="2325" spc="9">
                <a:latin typeface="Arial"/>
                <a:cs typeface="Arial"/>
              </a:rPr>
              <a:t>i</a:t>
            </a:r>
            <a:r>
              <a:rPr dirty="0" smtClean="0" baseline="1870" sz="2325" spc="0">
                <a:latin typeface="Arial"/>
                <a:cs typeface="Arial"/>
              </a:rPr>
              <a:t>t</a:t>
            </a:r>
            <a:r>
              <a:rPr dirty="0" smtClean="0" baseline="1870" sz="2325" spc="86">
                <a:latin typeface="Arial"/>
                <a:cs typeface="Arial"/>
              </a:rPr>
              <a:t> </a:t>
            </a:r>
            <a:r>
              <a:rPr dirty="0" smtClean="0" baseline="1870" sz="2325" spc="-14">
                <a:latin typeface="Arial"/>
                <a:cs typeface="Arial"/>
              </a:rPr>
              <a:t>da</a:t>
            </a:r>
            <a:r>
              <a:rPr dirty="0" smtClean="0" baseline="1870" sz="2325" spc="-9">
                <a:latin typeface="Arial"/>
                <a:cs typeface="Arial"/>
              </a:rPr>
              <a:t>t</a:t>
            </a:r>
            <a:r>
              <a:rPr dirty="0" smtClean="0" baseline="1870" sz="2325" spc="0"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  <a:p>
            <a:pPr marL="465382" marR="31111">
              <a:lnSpc>
                <a:spcPts val="1639"/>
              </a:lnSpc>
            </a:pP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4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an</a:t>
            </a:r>
            <a:r>
              <a:rPr dirty="0" smtClean="0" sz="1550" spc="0">
                <a:latin typeface="Arial"/>
                <a:cs typeface="Arial"/>
              </a:rPr>
              <a:t>d</a:t>
            </a:r>
            <a:r>
              <a:rPr dirty="0" smtClean="0" sz="1550" spc="106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3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9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75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253">
                <a:latin typeface="Arial"/>
                <a:cs typeface="Arial"/>
              </a:rPr>
              <a:t> </a:t>
            </a:r>
            <a:r>
              <a:rPr dirty="0" smtClean="0" sz="1550" spc="-15">
                <a:latin typeface="Arial"/>
                <a:cs typeface="Arial"/>
              </a:rPr>
              <a:t>P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-15">
                <a:latin typeface="Arial"/>
                <a:cs typeface="Arial"/>
              </a:rPr>
              <a:t>o</a:t>
            </a:r>
            <a:r>
              <a:rPr dirty="0" smtClean="0" sz="1550" spc="20">
                <a:latin typeface="Arial"/>
                <a:cs typeface="Arial"/>
              </a:rPr>
              <a:t>g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-15">
                <a:latin typeface="Arial"/>
                <a:cs typeface="Arial"/>
              </a:rPr>
              <a:t>am</a:t>
            </a:r>
            <a:endParaRPr sz="1550">
              <a:latin typeface="Arial"/>
              <a:cs typeface="Arial"/>
            </a:endParaRPr>
          </a:p>
          <a:p>
            <a:pPr marL="12882" marR="31111">
              <a:lnSpc>
                <a:spcPts val="2145"/>
              </a:lnSpc>
              <a:spcBef>
                <a:spcPts val="25"/>
              </a:spcBef>
            </a:pP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qua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2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j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956" marR="31111">
              <a:lnSpc>
                <a:spcPts val="2160"/>
              </a:lnSpc>
              <a:spcBef>
                <a:spcPts val="0"/>
              </a:spcBef>
            </a:pP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956" marR="196504" indent="0">
              <a:lnSpc>
                <a:spcPts val="2160"/>
              </a:lnSpc>
              <a:spcBef>
                <a:spcPts val="9"/>
              </a:spcBef>
            </a:pP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edb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ck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58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9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ch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CD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eha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12700" marR="86590" indent="256" algn="just">
              <a:lnSpc>
                <a:spcPts val="2160"/>
              </a:lnSpc>
            </a:pP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k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5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2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25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se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956">
              <a:lnSpc>
                <a:spcPts val="2160"/>
              </a:lnSpc>
            </a:pP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3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cy</a:t>
            </a:r>
            <a:r>
              <a:rPr dirty="0" smtClean="0" sz="2000" spc="-1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-3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88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sk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165" y="3076245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238" y="3624922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238" y="4447772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38" y="5270732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2186" y="1084884"/>
            <a:ext cx="8573960" cy="665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68"/>
              </a:spcBef>
            </a:pPr>
            <a:endParaRPr sz="1200"/>
          </a:p>
          <a:p>
            <a:pPr marL="91434">
              <a:lnSpc>
                <a:spcPct val="95825"/>
              </a:lnSpc>
            </a:pP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400" spc="-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14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-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orm</a:t>
            </a:r>
            <a:r>
              <a:rPr dirty="0" smtClean="0" sz="2400" spc="-3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mtClean="0" sz="2400" spc="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14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14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29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2400" spc="-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mtClean="0" sz="2400" spc="-1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1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2400" spc="-9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2455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755" y="207428"/>
            <a:ext cx="8659439" cy="939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dirty="0" smtClean="0" sz="3350" spc="4" b="1">
                <a:latin typeface="Arial"/>
                <a:cs typeface="Arial"/>
              </a:rPr>
              <a:t>C</a:t>
            </a:r>
            <a:r>
              <a:rPr dirty="0" smtClean="0" sz="3350" spc="-14" b="1">
                <a:latin typeface="Arial"/>
                <a:cs typeface="Arial"/>
              </a:rPr>
              <a:t>h</a:t>
            </a:r>
            <a:r>
              <a:rPr dirty="0" smtClean="0" sz="3350" spc="-9" b="1">
                <a:latin typeface="Arial"/>
                <a:cs typeface="Arial"/>
              </a:rPr>
              <a:t>a</a:t>
            </a:r>
            <a:r>
              <a:rPr dirty="0" smtClean="0" sz="3350" spc="-14" b="1">
                <a:latin typeface="Arial"/>
                <a:cs typeface="Arial"/>
              </a:rPr>
              <a:t>n</a:t>
            </a:r>
            <a:r>
              <a:rPr dirty="0" smtClean="0" sz="3350" spc="-14" b="1">
                <a:latin typeface="Arial"/>
                <a:cs typeface="Arial"/>
              </a:rPr>
              <a:t>g</a:t>
            </a:r>
            <a:r>
              <a:rPr dirty="0" smtClean="0" sz="3350" spc="-9" b="1">
                <a:latin typeface="Arial"/>
                <a:cs typeface="Arial"/>
              </a:rPr>
              <a:t>e</a:t>
            </a:r>
            <a:r>
              <a:rPr dirty="0" smtClean="0" sz="3350" spc="0" b="1">
                <a:latin typeface="Arial"/>
                <a:cs typeface="Arial"/>
              </a:rPr>
              <a:t>s</a:t>
            </a:r>
            <a:r>
              <a:rPr dirty="0" smtClean="0" sz="3350" spc="281" b="1">
                <a:latin typeface="Arial"/>
                <a:cs typeface="Arial"/>
              </a:rPr>
              <a:t> </a:t>
            </a:r>
            <a:r>
              <a:rPr dirty="0" smtClean="0" sz="3350" spc="-9" b="1">
                <a:latin typeface="Arial"/>
                <a:cs typeface="Arial"/>
              </a:rPr>
              <a:t>f</a:t>
            </a:r>
            <a:r>
              <a:rPr dirty="0" smtClean="0" sz="3350" spc="-14" b="1">
                <a:latin typeface="Arial"/>
                <a:cs typeface="Arial"/>
              </a:rPr>
              <a:t>o</a:t>
            </a:r>
            <a:r>
              <a:rPr dirty="0" smtClean="0" sz="3350" spc="0" b="1">
                <a:latin typeface="Arial"/>
                <a:cs typeface="Arial"/>
              </a:rPr>
              <a:t>r</a:t>
            </a:r>
            <a:r>
              <a:rPr dirty="0" smtClean="0" sz="3350" spc="104" b="1">
                <a:latin typeface="Arial"/>
                <a:cs typeface="Arial"/>
              </a:rPr>
              <a:t> </a:t>
            </a:r>
            <a:r>
              <a:rPr dirty="0" smtClean="0" sz="3350" spc="-4" b="1">
                <a:latin typeface="Arial"/>
                <a:cs typeface="Arial"/>
              </a:rPr>
              <a:t>Q</a:t>
            </a:r>
            <a:r>
              <a:rPr dirty="0" smtClean="0" sz="3350" spc="4" b="1">
                <a:latin typeface="Arial"/>
                <a:cs typeface="Arial"/>
              </a:rPr>
              <a:t>C</a:t>
            </a:r>
            <a:r>
              <a:rPr dirty="0" smtClean="0" sz="3350" spc="4" b="1">
                <a:latin typeface="Arial"/>
                <a:cs typeface="Arial"/>
              </a:rPr>
              <a:t>D</a:t>
            </a:r>
            <a:r>
              <a:rPr dirty="0" smtClean="0" sz="3350" spc="0" b="1">
                <a:latin typeface="Arial"/>
                <a:cs typeface="Arial"/>
              </a:rPr>
              <a:t>R</a:t>
            </a:r>
            <a:r>
              <a:rPr dirty="0" smtClean="0" sz="3350" spc="148" b="1">
                <a:latin typeface="Arial"/>
                <a:cs typeface="Arial"/>
              </a:rPr>
              <a:t> </a:t>
            </a:r>
            <a:r>
              <a:rPr dirty="0" smtClean="0" sz="3350" spc="-169" b="1">
                <a:latin typeface="Arial"/>
                <a:cs typeface="Arial"/>
              </a:rPr>
              <a:t>V</a:t>
            </a:r>
            <a:r>
              <a:rPr dirty="0" smtClean="0" sz="3350" spc="-9" b="1">
                <a:latin typeface="Arial"/>
                <a:cs typeface="Arial"/>
              </a:rPr>
              <a:t>e</a:t>
            </a:r>
            <a:r>
              <a:rPr dirty="0" smtClean="0" sz="3350" spc="-14" b="1">
                <a:latin typeface="Arial"/>
                <a:cs typeface="Arial"/>
              </a:rPr>
              <a:t>n</a:t>
            </a:r>
            <a:r>
              <a:rPr dirty="0" smtClean="0" sz="3350" spc="-14" b="1">
                <a:latin typeface="Arial"/>
                <a:cs typeface="Arial"/>
              </a:rPr>
              <a:t>d</a:t>
            </a:r>
            <a:r>
              <a:rPr dirty="0" smtClean="0" sz="3350" spc="-14" b="1">
                <a:latin typeface="Arial"/>
                <a:cs typeface="Arial"/>
              </a:rPr>
              <a:t>o</a:t>
            </a:r>
            <a:r>
              <a:rPr dirty="0" smtClean="0" sz="3350" spc="14" b="1">
                <a:latin typeface="Arial"/>
                <a:cs typeface="Arial"/>
              </a:rPr>
              <a:t>r</a:t>
            </a:r>
            <a:r>
              <a:rPr dirty="0" smtClean="0" sz="3350" spc="0" b="1">
                <a:latin typeface="Arial"/>
                <a:cs typeface="Arial"/>
              </a:rPr>
              <a:t>s</a:t>
            </a:r>
            <a:r>
              <a:rPr dirty="0" smtClean="0" sz="3350" spc="238" b="1">
                <a:latin typeface="Arial"/>
                <a:cs typeface="Arial"/>
              </a:rPr>
              <a:t> </a:t>
            </a:r>
            <a:r>
              <a:rPr dirty="0" smtClean="0" sz="3350" spc="-9" b="1">
                <a:latin typeface="Arial"/>
                <a:cs typeface="Arial"/>
              </a:rPr>
              <a:t>a</a:t>
            </a:r>
            <a:r>
              <a:rPr dirty="0" smtClean="0" sz="3350" spc="-14" b="1">
                <a:latin typeface="Arial"/>
                <a:cs typeface="Arial"/>
              </a:rPr>
              <a:t>n</a:t>
            </a:r>
            <a:r>
              <a:rPr dirty="0" smtClean="0" sz="3350" spc="0" b="1">
                <a:latin typeface="Arial"/>
                <a:cs typeface="Arial"/>
              </a:rPr>
              <a:t>d</a:t>
            </a:r>
            <a:r>
              <a:rPr dirty="0" smtClean="0" sz="3350" spc="124" b="1">
                <a:latin typeface="Arial"/>
                <a:cs typeface="Arial"/>
              </a:rPr>
              <a:t> </a:t>
            </a:r>
            <a:r>
              <a:rPr dirty="0" smtClean="0" sz="3350" spc="-4" b="1">
                <a:latin typeface="Arial"/>
                <a:cs typeface="Arial"/>
              </a:rPr>
              <a:t>Q</a:t>
            </a:r>
            <a:r>
              <a:rPr dirty="0" smtClean="0" sz="3350" spc="-15" b="1">
                <a:latin typeface="Arial"/>
                <a:cs typeface="Arial"/>
              </a:rPr>
              <a:t>u</a:t>
            </a:r>
            <a:r>
              <a:rPr dirty="0" smtClean="0" sz="3350" spc="-10" b="1">
                <a:latin typeface="Arial"/>
                <a:cs typeface="Arial"/>
              </a:rPr>
              <a:t>a</a:t>
            </a:r>
            <a:r>
              <a:rPr dirty="0" smtClean="0" sz="3350" spc="-4" b="1">
                <a:latin typeface="Arial"/>
                <a:cs typeface="Arial"/>
              </a:rPr>
              <a:t>l</a:t>
            </a:r>
            <a:r>
              <a:rPr dirty="0" smtClean="0" sz="3350" spc="-4" b="1">
                <a:latin typeface="Arial"/>
                <a:cs typeface="Arial"/>
              </a:rPr>
              <a:t>i</a:t>
            </a:r>
            <a:r>
              <a:rPr dirty="0" smtClean="0" sz="3350" spc="-10" b="1">
                <a:latin typeface="Arial"/>
                <a:cs typeface="Arial"/>
              </a:rPr>
              <a:t>f</a:t>
            </a:r>
            <a:r>
              <a:rPr dirty="0" smtClean="0" sz="3350" spc="-4" b="1">
                <a:latin typeface="Arial"/>
                <a:cs typeface="Arial"/>
              </a:rPr>
              <a:t>i</a:t>
            </a:r>
            <a:r>
              <a:rPr dirty="0" smtClean="0" sz="3350" spc="-10" b="1">
                <a:latin typeface="Arial"/>
                <a:cs typeface="Arial"/>
              </a:rPr>
              <a:t>e</a:t>
            </a:r>
            <a:r>
              <a:rPr dirty="0" smtClean="0" sz="3350" spc="0" b="1">
                <a:latin typeface="Arial"/>
                <a:cs typeface="Arial"/>
              </a:rPr>
              <a:t>d</a:t>
            </a:r>
            <a:endParaRPr sz="3350">
              <a:latin typeface="Arial"/>
              <a:cs typeface="Arial"/>
            </a:endParaRPr>
          </a:p>
          <a:p>
            <a:pPr marL="12700" marR="64465">
              <a:lnSpc>
                <a:spcPts val="3815"/>
              </a:lnSpc>
              <a:spcBef>
                <a:spcPts val="13"/>
              </a:spcBef>
            </a:pPr>
            <a:r>
              <a:rPr dirty="0" smtClean="0" sz="3350" spc="4" b="1">
                <a:latin typeface="Arial"/>
                <a:cs typeface="Arial"/>
              </a:rPr>
              <a:t>R</a:t>
            </a:r>
            <a:r>
              <a:rPr dirty="0" smtClean="0" sz="3350" spc="-10" b="1">
                <a:latin typeface="Arial"/>
                <a:cs typeface="Arial"/>
              </a:rPr>
              <a:t>e</a:t>
            </a:r>
            <a:r>
              <a:rPr dirty="0" smtClean="0" sz="3350" spc="-15" b="1">
                <a:latin typeface="Arial"/>
                <a:cs typeface="Arial"/>
              </a:rPr>
              <a:t>g</a:t>
            </a:r>
            <a:r>
              <a:rPr dirty="0" smtClean="0" sz="3350" spc="-4" b="1">
                <a:latin typeface="Arial"/>
                <a:cs typeface="Arial"/>
              </a:rPr>
              <a:t>i</a:t>
            </a:r>
            <a:r>
              <a:rPr dirty="0" smtClean="0" sz="3350" spc="-10" b="1">
                <a:latin typeface="Arial"/>
                <a:cs typeface="Arial"/>
              </a:rPr>
              <a:t>st</a:t>
            </a:r>
            <a:r>
              <a:rPr dirty="0" smtClean="0" sz="3350" spc="15" b="1">
                <a:latin typeface="Arial"/>
                <a:cs typeface="Arial"/>
              </a:rPr>
              <a:t>r</a:t>
            </a:r>
            <a:r>
              <a:rPr dirty="0" smtClean="0" sz="3350" spc="-4" b="1">
                <a:latin typeface="Arial"/>
                <a:cs typeface="Arial"/>
              </a:rPr>
              <a:t>i</a:t>
            </a:r>
            <a:r>
              <a:rPr dirty="0" smtClean="0" sz="3350" spc="-10" b="1">
                <a:latin typeface="Arial"/>
                <a:cs typeface="Arial"/>
              </a:rPr>
              <a:t>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65" y="1596881"/>
            <a:ext cx="5129676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9" b="1">
                <a:latin typeface="Arial"/>
                <a:cs typeface="Arial"/>
              </a:rPr>
              <a:t>S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-9" b="1">
                <a:latin typeface="Arial"/>
                <a:cs typeface="Arial"/>
              </a:rPr>
              <a:t>f</a:t>
            </a:r>
            <a:r>
              <a:rPr dirty="0" smtClean="0" sz="2400" spc="-9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no</a:t>
            </a:r>
            <a:r>
              <a:rPr dirty="0" smtClean="0" sz="2400" spc="14" b="1">
                <a:latin typeface="Arial"/>
                <a:cs typeface="Arial"/>
              </a:rPr>
              <a:t>mi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3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84" b="1">
                <a:latin typeface="Arial"/>
                <a:cs typeface="Arial"/>
              </a:rPr>
              <a:t> </a:t>
            </a:r>
            <a:r>
              <a:rPr dirty="0" smtClean="0" sz="2400" spc="9" b="1">
                <a:latin typeface="Arial"/>
                <a:cs typeface="Arial"/>
              </a:rPr>
              <a:t>P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od</a:t>
            </a:r>
            <a:r>
              <a:rPr dirty="0" smtClean="0" sz="2400" spc="-84" b="1">
                <a:latin typeface="Arial"/>
                <a:cs typeface="Arial"/>
              </a:rPr>
              <a:t> </a:t>
            </a:r>
            <a:r>
              <a:rPr dirty="0" smtClean="0" sz="2400" spc="-6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im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-9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165" y="1953101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91" y="1953101"/>
            <a:ext cx="7690431" cy="587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404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be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nd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nua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31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"/>
              </a:spcBef>
            </a:pP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(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add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08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f</a:t>
            </a:r>
            <a:r>
              <a:rPr dirty="0" smtClean="0" sz="2000" spc="9">
                <a:latin typeface="Arial"/>
                <a:cs typeface="Arial"/>
              </a:rPr>
              <a:t>-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65" y="2877041"/>
            <a:ext cx="3496479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19" b="1">
                <a:latin typeface="Arial"/>
                <a:cs typeface="Arial"/>
              </a:rPr>
              <a:t>A</a:t>
            </a:r>
            <a:r>
              <a:rPr dirty="0" smtClean="0" sz="2400" spc="-9" b="1">
                <a:latin typeface="Arial"/>
                <a:cs typeface="Arial"/>
              </a:rPr>
              <a:t>tte</a:t>
            </a:r>
            <a:r>
              <a:rPr dirty="0" smtClean="0" sz="2400" spc="-9" b="1">
                <a:latin typeface="Arial"/>
                <a:cs typeface="Arial"/>
              </a:rPr>
              <a:t>stat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129" b="1">
                <a:latin typeface="Arial"/>
                <a:cs typeface="Arial"/>
              </a:rPr>
              <a:t> </a:t>
            </a:r>
            <a:r>
              <a:rPr dirty="0" smtClean="0" sz="2400" spc="9" b="1">
                <a:latin typeface="Arial"/>
                <a:cs typeface="Arial"/>
              </a:rPr>
              <a:t>S</a:t>
            </a:r>
            <a:r>
              <a:rPr dirty="0" smtClean="0" sz="2400" spc="-9" b="1">
                <a:latin typeface="Arial"/>
                <a:cs typeface="Arial"/>
              </a:rPr>
              <a:t>tate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ts</a:t>
            </a:r>
            <a:r>
              <a:rPr dirty="0" smtClean="0" sz="24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165" y="3233261"/>
            <a:ext cx="153415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08" y="3233261"/>
            <a:ext cx="7819375" cy="1501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2" marR="219650" algn="just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3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6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28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indent="182" algn="just">
              <a:lnSpc>
                <a:spcPct val="99945"/>
              </a:lnSpc>
              <a:spcBef>
                <a:spcPts val="2"/>
              </a:spcBef>
            </a:pPr>
            <a:r>
              <a:rPr dirty="0" smtClean="0" sz="2000" spc="-4">
                <a:latin typeface="Arial"/>
                <a:cs typeface="Arial"/>
              </a:rPr>
              <a:t>2</a:t>
            </a:r>
            <a:r>
              <a:rPr dirty="0" smtClean="0" sz="2000" spc="-4">
                <a:latin typeface="Arial"/>
                <a:cs typeface="Arial"/>
              </a:rPr>
              <a:t>016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eq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3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53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9">
                <a:latin typeface="Arial"/>
                <a:cs typeface="Arial"/>
              </a:rPr>
              <a:t>-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ck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x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sm</a:t>
            </a:r>
            <a:r>
              <a:rPr dirty="0" smtClean="0" sz="2000" spc="-109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3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58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</a:t>
            </a:r>
            <a:r>
              <a:rPr dirty="0" smtClean="0" sz="2000" spc="-4">
                <a:latin typeface="Arial"/>
                <a:cs typeface="Arial"/>
              </a:rPr>
              <a:t>ua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4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ud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eno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10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cc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238" y="3841337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1022" y="6452864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2455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4755" y="180627"/>
            <a:ext cx="7107473" cy="962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Ch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f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 </a:t>
            </a: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C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sz="3600" spc="-204" b="1">
                <a:latin typeface="Arial"/>
                <a:cs typeface="Arial"/>
              </a:rPr>
              <a:t>V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ndo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24" b="1">
                <a:latin typeface="Arial"/>
                <a:cs typeface="Arial"/>
              </a:rPr>
              <a:t> 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ts val="3779"/>
              </a:lnSpc>
            </a:pP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4" b="1">
                <a:latin typeface="Arial"/>
                <a:cs typeface="Arial"/>
              </a:rPr>
              <a:t>li</a:t>
            </a:r>
            <a:r>
              <a:rPr dirty="0" smtClean="0" sz="3600" spc="-9" b="1">
                <a:latin typeface="Arial"/>
                <a:cs typeface="Arial"/>
              </a:rPr>
              <a:t>f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4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(</a:t>
            </a:r>
            <a:r>
              <a:rPr dirty="0" smtClean="0" sz="3600" spc="14" b="1">
                <a:latin typeface="Arial"/>
                <a:cs typeface="Arial"/>
              </a:rPr>
              <a:t>c</a:t>
            </a:r>
            <a:r>
              <a:rPr dirty="0" smtClean="0" sz="3600" spc="-4" b="1">
                <a:latin typeface="Arial"/>
                <a:cs typeface="Arial"/>
              </a:rPr>
              <a:t>o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165" y="1596881"/>
            <a:ext cx="4462809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 b="1">
                <a:latin typeface="Arial"/>
                <a:cs typeface="Arial"/>
              </a:rPr>
              <a:t>D</a:t>
            </a:r>
            <a:r>
              <a:rPr dirty="0" smtClean="0" sz="2400" spc="-9" b="1">
                <a:latin typeface="Arial"/>
                <a:cs typeface="Arial"/>
              </a:rPr>
              <a:t>at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-134" b="1">
                <a:latin typeface="Arial"/>
                <a:cs typeface="Arial"/>
              </a:rPr>
              <a:t>V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9" b="1">
                <a:latin typeface="Arial"/>
                <a:cs typeface="Arial"/>
              </a:rPr>
              <a:t>at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-84" b="1">
                <a:latin typeface="Arial"/>
                <a:cs typeface="Arial"/>
              </a:rPr>
              <a:t> </a:t>
            </a:r>
            <a:r>
              <a:rPr dirty="0" smtClean="0" sz="2400" spc="-14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qu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165" y="1953101"/>
            <a:ext cx="15341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991" y="1953101"/>
            <a:ext cx="7689180" cy="2125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dd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95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equ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x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 marR="19202">
              <a:lnSpc>
                <a:spcPct val="95825"/>
              </a:lnSpc>
              <a:spcBef>
                <a:spcPts val="2"/>
              </a:spcBef>
            </a:pP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2610" marR="19202">
              <a:lnSpc>
                <a:spcPct val="101725"/>
              </a:lnSpc>
              <a:spcBef>
                <a:spcPts val="45"/>
              </a:spcBef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307">
                <a:latin typeface="Calibri"/>
                <a:cs typeface="Calibri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34">
                <a:latin typeface="Arial"/>
                <a:cs typeface="Arial"/>
              </a:rPr>
              <a:t>z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-9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do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2610" marR="19202">
              <a:lnSpc>
                <a:spcPts val="2410"/>
              </a:lnSpc>
              <a:spcBef>
                <a:spcPts val="120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0">
                <a:latin typeface="Calibri"/>
                <a:cs typeface="Calibri"/>
              </a:rPr>
              <a:t> </a:t>
            </a:r>
            <a:r>
              <a:rPr dirty="0" smtClean="0" baseline="1365" sz="3000" spc="307">
                <a:latin typeface="Calibri"/>
                <a:cs typeface="Calibri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M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-4">
                <a:latin typeface="Arial"/>
                <a:cs typeface="Arial"/>
              </a:rPr>
              <a:t>hod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-7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f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0">
                <a:latin typeface="Arial"/>
                <a:cs typeface="Arial"/>
              </a:rPr>
              <a:t>r</a:t>
            </a:r>
            <a:r>
              <a:rPr dirty="0" smtClean="0" baseline="1449" sz="3000" spc="-29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da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0">
                <a:latin typeface="Arial"/>
                <a:cs typeface="Arial"/>
              </a:rPr>
              <a:t>a</a:t>
            </a:r>
            <a:r>
              <a:rPr dirty="0" smtClean="0" baseline="1449" sz="3000" spc="-49">
                <a:latin typeface="Arial"/>
                <a:cs typeface="Arial"/>
              </a:rPr>
              <a:t> 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-50">
                <a:latin typeface="Arial"/>
                <a:cs typeface="Arial"/>
              </a:rPr>
              <a:t>l</a:t>
            </a:r>
            <a:r>
              <a:rPr dirty="0" smtClean="0" baseline="1449" sz="3000" spc="-50">
                <a:latin typeface="Arial"/>
                <a:cs typeface="Arial"/>
              </a:rPr>
              <a:t>l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0">
                <a:latin typeface="Arial"/>
                <a:cs typeface="Arial"/>
              </a:rPr>
              <a:t>,</a:t>
            </a:r>
            <a:r>
              <a:rPr dirty="0" smtClean="0" baseline="1449" sz="3000" spc="11">
                <a:latin typeface="Arial"/>
                <a:cs typeface="Arial"/>
              </a:rPr>
              <a:t> </a:t>
            </a:r>
            <a:r>
              <a:rPr dirty="0" smtClean="0" baseline="1449" sz="3000" spc="29">
                <a:latin typeface="Arial"/>
                <a:cs typeface="Arial"/>
              </a:rPr>
              <a:t>T</a:t>
            </a:r>
            <a:r>
              <a:rPr dirty="0" smtClean="0" baseline="1449" sz="3000" spc="-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N</a:t>
            </a:r>
            <a:r>
              <a:rPr dirty="0" smtClean="0" baseline="1449" sz="3000" spc="-24">
                <a:latin typeface="Arial"/>
                <a:cs typeface="Arial"/>
              </a:rPr>
              <a:t> </a:t>
            </a:r>
            <a:r>
              <a:rPr dirty="0" smtClean="0" baseline="1449" sz="3000" spc="34">
                <a:latin typeface="Arial"/>
                <a:cs typeface="Arial"/>
              </a:rPr>
              <a:t>v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19">
                <a:latin typeface="Arial"/>
                <a:cs typeface="Arial"/>
              </a:rPr>
              <a:t>f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-19">
                <a:latin typeface="Arial"/>
                <a:cs typeface="Arial"/>
              </a:rPr>
              <a:t>t</a:t>
            </a:r>
            <a:r>
              <a:rPr dirty="0" smtClean="0" baseline="1449" sz="3000" spc="-14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0">
                <a:latin typeface="Arial"/>
                <a:cs typeface="Arial"/>
              </a:rPr>
              <a:t>,</a:t>
            </a:r>
            <a:r>
              <a:rPr dirty="0" smtClean="0" baseline="1449" sz="3000" spc="-93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da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0">
                <a:latin typeface="Arial"/>
                <a:cs typeface="Arial"/>
              </a:rPr>
              <a:t>a</a:t>
            </a:r>
            <a:r>
              <a:rPr dirty="0" smtClean="0" baseline="1449" sz="3000" spc="-4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-4">
                <a:latin typeface="Arial"/>
                <a:cs typeface="Arial"/>
              </a:rPr>
              <a:t>po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0">
                <a:latin typeface="Arial"/>
                <a:cs typeface="Arial"/>
              </a:rPr>
              <a:t>g</a:t>
            </a:r>
            <a:r>
              <a:rPr dirty="0" smtClean="0" baseline="1449" sz="3000" spc="-119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406038" marR="19202">
              <a:lnSpc>
                <a:spcPts val="2300"/>
              </a:lnSpc>
            </a:pPr>
            <a:r>
              <a:rPr dirty="0" smtClean="0" baseline="-1449" sz="3000" spc="34">
                <a:latin typeface="Arial"/>
                <a:cs typeface="Arial"/>
              </a:rPr>
              <a:t>v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9">
                <a:latin typeface="Arial"/>
                <a:cs typeface="Arial"/>
              </a:rPr>
              <a:t>r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14">
                <a:latin typeface="Arial"/>
                <a:cs typeface="Arial"/>
              </a:rPr>
              <a:t>f</a:t>
            </a:r>
            <a:r>
              <a:rPr dirty="0" smtClean="0" baseline="-1449" sz="3000" spc="-14">
                <a:latin typeface="Arial"/>
                <a:cs typeface="Arial"/>
              </a:rPr>
              <a:t>i</a:t>
            </a:r>
            <a:r>
              <a:rPr dirty="0" smtClean="0" baseline="-1449" sz="3000" spc="0">
                <a:latin typeface="Arial"/>
                <a:cs typeface="Arial"/>
              </a:rPr>
              <a:t>c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-19">
                <a:latin typeface="Arial"/>
                <a:cs typeface="Arial"/>
              </a:rPr>
              <a:t>t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on</a:t>
            </a:r>
            <a:r>
              <a:rPr dirty="0" smtClean="0" baseline="-1449" sz="3000" spc="0">
                <a:latin typeface="Arial"/>
                <a:cs typeface="Arial"/>
              </a:rPr>
              <a:t>,</a:t>
            </a:r>
            <a:r>
              <a:rPr dirty="0" smtClean="0" baseline="-1449" sz="3000" spc="-128">
                <a:latin typeface="Arial"/>
                <a:cs typeface="Arial"/>
              </a:rPr>
              <a:t> </a:t>
            </a:r>
            <a:r>
              <a:rPr dirty="0" smtClean="0" baseline="-1449" sz="3000" spc="14">
                <a:latin typeface="Arial"/>
                <a:cs typeface="Arial"/>
              </a:rPr>
              <a:t>r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14">
                <a:latin typeface="Arial"/>
                <a:cs typeface="Arial"/>
              </a:rPr>
              <a:t>t</a:t>
            </a:r>
            <a:r>
              <a:rPr dirty="0" smtClean="0" baseline="-1449" sz="3000" spc="0">
                <a:latin typeface="Arial"/>
                <a:cs typeface="Arial"/>
              </a:rPr>
              <a:t>e</a:t>
            </a:r>
            <a:r>
              <a:rPr dirty="0" smtClean="0" baseline="-1449" sz="3000" spc="-49">
                <a:latin typeface="Arial"/>
                <a:cs typeface="Arial"/>
              </a:rPr>
              <a:t> </a:t>
            </a:r>
            <a:r>
              <a:rPr dirty="0" smtClean="0" baseline="-1449" sz="3000" spc="0">
                <a:latin typeface="Arial"/>
                <a:cs typeface="Arial"/>
              </a:rPr>
              <a:t>c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-50">
                <a:latin typeface="Arial"/>
                <a:cs typeface="Arial"/>
              </a:rPr>
              <a:t>l</a:t>
            </a:r>
            <a:r>
              <a:rPr dirty="0" smtClean="0" baseline="-1449" sz="3000" spc="0">
                <a:latin typeface="Arial"/>
                <a:cs typeface="Arial"/>
              </a:rPr>
              <a:t>c</a:t>
            </a:r>
            <a:r>
              <a:rPr dirty="0" smtClean="0" baseline="-1449" sz="3000" spc="-4">
                <a:latin typeface="Arial"/>
                <a:cs typeface="Arial"/>
              </a:rPr>
              <a:t>u</a:t>
            </a:r>
            <a:r>
              <a:rPr dirty="0" smtClean="0" baseline="-1449" sz="3000" spc="-50">
                <a:latin typeface="Arial"/>
                <a:cs typeface="Arial"/>
              </a:rPr>
              <a:t>l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14">
                <a:latin typeface="Arial"/>
                <a:cs typeface="Arial"/>
              </a:rPr>
              <a:t>t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on</a:t>
            </a:r>
            <a:r>
              <a:rPr dirty="0" smtClean="0" baseline="-1449" sz="3000" spc="0">
                <a:latin typeface="Arial"/>
                <a:cs typeface="Arial"/>
              </a:rPr>
              <a:t>,</a:t>
            </a:r>
            <a:r>
              <a:rPr dirty="0" smtClean="0" baseline="-1449" sz="3000" spc="11">
                <a:latin typeface="Arial"/>
                <a:cs typeface="Arial"/>
              </a:rPr>
              <a:t> </a:t>
            </a:r>
            <a:r>
              <a:rPr dirty="0" smtClean="0" baseline="-1449" sz="3000" spc="-4">
                <a:latin typeface="Arial"/>
                <a:cs typeface="Arial"/>
              </a:rPr>
              <a:t>an</a:t>
            </a:r>
            <a:r>
              <a:rPr dirty="0" smtClean="0" baseline="-1449" sz="3000" spc="0">
                <a:latin typeface="Arial"/>
                <a:cs typeface="Arial"/>
              </a:rPr>
              <a:t>d</a:t>
            </a:r>
            <a:r>
              <a:rPr dirty="0" smtClean="0" baseline="-1449" sz="3000" spc="-19">
                <a:latin typeface="Arial"/>
                <a:cs typeface="Arial"/>
              </a:rPr>
              <a:t> </a:t>
            </a:r>
            <a:r>
              <a:rPr dirty="0" smtClean="0" baseline="-1449" sz="3000" spc="-14">
                <a:latin typeface="Arial"/>
                <a:cs typeface="Arial"/>
              </a:rPr>
              <a:t>P</a:t>
            </a:r>
            <a:r>
              <a:rPr dirty="0" smtClean="0" baseline="-1449" sz="3000" spc="14">
                <a:latin typeface="Arial"/>
                <a:cs typeface="Arial"/>
              </a:rPr>
              <a:t>Q</a:t>
            </a:r>
            <a:r>
              <a:rPr dirty="0" smtClean="0" baseline="-1449" sz="3000" spc="-14">
                <a:latin typeface="Arial"/>
                <a:cs typeface="Arial"/>
              </a:rPr>
              <a:t>R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-24">
                <a:latin typeface="Arial"/>
                <a:cs typeface="Arial"/>
              </a:rPr>
              <a:t> </a:t>
            </a:r>
            <a:r>
              <a:rPr dirty="0" smtClean="0" baseline="-1449" sz="3000" spc="14">
                <a:latin typeface="Arial"/>
                <a:cs typeface="Arial"/>
              </a:rPr>
              <a:t>m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-4">
                <a:latin typeface="Arial"/>
                <a:cs typeface="Arial"/>
              </a:rPr>
              <a:t>u</a:t>
            </a:r>
            <a:r>
              <a:rPr dirty="0" smtClean="0" baseline="-1449" sz="3000" spc="9">
                <a:latin typeface="Arial"/>
                <a:cs typeface="Arial"/>
              </a:rPr>
              <a:t>r</a:t>
            </a:r>
            <a:r>
              <a:rPr dirty="0" smtClean="0" baseline="-1449" sz="3000" spc="0">
                <a:latin typeface="Arial"/>
                <a:cs typeface="Arial"/>
              </a:rPr>
              <a:t>e</a:t>
            </a:r>
            <a:r>
              <a:rPr dirty="0" smtClean="0" baseline="-1449" sz="3000" spc="-54">
                <a:latin typeface="Arial"/>
                <a:cs typeface="Arial"/>
              </a:rPr>
              <a:t> 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-4">
                <a:latin typeface="Arial"/>
                <a:cs typeface="Arial"/>
              </a:rPr>
              <a:t>p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0">
                <a:latin typeface="Arial"/>
                <a:cs typeface="Arial"/>
              </a:rPr>
              <a:t>c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14">
                <a:latin typeface="Arial"/>
                <a:cs typeface="Arial"/>
              </a:rPr>
              <a:t>f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0">
                <a:latin typeface="Arial"/>
                <a:cs typeface="Arial"/>
              </a:rPr>
              <a:t>c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-19">
                <a:latin typeface="Arial"/>
                <a:cs typeface="Arial"/>
              </a:rPr>
              <a:t>t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o</a:t>
            </a:r>
            <a:r>
              <a:rPr dirty="0" smtClean="0" baseline="-1449" sz="3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405965" marR="19202">
              <a:lnSpc>
                <a:spcPct val="95825"/>
              </a:lnSpc>
            </a:pPr>
            <a:r>
              <a:rPr dirty="0" smtClean="0" sz="200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2537" marR="19202">
              <a:lnSpc>
                <a:spcPct val="101725"/>
              </a:lnSpc>
              <a:spcBef>
                <a:spcPts val="80"/>
              </a:spcBef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307">
                <a:latin typeface="Calibri"/>
                <a:cs typeface="Calibri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odo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165" y="4399517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208" y="4399517"/>
            <a:ext cx="8034037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433" marR="45949">
              <a:lnSpc>
                <a:spcPts val="2565"/>
              </a:lnSpc>
              <a:spcBef>
                <a:spcPts val="128"/>
              </a:spcBef>
            </a:pPr>
            <a:r>
              <a:rPr dirty="0" smtClean="0" sz="2400" spc="-9">
                <a:latin typeface="Arial"/>
                <a:cs typeface="Arial"/>
              </a:rPr>
              <a:t>201</a:t>
            </a:r>
            <a:r>
              <a:rPr dirty="0" smtClean="0" sz="2400" spc="0">
                <a:latin typeface="Arial"/>
                <a:cs typeface="Arial"/>
              </a:rPr>
              <a:t>6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3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1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er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-25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oo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19">
                <a:latin typeface="Arial"/>
                <a:cs typeface="Arial"/>
              </a:rPr>
              <a:t>k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7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-19">
                <a:latin typeface="Arial"/>
                <a:cs typeface="Arial"/>
              </a:rPr>
              <a:t>v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ab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mtClean="0" sz="24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Q</a:t>
            </a:r>
            <a:r>
              <a:rPr dirty="0" smtClean="0" sz="24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24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400" spc="-5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400" spc="-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Q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ua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4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f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ed</a:t>
            </a:r>
            <a:r>
              <a:rPr dirty="0" smtClean="0" sz="2400" spc="-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4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400" spc="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al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4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D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4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4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4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eg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400" spc="1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4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24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y</a:t>
            </a:r>
            <a:r>
              <a:rPr dirty="0" smtClean="0" sz="2400" spc="-3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4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epor</a:t>
            </a:r>
            <a:r>
              <a:rPr dirty="0" smtClean="0" sz="24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24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ng</a:t>
            </a:r>
            <a:r>
              <a:rPr dirty="0" smtClean="0" sz="24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400" spc="-5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400" spc="-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ebpag</a:t>
            </a:r>
            <a:r>
              <a:rPr dirty="0" smtClean="0" sz="24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2400" spc="0">
                <a:latin typeface="Arial"/>
                <a:cs typeface="Arial"/>
                <a:hlinkClick r:id="rId2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1132" y="6452900"/>
            <a:ext cx="348000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9235" y="4886487"/>
            <a:ext cx="791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725091" y="4886487"/>
            <a:ext cx="824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090" y="4886487"/>
            <a:ext cx="841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22968" y="4886487"/>
            <a:ext cx="85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730895" y="4886487"/>
            <a:ext cx="801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131990" y="4886487"/>
            <a:ext cx="868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4755" y="178357"/>
            <a:ext cx="3540353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14" b="1">
                <a:latin typeface="Arial"/>
                <a:cs typeface="Arial"/>
              </a:rPr>
              <a:t> </a:t>
            </a:r>
            <a:r>
              <a:rPr dirty="0" smtClean="0" sz="3600" spc="4" b="1">
                <a:latin typeface="Arial"/>
                <a:cs typeface="Arial"/>
              </a:rPr>
              <a:t>O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165" y="1160155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941" y="1160155"/>
            <a:ext cx="4256745" cy="69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9">
                <a:latin typeface="Arial"/>
                <a:cs typeface="Arial"/>
              </a:rPr>
              <a:t>Y</a:t>
            </a:r>
            <a:r>
              <a:rPr dirty="0" smtClean="0" sz="2400" spc="-9">
                <a:latin typeface="Arial"/>
                <a:cs typeface="Arial"/>
              </a:rPr>
              <a:t>201</a:t>
            </a:r>
            <a:r>
              <a:rPr dirty="0" smtClean="0" sz="2400" spc="0">
                <a:latin typeface="Arial"/>
                <a:cs typeface="Arial"/>
              </a:rPr>
              <a:t>8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pa</a:t>
            </a:r>
            <a:r>
              <a:rPr dirty="0" smtClean="0" sz="2400" spc="-19">
                <a:latin typeface="Arial"/>
                <a:cs typeface="Arial"/>
              </a:rPr>
              <a:t>y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en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3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ad</a:t>
            </a:r>
            <a:r>
              <a:rPr dirty="0" smtClean="0" sz="2400" spc="4">
                <a:latin typeface="Arial"/>
                <a:cs typeface="Arial"/>
              </a:rPr>
              <a:t>j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en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 marR="45948">
              <a:lnSpc>
                <a:spcPct val="95825"/>
              </a:lnSpc>
            </a:pPr>
            <a:r>
              <a:rPr dirty="0" smtClean="0" sz="2400" spc="-9">
                <a:latin typeface="Arial"/>
                <a:cs typeface="Arial"/>
              </a:rPr>
              <a:t>repor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ng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-2</a:t>
            </a:r>
            <a:r>
              <a:rPr dirty="0" smtClean="0" sz="2400" spc="14">
                <a:latin typeface="Arial"/>
                <a:cs typeface="Arial"/>
              </a:rPr>
              <a:t>.</a:t>
            </a:r>
            <a:r>
              <a:rPr dirty="0" smtClean="0" sz="2400" spc="-9">
                <a:latin typeface="Arial"/>
                <a:cs typeface="Arial"/>
              </a:rPr>
              <a:t>0</a:t>
            </a:r>
            <a:r>
              <a:rPr dirty="0" smtClean="0" sz="2400" spc="0">
                <a:latin typeface="Arial"/>
                <a:cs typeface="Arial"/>
              </a:rPr>
              <a:t>%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29">
                <a:latin typeface="Arial"/>
                <a:cs typeface="Arial"/>
              </a:rPr>
              <a:t>M</a:t>
            </a:r>
            <a:r>
              <a:rPr dirty="0" smtClean="0" sz="2400" spc="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FS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639" y="1160155"/>
            <a:ext cx="2498506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9">
                <a:latin typeface="Arial"/>
                <a:cs typeface="Arial"/>
              </a:rPr>
              <a:t>ba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P</a:t>
            </a:r>
            <a:r>
              <a:rPr dirty="0" smtClean="0" sz="2400" spc="9">
                <a:latin typeface="Arial"/>
                <a:cs typeface="Arial"/>
              </a:rPr>
              <a:t>Y</a:t>
            </a:r>
            <a:r>
              <a:rPr dirty="0" smtClean="0" sz="2400" spc="-9"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88" y="2257407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065" y="2257407"/>
            <a:ext cx="7947794" cy="3074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hange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465254" indent="-342826">
              <a:lnSpc>
                <a:spcPts val="2410"/>
              </a:lnSpc>
              <a:spcBef>
                <a:spcPts val="37"/>
              </a:spcBef>
              <a:tabLst>
                <a:tab pos="457200" algn="l"/>
              </a:tabLst>
            </a:pPr>
            <a:r>
              <a:rPr dirty="0" smtClean="0" sz="2000" spc="0">
                <a:latin typeface="Calibri"/>
                <a:cs typeface="Calibri"/>
              </a:rPr>
              <a:t>‒	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na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-1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(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122501" marR="31111">
              <a:lnSpc>
                <a:spcPts val="2430"/>
              </a:lnSpc>
              <a:spcBef>
                <a:spcPts val="1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0">
                <a:latin typeface="Calibri"/>
                <a:cs typeface="Calibri"/>
              </a:rPr>
              <a:t>  </a:t>
            </a:r>
            <a:r>
              <a:rPr dirty="0" smtClean="0" baseline="1365" sz="3000" spc="321">
                <a:latin typeface="Calibri"/>
                <a:cs typeface="Calibri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C</a:t>
            </a:r>
            <a:r>
              <a:rPr dirty="0" smtClean="0" baseline="1449" sz="3000" spc="-4">
                <a:latin typeface="Arial"/>
                <a:cs typeface="Arial"/>
              </a:rPr>
              <a:t>h</a:t>
            </a:r>
            <a:r>
              <a:rPr dirty="0" smtClean="0" baseline="1449" sz="3000" spc="-4">
                <a:latin typeface="Arial"/>
                <a:cs typeface="Arial"/>
              </a:rPr>
              <a:t>ang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-14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0">
                <a:latin typeface="Arial"/>
                <a:cs typeface="Arial"/>
              </a:rPr>
              <a:t>o</a:t>
            </a:r>
            <a:r>
              <a:rPr dirty="0" smtClean="0" baseline="1449" sz="3000" spc="-4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-4">
                <a:latin typeface="Arial"/>
                <a:cs typeface="Arial"/>
              </a:rPr>
              <a:t>h</a:t>
            </a:r>
            <a:r>
              <a:rPr dirty="0" smtClean="0" baseline="1449" sz="3000" spc="0">
                <a:latin typeface="Arial"/>
                <a:cs typeface="Arial"/>
              </a:rPr>
              <a:t>e</a:t>
            </a:r>
            <a:r>
              <a:rPr dirty="0" smtClean="0" baseline="1449" sz="3000" spc="-14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-4">
                <a:latin typeface="Arial"/>
                <a:cs typeface="Arial"/>
              </a:rPr>
              <a:t>qu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14">
                <a:latin typeface="Arial"/>
                <a:cs typeface="Arial"/>
              </a:rPr>
              <a:t>m</a:t>
            </a:r>
            <a:r>
              <a:rPr dirty="0" smtClean="0" baseline="1449" sz="3000" spc="-4">
                <a:latin typeface="Arial"/>
                <a:cs typeface="Arial"/>
              </a:rPr>
              <a:t>en</a:t>
            </a:r>
            <a:r>
              <a:rPr dirty="0" smtClean="0" baseline="1449" sz="3000" spc="-19">
                <a:latin typeface="Arial"/>
                <a:cs typeface="Arial"/>
              </a:rPr>
              <a:t>t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-114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f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0">
                <a:latin typeface="Arial"/>
                <a:cs typeface="Arial"/>
              </a:rPr>
              <a:t>r</a:t>
            </a:r>
            <a:r>
              <a:rPr dirty="0" smtClean="0" baseline="1449" sz="3000" spc="-2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-4">
                <a:latin typeface="Arial"/>
                <a:cs typeface="Arial"/>
              </a:rPr>
              <a:t>h</a:t>
            </a:r>
            <a:r>
              <a:rPr dirty="0" smtClean="0" baseline="1449" sz="3000" spc="0">
                <a:latin typeface="Arial"/>
                <a:cs typeface="Arial"/>
              </a:rPr>
              <a:t>e</a:t>
            </a:r>
            <a:r>
              <a:rPr dirty="0" smtClean="0" baseline="1449" sz="3000" spc="-49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q</a:t>
            </a:r>
            <a:r>
              <a:rPr dirty="0" smtClean="0" baseline="1449" sz="3000" spc="-4">
                <a:latin typeface="Arial"/>
                <a:cs typeface="Arial"/>
              </a:rPr>
              <a:t>u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-50">
                <a:latin typeface="Arial"/>
                <a:cs typeface="Arial"/>
              </a:rPr>
              <a:t>l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14">
                <a:latin typeface="Arial"/>
                <a:cs typeface="Arial"/>
              </a:rPr>
              <a:t>f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0">
                <a:latin typeface="Arial"/>
                <a:cs typeface="Arial"/>
              </a:rPr>
              <a:t>d</a:t>
            </a:r>
            <a:r>
              <a:rPr dirty="0" smtClean="0" baseline="1449" sz="3000" spc="-14">
                <a:latin typeface="Arial"/>
                <a:cs typeface="Arial"/>
              </a:rPr>
              <a:t> 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-50">
                <a:latin typeface="Arial"/>
                <a:cs typeface="Arial"/>
              </a:rPr>
              <a:t>l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0">
                <a:latin typeface="Arial"/>
                <a:cs typeface="Arial"/>
              </a:rPr>
              <a:t>l</a:t>
            </a:r>
            <a:r>
              <a:rPr dirty="0" smtClean="0" baseline="1449" sz="3000" spc="-29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da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0">
                <a:latin typeface="Arial"/>
                <a:cs typeface="Arial"/>
              </a:rPr>
              <a:t>a</a:t>
            </a:r>
            <a:r>
              <a:rPr dirty="0" smtClean="0" baseline="1449" sz="3000" spc="-1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eg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465327" marR="31111">
              <a:lnSpc>
                <a:spcPts val="2300"/>
              </a:lnSpc>
            </a:pPr>
            <a:r>
              <a:rPr dirty="0" smtClean="0" baseline="-1449" sz="3000" spc="9">
                <a:latin typeface="Arial"/>
                <a:cs typeface="Arial"/>
              </a:rPr>
              <a:t>(</a:t>
            </a:r>
            <a:r>
              <a:rPr dirty="0" smtClean="0" baseline="-1449" sz="3000" spc="14">
                <a:latin typeface="Arial"/>
                <a:cs typeface="Arial"/>
              </a:rPr>
              <a:t>Q</a:t>
            </a:r>
            <a:r>
              <a:rPr dirty="0" smtClean="0" baseline="-1449" sz="3000" spc="-14">
                <a:latin typeface="Arial"/>
                <a:cs typeface="Arial"/>
              </a:rPr>
              <a:t>C</a:t>
            </a:r>
            <a:r>
              <a:rPr dirty="0" smtClean="0" baseline="-1449" sz="3000" spc="-14">
                <a:latin typeface="Arial"/>
                <a:cs typeface="Arial"/>
              </a:rPr>
              <a:t>D</a:t>
            </a:r>
            <a:r>
              <a:rPr dirty="0" smtClean="0" baseline="-1449" sz="3000" spc="-14">
                <a:latin typeface="Arial"/>
                <a:cs typeface="Arial"/>
              </a:rPr>
              <a:t>R</a:t>
            </a:r>
            <a:r>
              <a:rPr dirty="0" smtClean="0" baseline="-1449" sz="3000" spc="0">
                <a:latin typeface="Arial"/>
                <a:cs typeface="Arial"/>
              </a:rPr>
              <a:t>)</a:t>
            </a:r>
            <a:r>
              <a:rPr dirty="0" smtClean="0" baseline="-1449" sz="3000" spc="-34">
                <a:latin typeface="Arial"/>
                <a:cs typeface="Arial"/>
              </a:rPr>
              <a:t> </a:t>
            </a:r>
            <a:r>
              <a:rPr dirty="0" smtClean="0" baseline="-1449" sz="3000" spc="-4">
                <a:latin typeface="Arial"/>
                <a:cs typeface="Arial"/>
              </a:rPr>
              <a:t>an</a:t>
            </a:r>
            <a:r>
              <a:rPr dirty="0" smtClean="0" baseline="-1449" sz="3000" spc="0">
                <a:latin typeface="Arial"/>
                <a:cs typeface="Arial"/>
              </a:rPr>
              <a:t>d</a:t>
            </a:r>
            <a:r>
              <a:rPr dirty="0" smtClean="0" baseline="-1449" sz="3000" spc="-19">
                <a:latin typeface="Arial"/>
                <a:cs typeface="Arial"/>
              </a:rPr>
              <a:t> </a:t>
            </a:r>
            <a:r>
              <a:rPr dirty="0" smtClean="0" baseline="-1449" sz="3000" spc="-4">
                <a:latin typeface="Arial"/>
                <a:cs typeface="Arial"/>
              </a:rPr>
              <a:t>qua</a:t>
            </a:r>
            <a:r>
              <a:rPr dirty="0" smtClean="0" baseline="-1449" sz="3000" spc="-50">
                <a:latin typeface="Arial"/>
                <a:cs typeface="Arial"/>
              </a:rPr>
              <a:t>l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14">
                <a:latin typeface="Arial"/>
                <a:cs typeface="Arial"/>
              </a:rPr>
              <a:t>f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0">
                <a:latin typeface="Arial"/>
                <a:cs typeface="Arial"/>
              </a:rPr>
              <a:t>d</a:t>
            </a:r>
            <a:r>
              <a:rPr dirty="0" smtClean="0" baseline="-1449" sz="3000" spc="-9">
                <a:latin typeface="Arial"/>
                <a:cs typeface="Arial"/>
              </a:rPr>
              <a:t> </a:t>
            </a:r>
            <a:r>
              <a:rPr dirty="0" smtClean="0" baseline="-1449" sz="3000" spc="14">
                <a:latin typeface="Arial"/>
                <a:cs typeface="Arial"/>
              </a:rPr>
              <a:t>r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-4">
                <a:latin typeface="Arial"/>
                <a:cs typeface="Arial"/>
              </a:rPr>
              <a:t>g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14">
                <a:latin typeface="Arial"/>
                <a:cs typeface="Arial"/>
              </a:rPr>
              <a:t>t</a:t>
            </a:r>
            <a:r>
              <a:rPr dirty="0" smtClean="0" baseline="-1449" sz="3000" spc="14">
                <a:latin typeface="Arial"/>
                <a:cs typeface="Arial"/>
              </a:rPr>
              <a:t>r</a:t>
            </a:r>
            <a:r>
              <a:rPr dirty="0" smtClean="0" baseline="-1449" sz="3000" spc="-14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5328" marR="317124" indent="-342826">
              <a:lnSpc>
                <a:spcPts val="2380"/>
              </a:lnSpc>
              <a:spcBef>
                <a:spcPts val="89"/>
              </a:spcBef>
              <a:tabLst>
                <a:tab pos="457200" algn="l"/>
              </a:tabLst>
            </a:pPr>
            <a:r>
              <a:rPr dirty="0" smtClean="0" sz="2000" spc="0">
                <a:latin typeface="Calibri"/>
                <a:cs typeface="Calibri"/>
              </a:rPr>
              <a:t>‒	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CDR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qua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ha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ch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465327" marR="130042" indent="-342826">
              <a:lnSpc>
                <a:spcPct val="103352"/>
              </a:lnSpc>
              <a:tabLst>
                <a:tab pos="457200" algn="l"/>
              </a:tabLst>
            </a:pPr>
            <a:r>
              <a:rPr dirty="0" smtClean="0" sz="2000" spc="0">
                <a:latin typeface="Calibri"/>
                <a:cs typeface="Calibri"/>
              </a:rPr>
              <a:t>‒	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ud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q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q</a:t>
            </a:r>
            <a:r>
              <a:rPr dirty="0" smtClean="0" sz="2000" spc="-4">
                <a:latin typeface="Arial"/>
                <a:cs typeface="Arial"/>
              </a:rPr>
              <a:t>ua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(</a:t>
            </a:r>
            <a:r>
              <a:rPr dirty="0" smtClean="0" sz="2000" spc="-4">
                <a:latin typeface="Arial"/>
                <a:cs typeface="Arial"/>
              </a:rPr>
              <a:t>q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eg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28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29">
                <a:latin typeface="Arial"/>
                <a:cs typeface="Arial"/>
              </a:rPr>
              <a:t> </a:t>
            </a:r>
            <a:r>
              <a:rPr dirty="0" smtClean="0" sz="2000" spc="-119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end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[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]</a:t>
            </a:r>
            <a:r>
              <a:rPr dirty="0" smtClean="0" sz="2000" spc="-23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du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02920" y="6452990"/>
            <a:ext cx="206158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8548" y="2409634"/>
            <a:ext cx="8070697" cy="246303"/>
          </a:xfrm>
          <a:custGeom>
            <a:avLst/>
            <a:gdLst/>
            <a:ahLst/>
            <a:cxnLst/>
            <a:rect l="l" t="t" r="r" b="b"/>
            <a:pathLst>
              <a:path w="8070697" h="246303">
                <a:moveTo>
                  <a:pt x="0" y="0"/>
                </a:moveTo>
                <a:lnTo>
                  <a:pt x="0" y="246303"/>
                </a:lnTo>
                <a:lnTo>
                  <a:pt x="8070697" y="246303"/>
                </a:lnTo>
                <a:lnTo>
                  <a:pt x="8070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8548" y="2655938"/>
            <a:ext cx="6130099" cy="243839"/>
          </a:xfrm>
          <a:custGeom>
            <a:avLst/>
            <a:gdLst/>
            <a:ahLst/>
            <a:cxnLst/>
            <a:rect l="l" t="t" r="r" b="b"/>
            <a:pathLst>
              <a:path w="6130099" h="243839">
                <a:moveTo>
                  <a:pt x="0" y="0"/>
                </a:moveTo>
                <a:lnTo>
                  <a:pt x="0" y="243839"/>
                </a:lnTo>
                <a:lnTo>
                  <a:pt x="6130099" y="243839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58647" y="2655938"/>
            <a:ext cx="1940585" cy="243839"/>
          </a:xfrm>
          <a:custGeom>
            <a:avLst/>
            <a:gdLst/>
            <a:ahLst/>
            <a:cxnLst/>
            <a:rect l="l" t="t" r="r" b="b"/>
            <a:pathLst>
              <a:path w="1940585" h="243839">
                <a:moveTo>
                  <a:pt x="0" y="0"/>
                </a:moveTo>
                <a:lnTo>
                  <a:pt x="0" y="243839"/>
                </a:lnTo>
                <a:lnTo>
                  <a:pt x="1940585" y="243839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28548" y="2899778"/>
            <a:ext cx="6130099" cy="243839"/>
          </a:xfrm>
          <a:custGeom>
            <a:avLst/>
            <a:gdLst/>
            <a:ahLst/>
            <a:cxnLst/>
            <a:rect l="l" t="t" r="r" b="b"/>
            <a:pathLst>
              <a:path w="6130099" h="243839">
                <a:moveTo>
                  <a:pt x="0" y="0"/>
                </a:moveTo>
                <a:lnTo>
                  <a:pt x="0" y="243839"/>
                </a:lnTo>
                <a:lnTo>
                  <a:pt x="6130099" y="243839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58647" y="2899778"/>
            <a:ext cx="1940585" cy="243839"/>
          </a:xfrm>
          <a:custGeom>
            <a:avLst/>
            <a:gdLst/>
            <a:ahLst/>
            <a:cxnLst/>
            <a:rect l="l" t="t" r="r" b="b"/>
            <a:pathLst>
              <a:path w="1940585" h="243839">
                <a:moveTo>
                  <a:pt x="0" y="0"/>
                </a:moveTo>
                <a:lnTo>
                  <a:pt x="0" y="243839"/>
                </a:lnTo>
                <a:lnTo>
                  <a:pt x="1940585" y="243839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28548" y="3143618"/>
            <a:ext cx="6130099" cy="243839"/>
          </a:xfrm>
          <a:custGeom>
            <a:avLst/>
            <a:gdLst/>
            <a:ahLst/>
            <a:cxnLst/>
            <a:rect l="l" t="t" r="r" b="b"/>
            <a:pathLst>
              <a:path w="6130099" h="243839">
                <a:moveTo>
                  <a:pt x="0" y="0"/>
                </a:moveTo>
                <a:lnTo>
                  <a:pt x="0" y="243839"/>
                </a:lnTo>
                <a:lnTo>
                  <a:pt x="6130099" y="243839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58647" y="3143618"/>
            <a:ext cx="1940585" cy="243839"/>
          </a:xfrm>
          <a:custGeom>
            <a:avLst/>
            <a:gdLst/>
            <a:ahLst/>
            <a:cxnLst/>
            <a:rect l="l" t="t" r="r" b="b"/>
            <a:pathLst>
              <a:path w="1940585" h="243839">
                <a:moveTo>
                  <a:pt x="0" y="0"/>
                </a:moveTo>
                <a:lnTo>
                  <a:pt x="0" y="243839"/>
                </a:lnTo>
                <a:lnTo>
                  <a:pt x="1940585" y="243839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28548" y="3387458"/>
            <a:ext cx="6130099" cy="243839"/>
          </a:xfrm>
          <a:custGeom>
            <a:avLst/>
            <a:gdLst/>
            <a:ahLst/>
            <a:cxnLst/>
            <a:rect l="l" t="t" r="r" b="b"/>
            <a:pathLst>
              <a:path w="6130099" h="243839">
                <a:moveTo>
                  <a:pt x="0" y="0"/>
                </a:moveTo>
                <a:lnTo>
                  <a:pt x="0" y="243839"/>
                </a:lnTo>
                <a:lnTo>
                  <a:pt x="6130099" y="243839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58647" y="3387458"/>
            <a:ext cx="1940585" cy="243839"/>
          </a:xfrm>
          <a:custGeom>
            <a:avLst/>
            <a:gdLst/>
            <a:ahLst/>
            <a:cxnLst/>
            <a:rect l="l" t="t" r="r" b="b"/>
            <a:pathLst>
              <a:path w="1940585" h="243839">
                <a:moveTo>
                  <a:pt x="0" y="0"/>
                </a:moveTo>
                <a:lnTo>
                  <a:pt x="0" y="243839"/>
                </a:lnTo>
                <a:lnTo>
                  <a:pt x="1940585" y="243839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28548" y="3631298"/>
            <a:ext cx="6130099" cy="243839"/>
          </a:xfrm>
          <a:custGeom>
            <a:avLst/>
            <a:gdLst/>
            <a:ahLst/>
            <a:cxnLst/>
            <a:rect l="l" t="t" r="r" b="b"/>
            <a:pathLst>
              <a:path w="6130099" h="243839">
                <a:moveTo>
                  <a:pt x="0" y="0"/>
                </a:moveTo>
                <a:lnTo>
                  <a:pt x="0" y="243840"/>
                </a:lnTo>
                <a:lnTo>
                  <a:pt x="6130099" y="243840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58647" y="3631298"/>
            <a:ext cx="1940585" cy="243839"/>
          </a:xfrm>
          <a:custGeom>
            <a:avLst/>
            <a:gdLst/>
            <a:ahLst/>
            <a:cxnLst/>
            <a:rect l="l" t="t" r="r" b="b"/>
            <a:pathLst>
              <a:path w="1940585" h="243839">
                <a:moveTo>
                  <a:pt x="0" y="0"/>
                </a:moveTo>
                <a:lnTo>
                  <a:pt x="0" y="243840"/>
                </a:lnTo>
                <a:lnTo>
                  <a:pt x="1940585" y="243840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28548" y="3875138"/>
            <a:ext cx="6130099" cy="243839"/>
          </a:xfrm>
          <a:custGeom>
            <a:avLst/>
            <a:gdLst/>
            <a:ahLst/>
            <a:cxnLst/>
            <a:rect l="l" t="t" r="r" b="b"/>
            <a:pathLst>
              <a:path w="6130099" h="243839">
                <a:moveTo>
                  <a:pt x="0" y="0"/>
                </a:moveTo>
                <a:lnTo>
                  <a:pt x="0" y="243839"/>
                </a:lnTo>
                <a:lnTo>
                  <a:pt x="6130099" y="243839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58647" y="3875138"/>
            <a:ext cx="1940585" cy="243839"/>
          </a:xfrm>
          <a:custGeom>
            <a:avLst/>
            <a:gdLst/>
            <a:ahLst/>
            <a:cxnLst/>
            <a:rect l="l" t="t" r="r" b="b"/>
            <a:pathLst>
              <a:path w="1940585" h="243839">
                <a:moveTo>
                  <a:pt x="0" y="0"/>
                </a:moveTo>
                <a:lnTo>
                  <a:pt x="0" y="243839"/>
                </a:lnTo>
                <a:lnTo>
                  <a:pt x="1940585" y="243839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28548" y="4118978"/>
            <a:ext cx="6130099" cy="289394"/>
          </a:xfrm>
          <a:custGeom>
            <a:avLst/>
            <a:gdLst/>
            <a:ahLst/>
            <a:cxnLst/>
            <a:rect l="l" t="t" r="r" b="b"/>
            <a:pathLst>
              <a:path w="6130099" h="289394">
                <a:moveTo>
                  <a:pt x="0" y="0"/>
                </a:moveTo>
                <a:lnTo>
                  <a:pt x="0" y="289394"/>
                </a:lnTo>
                <a:lnTo>
                  <a:pt x="6130099" y="289394"/>
                </a:lnTo>
                <a:lnTo>
                  <a:pt x="6130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58647" y="4118978"/>
            <a:ext cx="1940585" cy="289394"/>
          </a:xfrm>
          <a:custGeom>
            <a:avLst/>
            <a:gdLst/>
            <a:ahLst/>
            <a:cxnLst/>
            <a:rect l="l" t="t" r="r" b="b"/>
            <a:pathLst>
              <a:path w="1940585" h="289394">
                <a:moveTo>
                  <a:pt x="0" y="0"/>
                </a:moveTo>
                <a:lnTo>
                  <a:pt x="0" y="289394"/>
                </a:lnTo>
                <a:lnTo>
                  <a:pt x="1940585" y="289394"/>
                </a:lnTo>
                <a:lnTo>
                  <a:pt x="1940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22191" y="2655940"/>
            <a:ext cx="8083397" cy="0"/>
          </a:xfrm>
          <a:custGeom>
            <a:avLst/>
            <a:gdLst/>
            <a:ahLst/>
            <a:cxnLst/>
            <a:rect l="l" t="t" r="r" b="b"/>
            <a:pathLst>
              <a:path w="8083397" h="0">
                <a:moveTo>
                  <a:pt x="0" y="0"/>
                </a:moveTo>
                <a:lnTo>
                  <a:pt x="808339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4755" y="178357"/>
            <a:ext cx="5813551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4" b="1">
                <a:latin typeface="Arial"/>
                <a:cs typeface="Arial"/>
              </a:rPr>
              <a:t>li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9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M</a:t>
            </a:r>
            <a:r>
              <a:rPr dirty="0" smtClean="0" sz="3600" spc="14" b="1">
                <a:latin typeface="Arial"/>
                <a:cs typeface="Arial"/>
              </a:rPr>
              <a:t>eas</a:t>
            </a:r>
            <a:r>
              <a:rPr dirty="0" smtClean="0" sz="3600" spc="-4" b="1">
                <a:latin typeface="Arial"/>
                <a:cs typeface="Arial"/>
              </a:rPr>
              <a:t>u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4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U</a:t>
            </a:r>
            <a:r>
              <a:rPr dirty="0" smtClean="0" sz="3600" spc="-4" b="1">
                <a:latin typeface="Arial"/>
                <a:cs typeface="Arial"/>
              </a:rPr>
              <a:t>p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14" b="1"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49" y="972676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361" y="972676"/>
            <a:ext cx="2297680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w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4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eas</a:t>
            </a:r>
            <a:r>
              <a:rPr dirty="0" smtClean="0" sz="2400" spc="0" b="1">
                <a:latin typeface="Arial"/>
                <a:cs typeface="Arial"/>
              </a:rPr>
              <a:t>ur</a:t>
            </a:r>
            <a:r>
              <a:rPr dirty="0" smtClean="0" sz="2400" spc="-9" b="1">
                <a:latin typeface="Arial"/>
                <a:cs typeface="Arial"/>
              </a:rPr>
              <a:t>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477" y="1269460"/>
            <a:ext cx="5588901" cy="52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spcBef>
                <a:spcPts val="300"/>
              </a:spcBef>
            </a:pPr>
            <a:r>
              <a:rPr dirty="0" smtClean="0" sz="2000" spc="0">
                <a:latin typeface="Arial"/>
                <a:cs typeface="Arial"/>
              </a:rPr>
              <a:t>4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ad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na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(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add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9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13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1870" y="1269460"/>
            <a:ext cx="698917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5753" y="1269460"/>
            <a:ext cx="937693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x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449" y="1284903"/>
            <a:ext cx="193613" cy="1012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  <a:spcBef>
                <a:spcPts val="1386"/>
              </a:spcBef>
            </a:pPr>
            <a:r>
              <a:rPr dirty="0" smtClean="0" sz="2000" spc="0">
                <a:latin typeface="Calibri"/>
                <a:cs typeface="Calibri"/>
              </a:rPr>
              <a:t>‒</a:t>
            </a:r>
            <a:endParaRPr sz="2000">
              <a:latin typeface="Calibri"/>
              <a:cs typeface="Calibri"/>
            </a:endParaRPr>
          </a:p>
          <a:p>
            <a:pPr marL="12700" marR="0">
              <a:lnSpc>
                <a:spcPts val="1995"/>
              </a:lnSpc>
            </a:pPr>
            <a:r>
              <a:rPr dirty="0" smtClean="0" baseline="4096" sz="3000" spc="0">
                <a:latin typeface="Calibri"/>
                <a:cs typeface="Calibri"/>
              </a:rPr>
              <a:t>‒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477" y="1754129"/>
            <a:ext cx="2936257" cy="528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-1449" sz="3000" spc="-4">
                <a:latin typeface="Arial"/>
                <a:cs typeface="Arial"/>
              </a:rPr>
              <a:t>3</a:t>
            </a:r>
            <a:r>
              <a:rPr dirty="0" smtClean="0" baseline="-1449" sz="3000" spc="0">
                <a:latin typeface="Arial"/>
                <a:cs typeface="Arial"/>
              </a:rPr>
              <a:t>7</a:t>
            </a:r>
            <a:r>
              <a:rPr dirty="0" smtClean="0" baseline="-1449" sz="3000" spc="-19">
                <a:latin typeface="Arial"/>
                <a:cs typeface="Arial"/>
              </a:rPr>
              <a:t> </a:t>
            </a:r>
            <a:r>
              <a:rPr dirty="0" smtClean="0" baseline="-1449" sz="3000" spc="14">
                <a:latin typeface="Arial"/>
                <a:cs typeface="Arial"/>
              </a:rPr>
              <a:t>f</a:t>
            </a:r>
            <a:r>
              <a:rPr dirty="0" smtClean="0" baseline="-1449" sz="3000" spc="-4">
                <a:latin typeface="Arial"/>
                <a:cs typeface="Arial"/>
              </a:rPr>
              <a:t>o</a:t>
            </a:r>
            <a:r>
              <a:rPr dirty="0" smtClean="0" baseline="-1449" sz="3000" spc="0">
                <a:latin typeface="Arial"/>
                <a:cs typeface="Arial"/>
              </a:rPr>
              <a:t>r</a:t>
            </a:r>
            <a:r>
              <a:rPr dirty="0" smtClean="0" baseline="-1449" sz="3000" spc="-29">
                <a:latin typeface="Arial"/>
                <a:cs typeface="Arial"/>
              </a:rPr>
              <a:t> 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n</a:t>
            </a:r>
            <a:r>
              <a:rPr dirty="0" smtClean="0" baseline="-1449" sz="3000" spc="-4">
                <a:latin typeface="Arial"/>
                <a:cs typeface="Arial"/>
              </a:rPr>
              <a:t>d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34">
                <a:latin typeface="Arial"/>
                <a:cs typeface="Arial"/>
              </a:rPr>
              <a:t>v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du</a:t>
            </a: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0">
                <a:latin typeface="Arial"/>
                <a:cs typeface="Arial"/>
              </a:rPr>
              <a:t>l</a:t>
            </a:r>
            <a:r>
              <a:rPr dirty="0" smtClean="0" baseline="-1449" sz="3000" spc="-100">
                <a:latin typeface="Arial"/>
                <a:cs typeface="Arial"/>
              </a:rPr>
              <a:t> </a:t>
            </a:r>
            <a:r>
              <a:rPr dirty="0" smtClean="0" baseline="-1449" sz="3000" spc="14">
                <a:latin typeface="Arial"/>
                <a:cs typeface="Arial"/>
              </a:rPr>
              <a:t>r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-4">
                <a:latin typeface="Arial"/>
                <a:cs typeface="Arial"/>
              </a:rPr>
              <a:t>po</a:t>
            </a:r>
            <a:r>
              <a:rPr dirty="0" smtClean="0" baseline="-1449" sz="3000" spc="14">
                <a:latin typeface="Arial"/>
                <a:cs typeface="Arial"/>
              </a:rPr>
              <a:t>r</a:t>
            </a:r>
            <a:r>
              <a:rPr dirty="0" smtClean="0" baseline="-1449" sz="3000" spc="14">
                <a:latin typeface="Arial"/>
                <a:cs typeface="Arial"/>
              </a:rPr>
              <a:t>t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n</a:t>
            </a:r>
            <a:r>
              <a:rPr dirty="0" smtClean="0" baseline="-1449" sz="3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ts val="2000"/>
              </a:lnSpc>
            </a:pP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49" y="4520069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361" y="4520069"/>
            <a:ext cx="6658031" cy="1663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721">
              <a:lnSpc>
                <a:spcPts val="2500"/>
              </a:lnSpc>
              <a:spcBef>
                <a:spcPts val="125"/>
              </a:spcBef>
            </a:pPr>
            <a:r>
              <a:rPr dirty="0" smtClean="0" baseline="-1207" sz="3600" spc="44" b="1">
                <a:latin typeface="Arial"/>
                <a:cs typeface="Arial"/>
              </a:rPr>
              <a:t>M</a:t>
            </a:r>
            <a:r>
              <a:rPr dirty="0" smtClean="0" baseline="-1207" sz="3600" spc="-9" b="1">
                <a:latin typeface="Arial"/>
                <a:cs typeface="Arial"/>
              </a:rPr>
              <a:t>eas</a:t>
            </a:r>
            <a:r>
              <a:rPr dirty="0" smtClean="0" baseline="-1207" sz="3600" spc="0" b="1">
                <a:latin typeface="Arial"/>
                <a:cs typeface="Arial"/>
              </a:rPr>
              <a:t>ur</a:t>
            </a:r>
            <a:r>
              <a:rPr dirty="0" smtClean="0" baseline="-1207" sz="3600" spc="-9" b="1">
                <a:latin typeface="Arial"/>
                <a:cs typeface="Arial"/>
              </a:rPr>
              <a:t>e</a:t>
            </a:r>
            <a:r>
              <a:rPr dirty="0" smtClean="0" baseline="-1207" sz="3600" spc="0" b="1">
                <a:latin typeface="Arial"/>
                <a:cs typeface="Arial"/>
              </a:rPr>
              <a:t>s</a:t>
            </a:r>
            <a:r>
              <a:rPr dirty="0" smtClean="0" baseline="-1207" sz="3600" spc="-59" b="1">
                <a:latin typeface="Arial"/>
                <a:cs typeface="Arial"/>
              </a:rPr>
              <a:t> </a:t>
            </a:r>
            <a:r>
              <a:rPr dirty="0" smtClean="0" baseline="-1207" sz="3600" spc="-9" b="1">
                <a:latin typeface="Arial"/>
                <a:cs typeface="Arial"/>
              </a:rPr>
              <a:t>f</a:t>
            </a:r>
            <a:r>
              <a:rPr dirty="0" smtClean="0" baseline="-1207" sz="3600" spc="0" b="1">
                <a:latin typeface="Arial"/>
                <a:cs typeface="Arial"/>
              </a:rPr>
              <a:t>or</a:t>
            </a:r>
            <a:r>
              <a:rPr dirty="0" smtClean="0" baseline="-1207" sz="3600" spc="19" b="1">
                <a:latin typeface="Arial"/>
                <a:cs typeface="Arial"/>
              </a:rPr>
              <a:t> </a:t>
            </a:r>
            <a:r>
              <a:rPr dirty="0" smtClean="0" baseline="-1207" sz="3600" spc="-14" b="1">
                <a:latin typeface="Arial"/>
                <a:cs typeface="Arial"/>
              </a:rPr>
              <a:t>R</a:t>
            </a:r>
            <a:r>
              <a:rPr dirty="0" smtClean="0" baseline="-1207" sz="3600" spc="-9" b="1">
                <a:latin typeface="Arial"/>
                <a:cs typeface="Arial"/>
              </a:rPr>
              <a:t>e</a:t>
            </a:r>
            <a:r>
              <a:rPr dirty="0" smtClean="0" baseline="-1207" sz="3600" spc="14" b="1">
                <a:latin typeface="Arial"/>
                <a:cs typeface="Arial"/>
              </a:rPr>
              <a:t>m</a:t>
            </a:r>
            <a:r>
              <a:rPr dirty="0" smtClean="0" baseline="-1207" sz="3600" spc="0" b="1">
                <a:latin typeface="Arial"/>
                <a:cs typeface="Arial"/>
              </a:rPr>
              <a:t>o</a:t>
            </a:r>
            <a:r>
              <a:rPr dirty="0" smtClean="0" baseline="-1207" sz="3600" spc="-9" b="1">
                <a:latin typeface="Arial"/>
                <a:cs typeface="Arial"/>
              </a:rPr>
              <a:t>va</a:t>
            </a:r>
            <a:r>
              <a:rPr dirty="0" smtClean="0" baseline="-1207" sz="3600" spc="14" b="1">
                <a:latin typeface="Arial"/>
                <a:cs typeface="Arial"/>
              </a:rPr>
              <a:t>l</a:t>
            </a:r>
            <a:r>
              <a:rPr dirty="0" smtClean="0" baseline="-1207" sz="36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36787" marR="40721">
              <a:lnSpc>
                <a:spcPts val="1980"/>
              </a:lnSpc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291">
                <a:latin typeface="Calibri"/>
                <a:cs typeface="Calibri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0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-53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236531">
              <a:lnSpc>
                <a:spcPts val="2039"/>
              </a:lnSpc>
              <a:spcBef>
                <a:spcPts val="2"/>
              </a:spcBef>
            </a:pPr>
            <a:r>
              <a:rPr dirty="0" smtClean="0" baseline="4096" sz="3000" spc="0">
                <a:latin typeface="Calibri"/>
                <a:cs typeface="Calibri"/>
              </a:rPr>
              <a:t>‒</a:t>
            </a:r>
            <a:r>
              <a:rPr dirty="0" smtClean="0" baseline="4096" sz="3000" spc="291">
                <a:latin typeface="Calibri"/>
                <a:cs typeface="Calibri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9</a:t>
            </a:r>
            <a:r>
              <a:rPr dirty="0" smtClean="0" baseline="4348" sz="3000" spc="-19">
                <a:latin typeface="Arial"/>
                <a:cs typeface="Arial"/>
              </a:rPr>
              <a:t> </a:t>
            </a:r>
            <a:r>
              <a:rPr dirty="0" smtClean="0" baseline="4348" sz="3000" spc="14">
                <a:latin typeface="Arial"/>
                <a:cs typeface="Arial"/>
              </a:rPr>
              <a:t>m</a:t>
            </a:r>
            <a:r>
              <a:rPr dirty="0" smtClean="0" baseline="4348" sz="3000" spc="-4">
                <a:latin typeface="Arial"/>
                <a:cs typeface="Arial"/>
              </a:rPr>
              <a:t>e</a:t>
            </a:r>
            <a:r>
              <a:rPr dirty="0" smtClean="0" baseline="4348" sz="3000" spc="-4">
                <a:latin typeface="Arial"/>
                <a:cs typeface="Arial"/>
              </a:rPr>
              <a:t>a</a:t>
            </a:r>
            <a:r>
              <a:rPr dirty="0" smtClean="0" baseline="4348" sz="3000" spc="0">
                <a:latin typeface="Arial"/>
                <a:cs typeface="Arial"/>
              </a:rPr>
              <a:t>s</a:t>
            </a:r>
            <a:r>
              <a:rPr dirty="0" smtClean="0" baseline="4348" sz="3000" spc="-4">
                <a:latin typeface="Arial"/>
                <a:cs typeface="Arial"/>
              </a:rPr>
              <a:t>u</a:t>
            </a:r>
            <a:r>
              <a:rPr dirty="0" smtClean="0" baseline="4348" sz="3000" spc="14">
                <a:latin typeface="Arial"/>
                <a:cs typeface="Arial"/>
              </a:rPr>
              <a:t>r</a:t>
            </a:r>
            <a:r>
              <a:rPr dirty="0" smtClean="0" baseline="4348" sz="3000" spc="-4">
                <a:latin typeface="Arial"/>
                <a:cs typeface="Arial"/>
              </a:rPr>
              <a:t>e</a:t>
            </a:r>
            <a:r>
              <a:rPr dirty="0" smtClean="0" baseline="4348" sz="3000" spc="0">
                <a:latin typeface="Arial"/>
                <a:cs typeface="Arial"/>
              </a:rPr>
              <a:t>s</a:t>
            </a:r>
            <a:r>
              <a:rPr dirty="0" smtClean="0" baseline="4348" sz="3000" spc="-84">
                <a:latin typeface="Arial"/>
                <a:cs typeface="Arial"/>
              </a:rPr>
              <a:t> </a:t>
            </a:r>
            <a:r>
              <a:rPr dirty="0" smtClean="0" baseline="4348" sz="3000" spc="-4">
                <a:latin typeface="Arial"/>
                <a:cs typeface="Arial"/>
              </a:rPr>
              <a:t>be</a:t>
            </a:r>
            <a:r>
              <a:rPr dirty="0" smtClean="0" baseline="4348" sz="3000" spc="19">
                <a:latin typeface="Arial"/>
                <a:cs typeface="Arial"/>
              </a:rPr>
              <a:t>i</a:t>
            </a:r>
            <a:r>
              <a:rPr dirty="0" smtClean="0" baseline="4348" sz="3000" spc="-4">
                <a:latin typeface="Arial"/>
                <a:cs typeface="Arial"/>
              </a:rPr>
              <a:t>n</a:t>
            </a:r>
            <a:r>
              <a:rPr dirty="0" smtClean="0" baseline="4348" sz="3000" spc="0">
                <a:latin typeface="Arial"/>
                <a:cs typeface="Arial"/>
              </a:rPr>
              <a:t>g</a:t>
            </a:r>
            <a:r>
              <a:rPr dirty="0" smtClean="0" baseline="4348" sz="3000" spc="-19">
                <a:latin typeface="Arial"/>
                <a:cs typeface="Arial"/>
              </a:rPr>
              <a:t> </a:t>
            </a:r>
            <a:r>
              <a:rPr dirty="0" smtClean="0" baseline="4348" sz="3000" spc="14">
                <a:latin typeface="Arial"/>
                <a:cs typeface="Arial"/>
              </a:rPr>
              <a:t>r</a:t>
            </a:r>
            <a:r>
              <a:rPr dirty="0" smtClean="0" baseline="4348" sz="3000" spc="-4">
                <a:latin typeface="Arial"/>
                <a:cs typeface="Arial"/>
              </a:rPr>
              <a:t>e</a:t>
            </a:r>
            <a:r>
              <a:rPr dirty="0" smtClean="0" baseline="4348" sz="3000" spc="14">
                <a:latin typeface="Arial"/>
                <a:cs typeface="Arial"/>
              </a:rPr>
              <a:t>m</a:t>
            </a:r>
            <a:r>
              <a:rPr dirty="0" smtClean="0" baseline="4348" sz="3000" spc="-4">
                <a:latin typeface="Arial"/>
                <a:cs typeface="Arial"/>
              </a:rPr>
              <a:t>o</a:t>
            </a:r>
            <a:r>
              <a:rPr dirty="0" smtClean="0" baseline="4348" sz="3000" spc="34">
                <a:latin typeface="Arial"/>
                <a:cs typeface="Arial"/>
              </a:rPr>
              <a:t>v</a:t>
            </a:r>
            <a:r>
              <a:rPr dirty="0" smtClean="0" baseline="4348" sz="3000" spc="-4">
                <a:latin typeface="Arial"/>
                <a:cs typeface="Arial"/>
              </a:rPr>
              <a:t>e</a:t>
            </a:r>
            <a:r>
              <a:rPr dirty="0" smtClean="0" baseline="4348" sz="3000" spc="0">
                <a:latin typeface="Arial"/>
                <a:cs typeface="Arial"/>
              </a:rPr>
              <a:t>d</a:t>
            </a:r>
            <a:r>
              <a:rPr dirty="0" smtClean="0" baseline="4348" sz="3000" spc="-124">
                <a:latin typeface="Arial"/>
                <a:cs typeface="Arial"/>
              </a:rPr>
              <a:t> </a:t>
            </a:r>
            <a:r>
              <a:rPr dirty="0" smtClean="0" baseline="4348" sz="3000" spc="14">
                <a:latin typeface="Arial"/>
                <a:cs typeface="Arial"/>
              </a:rPr>
              <a:t>f</a:t>
            </a:r>
            <a:r>
              <a:rPr dirty="0" smtClean="0" baseline="4348" sz="3000" spc="14">
                <a:latin typeface="Arial"/>
                <a:cs typeface="Arial"/>
              </a:rPr>
              <a:t>r</a:t>
            </a:r>
            <a:r>
              <a:rPr dirty="0" smtClean="0" baseline="4348" sz="3000" spc="-4">
                <a:latin typeface="Arial"/>
                <a:cs typeface="Arial"/>
              </a:rPr>
              <a:t>o</a:t>
            </a:r>
            <a:r>
              <a:rPr dirty="0" smtClean="0" baseline="4348" sz="3000" spc="0">
                <a:latin typeface="Arial"/>
                <a:cs typeface="Arial"/>
              </a:rPr>
              <a:t>m</a:t>
            </a:r>
            <a:r>
              <a:rPr dirty="0" smtClean="0" baseline="4348" sz="3000" spc="-6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c</a:t>
            </a:r>
            <a:r>
              <a:rPr dirty="0" smtClean="0" baseline="4348" sz="3000" spc="-50">
                <a:latin typeface="Arial"/>
                <a:cs typeface="Arial"/>
              </a:rPr>
              <a:t>l</a:t>
            </a:r>
            <a:r>
              <a:rPr dirty="0" smtClean="0" baseline="4348" sz="3000" spc="-4">
                <a:latin typeface="Arial"/>
                <a:cs typeface="Arial"/>
              </a:rPr>
              <a:t>a</a:t>
            </a:r>
            <a:r>
              <a:rPr dirty="0" smtClean="0" baseline="4348" sz="3000" spc="19">
                <a:latin typeface="Arial"/>
                <a:cs typeface="Arial"/>
              </a:rPr>
              <a:t>i</a:t>
            </a:r>
            <a:r>
              <a:rPr dirty="0" smtClean="0" baseline="4348" sz="3000" spc="14">
                <a:latin typeface="Arial"/>
                <a:cs typeface="Arial"/>
              </a:rPr>
              <a:t>m</a:t>
            </a:r>
            <a:r>
              <a:rPr dirty="0" smtClean="0" baseline="4348" sz="3000" spc="0">
                <a:latin typeface="Arial"/>
                <a:cs typeface="Arial"/>
              </a:rPr>
              <a:t>s</a:t>
            </a:r>
            <a:r>
              <a:rPr dirty="0" smtClean="0" baseline="4348" sz="3000" spc="-14">
                <a:latin typeface="Arial"/>
                <a:cs typeface="Arial"/>
              </a:rPr>
              <a:t> </a:t>
            </a:r>
            <a:r>
              <a:rPr dirty="0" smtClean="0" baseline="4348" sz="3000" spc="-4">
                <a:latin typeface="Arial"/>
                <a:cs typeface="Arial"/>
              </a:rPr>
              <a:t>a</a:t>
            </a:r>
            <a:r>
              <a:rPr dirty="0" smtClean="0" baseline="4348" sz="3000" spc="-4">
                <a:latin typeface="Arial"/>
                <a:cs typeface="Arial"/>
              </a:rPr>
              <a:t>n</a:t>
            </a:r>
            <a:r>
              <a:rPr dirty="0" smtClean="0" baseline="4348" sz="3000" spc="-4">
                <a:latin typeface="Arial"/>
                <a:cs typeface="Arial"/>
              </a:rPr>
              <a:t>d</a:t>
            </a:r>
            <a:r>
              <a:rPr dirty="0" smtClean="0" baseline="4348" sz="3000" spc="14">
                <a:latin typeface="Arial"/>
                <a:cs typeface="Arial"/>
              </a:rPr>
              <a:t>/</a:t>
            </a:r>
            <a:r>
              <a:rPr dirty="0" smtClean="0" baseline="4348" sz="3000" spc="-4">
                <a:latin typeface="Arial"/>
                <a:cs typeface="Arial"/>
              </a:rPr>
              <a:t>o</a:t>
            </a:r>
            <a:r>
              <a:rPr dirty="0" smtClean="0" baseline="4348" sz="3000" spc="0">
                <a:latin typeface="Arial"/>
                <a:cs typeface="Arial"/>
              </a:rPr>
              <a:t>r</a:t>
            </a:r>
            <a:r>
              <a:rPr dirty="0" smtClean="0" baseline="4348" sz="3000" spc="-69">
                <a:latin typeface="Arial"/>
                <a:cs typeface="Arial"/>
              </a:rPr>
              <a:t> </a:t>
            </a:r>
            <a:r>
              <a:rPr dirty="0" smtClean="0" baseline="4348" sz="3000" spc="14">
                <a:latin typeface="Arial"/>
                <a:cs typeface="Arial"/>
              </a:rPr>
              <a:t>r</a:t>
            </a:r>
            <a:r>
              <a:rPr dirty="0" smtClean="0" baseline="4348" sz="3000" spc="-4">
                <a:latin typeface="Arial"/>
                <a:cs typeface="Arial"/>
              </a:rPr>
              <a:t>eg</a:t>
            </a:r>
            <a:r>
              <a:rPr dirty="0" smtClean="0" baseline="4348" sz="3000" spc="19">
                <a:latin typeface="Arial"/>
                <a:cs typeface="Arial"/>
              </a:rPr>
              <a:t>i</a:t>
            </a:r>
            <a:r>
              <a:rPr dirty="0" smtClean="0" baseline="4348" sz="3000" spc="0">
                <a:latin typeface="Arial"/>
                <a:cs typeface="Arial"/>
              </a:rPr>
              <a:t>s</a:t>
            </a:r>
            <a:r>
              <a:rPr dirty="0" smtClean="0" baseline="4348" sz="3000" spc="14">
                <a:latin typeface="Arial"/>
                <a:cs typeface="Arial"/>
              </a:rPr>
              <a:t>t</a:t>
            </a:r>
            <a:r>
              <a:rPr dirty="0" smtClean="0" baseline="4348" sz="3000" spc="14">
                <a:latin typeface="Arial"/>
                <a:cs typeface="Arial"/>
              </a:rPr>
              <a:t>r</a:t>
            </a:r>
            <a:r>
              <a:rPr dirty="0" smtClean="0" baseline="4348" sz="3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 marR="40721">
              <a:lnSpc>
                <a:spcPts val="2680"/>
              </a:lnSpc>
              <a:spcBef>
                <a:spcPts val="1780"/>
              </a:spcBef>
            </a:pPr>
            <a:r>
              <a:rPr dirty="0" smtClean="0" baseline="-2415" sz="3600" spc="-14" b="1">
                <a:latin typeface="Arial"/>
                <a:cs typeface="Arial"/>
              </a:rPr>
              <a:t>C</a:t>
            </a:r>
            <a:r>
              <a:rPr dirty="0" smtClean="0" baseline="-2415" sz="3600" spc="0" b="1">
                <a:latin typeface="Arial"/>
                <a:cs typeface="Arial"/>
              </a:rPr>
              <a:t>h</a:t>
            </a:r>
            <a:r>
              <a:rPr dirty="0" smtClean="0" baseline="-2415" sz="3600" spc="-9" b="1">
                <a:latin typeface="Arial"/>
                <a:cs typeface="Arial"/>
              </a:rPr>
              <a:t>a</a:t>
            </a:r>
            <a:r>
              <a:rPr dirty="0" smtClean="0" baseline="-2415" sz="3600" spc="0" b="1">
                <a:latin typeface="Arial"/>
                <a:cs typeface="Arial"/>
              </a:rPr>
              <a:t>ng</a:t>
            </a:r>
            <a:r>
              <a:rPr dirty="0" smtClean="0" baseline="-2415" sz="3600" spc="-9" b="1">
                <a:latin typeface="Arial"/>
                <a:cs typeface="Arial"/>
              </a:rPr>
              <a:t>e</a:t>
            </a:r>
            <a:r>
              <a:rPr dirty="0" smtClean="0" baseline="-2415" sz="3600" spc="0" b="1">
                <a:latin typeface="Arial"/>
                <a:cs typeface="Arial"/>
              </a:rPr>
              <a:t>s</a:t>
            </a:r>
            <a:r>
              <a:rPr dirty="0" smtClean="0" baseline="-2415" sz="3600" spc="-25" b="1">
                <a:latin typeface="Arial"/>
                <a:cs typeface="Arial"/>
              </a:rPr>
              <a:t> </a:t>
            </a:r>
            <a:r>
              <a:rPr dirty="0" smtClean="0" baseline="-2415" sz="3600" spc="-9" b="1">
                <a:latin typeface="Arial"/>
                <a:cs typeface="Arial"/>
              </a:rPr>
              <a:t>t</a:t>
            </a:r>
            <a:r>
              <a:rPr dirty="0" smtClean="0" baseline="-2415" sz="3600" spc="0" b="1">
                <a:latin typeface="Arial"/>
                <a:cs typeface="Arial"/>
              </a:rPr>
              <a:t>o</a:t>
            </a:r>
            <a:r>
              <a:rPr dirty="0" smtClean="0" baseline="-2415" sz="3600" spc="-14" b="1">
                <a:latin typeface="Arial"/>
                <a:cs typeface="Arial"/>
              </a:rPr>
              <a:t> </a:t>
            </a:r>
            <a:r>
              <a:rPr dirty="0" smtClean="0" baseline="-2415" sz="3600" spc="9" b="1">
                <a:latin typeface="Arial"/>
                <a:cs typeface="Arial"/>
              </a:rPr>
              <a:t>E</a:t>
            </a:r>
            <a:r>
              <a:rPr dirty="0" smtClean="0" baseline="-2415" sz="3600" spc="-9" b="1">
                <a:latin typeface="Arial"/>
                <a:cs typeface="Arial"/>
              </a:rPr>
              <a:t>x</a:t>
            </a:r>
            <a:r>
              <a:rPr dirty="0" smtClean="0" baseline="-2415" sz="3600" spc="14" b="1">
                <a:latin typeface="Arial"/>
                <a:cs typeface="Arial"/>
              </a:rPr>
              <a:t>i</a:t>
            </a:r>
            <a:r>
              <a:rPr dirty="0" smtClean="0" baseline="-2415" sz="3600" spc="-9" b="1">
                <a:latin typeface="Arial"/>
                <a:cs typeface="Arial"/>
              </a:rPr>
              <a:t>st</a:t>
            </a:r>
            <a:r>
              <a:rPr dirty="0" smtClean="0" baseline="-2415" sz="3600" spc="14" b="1">
                <a:latin typeface="Arial"/>
                <a:cs typeface="Arial"/>
              </a:rPr>
              <a:t>i</a:t>
            </a:r>
            <a:r>
              <a:rPr dirty="0" smtClean="0" baseline="-2415" sz="3600" spc="0" b="1">
                <a:latin typeface="Arial"/>
                <a:cs typeface="Arial"/>
              </a:rPr>
              <a:t>ng</a:t>
            </a:r>
            <a:r>
              <a:rPr dirty="0" smtClean="0" baseline="-2415" sz="3600" spc="-50" b="1">
                <a:latin typeface="Arial"/>
                <a:cs typeface="Arial"/>
              </a:rPr>
              <a:t> </a:t>
            </a:r>
            <a:r>
              <a:rPr dirty="0" smtClean="0" baseline="-2415" sz="3600" spc="44" b="1">
                <a:latin typeface="Arial"/>
                <a:cs typeface="Arial"/>
              </a:rPr>
              <a:t>M</a:t>
            </a:r>
            <a:r>
              <a:rPr dirty="0" smtClean="0" baseline="-2415" sz="3600" spc="-9" b="1">
                <a:latin typeface="Arial"/>
                <a:cs typeface="Arial"/>
              </a:rPr>
              <a:t>eas</a:t>
            </a:r>
            <a:r>
              <a:rPr dirty="0" smtClean="0" baseline="-2415" sz="3600" spc="0" b="1">
                <a:latin typeface="Arial"/>
                <a:cs typeface="Arial"/>
              </a:rPr>
              <a:t>ur</a:t>
            </a:r>
            <a:r>
              <a:rPr dirty="0" smtClean="0" baseline="-2415" sz="3600" spc="-9" b="1">
                <a:latin typeface="Arial"/>
                <a:cs typeface="Arial"/>
              </a:rPr>
              <a:t>es:</a:t>
            </a:r>
            <a:endParaRPr sz="2400">
              <a:latin typeface="Arial"/>
              <a:cs typeface="Arial"/>
            </a:endParaRPr>
          </a:p>
          <a:p>
            <a:pPr marL="236787" marR="40721">
              <a:lnSpc>
                <a:spcPts val="2090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376">
                <a:latin typeface="Calibri"/>
                <a:cs typeface="Calibri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1</a:t>
            </a:r>
            <a:r>
              <a:rPr dirty="0" smtClean="0" baseline="2898" sz="3000" spc="0">
                <a:latin typeface="Arial"/>
                <a:cs typeface="Arial"/>
              </a:rPr>
              <a:t>8</a:t>
            </a:r>
            <a:r>
              <a:rPr dirty="0" smtClean="0" baseline="2898" sz="3000" spc="-19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ha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-54">
                <a:latin typeface="Arial"/>
                <a:cs typeface="Arial"/>
              </a:rPr>
              <a:t> </a:t>
            </a:r>
            <a:r>
              <a:rPr dirty="0" smtClean="0" baseline="2898" sz="3000" spc="0">
                <a:latin typeface="Arial"/>
                <a:cs typeface="Arial"/>
              </a:rPr>
              <a:t>a</a:t>
            </a:r>
            <a:r>
              <a:rPr dirty="0" smtClean="0" baseline="2898" sz="3000" spc="-1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po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g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han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0">
                <a:latin typeface="Arial"/>
                <a:cs typeface="Arial"/>
              </a:rPr>
              <a:t>sm</a:t>
            </a:r>
            <a:r>
              <a:rPr dirty="0" smtClean="0" baseline="2898" sz="3000" spc="-10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-4">
                <a:latin typeface="Arial"/>
                <a:cs typeface="Arial"/>
              </a:rPr>
              <a:t>d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49" y="5594901"/>
            <a:ext cx="178562" cy="331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548" y="2409634"/>
            <a:ext cx="8070697" cy="246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6808">
              <a:lnSpc>
                <a:spcPct val="95825"/>
              </a:lnSpc>
              <a:spcBef>
                <a:spcPts val="95"/>
              </a:spcBef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mtClean="0" sz="1550" spc="163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2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550" spc="12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eas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27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550" spc="56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3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-1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8548" y="2655940"/>
            <a:ext cx="8070697" cy="1752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2842">
              <a:lnSpc>
                <a:spcPct val="95825"/>
              </a:lnSpc>
              <a:spcBef>
                <a:spcPts val="90"/>
              </a:spcBef>
            </a:pP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</a:t>
            </a:r>
            <a:r>
              <a:rPr dirty="0" smtClean="0" sz="1550" spc="9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0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550">
              <a:latin typeface="Arial"/>
              <a:cs typeface="Arial"/>
            </a:endParaRPr>
          </a:p>
          <a:p>
            <a:pPr marL="68606">
              <a:lnSpc>
                <a:spcPct val="95825"/>
              </a:lnSpc>
              <a:spcBef>
                <a:spcPts val="135"/>
              </a:spcBef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22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550" spc="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       </a:t>
            </a:r>
            <a:r>
              <a:rPr dirty="0" smtClean="0" sz="1550" spc="423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550">
              <a:latin typeface="Arial"/>
              <a:cs typeface="Arial"/>
            </a:endParaRPr>
          </a:p>
          <a:p>
            <a:pPr marL="68606">
              <a:lnSpc>
                <a:spcPct val="95825"/>
              </a:lnSpc>
              <a:spcBef>
                <a:spcPts val="135"/>
              </a:spcBef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22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                       </a:t>
            </a:r>
            <a:r>
              <a:rPr dirty="0" smtClean="0" sz="1550" spc="27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550">
              <a:latin typeface="Arial"/>
              <a:cs typeface="Arial"/>
            </a:endParaRPr>
          </a:p>
          <a:p>
            <a:pPr marL="68405">
              <a:lnSpc>
                <a:spcPct val="95825"/>
              </a:lnSpc>
              <a:spcBef>
                <a:spcPts val="135"/>
              </a:spcBef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550" spc="3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9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11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</a:t>
            </a:r>
            <a:r>
              <a:rPr dirty="0" smtClean="0" sz="1550" spc="276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  <a:p>
            <a:pPr marL="68204">
              <a:lnSpc>
                <a:spcPct val="95825"/>
              </a:lnSpc>
              <a:spcBef>
                <a:spcPts val="135"/>
              </a:spcBef>
            </a:pP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mtClean="0" sz="1550" spc="20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opu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27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 marL="68002">
              <a:lnSpc>
                <a:spcPct val="95825"/>
              </a:lnSpc>
              <a:spcBef>
                <a:spcPts val="135"/>
              </a:spcBef>
            </a:pP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313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13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12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</a:t>
            </a:r>
            <a:r>
              <a:rPr dirty="0" smtClean="0" sz="1550" spc="8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  <a:p>
            <a:pPr marL="67801">
              <a:lnSpc>
                <a:spcPct val="95825"/>
              </a:lnSpc>
              <a:spcBef>
                <a:spcPts val="135"/>
              </a:spcBef>
            </a:pP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2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9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550" spc="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-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3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550" spc="9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-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550" spc="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55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550" spc="2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550" spc="-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                       </a:t>
            </a:r>
            <a:r>
              <a:rPr dirty="0" smtClean="0" sz="1550" spc="34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550" spc="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4755" y="178357"/>
            <a:ext cx="699134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s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134" b="1">
                <a:latin typeface="Arial"/>
                <a:cs typeface="Arial"/>
              </a:rPr>
              <a:t> </a:t>
            </a:r>
            <a:r>
              <a:rPr dirty="0" smtClean="0" sz="3600" spc="-1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ud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14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qu</a:t>
            </a:r>
            <a:r>
              <a:rPr dirty="0" smtClean="0" sz="3600" spc="9" b="1">
                <a:latin typeface="Arial"/>
                <a:cs typeface="Arial"/>
              </a:rPr>
              <a:t>i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4" b="1">
                <a:latin typeface="Arial"/>
                <a:cs typeface="Arial"/>
              </a:rPr>
              <a:t>m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165" y="1123579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277" y="1123579"/>
            <a:ext cx="7112326" cy="177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948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ev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se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ud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8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qu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6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19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he</a:t>
            </a:r>
            <a:r>
              <a:rPr dirty="0" smtClean="0" sz="2400" spc="-2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-25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 marL="12759">
              <a:lnSpc>
                <a:spcPts val="2595"/>
              </a:lnSpc>
              <a:spcBef>
                <a:spcPts val="1"/>
              </a:spcBef>
            </a:pP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ub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119" b="1">
                <a:latin typeface="Arial"/>
                <a:cs typeface="Arial"/>
              </a:rPr>
              <a:t> </a:t>
            </a:r>
            <a:r>
              <a:rPr dirty="0" smtClean="0" sz="2400" spc="9" b="1">
                <a:latin typeface="Arial"/>
                <a:cs typeface="Arial"/>
              </a:rPr>
              <a:t>P</a:t>
            </a:r>
            <a:r>
              <a:rPr dirty="0" smtClean="0" sz="2400" spc="-4" b="1">
                <a:latin typeface="Arial"/>
                <a:cs typeface="Arial"/>
              </a:rPr>
              <a:t>Q</a:t>
            </a:r>
            <a:r>
              <a:rPr dirty="0" smtClean="0" sz="2400" spc="-1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qu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-59" b="1">
                <a:latin typeface="Arial"/>
                <a:cs typeface="Arial"/>
              </a:rPr>
              <a:t> 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eas</a:t>
            </a:r>
            <a:r>
              <a:rPr dirty="0" smtClean="0" sz="2400" spc="0" b="1">
                <a:latin typeface="Arial"/>
                <a:cs typeface="Arial"/>
              </a:rPr>
              <a:t>ur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9" b="1">
                <a:latin typeface="Arial"/>
                <a:cs typeface="Arial"/>
              </a:rPr>
              <a:t>ata:</a:t>
            </a:r>
            <a:endParaRPr sz="2400">
              <a:latin typeface="Arial"/>
              <a:cs typeface="Arial"/>
            </a:endParaRPr>
          </a:p>
          <a:p>
            <a:pPr marL="236787" marR="45948">
              <a:lnSpc>
                <a:spcPts val="2255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Q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49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eg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36787" marR="45948">
              <a:lnSpc>
                <a:spcPts val="2160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Q</a:t>
            </a:r>
            <a:r>
              <a:rPr dirty="0" smtClean="0" baseline="2898" sz="3000" spc="-14">
                <a:latin typeface="Arial"/>
                <a:cs typeface="Arial"/>
              </a:rPr>
              <a:t>CDR</a:t>
            </a:r>
            <a:endParaRPr sz="2000">
              <a:latin typeface="Arial"/>
              <a:cs typeface="Arial"/>
            </a:endParaRPr>
          </a:p>
          <a:p>
            <a:pPr marL="236787" marR="45948">
              <a:lnSpc>
                <a:spcPts val="2160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D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6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EHR</a:t>
            </a:r>
            <a:endParaRPr sz="2000">
              <a:latin typeface="Arial"/>
              <a:cs typeface="Arial"/>
            </a:endParaRPr>
          </a:p>
          <a:p>
            <a:pPr marL="236787" marR="45948">
              <a:lnSpc>
                <a:spcPts val="2165"/>
              </a:lnSpc>
              <a:spcBef>
                <a:spcPts val="0"/>
              </a:spcBef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D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9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6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D</a:t>
            </a:r>
            <a:r>
              <a:rPr dirty="0" smtClean="0" baseline="2898" sz="3000" spc="-9">
                <a:latin typeface="Arial"/>
                <a:cs typeface="Arial"/>
              </a:rPr>
              <a:t>S</a:t>
            </a:r>
            <a:r>
              <a:rPr dirty="0" smtClean="0" baseline="2898" sz="3000" spc="0">
                <a:latin typeface="Arial"/>
                <a:cs typeface="Arial"/>
              </a:rPr>
              <a:t>V</a:t>
            </a:r>
            <a:r>
              <a:rPr dirty="0" smtClean="0" baseline="2898" sz="3000" spc="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odu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224" y="3208525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336" y="3208411"/>
            <a:ext cx="7381485" cy="990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 b="1">
                <a:latin typeface="Arial"/>
                <a:cs typeface="Arial"/>
              </a:rPr>
              <a:t>B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g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nn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89" b="1">
                <a:latin typeface="Arial"/>
                <a:cs typeface="Arial"/>
              </a:rPr>
              <a:t> 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5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2</a:t>
            </a:r>
            <a:r>
              <a:rPr dirty="0" smtClean="0" sz="2400" spc="-9" b="1">
                <a:latin typeface="Arial"/>
                <a:cs typeface="Arial"/>
              </a:rPr>
              <a:t>0</a:t>
            </a:r>
            <a:r>
              <a:rPr dirty="0" smtClean="0" sz="2400" spc="-9" b="1">
                <a:latin typeface="Arial"/>
                <a:cs typeface="Arial"/>
              </a:rPr>
              <a:t>1</a:t>
            </a:r>
            <a:r>
              <a:rPr dirty="0" smtClean="0" sz="2400" spc="-9" b="1">
                <a:latin typeface="Arial"/>
                <a:cs typeface="Arial"/>
              </a:rPr>
              <a:t>6</a:t>
            </a:r>
            <a:r>
              <a:rPr dirty="0" smtClean="0" sz="2400" spc="0" b="1">
                <a:latin typeface="Arial"/>
                <a:cs typeface="Arial"/>
              </a:rPr>
              <a:t>,</a:t>
            </a:r>
            <a:r>
              <a:rPr dirty="0" smtClean="0" sz="2400" spc="3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ny</a:t>
            </a:r>
            <a:r>
              <a:rPr dirty="0" smtClean="0" sz="2400" spc="-2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v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ndor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ub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1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qu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 indent="0">
              <a:lnSpc>
                <a:spcPts val="2590"/>
              </a:lnSpc>
              <a:spcBef>
                <a:spcPts val="11"/>
              </a:spcBef>
            </a:pP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eas</a:t>
            </a:r>
            <a:r>
              <a:rPr dirty="0" smtClean="0" sz="2400" spc="0" b="1">
                <a:latin typeface="Arial"/>
                <a:cs typeface="Arial"/>
              </a:rPr>
              <a:t>ur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9" b="1">
                <a:latin typeface="Arial"/>
                <a:cs typeface="Arial"/>
              </a:rPr>
              <a:t>at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he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9" b="1">
                <a:latin typeface="Arial"/>
                <a:cs typeface="Arial"/>
              </a:rPr>
              <a:t>P</a:t>
            </a:r>
            <a:r>
              <a:rPr dirty="0" smtClean="0" sz="2400" spc="-4" b="1">
                <a:latin typeface="Arial"/>
                <a:cs typeface="Arial"/>
              </a:rPr>
              <a:t>Q</a:t>
            </a:r>
            <a:r>
              <a:rPr dirty="0" smtClean="0" sz="2400" spc="-1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0" b="1">
                <a:latin typeface="Arial"/>
                <a:cs typeface="Arial"/>
              </a:rPr>
              <a:t>u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-2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0" b="1">
                <a:latin typeface="Arial"/>
                <a:cs typeface="Arial"/>
              </a:rPr>
              <a:t>p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-99" b="1">
                <a:latin typeface="Arial"/>
                <a:cs typeface="Arial"/>
              </a:rPr>
              <a:t> 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</a:t>
            </a:r>
            <a:r>
              <a:rPr dirty="0" smtClean="0" sz="2400" spc="-49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-1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1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qu</a:t>
            </a:r>
            <a:r>
              <a:rPr dirty="0" smtClean="0" sz="2400" spc="1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14" b="1">
                <a:latin typeface="Arial"/>
                <a:cs typeface="Arial"/>
              </a:rPr>
              <a:t>m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365" y="4190995"/>
            <a:ext cx="7172135" cy="296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29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h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-54">
                <a:latin typeface="Arial"/>
                <a:cs typeface="Arial"/>
              </a:rPr>
              <a:t> 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ndo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7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0">
                <a:latin typeface="Arial"/>
                <a:cs typeface="Arial"/>
              </a:rPr>
              <a:t>ke</a:t>
            </a:r>
            <a:r>
              <a:rPr dirty="0" smtClean="0" baseline="2898" sz="3000" spc="-5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4">
                <a:latin typeface="Arial"/>
                <a:cs typeface="Arial"/>
              </a:rPr>
              <a:t>b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1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o</a:t>
            </a:r>
            <a:r>
              <a:rPr dirty="0" smtClean="0" baseline="2898" sz="3000" spc="-1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C</a:t>
            </a:r>
            <a:r>
              <a:rPr dirty="0" smtClean="0" baseline="2898" sz="3000" spc="9">
                <a:latin typeface="Arial"/>
                <a:cs typeface="Arial"/>
              </a:rPr>
              <a:t>M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2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h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-49">
                <a:latin typeface="Arial"/>
                <a:cs typeface="Arial"/>
              </a:rPr>
              <a:t> 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58">
                <a:latin typeface="Arial"/>
                <a:cs typeface="Arial"/>
              </a:rPr>
              <a:t> 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19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r>
              <a:rPr dirty="0" smtClean="0" baseline="2898" sz="3000" spc="-11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1152" y="4190995"/>
            <a:ext cx="617499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393" y="4465205"/>
            <a:ext cx="7441882" cy="829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160"/>
              </a:lnSpc>
              <a:spcBef>
                <a:spcPts val="113"/>
              </a:spcBef>
            </a:pP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eha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58">
                <a:latin typeface="Arial"/>
                <a:cs typeface="Arial"/>
              </a:rPr>
              <a:t> </a:t>
            </a:r>
            <a:r>
              <a:rPr dirty="0" smtClean="0" sz="2000" spc="29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3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ud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25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3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9">
                <a:latin typeface="Arial"/>
                <a:cs typeface="Arial"/>
              </a:rPr>
              <a:t>'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7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be</a:t>
            </a:r>
            <a:r>
              <a:rPr dirty="0" smtClean="0" sz="2000" spc="-9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dd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ap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ab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365" y="5562046"/>
            <a:ext cx="7455255" cy="296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29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h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-54">
                <a:latin typeface="Arial"/>
                <a:cs typeface="Arial"/>
              </a:rPr>
              <a:t> 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ndo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7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29">
                <a:latin typeface="Arial"/>
                <a:cs typeface="Arial"/>
              </a:rPr>
              <a:t> </a:t>
            </a:r>
            <a:r>
              <a:rPr dirty="0" smtClean="0" baseline="2898" sz="3000" spc="9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0">
                <a:latin typeface="Arial"/>
                <a:cs typeface="Arial"/>
              </a:rPr>
              <a:t>l</a:t>
            </a:r>
            <a:r>
              <a:rPr dirty="0" smtClean="0" baseline="2898" sz="3000" spc="4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da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a</a:t>
            </a:r>
            <a:r>
              <a:rPr dirty="0" smtClean="0" baseline="2898" sz="3000" spc="-54">
                <a:latin typeface="Arial"/>
                <a:cs typeface="Arial"/>
              </a:rPr>
              <a:t> 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-4">
                <a:latin typeface="Arial"/>
                <a:cs typeface="Arial"/>
              </a:rPr>
              <a:t>b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113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o</a:t>
            </a:r>
            <a:r>
              <a:rPr dirty="0" smtClean="0" baseline="2898" sz="3000" spc="-1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C</a:t>
            </a:r>
            <a:r>
              <a:rPr dirty="0" smtClean="0" baseline="2898" sz="3000" spc="9">
                <a:latin typeface="Arial"/>
                <a:cs typeface="Arial"/>
              </a:rPr>
              <a:t>M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59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29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h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-1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P</a:t>
            </a:r>
            <a:r>
              <a:rPr dirty="0" smtClean="0" baseline="2898" sz="3000" spc="14">
                <a:latin typeface="Arial"/>
                <a:cs typeface="Arial"/>
              </a:rPr>
              <a:t>Q</a:t>
            </a:r>
            <a:r>
              <a:rPr dirty="0" smtClean="0" baseline="2898" sz="3000" spc="-14">
                <a:latin typeface="Arial"/>
                <a:cs typeface="Arial"/>
              </a:rPr>
              <a:t>R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393" y="5836257"/>
            <a:ext cx="440715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-10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4755" y="168817"/>
            <a:ext cx="459766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 b="1">
                <a:latin typeface="Arial"/>
                <a:cs typeface="Arial"/>
              </a:rPr>
              <a:t>D</a:t>
            </a:r>
            <a:r>
              <a:rPr dirty="0" smtClean="0" sz="3200" spc="-14" b="1">
                <a:latin typeface="Arial"/>
                <a:cs typeface="Arial"/>
              </a:rPr>
              <a:t>e</a:t>
            </a:r>
            <a:r>
              <a:rPr dirty="0" smtClean="0" sz="3200" spc="14" b="1">
                <a:latin typeface="Arial"/>
                <a:cs typeface="Arial"/>
              </a:rPr>
              <a:t>f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n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14" b="1">
                <a:latin typeface="Arial"/>
                <a:cs typeface="Arial"/>
              </a:rPr>
              <a:t>t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o</a:t>
            </a:r>
            <a:r>
              <a:rPr dirty="0" smtClean="0" sz="3200" spc="0" b="1">
                <a:latin typeface="Arial"/>
                <a:cs typeface="Arial"/>
              </a:rPr>
              <a:t>n</a:t>
            </a:r>
            <a:r>
              <a:rPr dirty="0" smtClean="0" sz="3200" spc="-34" b="1">
                <a:latin typeface="Arial"/>
                <a:cs typeface="Arial"/>
              </a:rPr>
              <a:t> </a:t>
            </a:r>
            <a:r>
              <a:rPr dirty="0" smtClean="0" sz="3200" spc="-14" b="1">
                <a:latin typeface="Arial"/>
                <a:cs typeface="Arial"/>
              </a:rPr>
              <a:t>o</a:t>
            </a:r>
            <a:r>
              <a:rPr dirty="0" smtClean="0" sz="3200" spc="0" b="1">
                <a:latin typeface="Arial"/>
                <a:cs typeface="Arial"/>
              </a:rPr>
              <a:t>f</a:t>
            </a:r>
            <a:r>
              <a:rPr dirty="0" smtClean="0" sz="3200" spc="0" b="1">
                <a:latin typeface="Arial"/>
                <a:cs typeface="Arial"/>
              </a:rPr>
              <a:t> </a:t>
            </a:r>
            <a:r>
              <a:rPr dirty="0" smtClean="0" sz="3200" spc="-14" b="1">
                <a:latin typeface="Arial"/>
                <a:cs typeface="Arial"/>
              </a:rPr>
              <a:t>a</a:t>
            </a:r>
            <a:r>
              <a:rPr dirty="0" smtClean="0" sz="3200" spc="0" b="1">
                <a:latin typeface="Arial"/>
                <a:cs typeface="Arial"/>
              </a:rPr>
              <a:t>n</a:t>
            </a:r>
            <a:r>
              <a:rPr dirty="0" smtClean="0" sz="3200" spc="0" b="1">
                <a:latin typeface="Arial"/>
                <a:cs typeface="Arial"/>
              </a:rPr>
              <a:t> </a:t>
            </a:r>
            <a:r>
              <a:rPr dirty="0" smtClean="0" sz="3200" spc="-14" b="1">
                <a:latin typeface="Arial"/>
                <a:cs typeface="Arial"/>
              </a:rPr>
              <a:t>E</a:t>
            </a:r>
            <a:r>
              <a:rPr dirty="0" smtClean="0" sz="3200" spc="9" b="1">
                <a:latin typeface="Arial"/>
                <a:cs typeface="Arial"/>
              </a:rPr>
              <a:t>l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g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b</a:t>
            </a:r>
            <a:r>
              <a:rPr dirty="0" smtClean="0" sz="3200" spc="9" b="1">
                <a:latin typeface="Arial"/>
                <a:cs typeface="Arial"/>
              </a:rPr>
              <a:t>l</a:t>
            </a:r>
            <a:r>
              <a:rPr dirty="0" smtClean="0" sz="3200" spc="0" b="1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3649" y="168817"/>
            <a:ext cx="344851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 b="1">
                <a:latin typeface="Arial"/>
                <a:cs typeface="Arial"/>
              </a:rPr>
              <a:t>P</a:t>
            </a:r>
            <a:r>
              <a:rPr dirty="0" smtClean="0" sz="3200" spc="14" b="1">
                <a:latin typeface="Arial"/>
                <a:cs typeface="Arial"/>
              </a:rPr>
              <a:t>r</a:t>
            </a:r>
            <a:r>
              <a:rPr dirty="0" smtClean="0" sz="3200" spc="-14" b="1">
                <a:latin typeface="Arial"/>
                <a:cs typeface="Arial"/>
              </a:rPr>
              <a:t>o</a:t>
            </a:r>
            <a:r>
              <a:rPr dirty="0" smtClean="0" sz="3200" spc="14" b="1">
                <a:latin typeface="Arial"/>
                <a:cs typeface="Arial"/>
              </a:rPr>
              <a:t>f</a:t>
            </a:r>
            <a:r>
              <a:rPr dirty="0" smtClean="0" sz="3200" spc="-14" b="1">
                <a:latin typeface="Arial"/>
                <a:cs typeface="Arial"/>
              </a:rPr>
              <a:t>e</a:t>
            </a:r>
            <a:r>
              <a:rPr dirty="0" smtClean="0" sz="3200" spc="-14" b="1">
                <a:latin typeface="Arial"/>
                <a:cs typeface="Arial"/>
              </a:rPr>
              <a:t>s</a:t>
            </a:r>
            <a:r>
              <a:rPr dirty="0" smtClean="0" sz="3200" spc="-19" b="1">
                <a:latin typeface="Arial"/>
                <a:cs typeface="Arial"/>
              </a:rPr>
              <a:t>s</a:t>
            </a:r>
            <a:r>
              <a:rPr dirty="0" smtClean="0" sz="3200" spc="9" b="1">
                <a:latin typeface="Arial"/>
                <a:cs typeface="Arial"/>
              </a:rPr>
              <a:t>i</a:t>
            </a:r>
            <a:r>
              <a:rPr dirty="0" smtClean="0" sz="3200" spc="-14" b="1">
                <a:latin typeface="Arial"/>
                <a:cs typeface="Arial"/>
              </a:rPr>
              <a:t>ona</a:t>
            </a:r>
            <a:r>
              <a:rPr dirty="0" smtClean="0" sz="3200" spc="0" b="1">
                <a:latin typeface="Arial"/>
                <a:cs typeface="Arial"/>
              </a:rPr>
              <a:t>l</a:t>
            </a:r>
            <a:r>
              <a:rPr dirty="0" smtClean="0" sz="3200" spc="59" b="1">
                <a:latin typeface="Arial"/>
                <a:cs typeface="Arial"/>
              </a:rPr>
              <a:t> </a:t>
            </a:r>
            <a:r>
              <a:rPr dirty="0" smtClean="0" sz="3200" spc="14" b="1">
                <a:latin typeface="Arial"/>
                <a:cs typeface="Arial"/>
              </a:rPr>
              <a:t>(</a:t>
            </a:r>
            <a:r>
              <a:rPr dirty="0" smtClean="0" sz="3200" spc="-14" b="1">
                <a:latin typeface="Arial"/>
                <a:cs typeface="Arial"/>
              </a:rPr>
              <a:t>EP)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323" y="1001355"/>
            <a:ext cx="2633085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de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Q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6612" y="1001355"/>
            <a:ext cx="904793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1762" y="1001355"/>
            <a:ext cx="333560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0134" y="1001355"/>
            <a:ext cx="489483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3815" y="1001355"/>
            <a:ext cx="276721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2710" y="1001355"/>
            <a:ext cx="4080486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95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-4">
                <a:latin typeface="Arial"/>
                <a:cs typeface="Arial"/>
              </a:rPr>
              <a:t>pe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4755" y="139641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7927" y="1396414"/>
            <a:ext cx="21408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ph</a:t>
            </a:r>
            <a:r>
              <a:rPr dirty="0" smtClean="0" sz="1800" spc="0">
                <a:latin typeface="Arial"/>
                <a:cs typeface="Arial"/>
              </a:rPr>
              <a:t>ys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7379" y="1396414"/>
            <a:ext cx="2294712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34">
                <a:latin typeface="Arial"/>
                <a:cs typeface="Arial"/>
              </a:rPr>
              <a:t> </a:t>
            </a:r>
            <a:r>
              <a:rPr dirty="0" smtClean="0" sz="1800" spc="64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4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L="12700" marR="60366">
              <a:lnSpc>
                <a:spcPct val="100041"/>
              </a:lnSpc>
            </a:pP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syc</a:t>
            </a:r>
            <a:r>
              <a:rPr dirty="0" smtClean="0" sz="1800" spc="4">
                <a:latin typeface="Arial"/>
                <a:cs typeface="Arial"/>
              </a:rPr>
              <a:t>ho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og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eg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34">
                <a:latin typeface="Arial"/>
                <a:cs typeface="Arial"/>
              </a:rPr>
              <a:t>i</a:t>
            </a:r>
            <a:r>
              <a:rPr dirty="0" smtClean="0" sz="1800" spc="-2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ut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ofe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onal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ud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og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3351" y="1410202"/>
            <a:ext cx="175590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955" y="1670734"/>
            <a:ext cx="1214359" cy="191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034" sz="2700" spc="0">
                <a:latin typeface="Calibri"/>
                <a:cs typeface="Calibri"/>
              </a:rPr>
              <a:t>‒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39">
                <a:latin typeface="Calibri"/>
                <a:cs typeface="Calibri"/>
              </a:rPr>
              <a:t> </a:t>
            </a:r>
            <a:r>
              <a:rPr dirty="0" smtClean="0" baseline="3220" sz="2700" spc="-4">
                <a:latin typeface="Arial"/>
                <a:cs typeface="Arial"/>
              </a:rPr>
              <a:t>D</a:t>
            </a:r>
            <a:r>
              <a:rPr dirty="0" smtClean="0" baseline="3220" sz="2700" spc="4">
                <a:latin typeface="Arial"/>
                <a:cs typeface="Arial"/>
              </a:rPr>
              <a:t>o</a:t>
            </a:r>
            <a:r>
              <a:rPr dirty="0" smtClean="0" baseline="3220" sz="2700" spc="0">
                <a:latin typeface="Arial"/>
                <a:cs typeface="Arial"/>
              </a:rPr>
              <a:t>c</a:t>
            </a:r>
            <a:r>
              <a:rPr dirty="0" smtClean="0" baseline="3220" sz="2700" spc="4">
                <a:latin typeface="Arial"/>
                <a:cs typeface="Arial"/>
              </a:rPr>
              <a:t>to</a:t>
            </a:r>
            <a:r>
              <a:rPr dirty="0" smtClean="0" baseline="3220" sz="2700" spc="0">
                <a:latin typeface="Arial"/>
                <a:cs typeface="Arial"/>
              </a:rPr>
              <a:t>r</a:t>
            </a:r>
            <a:r>
              <a:rPr dirty="0" smtClean="0" baseline="3220" sz="2700" spc="-19">
                <a:latin typeface="Arial"/>
                <a:cs typeface="Arial"/>
              </a:rPr>
              <a:t> </a:t>
            </a:r>
            <a:r>
              <a:rPr dirty="0" smtClean="0" baseline="322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spcBef>
                <a:spcPts val="6"/>
              </a:spcBef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D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to</a:t>
            </a:r>
            <a:r>
              <a:rPr dirty="0" smtClean="0" baseline="1610" sz="2700" spc="0">
                <a:latin typeface="Arial"/>
                <a:cs typeface="Arial"/>
              </a:rPr>
              <a:t>r</a:t>
            </a:r>
            <a:r>
              <a:rPr dirty="0" smtClean="0" baseline="1610" sz="2700" spc="-1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D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to</a:t>
            </a:r>
            <a:r>
              <a:rPr dirty="0" smtClean="0" baseline="1610" sz="2700" spc="0">
                <a:latin typeface="Arial"/>
                <a:cs typeface="Arial"/>
              </a:rPr>
              <a:t>r</a:t>
            </a:r>
            <a:r>
              <a:rPr dirty="0" smtClean="0" baseline="1610" sz="2700" spc="-1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D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to</a:t>
            </a:r>
            <a:r>
              <a:rPr dirty="0" smtClean="0" baseline="1610" sz="2700" spc="0">
                <a:latin typeface="Arial"/>
                <a:cs typeface="Arial"/>
              </a:rPr>
              <a:t>r</a:t>
            </a:r>
            <a:r>
              <a:rPr dirty="0" smtClean="0" baseline="1610" sz="2700" spc="-1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D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to</a:t>
            </a:r>
            <a:r>
              <a:rPr dirty="0" smtClean="0" baseline="1610" sz="2700" spc="0">
                <a:latin typeface="Arial"/>
                <a:cs typeface="Arial"/>
              </a:rPr>
              <a:t>r</a:t>
            </a:r>
            <a:r>
              <a:rPr dirty="0" smtClean="0" baseline="1610" sz="2700" spc="-1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D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to</a:t>
            </a:r>
            <a:r>
              <a:rPr dirty="0" smtClean="0" baseline="1610" sz="2700" spc="0">
                <a:latin typeface="Arial"/>
                <a:cs typeface="Arial"/>
              </a:rPr>
              <a:t>r</a:t>
            </a:r>
            <a:r>
              <a:rPr dirty="0" smtClean="0" baseline="1610" sz="2700" spc="-1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D</a:t>
            </a:r>
            <a:r>
              <a:rPr dirty="0" smtClean="0" baseline="1610" sz="2700" spc="4">
                <a:latin typeface="Arial"/>
                <a:cs typeface="Arial"/>
              </a:rPr>
              <a:t>o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to</a:t>
            </a:r>
            <a:r>
              <a:rPr dirty="0" smtClean="0" baseline="1610" sz="2700" spc="0">
                <a:latin typeface="Arial"/>
                <a:cs typeface="Arial"/>
              </a:rPr>
              <a:t>r</a:t>
            </a:r>
            <a:r>
              <a:rPr dirty="0" smtClean="0" baseline="1610" sz="2700" spc="-19">
                <a:latin typeface="Arial"/>
                <a:cs typeface="Arial"/>
              </a:rPr>
              <a:t> </a:t>
            </a:r>
            <a:r>
              <a:rPr dirty="0" smtClean="0" baseline="1610" sz="2700" spc="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8107" y="1670734"/>
            <a:ext cx="1926650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12700" indent="0">
              <a:lnSpc>
                <a:spcPct val="100041"/>
              </a:lnSpc>
            </a:pP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teopathy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od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at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Opto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et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700" marR="228554">
              <a:lnSpc>
                <a:spcPct val="100041"/>
              </a:lnSpc>
            </a:pP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3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ge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4">
                <a:latin typeface="Arial"/>
                <a:cs typeface="Arial"/>
              </a:rPr>
              <a:t>enta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34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op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3351" y="2768014"/>
            <a:ext cx="296204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>
                <a:latin typeface="Arial"/>
                <a:cs typeface="Arial"/>
              </a:rPr>
              <a:t>*</a:t>
            </a:r>
            <a:r>
              <a:rPr dirty="0" smtClean="0" sz="1800" spc="4">
                <a:latin typeface="Arial"/>
                <a:cs typeface="Arial"/>
              </a:rPr>
              <a:t>In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ude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139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eg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(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6151" y="359097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9323" y="3590974"/>
            <a:ext cx="11386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ap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755" y="3865293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927" y="3865293"/>
            <a:ext cx="3977459" cy="2188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one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36728" marR="34290">
              <a:lnSpc>
                <a:spcPct val="101725"/>
              </a:lnSpc>
            </a:pPr>
            <a:r>
              <a:rPr dirty="0" smtClean="0" sz="1800" spc="0">
                <a:latin typeface="Calibri"/>
                <a:cs typeface="Calibri"/>
              </a:rPr>
              <a:t>‒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39">
                <a:latin typeface="Calibri"/>
                <a:cs typeface="Calibri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ys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16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36728" marR="34290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N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se</a:t>
            </a:r>
            <a:r>
              <a:rPr dirty="0" smtClean="0" baseline="1610" sz="2700" spc="-24">
                <a:latin typeface="Arial"/>
                <a:cs typeface="Arial"/>
              </a:rPr>
              <a:t> </a:t>
            </a:r>
            <a:r>
              <a:rPr dirty="0" smtClean="0" baseline="1610" sz="2700" spc="-14">
                <a:latin typeface="Arial"/>
                <a:cs typeface="Arial"/>
              </a:rPr>
              <a:t>P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a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t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4">
                <a:latin typeface="Arial"/>
                <a:cs typeface="Arial"/>
              </a:rPr>
              <a:t>t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4">
                <a:latin typeface="Arial"/>
                <a:cs typeface="Arial"/>
              </a:rPr>
              <a:t>one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236728" marR="3429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C</a:t>
            </a:r>
            <a:r>
              <a:rPr dirty="0" smtClean="0" baseline="1610" sz="2700" spc="29">
                <a:latin typeface="Arial"/>
                <a:cs typeface="Arial"/>
              </a:rPr>
              <a:t>l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4">
                <a:latin typeface="Arial"/>
                <a:cs typeface="Arial"/>
              </a:rPr>
              <a:t>n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a</a:t>
            </a:r>
            <a:r>
              <a:rPr dirty="0" smtClean="0" baseline="1610" sz="2700" spc="0">
                <a:latin typeface="Arial"/>
                <a:cs typeface="Arial"/>
              </a:rPr>
              <a:t>l</a:t>
            </a:r>
            <a:r>
              <a:rPr dirty="0" smtClean="0" baseline="1610" sz="2700" spc="-104">
                <a:latin typeface="Arial"/>
                <a:cs typeface="Arial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N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se</a:t>
            </a:r>
            <a:r>
              <a:rPr dirty="0" smtClean="0" baseline="1610" sz="2700" spc="-25">
                <a:latin typeface="Arial"/>
                <a:cs typeface="Arial"/>
              </a:rPr>
              <a:t> </a:t>
            </a:r>
            <a:r>
              <a:rPr dirty="0" smtClean="0" baseline="1610" sz="2700" spc="-14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pe</a:t>
            </a:r>
            <a:r>
              <a:rPr dirty="0" smtClean="0" baseline="1610" sz="2700" spc="0">
                <a:latin typeface="Arial"/>
                <a:cs typeface="Arial"/>
              </a:rPr>
              <a:t>c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4">
                <a:latin typeface="Arial"/>
                <a:cs typeface="Arial"/>
              </a:rPr>
              <a:t>a</a:t>
            </a:r>
            <a:r>
              <a:rPr dirty="0" smtClean="0" baseline="1610" sz="2700" spc="29">
                <a:latin typeface="Arial"/>
                <a:cs typeface="Arial"/>
              </a:rPr>
              <a:t>l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t</a:t>
            </a:r>
            <a:r>
              <a:rPr dirty="0" smtClean="0" baseline="1610" sz="2700" spc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236728" marR="3429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C</a:t>
            </a:r>
            <a:r>
              <a:rPr dirty="0" smtClean="0" baseline="1610" sz="2700" spc="4">
                <a:latin typeface="Arial"/>
                <a:cs typeface="Arial"/>
              </a:rPr>
              <a:t>e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t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4">
                <a:latin typeface="Arial"/>
                <a:cs typeface="Arial"/>
              </a:rPr>
              <a:t>f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4">
                <a:latin typeface="Arial"/>
                <a:cs typeface="Arial"/>
              </a:rPr>
              <a:t>e</a:t>
            </a:r>
            <a:r>
              <a:rPr dirty="0" smtClean="0" baseline="1610" sz="2700" spc="0">
                <a:latin typeface="Arial"/>
                <a:cs typeface="Arial"/>
              </a:rPr>
              <a:t>d</a:t>
            </a:r>
            <a:r>
              <a:rPr dirty="0" smtClean="0" baseline="1610" sz="2700" spc="-94">
                <a:latin typeface="Arial"/>
                <a:cs typeface="Arial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eg</a:t>
            </a:r>
            <a:r>
              <a:rPr dirty="0" smtClean="0" baseline="1610" sz="2700" spc="29">
                <a:latin typeface="Arial"/>
                <a:cs typeface="Arial"/>
              </a:rPr>
              <a:t>i</a:t>
            </a:r>
            <a:r>
              <a:rPr dirty="0" smtClean="0" baseline="1610" sz="2700" spc="0">
                <a:latin typeface="Arial"/>
                <a:cs typeface="Arial"/>
              </a:rPr>
              <a:t>s</a:t>
            </a:r>
            <a:r>
              <a:rPr dirty="0" smtClean="0" baseline="1610" sz="2700" spc="4">
                <a:latin typeface="Arial"/>
                <a:cs typeface="Arial"/>
              </a:rPr>
              <a:t>te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4">
                <a:latin typeface="Arial"/>
                <a:cs typeface="Arial"/>
              </a:rPr>
              <a:t>e</a:t>
            </a:r>
            <a:r>
              <a:rPr dirty="0" smtClean="0" baseline="1610" sz="2700" spc="0">
                <a:latin typeface="Arial"/>
                <a:cs typeface="Arial"/>
              </a:rPr>
              <a:t>d</a:t>
            </a:r>
            <a:r>
              <a:rPr dirty="0" smtClean="0" baseline="1610" sz="2700" spc="-59">
                <a:latin typeface="Arial"/>
                <a:cs typeface="Arial"/>
              </a:rPr>
              <a:t> </a:t>
            </a:r>
            <a:r>
              <a:rPr dirty="0" smtClean="0" baseline="1610" sz="2700" spc="-4">
                <a:latin typeface="Arial"/>
                <a:cs typeface="Arial"/>
              </a:rPr>
              <a:t>N</a:t>
            </a:r>
            <a:r>
              <a:rPr dirty="0" smtClean="0" baseline="1610" sz="2700" spc="4">
                <a:latin typeface="Arial"/>
                <a:cs typeface="Arial"/>
              </a:rPr>
              <a:t>u</a:t>
            </a:r>
            <a:r>
              <a:rPr dirty="0" smtClean="0" baseline="1610" sz="2700" spc="14">
                <a:latin typeface="Arial"/>
                <a:cs typeface="Arial"/>
              </a:rPr>
              <a:t>r</a:t>
            </a:r>
            <a:r>
              <a:rPr dirty="0" smtClean="0" baseline="1610" sz="2700" spc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460756">
              <a:lnSpc>
                <a:spcPts val="2060"/>
              </a:lnSpc>
            </a:pPr>
            <a:r>
              <a:rPr dirty="0" smtClean="0" baseline="-1610" sz="2700" spc="-14">
                <a:latin typeface="Arial"/>
                <a:cs typeface="Arial"/>
              </a:rPr>
              <a:t>A</a:t>
            </a:r>
            <a:r>
              <a:rPr dirty="0" smtClean="0" baseline="-1610" sz="2700" spc="4">
                <a:latin typeface="Arial"/>
                <a:cs typeface="Arial"/>
              </a:rPr>
              <a:t>ne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4">
                <a:latin typeface="Arial"/>
                <a:cs typeface="Arial"/>
              </a:rPr>
              <a:t>thet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4">
                <a:latin typeface="Arial"/>
                <a:cs typeface="Arial"/>
              </a:rPr>
              <a:t>t</a:t>
            </a:r>
            <a:r>
              <a:rPr dirty="0" smtClean="0" baseline="-1610" sz="2700" spc="0">
                <a:latin typeface="Arial"/>
                <a:cs typeface="Arial"/>
              </a:rPr>
              <a:t>*</a:t>
            </a:r>
            <a:r>
              <a:rPr dirty="0" smtClean="0" baseline="-1610" sz="2700" spc="-44">
                <a:latin typeface="Arial"/>
                <a:cs typeface="Arial"/>
              </a:rPr>
              <a:t> </a:t>
            </a:r>
            <a:r>
              <a:rPr dirty="0" smtClean="0" baseline="-1610" sz="2700" spc="14">
                <a:latin typeface="Arial"/>
                <a:cs typeface="Arial"/>
              </a:rPr>
              <a:t>(</a:t>
            </a:r>
            <a:r>
              <a:rPr dirty="0" smtClean="0" baseline="-1610" sz="2700" spc="4">
                <a:latin typeface="Arial"/>
                <a:cs typeface="Arial"/>
              </a:rPr>
              <a:t>an</a:t>
            </a:r>
            <a:r>
              <a:rPr dirty="0" smtClean="0" baseline="-1610" sz="2700" spc="0">
                <a:latin typeface="Arial"/>
                <a:cs typeface="Arial"/>
              </a:rPr>
              <a:t>d</a:t>
            </a:r>
            <a:r>
              <a:rPr dirty="0" smtClean="0" baseline="-1610" sz="2700" spc="-129">
                <a:latin typeface="Arial"/>
                <a:cs typeface="Arial"/>
              </a:rPr>
              <a:t> </a:t>
            </a:r>
            <a:r>
              <a:rPr dirty="0" smtClean="0" baseline="-1610" sz="2700" spc="-14">
                <a:latin typeface="Arial"/>
                <a:cs typeface="Arial"/>
              </a:rPr>
              <a:t>A</a:t>
            </a:r>
            <a:r>
              <a:rPr dirty="0" smtClean="0" baseline="-1610" sz="2700" spc="4">
                <a:latin typeface="Arial"/>
                <a:cs typeface="Arial"/>
              </a:rPr>
              <a:t>ne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4">
                <a:latin typeface="Arial"/>
                <a:cs typeface="Arial"/>
              </a:rPr>
              <a:t>the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29">
                <a:latin typeface="Arial"/>
                <a:cs typeface="Arial"/>
              </a:rPr>
              <a:t>i</a:t>
            </a:r>
            <a:r>
              <a:rPr dirty="0" smtClean="0" baseline="-1610" sz="2700" spc="4">
                <a:latin typeface="Arial"/>
                <a:cs typeface="Arial"/>
              </a:rPr>
              <a:t>o</a:t>
            </a:r>
            <a:r>
              <a:rPr dirty="0" smtClean="0" baseline="-1610" sz="2700" spc="29">
                <a:latin typeface="Arial"/>
                <a:cs typeface="Arial"/>
              </a:rPr>
              <a:t>l</a:t>
            </a:r>
            <a:r>
              <a:rPr dirty="0" smtClean="0" baseline="-1610" sz="2700" spc="4">
                <a:latin typeface="Arial"/>
                <a:cs typeface="Arial"/>
              </a:rPr>
              <a:t>og</a:t>
            </a:r>
            <a:r>
              <a:rPr dirty="0" smtClean="0" baseline="-1610" sz="2700" spc="-4">
                <a:latin typeface="Arial"/>
                <a:cs typeface="Arial"/>
              </a:rPr>
              <a:t>i</a:t>
            </a:r>
            <a:r>
              <a:rPr dirty="0" smtClean="0" baseline="-1610" sz="2700" spc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  <a:p>
            <a:pPr marL="460756" marR="34290">
              <a:lnSpc>
                <a:spcPct val="95825"/>
              </a:lnSpc>
            </a:pPr>
            <a:r>
              <a:rPr dirty="0" smtClean="0" sz="1800" spc="-1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36728" marR="34290">
              <a:lnSpc>
                <a:spcPct val="101725"/>
              </a:lnSpc>
              <a:spcBef>
                <a:spcPts val="65"/>
              </a:spcBef>
            </a:pPr>
            <a:r>
              <a:rPr dirty="0" smtClean="0" sz="1800" spc="0">
                <a:latin typeface="Calibri"/>
                <a:cs typeface="Calibri"/>
              </a:rPr>
              <a:t>‒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39">
                <a:latin typeface="Calibri"/>
                <a:cs typeface="Calibri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d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fe*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7379" y="3865294"/>
            <a:ext cx="2895914" cy="1076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ys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6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ap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cc</a:t>
            </a:r>
            <a:r>
              <a:rPr dirty="0" smtClean="0" sz="1800" spc="4">
                <a:latin typeface="Arial"/>
                <a:cs typeface="Arial"/>
              </a:rPr>
              <a:t>upat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ona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ap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Qua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-2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pee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14">
                <a:latin typeface="Arial"/>
                <a:cs typeface="Arial"/>
              </a:rPr>
              <a:t>-</a:t>
            </a:r>
            <a:r>
              <a:rPr dirty="0" smtClean="0" sz="1800" spc="4">
                <a:latin typeface="Arial"/>
                <a:cs typeface="Arial"/>
              </a:rPr>
              <a:t>Language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ap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351" y="3879082"/>
            <a:ext cx="175590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‒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4187" y="5236894"/>
            <a:ext cx="37895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>
                <a:latin typeface="Arial"/>
                <a:cs typeface="Arial"/>
              </a:rPr>
              <a:t>*</a:t>
            </a:r>
            <a:r>
              <a:rPr dirty="0" smtClean="0" sz="1800" spc="-50">
                <a:latin typeface="Arial"/>
                <a:cs typeface="Arial"/>
              </a:rPr>
              <a:t>V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2016</a:t>
            </a:r>
            <a:r>
              <a:rPr dirty="0" smtClean="0" sz="1800" spc="-2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Q</a:t>
            </a:r>
            <a:r>
              <a:rPr dirty="0" smtClean="0" sz="18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1800" spc="2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1800" spc="2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1800" spc="-6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of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1800" spc="2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1800" spc="2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g</a:t>
            </a:r>
            <a:r>
              <a:rPr dirty="0" smtClean="0" sz="1800" spc="29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b</a:t>
            </a:r>
            <a:r>
              <a:rPr dirty="0" smtClean="0" sz="1800" spc="-4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3895" y="5511214"/>
            <a:ext cx="38960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of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800" spc="2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ona</a:t>
            </a:r>
            <a:r>
              <a:rPr dirty="0" smtClean="0" sz="1800" spc="29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800" spc="-104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800" spc="4">
                <a:latin typeface="Arial"/>
                <a:cs typeface="Arial"/>
                <a:hlinkClick r:id="rId2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ebpage.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2920" y="6452990"/>
            <a:ext cx="206158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3079" y="5295132"/>
            <a:ext cx="594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38767" y="5295132"/>
            <a:ext cx="669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466478" y="5295132"/>
            <a:ext cx="5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14303" y="5295132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755" y="178357"/>
            <a:ext cx="802009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Ch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 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sz="3600" spc="9" b="1">
                <a:latin typeface="Arial"/>
                <a:cs typeface="Arial"/>
              </a:rPr>
              <a:t>P</a:t>
            </a: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14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C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165" y="1003844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277" y="1003844"/>
            <a:ext cx="7358279" cy="1702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721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hange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grou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pra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5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repor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op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(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P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-9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36787" marR="40721">
              <a:lnSpc>
                <a:spcPts val="2255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w</a:t>
            </a:r>
            <a:r>
              <a:rPr dirty="0" smtClean="0" baseline="2898" sz="3000" spc="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Q</a:t>
            </a:r>
            <a:r>
              <a:rPr dirty="0" smtClean="0" baseline="2898" sz="3000" spc="-14">
                <a:latin typeface="Arial"/>
                <a:cs typeface="Arial"/>
              </a:rPr>
              <a:t>C</a:t>
            </a:r>
            <a:r>
              <a:rPr dirty="0" smtClean="0" baseline="2898" sz="3000" spc="-14">
                <a:latin typeface="Arial"/>
                <a:cs typeface="Arial"/>
              </a:rPr>
              <a:t>D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29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g</a:t>
            </a:r>
            <a:r>
              <a:rPr dirty="0" smtClean="0" baseline="2898" sz="3000" spc="-11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op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36787">
              <a:lnSpc>
                <a:spcPts val="2160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O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on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0">
                <a:latin typeface="Arial"/>
                <a:cs typeface="Arial"/>
              </a:rPr>
              <a:t>l</a:t>
            </a:r>
            <a:r>
              <a:rPr dirty="0" smtClean="0" baseline="2898" sz="3000" spc="-9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on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14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A</a:t>
            </a:r>
            <a:r>
              <a:rPr dirty="0" smtClean="0" baseline="2898" sz="3000" spc="0">
                <a:latin typeface="Arial"/>
                <a:cs typeface="Arial"/>
              </a:rPr>
              <a:t>ss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ss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9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f</a:t>
            </a:r>
            <a:r>
              <a:rPr dirty="0" smtClean="0" baseline="2898" sz="3000" spc="5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H</a:t>
            </a:r>
            <a:r>
              <a:rPr dirty="0" smtClean="0" baseline="2898" sz="3000" spc="-4">
                <a:latin typeface="Arial"/>
                <a:cs typeface="Arial"/>
              </a:rPr>
              <a:t>ea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h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0">
                <a:latin typeface="Arial"/>
                <a:cs typeface="Arial"/>
              </a:rPr>
              <a:t>e</a:t>
            </a:r>
            <a:r>
              <a:rPr dirty="0" smtClean="0" baseline="2898" sz="3000" spc="-14">
                <a:latin typeface="Arial"/>
                <a:cs typeface="Arial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P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de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125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460815" marR="40721">
              <a:lnSpc>
                <a:spcPts val="2050"/>
              </a:lnSpc>
            </a:pP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(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ep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ou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5</a:t>
            </a:r>
            <a:r>
              <a:rPr dirty="0" smtClean="0" sz="2000" spc="9">
                <a:latin typeface="Arial"/>
                <a:cs typeface="Arial"/>
              </a:rPr>
              <a:t>-</a:t>
            </a:r>
            <a:r>
              <a:rPr dirty="0" smtClean="0" sz="2000" spc="-4">
                <a:latin typeface="Arial"/>
                <a:cs typeface="Arial"/>
              </a:rPr>
              <a:t>9</a:t>
            </a:r>
            <a:r>
              <a:rPr dirty="0" smtClean="0" sz="2000" spc="0">
                <a:latin typeface="Arial"/>
                <a:cs typeface="Arial"/>
              </a:rPr>
              <a:t>9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EPs</a:t>
            </a:r>
            <a:endParaRPr sz="2000">
              <a:latin typeface="Arial"/>
              <a:cs typeface="Arial"/>
            </a:endParaRPr>
          </a:p>
          <a:p>
            <a:pPr marL="460815" marR="338303" indent="-224027">
              <a:lnSpc>
                <a:spcPts val="2160"/>
              </a:lnSpc>
              <a:spcBef>
                <a:spcPts val="15"/>
              </a:spcBef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291">
                <a:latin typeface="Calibri"/>
                <a:cs typeface="Calibri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qu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g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oup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1</a:t>
            </a:r>
            <a:r>
              <a:rPr dirty="0" smtClean="0" sz="2000" spc="-4">
                <a:latin typeface="Arial"/>
                <a:cs typeface="Arial"/>
              </a:rPr>
              <a:t>0</a:t>
            </a:r>
            <a:r>
              <a:rPr dirty="0" smtClean="0" sz="2000" spc="0">
                <a:latin typeface="Arial"/>
                <a:cs typeface="Arial"/>
              </a:rPr>
              <a:t>0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ga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2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an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165" y="2978948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277" y="2978948"/>
            <a:ext cx="6563581" cy="1169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721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hange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f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1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V</a:t>
            </a:r>
            <a:r>
              <a:rPr dirty="0" smtClean="0" sz="2400" spc="-9">
                <a:latin typeface="Arial"/>
                <a:cs typeface="Arial"/>
              </a:rPr>
              <a:t>endor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36787">
              <a:lnSpc>
                <a:spcPts val="2255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-4">
                <a:latin typeface="Arial"/>
                <a:cs typeface="Arial"/>
              </a:rPr>
              <a:t>po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29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0">
                <a:latin typeface="Arial"/>
                <a:cs typeface="Arial"/>
              </a:rPr>
              <a:t>x</a:t>
            </a:r>
            <a:r>
              <a:rPr dirty="0" smtClean="0" baseline="2898" sz="3000" spc="-44">
                <a:latin typeface="Arial"/>
                <a:cs typeface="Arial"/>
              </a:rPr>
              <a:t> 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d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34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14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r>
              <a:rPr dirty="0" smtClean="0" baseline="2898" sz="3000" spc="-113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nu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b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3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(</a:t>
            </a:r>
            <a:r>
              <a:rPr dirty="0" smtClean="0" baseline="2898" sz="3000" spc="29">
                <a:latin typeface="Arial"/>
                <a:cs typeface="Arial"/>
              </a:rPr>
              <a:t>T</a:t>
            </a:r>
            <a:r>
              <a:rPr dirty="0" smtClean="0" baseline="2898" sz="3000" spc="-19">
                <a:latin typeface="Arial"/>
                <a:cs typeface="Arial"/>
              </a:rPr>
              <a:t>I</a:t>
            </a:r>
            <a:r>
              <a:rPr dirty="0" smtClean="0" baseline="2898" sz="3000" spc="-14">
                <a:latin typeface="Arial"/>
                <a:cs typeface="Arial"/>
              </a:rPr>
              <a:t>N</a:t>
            </a:r>
            <a:r>
              <a:rPr dirty="0" smtClean="0" baseline="2898" sz="3000" spc="14">
                <a:latin typeface="Arial"/>
                <a:cs typeface="Arial"/>
              </a:rPr>
              <a:t>)</a:t>
            </a:r>
            <a:r>
              <a:rPr dirty="0" smtClean="0" baseline="2898" sz="3000" spc="9">
                <a:latin typeface="Arial"/>
                <a:cs typeface="Arial"/>
              </a:rPr>
              <a:t>-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l</a:t>
            </a:r>
            <a:r>
              <a:rPr dirty="0" smtClean="0" baseline="2898" sz="3000" spc="-9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epo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36787" marR="40721">
              <a:lnSpc>
                <a:spcPts val="2160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w</a:t>
            </a:r>
            <a:r>
              <a:rPr dirty="0" smtClean="0" baseline="2898" sz="3000" spc="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ss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29">
                <a:latin typeface="Arial"/>
                <a:cs typeface="Arial"/>
              </a:rPr>
              <a:t> 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9">
                <a:latin typeface="Arial"/>
                <a:cs typeface="Arial"/>
              </a:rPr>
              <a:t>-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r>
              <a:rPr dirty="0" smtClean="0" baseline="2898" sz="3000" spc="-113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an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1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14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36531" marR="40721">
              <a:lnSpc>
                <a:spcPts val="2165"/>
              </a:lnSpc>
              <a:spcBef>
                <a:spcPts val="0"/>
              </a:spcBef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8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4">
                <a:latin typeface="Arial"/>
                <a:cs typeface="Arial"/>
              </a:rPr>
              <a:t>ud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g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q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en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65" y="4405412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77" y="4405412"/>
            <a:ext cx="5886530" cy="895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721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hange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-9">
                <a:latin typeface="Arial"/>
                <a:cs typeface="Arial"/>
              </a:rPr>
              <a:t>eg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V</a:t>
            </a:r>
            <a:r>
              <a:rPr dirty="0" smtClean="0" sz="2400" spc="-9">
                <a:latin typeface="Arial"/>
                <a:cs typeface="Arial"/>
              </a:rPr>
              <a:t>endor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36787">
              <a:lnSpc>
                <a:spcPts val="2255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w</a:t>
            </a:r>
            <a:r>
              <a:rPr dirty="0" smtClean="0" baseline="2898" sz="3000" spc="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p</a:t>
            </a:r>
            <a:r>
              <a:rPr dirty="0" smtClean="0" baseline="2898" sz="3000" spc="9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ss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-29">
                <a:latin typeface="Arial"/>
                <a:cs typeface="Arial"/>
              </a:rPr>
              <a:t> 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50">
                <a:latin typeface="Arial"/>
                <a:cs typeface="Arial"/>
              </a:rPr>
              <a:t>l</a:t>
            </a:r>
            <a:r>
              <a:rPr dirty="0" smtClean="0" baseline="2898" sz="3000" spc="14">
                <a:latin typeface="Arial"/>
                <a:cs typeface="Arial"/>
              </a:rPr>
              <a:t>f</a:t>
            </a:r>
            <a:r>
              <a:rPr dirty="0" smtClean="0" baseline="2898" sz="3000" spc="9">
                <a:latin typeface="Arial"/>
                <a:cs typeface="Arial"/>
              </a:rPr>
              <a:t>-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r>
              <a:rPr dirty="0" smtClean="0" baseline="2898" sz="3000" spc="-113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an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1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-14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36531" marR="40721">
              <a:lnSpc>
                <a:spcPts val="2165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8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4">
                <a:latin typeface="Arial"/>
                <a:cs typeface="Arial"/>
              </a:rPr>
              <a:t>ud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g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qu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165" y="5580416"/>
            <a:ext cx="178562" cy="331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277" y="5580416"/>
            <a:ext cx="3961118" cy="625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721">
              <a:lnSpc>
                <a:spcPts val="2565"/>
              </a:lnSpc>
              <a:spcBef>
                <a:spcPts val="128"/>
              </a:spcBef>
            </a:pP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HR</a:t>
            </a:r>
            <a:endParaRPr sz="2400">
              <a:latin typeface="Arial"/>
              <a:cs typeface="Arial"/>
            </a:endParaRPr>
          </a:p>
          <a:p>
            <a:pPr marL="236787">
              <a:lnSpc>
                <a:spcPts val="2295"/>
              </a:lnSpc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34">
                <a:latin typeface="Arial"/>
                <a:cs typeface="Arial"/>
              </a:rPr>
              <a:t>v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d</a:t>
            </a:r>
            <a:r>
              <a:rPr dirty="0" smtClean="0" baseline="2898" sz="3000" spc="-89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a</a:t>
            </a:r>
            <a:r>
              <a:rPr dirty="0" smtClean="0" baseline="2898" sz="3000" spc="-4">
                <a:latin typeface="Arial"/>
                <a:cs typeface="Arial"/>
              </a:rPr>
              <a:t>ud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-4">
                <a:latin typeface="Arial"/>
                <a:cs typeface="Arial"/>
              </a:rPr>
              <a:t>n</a:t>
            </a:r>
            <a:r>
              <a:rPr dirty="0" smtClean="0" baseline="2898" sz="3000" spc="0">
                <a:latin typeface="Arial"/>
                <a:cs typeface="Arial"/>
              </a:rPr>
              <a:t>g</a:t>
            </a:r>
            <a:r>
              <a:rPr dirty="0" smtClean="0" baseline="2898" sz="3000" spc="-8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-4">
                <a:latin typeface="Arial"/>
                <a:cs typeface="Arial"/>
              </a:rPr>
              <a:t>q</a:t>
            </a:r>
            <a:r>
              <a:rPr dirty="0" smtClean="0" baseline="2898" sz="3000" spc="-4">
                <a:latin typeface="Arial"/>
                <a:cs typeface="Arial"/>
              </a:rPr>
              <a:t>u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14">
                <a:latin typeface="Arial"/>
                <a:cs typeface="Arial"/>
              </a:rPr>
              <a:t>m</a:t>
            </a:r>
            <a:r>
              <a:rPr dirty="0" smtClean="0" baseline="2898" sz="3000" spc="-4">
                <a:latin typeface="Arial"/>
                <a:cs typeface="Arial"/>
              </a:rPr>
              <a:t>en</a:t>
            </a:r>
            <a:r>
              <a:rPr dirty="0" smtClean="0" baseline="2898" sz="3000" spc="14">
                <a:latin typeface="Arial"/>
                <a:cs typeface="Arial"/>
              </a:rPr>
              <a:t>t</a:t>
            </a:r>
            <a:r>
              <a:rPr dirty="0" smtClean="0" baseline="2898" sz="3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02920" y="6452990"/>
            <a:ext cx="206158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4755" y="178357"/>
            <a:ext cx="451053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du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65" y="1160155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277" y="1160155"/>
            <a:ext cx="5593328" cy="959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25">
                <a:latin typeface="Arial"/>
                <a:cs typeface="Arial"/>
              </a:rPr>
              <a:t>A</a:t>
            </a:r>
            <a:r>
              <a:rPr dirty="0" smtClean="0" sz="2400" spc="-19">
                <a:latin typeface="Arial"/>
                <a:cs typeface="Arial"/>
              </a:rPr>
              <a:t>v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ab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repor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han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144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f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  <a:p>
            <a:pPr marL="236787" marR="45948">
              <a:lnSpc>
                <a:spcPct val="101725"/>
              </a:lnSpc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291">
                <a:latin typeface="Calibri"/>
                <a:cs typeface="Calibri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36787" marR="45948">
              <a:lnSpc>
                <a:spcPts val="2410"/>
              </a:lnSpc>
              <a:spcBef>
                <a:spcPts val="120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-4">
                <a:latin typeface="Arial"/>
                <a:cs typeface="Arial"/>
              </a:rPr>
              <a:t>g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253" y="1160155"/>
            <a:ext cx="1202848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9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709" y="1160155"/>
            <a:ext cx="746180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9">
                <a:latin typeface="Arial"/>
                <a:cs typeface="Arial"/>
              </a:rPr>
              <a:t>y</a:t>
            </a:r>
            <a:r>
              <a:rPr dirty="0" smtClean="0" sz="2400" spc="-9">
                <a:latin typeface="Arial"/>
                <a:cs typeface="Arial"/>
              </a:rPr>
              <a:t>ear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365" y="2124451"/>
            <a:ext cx="1943322" cy="603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2730" sz="3000" spc="0">
                <a:latin typeface="Calibri"/>
                <a:cs typeface="Calibri"/>
              </a:rPr>
              <a:t>‒</a:t>
            </a:r>
            <a:r>
              <a:rPr dirty="0" smtClean="0" baseline="2730" sz="3000" spc="291">
                <a:latin typeface="Calibri"/>
                <a:cs typeface="Calibri"/>
              </a:rPr>
              <a:t> </a:t>
            </a:r>
            <a:r>
              <a:rPr dirty="0" smtClean="0" baseline="2898" sz="3000" spc="-14">
                <a:latin typeface="Arial"/>
                <a:cs typeface="Arial"/>
              </a:rPr>
              <a:t>EH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r>
              <a:rPr dirty="0" smtClean="0" baseline="2898" sz="3000" spc="4">
                <a:latin typeface="Arial"/>
                <a:cs typeface="Arial"/>
              </a:rPr>
              <a:t> </a:t>
            </a:r>
            <a:r>
              <a:rPr dirty="0" smtClean="0" baseline="2898" sz="3000" spc="14">
                <a:latin typeface="Arial"/>
                <a:cs typeface="Arial"/>
              </a:rPr>
              <a:t>(</a:t>
            </a:r>
            <a:r>
              <a:rPr dirty="0" smtClean="0" baseline="2898" sz="3000" spc="-14">
                <a:latin typeface="Arial"/>
                <a:cs typeface="Arial"/>
              </a:rPr>
              <a:t>D</a:t>
            </a:r>
            <a:r>
              <a:rPr dirty="0" smtClean="0" baseline="2898" sz="3000" spc="19">
                <a:latin typeface="Arial"/>
                <a:cs typeface="Arial"/>
              </a:rPr>
              <a:t>i</a:t>
            </a:r>
            <a:r>
              <a:rPr dirty="0" smtClean="0" baseline="2898" sz="3000" spc="14">
                <a:latin typeface="Arial"/>
                <a:cs typeface="Arial"/>
              </a:rPr>
              <a:t>r</a:t>
            </a:r>
            <a:r>
              <a:rPr dirty="0" smtClean="0" baseline="2898" sz="3000" spc="-4">
                <a:latin typeface="Arial"/>
                <a:cs typeface="Arial"/>
              </a:rPr>
              <a:t>e</a:t>
            </a:r>
            <a:r>
              <a:rPr dirty="0" smtClean="0" baseline="2898" sz="3000" spc="0">
                <a:latin typeface="Arial"/>
                <a:cs typeface="Arial"/>
              </a:rPr>
              <a:t>c</a:t>
            </a:r>
            <a:r>
              <a:rPr dirty="0" smtClean="0" baseline="2898" sz="3000" spc="0">
                <a:latin typeface="Arial"/>
                <a:cs typeface="Arial"/>
              </a:rPr>
              <a:t>t</a:t>
            </a:r>
            <a:r>
              <a:rPr dirty="0" smtClean="0" baseline="2898" sz="3000" spc="-64">
                <a:latin typeface="Arial"/>
                <a:cs typeface="Arial"/>
              </a:rPr>
              <a:t> </a:t>
            </a:r>
            <a:r>
              <a:rPr dirty="0" smtClean="0" baseline="2898" sz="3000" spc="-4">
                <a:latin typeface="Arial"/>
                <a:cs typeface="Arial"/>
              </a:rPr>
              <a:t>o</a:t>
            </a:r>
            <a:r>
              <a:rPr dirty="0" smtClean="0" baseline="2898" sz="3000" spc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2700" marR="40721">
              <a:lnSpc>
                <a:spcPts val="2410"/>
              </a:lnSpc>
              <a:spcBef>
                <a:spcPts val="7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Q</a:t>
            </a:r>
            <a:r>
              <a:rPr dirty="0" smtClean="0" baseline="1449" sz="3000" spc="-14">
                <a:latin typeface="Arial"/>
                <a:cs typeface="Arial"/>
              </a:rPr>
              <a:t>CDR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1391" y="2124451"/>
            <a:ext cx="604032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570" y="2124451"/>
            <a:ext cx="2343488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ub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119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02920" y="6452990"/>
            <a:ext cx="206158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39496" y="1792223"/>
            <a:ext cx="4123944" cy="186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44652" y="1901952"/>
            <a:ext cx="3904488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7730" y="1839925"/>
            <a:ext cx="3977640" cy="1711680"/>
          </a:xfrm>
          <a:custGeom>
            <a:avLst/>
            <a:gdLst/>
            <a:ahLst/>
            <a:cxnLst/>
            <a:rect l="l" t="t" r="r" b="b"/>
            <a:pathLst>
              <a:path w="3977640" h="1711680">
                <a:moveTo>
                  <a:pt x="0" y="0"/>
                </a:moveTo>
                <a:lnTo>
                  <a:pt x="0" y="1711680"/>
                </a:lnTo>
                <a:lnTo>
                  <a:pt x="3977640" y="1711680"/>
                </a:lnTo>
                <a:lnTo>
                  <a:pt x="3977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87730" y="1839925"/>
            <a:ext cx="3977640" cy="1711680"/>
          </a:xfrm>
          <a:custGeom>
            <a:avLst/>
            <a:gdLst/>
            <a:ahLst/>
            <a:cxnLst/>
            <a:rect l="l" t="t" r="r" b="b"/>
            <a:pathLst>
              <a:path w="3977640" h="1711680">
                <a:moveTo>
                  <a:pt x="0" y="0"/>
                </a:moveTo>
                <a:lnTo>
                  <a:pt x="3977640" y="0"/>
                </a:lnTo>
                <a:lnTo>
                  <a:pt x="3977640" y="1711680"/>
                </a:lnTo>
                <a:lnTo>
                  <a:pt x="0" y="17116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95444" y="1819655"/>
            <a:ext cx="3890772" cy="1833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800600" y="2052828"/>
            <a:ext cx="3890772" cy="1440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741468" y="1867966"/>
            <a:ext cx="3745306" cy="1683651"/>
          </a:xfrm>
          <a:custGeom>
            <a:avLst/>
            <a:gdLst/>
            <a:ahLst/>
            <a:cxnLst/>
            <a:rect l="l" t="t" r="r" b="b"/>
            <a:pathLst>
              <a:path w="3745306" h="1683651">
                <a:moveTo>
                  <a:pt x="0" y="0"/>
                </a:moveTo>
                <a:lnTo>
                  <a:pt x="0" y="1683651"/>
                </a:lnTo>
                <a:lnTo>
                  <a:pt x="3745306" y="1683651"/>
                </a:lnTo>
                <a:lnTo>
                  <a:pt x="3745306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741468" y="1867966"/>
            <a:ext cx="3745306" cy="1683651"/>
          </a:xfrm>
          <a:custGeom>
            <a:avLst/>
            <a:gdLst/>
            <a:ahLst/>
            <a:cxnLst/>
            <a:rect l="l" t="t" r="r" b="b"/>
            <a:pathLst>
              <a:path w="3745306" h="1683651">
                <a:moveTo>
                  <a:pt x="0" y="0"/>
                </a:moveTo>
                <a:lnTo>
                  <a:pt x="3745306" y="0"/>
                </a:lnTo>
                <a:lnTo>
                  <a:pt x="3745306" y="1683651"/>
                </a:lnTo>
                <a:lnTo>
                  <a:pt x="0" y="168365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4755" y="178357"/>
            <a:ext cx="629640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du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C</a:t>
            </a:r>
            <a:r>
              <a:rPr dirty="0" smtClean="0" sz="3600" spc="4" b="1">
                <a:latin typeface="Arial"/>
                <a:cs typeface="Arial"/>
              </a:rPr>
              <a:t>l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882" y="114935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020" y="1149354"/>
            <a:ext cx="83975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29">
                <a:latin typeface="Arial"/>
                <a:cs typeface="Arial"/>
              </a:rPr>
              <a:t>T</a:t>
            </a:r>
            <a:r>
              <a:rPr dirty="0" smtClean="0" sz="2300" spc="14">
                <a:latin typeface="Arial"/>
                <a:cs typeface="Arial"/>
              </a:rPr>
              <a:t>he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0"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8829" y="1149354"/>
            <a:ext cx="70732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29">
                <a:latin typeface="Arial"/>
                <a:cs typeface="Arial"/>
              </a:rPr>
              <a:t>w</a:t>
            </a:r>
            <a:r>
              <a:rPr dirty="0" smtClean="0" sz="2300" spc="14">
                <a:latin typeface="Arial"/>
                <a:cs typeface="Arial"/>
              </a:rPr>
              <a:t>e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0"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1768" y="1149354"/>
            <a:ext cx="39818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14">
                <a:latin typeface="Arial"/>
                <a:cs typeface="Arial"/>
              </a:rPr>
              <a:t>no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3812" y="1149354"/>
            <a:ext cx="118605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14">
                <a:latin typeface="Arial"/>
                <a:cs typeface="Arial"/>
              </a:rPr>
              <a:t>hanges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7382" y="1149354"/>
            <a:ext cx="41524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9">
                <a:latin typeface="Arial"/>
                <a:cs typeface="Arial"/>
              </a:rPr>
              <a:t>f</a:t>
            </a:r>
            <a:r>
              <a:rPr dirty="0" smtClean="0" sz="2300" spc="14">
                <a:latin typeface="Arial"/>
                <a:cs typeface="Arial"/>
              </a:rPr>
              <a:t>or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7859" y="1149354"/>
            <a:ext cx="446590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-4">
                <a:latin typeface="Arial"/>
                <a:cs typeface="Arial"/>
              </a:rPr>
              <a:t>l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59">
                <a:latin typeface="Arial"/>
                <a:cs typeface="Arial"/>
              </a:rPr>
              <a:t>m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-59">
                <a:latin typeface="Arial"/>
                <a:cs typeface="Arial"/>
              </a:rPr>
              <a:t> 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14">
                <a:latin typeface="Arial"/>
                <a:cs typeface="Arial"/>
              </a:rPr>
              <a:t>epo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-9">
                <a:latin typeface="Arial"/>
                <a:cs typeface="Arial"/>
              </a:rPr>
              <a:t>i</a:t>
            </a:r>
            <a:r>
              <a:rPr dirty="0" smtClean="0" sz="2300" spc="14">
                <a:latin typeface="Arial"/>
                <a:cs typeface="Arial"/>
              </a:rPr>
              <a:t>n</a:t>
            </a:r>
            <a:r>
              <a:rPr dirty="0" smtClean="0" sz="2300" spc="0">
                <a:latin typeface="Arial"/>
                <a:cs typeface="Arial"/>
              </a:rPr>
              <a:t>g</a:t>
            </a:r>
            <a:r>
              <a:rPr dirty="0" smtClean="0" sz="2300" spc="-84">
                <a:latin typeface="Arial"/>
                <a:cs typeface="Arial"/>
              </a:rPr>
              <a:t> </a:t>
            </a:r>
            <a:r>
              <a:rPr dirty="0" smtClean="0" sz="2300" spc="9">
                <a:latin typeface="Arial"/>
                <a:cs typeface="Arial"/>
              </a:rPr>
              <a:t>f</a:t>
            </a:r>
            <a:r>
              <a:rPr dirty="0" smtClean="0" sz="2300" spc="14">
                <a:latin typeface="Arial"/>
                <a:cs typeface="Arial"/>
              </a:rPr>
              <a:t>o</a:t>
            </a:r>
            <a:r>
              <a:rPr dirty="0" smtClean="0" sz="2300" spc="0">
                <a:latin typeface="Arial"/>
                <a:cs typeface="Arial"/>
              </a:rPr>
              <a:t>r</a:t>
            </a:r>
            <a:r>
              <a:rPr dirty="0" smtClean="0" sz="2300" spc="-34">
                <a:latin typeface="Arial"/>
                <a:cs typeface="Arial"/>
              </a:rPr>
              <a:t> 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14">
                <a:latin typeface="Arial"/>
                <a:cs typeface="Arial"/>
              </a:rPr>
              <a:t>nd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34">
                <a:latin typeface="Arial"/>
                <a:cs typeface="Arial"/>
              </a:rPr>
              <a:t>v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14">
                <a:latin typeface="Arial"/>
                <a:cs typeface="Arial"/>
              </a:rPr>
              <a:t>dua</a:t>
            </a:r>
            <a:r>
              <a:rPr dirty="0" smtClean="0" sz="2300" spc="0">
                <a:latin typeface="Arial"/>
                <a:cs typeface="Arial"/>
              </a:rPr>
              <a:t>l</a:t>
            </a:r>
            <a:r>
              <a:rPr dirty="0" smtClean="0" sz="2300" spc="-104">
                <a:latin typeface="Arial"/>
                <a:cs typeface="Arial"/>
              </a:rPr>
              <a:t> </a:t>
            </a:r>
            <a:r>
              <a:rPr dirty="0" smtClean="0" sz="2300" spc="9">
                <a:latin typeface="Arial"/>
                <a:cs typeface="Arial"/>
              </a:rPr>
              <a:t>E</a:t>
            </a:r>
            <a:r>
              <a:rPr dirty="0" smtClean="0" sz="2300" spc="9">
                <a:latin typeface="Arial"/>
                <a:cs typeface="Arial"/>
              </a:rPr>
              <a:t>P</a:t>
            </a:r>
            <a:r>
              <a:rPr dirty="0" smtClean="0" sz="2300" spc="0"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6512" y="2461560"/>
            <a:ext cx="3398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50</a:t>
            </a:r>
            <a:r>
              <a:rPr dirty="0" smtClean="0" sz="1800" spc="0">
                <a:latin typeface="Arial"/>
                <a:cs typeface="Arial"/>
              </a:rPr>
              <a:t>%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6512" y="3010200"/>
            <a:ext cx="27763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app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34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772" y="404796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910" y="4047965"/>
            <a:ext cx="7021096" cy="101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5"/>
              </a:lnSpc>
              <a:spcBef>
                <a:spcPts val="122"/>
              </a:spcBef>
            </a:pPr>
            <a:r>
              <a:rPr dirty="0" smtClean="0" sz="2300" spc="4">
                <a:latin typeface="Arial"/>
                <a:cs typeface="Arial"/>
              </a:rPr>
              <a:t>I</a:t>
            </a:r>
            <a:r>
              <a:rPr dirty="0" smtClean="0" sz="2300" spc="0">
                <a:latin typeface="Arial"/>
                <a:cs typeface="Arial"/>
              </a:rPr>
              <a:t>f</a:t>
            </a:r>
            <a:r>
              <a:rPr dirty="0" smtClean="0" sz="2300" spc="-14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0">
                <a:latin typeface="Arial"/>
                <a:cs typeface="Arial"/>
              </a:rPr>
              <a:t>n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9">
                <a:latin typeface="Arial"/>
                <a:cs typeface="Arial"/>
              </a:rPr>
              <a:t>E</a:t>
            </a:r>
            <a:r>
              <a:rPr dirty="0" smtClean="0" sz="2300" spc="0">
                <a:latin typeface="Arial"/>
                <a:cs typeface="Arial"/>
              </a:rPr>
              <a:t>P</a:t>
            </a:r>
            <a:r>
              <a:rPr dirty="0" smtClean="0" sz="2300" spc="-50">
                <a:latin typeface="Arial"/>
                <a:cs typeface="Arial"/>
              </a:rPr>
              <a:t> 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14">
                <a:latin typeface="Arial"/>
                <a:cs typeface="Arial"/>
              </a:rPr>
              <a:t>ee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-59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on</a:t>
            </a:r>
            <a:r>
              <a:rPr dirty="0" smtClean="0" sz="2300" spc="0">
                <a:latin typeface="Arial"/>
                <a:cs typeface="Arial"/>
              </a:rPr>
              <a:t>e</a:t>
            </a:r>
            <a:r>
              <a:rPr dirty="0" smtClean="0" sz="2300" spc="-44">
                <a:latin typeface="Arial"/>
                <a:cs typeface="Arial"/>
              </a:rPr>
              <a:t> </a:t>
            </a:r>
            <a:r>
              <a:rPr dirty="0" smtClean="0" sz="2300" spc="-9">
                <a:latin typeface="Arial"/>
                <a:cs typeface="Arial"/>
              </a:rPr>
              <a:t>M</a:t>
            </a:r>
            <a:r>
              <a:rPr dirty="0" smtClean="0" sz="2300" spc="14">
                <a:latin typeface="Arial"/>
                <a:cs typeface="Arial"/>
              </a:rPr>
              <a:t>ed</a:t>
            </a:r>
            <a:r>
              <a:rPr dirty="0" smtClean="0" sz="2300" spc="-9">
                <a:latin typeface="Arial"/>
                <a:cs typeface="Arial"/>
              </a:rPr>
              <a:t>i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0">
                <a:latin typeface="Arial"/>
                <a:cs typeface="Arial"/>
              </a:rPr>
              <a:t>e</a:t>
            </a:r>
            <a:r>
              <a:rPr dirty="0" smtClean="0" sz="2300" spc="-44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pa</a:t>
            </a:r>
            <a:r>
              <a:rPr dirty="0" smtClean="0" sz="2300" spc="4">
                <a:latin typeface="Arial"/>
                <a:cs typeface="Arial"/>
              </a:rPr>
              <a:t>t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14">
                <a:latin typeface="Arial"/>
                <a:cs typeface="Arial"/>
              </a:rPr>
              <a:t>en</a:t>
            </a:r>
            <a:r>
              <a:rPr dirty="0" smtClean="0" sz="2300" spc="0">
                <a:latin typeface="Arial"/>
                <a:cs typeface="Arial"/>
              </a:rPr>
              <a:t>t</a:t>
            </a:r>
            <a:r>
              <a:rPr dirty="0" smtClean="0" sz="2300" spc="-89">
                <a:latin typeface="Arial"/>
                <a:cs typeface="Arial"/>
              </a:rPr>
              <a:t> 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0">
                <a:latin typeface="Arial"/>
                <a:cs typeface="Arial"/>
              </a:rPr>
              <a:t>n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0">
                <a:latin typeface="Arial"/>
                <a:cs typeface="Arial"/>
              </a:rPr>
              <a:t>a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9">
                <a:latin typeface="Arial"/>
                <a:cs typeface="Arial"/>
              </a:rPr>
              <a:t>f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14">
                <a:latin typeface="Arial"/>
                <a:cs typeface="Arial"/>
              </a:rPr>
              <a:t>e</a:t>
            </a:r>
            <a:r>
              <a:rPr dirty="0" smtClean="0" sz="2300" spc="4">
                <a:latin typeface="Arial"/>
                <a:cs typeface="Arial"/>
              </a:rPr>
              <a:t>-t</a:t>
            </a:r>
            <a:r>
              <a:rPr dirty="0" smtClean="0" sz="2300" spc="14">
                <a:latin typeface="Arial"/>
                <a:cs typeface="Arial"/>
              </a:rPr>
              <a:t>o</a:t>
            </a:r>
            <a:r>
              <a:rPr dirty="0" smtClean="0" sz="2300" spc="-9">
                <a:latin typeface="Arial"/>
                <a:cs typeface="Arial"/>
              </a:rPr>
              <a:t>-</a:t>
            </a:r>
            <a:r>
              <a:rPr dirty="0" smtClean="0" sz="2300" spc="9">
                <a:latin typeface="Arial"/>
                <a:cs typeface="Arial"/>
              </a:rPr>
              <a:t>f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0">
                <a:latin typeface="Arial"/>
                <a:cs typeface="Arial"/>
              </a:rPr>
              <a:t>ce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9083"/>
              </a:lnSpc>
              <a:spcBef>
                <a:spcPts val="2"/>
              </a:spcBef>
            </a:pPr>
            <a:r>
              <a:rPr dirty="0" smtClean="0" sz="2300" spc="14">
                <a:latin typeface="Arial"/>
                <a:cs typeface="Arial"/>
              </a:rPr>
              <a:t>en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14">
                <a:latin typeface="Arial"/>
                <a:cs typeface="Arial"/>
              </a:rPr>
              <a:t>oun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-19">
                <a:latin typeface="Arial"/>
                <a:cs typeface="Arial"/>
              </a:rPr>
              <a:t>e</a:t>
            </a:r>
            <a:r>
              <a:rPr dirty="0" smtClean="0" sz="2300" spc="-154">
                <a:latin typeface="Arial"/>
                <a:cs typeface="Arial"/>
              </a:rPr>
              <a:t>r</a:t>
            </a:r>
            <a:r>
              <a:rPr dirty="0" smtClean="0" sz="2300" spc="0">
                <a:latin typeface="Arial"/>
                <a:cs typeface="Arial"/>
              </a:rPr>
              <a:t>,</a:t>
            </a:r>
            <a:r>
              <a:rPr dirty="0" smtClean="0" sz="2300" spc="-89">
                <a:latin typeface="Arial"/>
                <a:cs typeface="Arial"/>
              </a:rPr>
              <a:t> 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14">
                <a:latin typeface="Arial"/>
                <a:cs typeface="Arial"/>
              </a:rPr>
              <a:t>he</a:t>
            </a:r>
            <a:r>
              <a:rPr dirty="0" smtClean="0" sz="2300" spc="0">
                <a:latin typeface="Arial"/>
                <a:cs typeface="Arial"/>
              </a:rPr>
              <a:t>y</a:t>
            </a:r>
            <a:r>
              <a:rPr dirty="0" smtClean="0" sz="2300" spc="-59">
                <a:latin typeface="Arial"/>
                <a:cs typeface="Arial"/>
              </a:rPr>
              <a:t> </a:t>
            </a:r>
            <a:r>
              <a:rPr dirty="0" smtClean="0" sz="2300" spc="59">
                <a:latin typeface="Arial"/>
                <a:cs typeface="Arial"/>
              </a:rPr>
              <a:t>m</a:t>
            </a:r>
            <a:r>
              <a:rPr dirty="0" smtClean="0" sz="2300" spc="14">
                <a:latin typeface="Arial"/>
                <a:cs typeface="Arial"/>
              </a:rPr>
              <a:t>u</a:t>
            </a:r>
            <a:r>
              <a:rPr dirty="0" smtClean="0" sz="2300" spc="0">
                <a:latin typeface="Arial"/>
                <a:cs typeface="Arial"/>
              </a:rPr>
              <a:t>st</a:t>
            </a:r>
            <a:r>
              <a:rPr dirty="0" smtClean="0" sz="2300" spc="-89">
                <a:latin typeface="Arial"/>
                <a:cs typeface="Arial"/>
              </a:rPr>
              <a:t> 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14">
                <a:latin typeface="Arial"/>
                <a:cs typeface="Arial"/>
              </a:rPr>
              <a:t>epo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0">
                <a:latin typeface="Arial"/>
                <a:cs typeface="Arial"/>
              </a:rPr>
              <a:t>t</a:t>
            </a:r>
            <a:r>
              <a:rPr dirty="0" smtClean="0" sz="2300" spc="-54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o</a:t>
            </a:r>
            <a:r>
              <a:rPr dirty="0" smtClean="0" sz="2300" spc="0">
                <a:latin typeface="Arial"/>
                <a:cs typeface="Arial"/>
              </a:rPr>
              <a:t>n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0">
                <a:latin typeface="Arial"/>
                <a:cs typeface="Arial"/>
              </a:rPr>
              <a:t>t</a:t>
            </a:r>
            <a:r>
              <a:rPr dirty="0" smtClean="0" sz="2300" spc="-14">
                <a:latin typeface="Arial"/>
                <a:cs typeface="Arial"/>
              </a:rPr>
              <a:t> </a:t>
            </a:r>
            <a:r>
              <a:rPr dirty="0" smtClean="0" sz="2300" spc="-9">
                <a:latin typeface="Arial"/>
                <a:cs typeface="Arial"/>
              </a:rPr>
              <a:t>l</a:t>
            </a:r>
            <a:r>
              <a:rPr dirty="0" smtClean="0" sz="2300" spc="14">
                <a:latin typeface="Arial"/>
                <a:cs typeface="Arial"/>
              </a:rPr>
              <a:t>ea</a:t>
            </a:r>
            <a:r>
              <a:rPr dirty="0" smtClean="0" sz="2300" spc="0">
                <a:latin typeface="Arial"/>
                <a:cs typeface="Arial"/>
              </a:rPr>
              <a:t>st</a:t>
            </a:r>
            <a:r>
              <a:rPr dirty="0" smtClean="0" sz="2300" spc="-54">
                <a:latin typeface="Arial"/>
                <a:cs typeface="Arial"/>
              </a:rPr>
              <a:t> </a:t>
            </a:r>
            <a:r>
              <a:rPr dirty="0" smtClean="0" sz="2300" spc="0">
                <a:latin typeface="Arial"/>
                <a:cs typeface="Arial"/>
              </a:rPr>
              <a:t>1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14">
                <a:latin typeface="Arial"/>
                <a:cs typeface="Arial"/>
              </a:rPr>
              <a:t>o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14">
                <a:latin typeface="Arial"/>
                <a:cs typeface="Arial"/>
              </a:rPr>
              <a:t>s</a:t>
            </a:r>
            <a:r>
              <a:rPr dirty="0" smtClean="0" sz="2300" spc="-9">
                <a:latin typeface="Arial"/>
                <a:cs typeface="Arial"/>
              </a:rPr>
              <a:t>-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14">
                <a:latin typeface="Arial"/>
                <a:cs typeface="Arial"/>
              </a:rPr>
              <a:t>u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4">
                <a:latin typeface="Arial"/>
                <a:cs typeface="Arial"/>
              </a:rPr>
              <a:t>t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14">
                <a:latin typeface="Arial"/>
                <a:cs typeface="Arial"/>
              </a:rPr>
              <a:t>ng</a:t>
            </a:r>
            <a:r>
              <a:rPr dirty="0" smtClean="0" sz="2300" spc="14">
                <a:latin typeface="Arial"/>
                <a:cs typeface="Arial"/>
              </a:rPr>
              <a:t> </a:t>
            </a:r>
            <a:r>
              <a:rPr dirty="0" smtClean="0" sz="2300" spc="59">
                <a:latin typeface="Arial"/>
                <a:cs typeface="Arial"/>
              </a:rPr>
              <a:t>m</a:t>
            </a:r>
            <a:r>
              <a:rPr dirty="0" smtClean="0" sz="2300" spc="14">
                <a:latin typeface="Arial"/>
                <a:cs typeface="Arial"/>
              </a:rPr>
              <a:t>ea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-19">
                <a:latin typeface="Arial"/>
                <a:cs typeface="Arial"/>
              </a:rPr>
              <a:t>u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0">
                <a:latin typeface="Arial"/>
                <a:cs typeface="Arial"/>
              </a:rPr>
              <a:t>e</a:t>
            </a:r>
            <a:r>
              <a:rPr dirty="0" smtClean="0" sz="2300" spc="-84">
                <a:latin typeface="Arial"/>
                <a:cs typeface="Arial"/>
              </a:rPr>
              <a:t> </a:t>
            </a:r>
            <a:r>
              <a:rPr dirty="0" smtClean="0" sz="2300" spc="-9">
                <a:latin typeface="Arial"/>
                <a:cs typeface="Arial"/>
              </a:rPr>
              <a:t>(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14">
                <a:latin typeface="Arial"/>
                <a:cs typeface="Arial"/>
              </a:rPr>
              <a:t>n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-9">
                <a:latin typeface="Arial"/>
                <a:cs typeface="Arial"/>
              </a:rPr>
              <a:t>l</a:t>
            </a:r>
            <a:r>
              <a:rPr dirty="0" smtClean="0" sz="2300" spc="14">
                <a:latin typeface="Arial"/>
                <a:cs typeface="Arial"/>
              </a:rPr>
              <a:t>ude</a:t>
            </a:r>
            <a:r>
              <a:rPr dirty="0" smtClean="0" sz="2300" spc="0">
                <a:latin typeface="Arial"/>
                <a:cs typeface="Arial"/>
              </a:rPr>
              <a:t>d</a:t>
            </a:r>
            <a:r>
              <a:rPr dirty="0" smtClean="0" sz="2300" spc="-84">
                <a:latin typeface="Arial"/>
                <a:cs typeface="Arial"/>
              </a:rPr>
              <a:t> </a:t>
            </a:r>
            <a:r>
              <a:rPr dirty="0" smtClean="0" sz="2300" spc="-4">
                <a:latin typeface="Arial"/>
                <a:cs typeface="Arial"/>
              </a:rPr>
              <a:t>i</a:t>
            </a:r>
            <a:r>
              <a:rPr dirty="0" smtClean="0" sz="2300" spc="0">
                <a:latin typeface="Arial"/>
                <a:cs typeface="Arial"/>
              </a:rPr>
              <a:t>n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14">
                <a:latin typeface="Arial"/>
                <a:cs typeface="Arial"/>
              </a:rPr>
              <a:t>h</a:t>
            </a:r>
            <a:r>
              <a:rPr dirty="0" smtClean="0" sz="2300" spc="0">
                <a:latin typeface="Arial"/>
                <a:cs typeface="Arial"/>
              </a:rPr>
              <a:t>e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0">
                <a:latin typeface="Arial"/>
                <a:cs typeface="Arial"/>
              </a:rPr>
              <a:t>9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59">
                <a:latin typeface="Arial"/>
                <a:cs typeface="Arial"/>
              </a:rPr>
              <a:t>m</a:t>
            </a:r>
            <a:r>
              <a:rPr dirty="0" smtClean="0" sz="2300" spc="14">
                <a:latin typeface="Arial"/>
                <a:cs typeface="Arial"/>
              </a:rPr>
              <a:t>ea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-19">
                <a:latin typeface="Arial"/>
                <a:cs typeface="Arial"/>
              </a:rPr>
              <a:t>u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14">
                <a:latin typeface="Arial"/>
                <a:cs typeface="Arial"/>
              </a:rPr>
              <a:t>es</a:t>
            </a:r>
            <a:r>
              <a:rPr dirty="0" smtClean="0" sz="2300" spc="0"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772" y="5602299"/>
            <a:ext cx="171704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910" y="5602299"/>
            <a:ext cx="6528290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dirty="0" smtClean="0" sz="2300" spc="-9">
                <a:latin typeface="Arial"/>
                <a:cs typeface="Arial"/>
              </a:rPr>
              <a:t>M</a:t>
            </a:r>
            <a:r>
              <a:rPr dirty="0" smtClean="0" sz="2300" spc="14">
                <a:latin typeface="Arial"/>
                <a:cs typeface="Arial"/>
              </a:rPr>
              <a:t>ea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14">
                <a:latin typeface="Arial"/>
                <a:cs typeface="Arial"/>
              </a:rPr>
              <a:t>u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14">
                <a:latin typeface="Arial"/>
                <a:cs typeface="Arial"/>
              </a:rPr>
              <a:t>e</a:t>
            </a:r>
            <a:r>
              <a:rPr dirty="0" smtClean="0" sz="2300" spc="0">
                <a:latin typeface="Arial"/>
                <a:cs typeface="Arial"/>
              </a:rPr>
              <a:t>s</a:t>
            </a:r>
            <a:r>
              <a:rPr dirty="0" smtClean="0" sz="2300" spc="-59">
                <a:latin typeface="Arial"/>
                <a:cs typeface="Arial"/>
              </a:rPr>
              <a:t> </a:t>
            </a:r>
            <a:r>
              <a:rPr dirty="0" smtClean="0" sz="2300" spc="29">
                <a:latin typeface="Arial"/>
                <a:cs typeface="Arial"/>
              </a:rPr>
              <a:t>w</a:t>
            </a:r>
            <a:r>
              <a:rPr dirty="0" smtClean="0" sz="2300" spc="-9">
                <a:latin typeface="Arial"/>
                <a:cs typeface="Arial"/>
              </a:rPr>
              <a:t>i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0">
                <a:latin typeface="Arial"/>
                <a:cs typeface="Arial"/>
              </a:rPr>
              <a:t>h</a:t>
            </a:r>
            <a:r>
              <a:rPr dirty="0" smtClean="0" sz="2300" spc="-44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0</a:t>
            </a:r>
            <a:r>
              <a:rPr dirty="0" smtClean="0" sz="2300" spc="0">
                <a:latin typeface="Arial"/>
                <a:cs typeface="Arial"/>
              </a:rPr>
              <a:t>%</a:t>
            </a:r>
            <a:r>
              <a:rPr dirty="0" smtClean="0" sz="2300" spc="-19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pe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4">
                <a:latin typeface="Arial"/>
                <a:cs typeface="Arial"/>
              </a:rPr>
              <a:t>f</a:t>
            </a:r>
            <a:r>
              <a:rPr dirty="0" smtClean="0" sz="2300" spc="14">
                <a:latin typeface="Arial"/>
                <a:cs typeface="Arial"/>
              </a:rPr>
              <a:t>o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25">
                <a:latin typeface="Arial"/>
                <a:cs typeface="Arial"/>
              </a:rPr>
              <a:t>m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-19">
                <a:latin typeface="Arial"/>
                <a:cs typeface="Arial"/>
              </a:rPr>
              <a:t>n</a:t>
            </a:r>
            <a:r>
              <a:rPr dirty="0" smtClean="0" sz="2300" spc="0">
                <a:latin typeface="Arial"/>
                <a:cs typeface="Arial"/>
              </a:rPr>
              <a:t>ce</a:t>
            </a:r>
            <a:r>
              <a:rPr dirty="0" smtClean="0" sz="2300" spc="-119">
                <a:latin typeface="Arial"/>
                <a:cs typeface="Arial"/>
              </a:rPr>
              <a:t> </a:t>
            </a:r>
            <a:r>
              <a:rPr dirty="0" smtClean="0" sz="2300" spc="-9">
                <a:latin typeface="Arial"/>
                <a:cs typeface="Arial"/>
              </a:rPr>
              <a:t>r</a:t>
            </a:r>
            <a:r>
              <a:rPr dirty="0" smtClean="0" sz="2300" spc="14">
                <a:latin typeface="Arial"/>
                <a:cs typeface="Arial"/>
              </a:rPr>
              <a:t>a</a:t>
            </a:r>
            <a:r>
              <a:rPr dirty="0" smtClean="0" sz="2300" spc="9">
                <a:latin typeface="Arial"/>
                <a:cs typeface="Arial"/>
              </a:rPr>
              <a:t>t</a:t>
            </a:r>
            <a:r>
              <a:rPr dirty="0" smtClean="0" sz="2300" spc="0">
                <a:latin typeface="Arial"/>
                <a:cs typeface="Arial"/>
              </a:rPr>
              <a:t>e</a:t>
            </a:r>
            <a:r>
              <a:rPr dirty="0" smtClean="0" sz="2300" spc="-9">
                <a:latin typeface="Arial"/>
                <a:cs typeface="Arial"/>
              </a:rPr>
              <a:t> </a:t>
            </a:r>
            <a:r>
              <a:rPr dirty="0" smtClean="0" sz="2300" spc="29">
                <a:latin typeface="Arial"/>
                <a:cs typeface="Arial"/>
              </a:rPr>
              <a:t>w</a:t>
            </a:r>
            <a:r>
              <a:rPr dirty="0" smtClean="0" sz="2300" spc="-9">
                <a:latin typeface="Arial"/>
                <a:cs typeface="Arial"/>
              </a:rPr>
              <a:t>i</a:t>
            </a:r>
            <a:r>
              <a:rPr dirty="0" smtClean="0" sz="2300" spc="-4">
                <a:latin typeface="Arial"/>
                <a:cs typeface="Arial"/>
              </a:rPr>
              <a:t>l</a:t>
            </a:r>
            <a:r>
              <a:rPr dirty="0" smtClean="0" sz="2300" spc="0">
                <a:latin typeface="Arial"/>
                <a:cs typeface="Arial"/>
              </a:rPr>
              <a:t>l</a:t>
            </a:r>
            <a:r>
              <a:rPr dirty="0" smtClean="0" sz="2300" spc="-29">
                <a:latin typeface="Arial"/>
                <a:cs typeface="Arial"/>
              </a:rPr>
              <a:t> </a:t>
            </a:r>
            <a:r>
              <a:rPr dirty="0" smtClean="0" sz="2300" spc="14">
                <a:latin typeface="Arial"/>
                <a:cs typeface="Arial"/>
              </a:rPr>
              <a:t>no</a:t>
            </a:r>
            <a:r>
              <a:rPr dirty="0" smtClean="0" sz="2300" spc="0">
                <a:latin typeface="Arial"/>
                <a:cs typeface="Arial"/>
              </a:rPr>
              <a:t>t</a:t>
            </a:r>
            <a:r>
              <a:rPr dirty="0" smtClean="0" sz="2300" spc="-14">
                <a:latin typeface="Arial"/>
                <a:cs typeface="Arial"/>
              </a:rPr>
              <a:t> </a:t>
            </a:r>
            <a:r>
              <a:rPr dirty="0" smtClean="0" sz="2300" spc="0">
                <a:latin typeface="Arial"/>
                <a:cs typeface="Arial"/>
              </a:rPr>
              <a:t>c</a:t>
            </a:r>
            <a:r>
              <a:rPr dirty="0" smtClean="0" sz="2300" spc="14">
                <a:latin typeface="Arial"/>
                <a:cs typeface="Arial"/>
              </a:rPr>
              <a:t>ount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2920" y="6452990"/>
            <a:ext cx="206158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1468" y="1867966"/>
            <a:ext cx="3745306" cy="1683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37744">
              <a:lnSpc>
                <a:spcPct val="95825"/>
              </a:lnSpc>
              <a:spcBef>
                <a:spcPts val="1384"/>
              </a:spcBef>
            </a:pPr>
            <a:r>
              <a:rPr dirty="0" smtClean="0" sz="1800" spc="-39" b="1">
                <a:latin typeface="Arial"/>
                <a:cs typeface="Arial"/>
              </a:rPr>
              <a:t>A</a:t>
            </a:r>
            <a:r>
              <a:rPr dirty="0" smtClean="0" sz="1800" spc="-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D</a:t>
            </a:r>
            <a:r>
              <a:rPr dirty="0" smtClean="0" sz="1800" spc="39" b="1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237743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14">
                <a:latin typeface="Arial"/>
                <a:cs typeface="Arial"/>
              </a:rPr>
              <a:t>F</a:t>
            </a:r>
            <a:r>
              <a:rPr dirty="0" smtClean="0" sz="1800" spc="4">
                <a:latin typeface="Arial"/>
                <a:cs typeface="Arial"/>
              </a:rPr>
              <a:t>ee</a:t>
            </a:r>
            <a:r>
              <a:rPr dirty="0" smtClean="0" sz="1800" spc="14">
                <a:latin typeface="Arial"/>
                <a:cs typeface="Arial"/>
              </a:rPr>
              <a:t>-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14">
                <a:latin typeface="Arial"/>
                <a:cs typeface="Arial"/>
              </a:rPr>
              <a:t>-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-12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(</a:t>
            </a:r>
            <a:r>
              <a:rPr dirty="0" smtClean="0" sz="1800" spc="14">
                <a:latin typeface="Arial"/>
                <a:cs typeface="Arial"/>
              </a:rPr>
              <a:t>F</a:t>
            </a:r>
            <a:r>
              <a:rPr dirty="0" smtClean="0" sz="1800" spc="14">
                <a:latin typeface="Arial"/>
                <a:cs typeface="Arial"/>
              </a:rPr>
              <a:t>F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)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ent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7730" y="1839925"/>
            <a:ext cx="3977640" cy="1711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4"/>
              </a:spcBef>
            </a:pPr>
            <a:endParaRPr sz="1400"/>
          </a:p>
          <a:p>
            <a:pPr marL="237745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237743" marR="272380" indent="-1">
              <a:lnSpc>
                <a:spcPct val="100041"/>
              </a:lnSpc>
              <a:spcBef>
                <a:spcPts val="90"/>
              </a:spcBef>
            </a:pP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ona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6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Qua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ateg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(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-9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R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&lt;</a:t>
            </a: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&lt;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app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-144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app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ab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12455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54963" y="4626864"/>
            <a:ext cx="7626096" cy="52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89988" y="4640580"/>
            <a:ext cx="5431536" cy="5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903147" y="4675149"/>
            <a:ext cx="7477048" cy="374459"/>
          </a:xfrm>
          <a:custGeom>
            <a:avLst/>
            <a:gdLst/>
            <a:ahLst/>
            <a:cxnLst/>
            <a:rect l="l" t="t" r="r" b="b"/>
            <a:pathLst>
              <a:path w="7477048" h="374459">
                <a:moveTo>
                  <a:pt x="0" y="0"/>
                </a:moveTo>
                <a:lnTo>
                  <a:pt x="0" y="374459"/>
                </a:lnTo>
                <a:lnTo>
                  <a:pt x="7477048" y="374459"/>
                </a:lnTo>
                <a:lnTo>
                  <a:pt x="7477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03147" y="4675149"/>
            <a:ext cx="7477048" cy="374459"/>
          </a:xfrm>
          <a:custGeom>
            <a:avLst/>
            <a:gdLst/>
            <a:ahLst/>
            <a:cxnLst/>
            <a:rect l="l" t="t" r="r" b="b"/>
            <a:pathLst>
              <a:path w="7477048" h="374459">
                <a:moveTo>
                  <a:pt x="0" y="0"/>
                </a:moveTo>
                <a:lnTo>
                  <a:pt x="7477048" y="0"/>
                </a:lnTo>
                <a:lnTo>
                  <a:pt x="7477048" y="374459"/>
                </a:lnTo>
                <a:lnTo>
                  <a:pt x="0" y="3744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54963" y="1997964"/>
            <a:ext cx="3808476" cy="1650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197864" y="2208276"/>
            <a:ext cx="3461004" cy="1289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903147" y="2046122"/>
            <a:ext cx="3662235" cy="1502054"/>
          </a:xfrm>
          <a:custGeom>
            <a:avLst/>
            <a:gdLst/>
            <a:ahLst/>
            <a:cxnLst/>
            <a:rect l="l" t="t" r="r" b="b"/>
            <a:pathLst>
              <a:path w="3662235" h="1502054">
                <a:moveTo>
                  <a:pt x="0" y="0"/>
                </a:moveTo>
                <a:lnTo>
                  <a:pt x="0" y="1502054"/>
                </a:lnTo>
                <a:lnTo>
                  <a:pt x="3662235" y="1502054"/>
                </a:lnTo>
                <a:lnTo>
                  <a:pt x="3662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903147" y="2046122"/>
            <a:ext cx="3662235" cy="1502054"/>
          </a:xfrm>
          <a:custGeom>
            <a:avLst/>
            <a:gdLst/>
            <a:ahLst/>
            <a:cxnLst/>
            <a:rect l="l" t="t" r="r" b="b"/>
            <a:pathLst>
              <a:path w="3662235" h="1502054">
                <a:moveTo>
                  <a:pt x="0" y="0"/>
                </a:moveTo>
                <a:lnTo>
                  <a:pt x="3662235" y="0"/>
                </a:lnTo>
                <a:lnTo>
                  <a:pt x="3662235" y="1502054"/>
                </a:lnTo>
                <a:lnTo>
                  <a:pt x="0" y="15020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686300" y="1997964"/>
            <a:ext cx="3813048" cy="1636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029200" y="2007108"/>
            <a:ext cx="3410712" cy="1289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732858" y="2046122"/>
            <a:ext cx="3666743" cy="1491081"/>
          </a:xfrm>
          <a:custGeom>
            <a:avLst/>
            <a:gdLst/>
            <a:ahLst/>
            <a:cxnLst/>
            <a:rect l="l" t="t" r="r" b="b"/>
            <a:pathLst>
              <a:path w="3666743" h="1491081">
                <a:moveTo>
                  <a:pt x="0" y="0"/>
                </a:moveTo>
                <a:lnTo>
                  <a:pt x="0" y="1491081"/>
                </a:lnTo>
                <a:lnTo>
                  <a:pt x="3666743" y="1491081"/>
                </a:lnTo>
                <a:lnTo>
                  <a:pt x="3666743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732858" y="2046122"/>
            <a:ext cx="3666743" cy="1491081"/>
          </a:xfrm>
          <a:custGeom>
            <a:avLst/>
            <a:gdLst/>
            <a:ahLst/>
            <a:cxnLst/>
            <a:rect l="l" t="t" r="r" b="b"/>
            <a:pathLst>
              <a:path w="3666743" h="1491081">
                <a:moveTo>
                  <a:pt x="0" y="0"/>
                </a:moveTo>
                <a:lnTo>
                  <a:pt x="3666743" y="0"/>
                </a:lnTo>
                <a:lnTo>
                  <a:pt x="3666743" y="1491081"/>
                </a:lnTo>
                <a:lnTo>
                  <a:pt x="0" y="149108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4755" y="180627"/>
            <a:ext cx="7564673" cy="962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du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1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34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9" b="1">
                <a:latin typeface="Arial"/>
                <a:cs typeface="Arial"/>
              </a:rPr>
              <a:t> 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ts val="3779"/>
              </a:lnSpc>
            </a:pPr>
            <a:r>
              <a:rPr dirty="0" smtClean="0" sz="3600" spc="-9" b="1">
                <a:latin typeface="Arial"/>
                <a:cs typeface="Arial"/>
              </a:rPr>
              <a:t>M</a:t>
            </a:r>
            <a:r>
              <a:rPr dirty="0" smtClean="0" sz="3600" spc="14" b="1">
                <a:latin typeface="Arial"/>
                <a:cs typeface="Arial"/>
              </a:rPr>
              <a:t>eas</a:t>
            </a:r>
            <a:r>
              <a:rPr dirty="0" smtClean="0" sz="3600" spc="-4" b="1">
                <a:latin typeface="Arial"/>
                <a:cs typeface="Arial"/>
              </a:rPr>
              <a:t>u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4" b="1">
                <a:latin typeface="Arial"/>
                <a:cs typeface="Arial"/>
              </a:rPr>
              <a:t> </a:t>
            </a:r>
            <a:r>
              <a:rPr dirty="0" smtClean="0" sz="3600" spc="4" b="1">
                <a:latin typeface="Arial"/>
                <a:cs typeface="Arial"/>
              </a:rPr>
              <a:t>G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4" b="1">
                <a:latin typeface="Arial"/>
                <a:cs typeface="Arial"/>
              </a:rPr>
              <a:t>oup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 </a:t>
            </a:r>
            <a:r>
              <a:rPr dirty="0" smtClean="0" sz="3600" spc="-54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59" b="1">
                <a:latin typeface="Arial"/>
                <a:cs typeface="Arial"/>
              </a:rPr>
              <a:t> </a:t>
            </a: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g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14" b="1">
                <a:latin typeface="Arial"/>
                <a:cs typeface="Arial"/>
              </a:rPr>
              <a:t>s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243" y="147288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6194" y="1472887"/>
            <a:ext cx="79812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25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he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5176" y="1472887"/>
            <a:ext cx="6656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-39">
                <a:latin typeface="Arial"/>
                <a:cs typeface="Arial"/>
              </a:rPr>
              <a:t>w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0748" y="1472887"/>
            <a:ext cx="3779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59244" y="1472887"/>
            <a:ext cx="11254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1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hanges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2578" y="1472887"/>
            <a:ext cx="3935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0708" y="1472887"/>
            <a:ext cx="467818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eg</a:t>
            </a:r>
            <a:r>
              <a:rPr dirty="0" smtClean="0" sz="2200" spc="19">
                <a:latin typeface="Arial"/>
                <a:cs typeface="Arial"/>
              </a:rPr>
              <a:t>i</a:t>
            </a:r>
            <a:r>
              <a:rPr dirty="0" smtClean="0" sz="2200" spc="1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-54">
                <a:latin typeface="Arial"/>
                <a:cs typeface="Arial"/>
              </a:rPr>
              <a:t>y</a:t>
            </a:r>
            <a:r>
              <a:rPr dirty="0" smtClean="0" sz="2200" spc="-9">
                <a:latin typeface="Arial"/>
                <a:cs typeface="Arial"/>
              </a:rPr>
              <a:t>-</a:t>
            </a:r>
            <a:r>
              <a:rPr dirty="0" smtClean="0" sz="2200" spc="0">
                <a:latin typeface="Arial"/>
                <a:cs typeface="Arial"/>
              </a:rPr>
              <a:t>ba</a:t>
            </a:r>
            <a:r>
              <a:rPr dirty="0" smtClean="0" sz="2200" spc="1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ed</a:t>
            </a:r>
            <a:r>
              <a:rPr dirty="0" smtClean="0" sz="2200" spc="-94">
                <a:latin typeface="Arial"/>
                <a:cs typeface="Arial"/>
              </a:rPr>
              <a:t> 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epo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19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ng</a:t>
            </a:r>
            <a:r>
              <a:rPr dirty="0" smtClean="0" sz="2200" spc="-3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for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19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nd</a:t>
            </a: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19">
                <a:latin typeface="Arial"/>
                <a:cs typeface="Arial"/>
              </a:rPr>
              <a:t>v</a:t>
            </a:r>
            <a:r>
              <a:rPr dirty="0" smtClean="0" sz="2200" spc="19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dual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1939" y="1472887"/>
            <a:ext cx="58151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9">
                <a:latin typeface="Arial"/>
                <a:cs typeface="Arial"/>
              </a:rPr>
              <a:t>E</a:t>
            </a:r>
            <a:r>
              <a:rPr dirty="0" smtClean="0" sz="2200" spc="9">
                <a:latin typeface="Arial"/>
                <a:cs typeface="Arial"/>
              </a:rPr>
              <a:t>P</a:t>
            </a:r>
            <a:r>
              <a:rPr dirty="0" smtClean="0" sz="2200" spc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7076" y="2377430"/>
            <a:ext cx="3027953" cy="226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30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50</a:t>
            </a:r>
            <a:r>
              <a:rPr dirty="0" smtClean="0" sz="1550" spc="0">
                <a:latin typeface="Arial"/>
                <a:cs typeface="Arial"/>
              </a:rPr>
              <a:t>%</a:t>
            </a:r>
            <a:r>
              <a:rPr dirty="0" smtClean="0" sz="1550" spc="16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37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ed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22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Pa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21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B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7076" y="2862245"/>
            <a:ext cx="1538666" cy="226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75">
                <a:latin typeface="Arial"/>
                <a:cs typeface="Arial"/>
              </a:rPr>
              <a:t> </a:t>
            </a:r>
            <a:r>
              <a:rPr dirty="0" smtClean="0" sz="1550" spc="-15">
                <a:latin typeface="Arial"/>
                <a:cs typeface="Arial"/>
              </a:rPr>
              <a:t>a</a:t>
            </a:r>
            <a:r>
              <a:rPr dirty="0" smtClean="0" sz="1550" spc="20">
                <a:latin typeface="Arial"/>
                <a:cs typeface="Arial"/>
              </a:rPr>
              <a:t>p</a:t>
            </a:r>
            <a:r>
              <a:rPr dirty="0" smtClean="0" sz="1550" spc="20">
                <a:latin typeface="Arial"/>
                <a:cs typeface="Arial"/>
              </a:rPr>
              <a:t>p</a:t>
            </a:r>
            <a:r>
              <a:rPr dirty="0" smtClean="0" sz="1550" spc="10">
                <a:latin typeface="Arial"/>
                <a:cs typeface="Arial"/>
              </a:rPr>
              <a:t>l</a:t>
            </a:r>
            <a:r>
              <a:rPr dirty="0" smtClean="0" sz="1550" spc="10">
                <a:latin typeface="Arial"/>
                <a:cs typeface="Arial"/>
              </a:rPr>
              <a:t>i</a:t>
            </a:r>
            <a:r>
              <a:rPr dirty="0" smtClean="0" sz="1550" spc="-15">
                <a:latin typeface="Arial"/>
                <a:cs typeface="Arial"/>
              </a:rPr>
              <a:t>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243" y="396467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397" y="3964671"/>
            <a:ext cx="79820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25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he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4435" y="3964671"/>
            <a:ext cx="66573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-34">
                <a:latin typeface="Arial"/>
                <a:cs typeface="Arial"/>
              </a:rPr>
              <a:t>w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0230" y="3964671"/>
            <a:ext cx="3779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8727" y="3964671"/>
            <a:ext cx="11253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1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hanges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1837" y="3964671"/>
            <a:ext cx="3935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8741" y="3964671"/>
            <a:ext cx="365746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4">
                <a:latin typeface="Arial"/>
                <a:cs typeface="Arial"/>
              </a:rPr>
              <a:t>m</a:t>
            </a:r>
            <a:r>
              <a:rPr dirty="0" smtClean="0" sz="2200" spc="0">
                <a:latin typeface="Arial"/>
                <a:cs typeface="Arial"/>
              </a:rPr>
              <a:t>ea</a:t>
            </a:r>
            <a:r>
              <a:rPr dirty="0" smtClean="0" sz="2200" spc="1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u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es</a:t>
            </a:r>
            <a:r>
              <a:rPr dirty="0" smtClean="0" sz="2200" spc="-11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g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oups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19">
                <a:latin typeface="Arial"/>
                <a:cs typeface="Arial"/>
              </a:rPr>
              <a:t>v</a:t>
            </a: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-58">
                <a:latin typeface="Arial"/>
                <a:cs typeface="Arial"/>
              </a:rPr>
              <a:t> 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eg</a:t>
            </a: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1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4385" y="3964671"/>
            <a:ext cx="116860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epo</a:t>
            </a:r>
            <a:r>
              <a:rPr dirty="0" smtClean="0" sz="2200" spc="-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8031" y="3964671"/>
            <a:ext cx="3935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397" y="4298505"/>
            <a:ext cx="18246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nd</a:t>
            </a: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19">
                <a:latin typeface="Arial"/>
                <a:cs typeface="Arial"/>
              </a:rPr>
              <a:t>v</a:t>
            </a:r>
            <a:r>
              <a:rPr dirty="0" smtClean="0" sz="2200" spc="1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dual</a:t>
            </a:r>
            <a:r>
              <a:rPr dirty="0" smtClean="0" sz="2200" spc="-146">
                <a:latin typeface="Arial"/>
                <a:cs typeface="Arial"/>
              </a:rPr>
              <a:t> </a:t>
            </a:r>
            <a:r>
              <a:rPr dirty="0" smtClean="0" sz="2200" spc="9">
                <a:latin typeface="Arial"/>
                <a:cs typeface="Arial"/>
              </a:rPr>
              <a:t>E</a:t>
            </a:r>
            <a:r>
              <a:rPr dirty="0" smtClean="0" sz="2200" spc="9">
                <a:latin typeface="Arial"/>
                <a:cs typeface="Arial"/>
              </a:rPr>
              <a:t>P</a:t>
            </a:r>
            <a:r>
              <a:rPr dirty="0" smtClean="0" sz="2200" spc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443" y="5160125"/>
            <a:ext cx="1615077" cy="282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baseline="2874" sz="2850" spc="0">
                <a:latin typeface="Calibri"/>
                <a:cs typeface="Calibri"/>
              </a:rPr>
              <a:t>‒</a:t>
            </a:r>
            <a:r>
              <a:rPr dirty="0" smtClean="0" baseline="2874" sz="2850" spc="369">
                <a:latin typeface="Calibri"/>
                <a:cs typeface="Calibri"/>
              </a:rPr>
              <a:t> </a:t>
            </a:r>
            <a:r>
              <a:rPr dirty="0" smtClean="0" baseline="3051" sz="2850" spc="0">
                <a:latin typeface="Arial"/>
                <a:cs typeface="Arial"/>
              </a:rPr>
              <a:t>A</a:t>
            </a:r>
            <a:r>
              <a:rPr dirty="0" smtClean="0" baseline="3051" sz="2850" spc="-104">
                <a:latin typeface="Arial"/>
                <a:cs typeface="Arial"/>
              </a:rPr>
              <a:t> </a:t>
            </a:r>
            <a:r>
              <a:rPr dirty="0" smtClean="0" baseline="3051" sz="2850" spc="29">
                <a:latin typeface="Arial"/>
                <a:cs typeface="Arial"/>
              </a:rPr>
              <a:t>m</a:t>
            </a:r>
            <a:r>
              <a:rPr dirty="0" smtClean="0" baseline="3051" sz="2850" spc="-14">
                <a:latin typeface="Arial"/>
                <a:cs typeface="Arial"/>
              </a:rPr>
              <a:t>a</a:t>
            </a:r>
            <a:r>
              <a:rPr dirty="0" smtClean="0" baseline="3051" sz="2850" spc="44">
                <a:latin typeface="Arial"/>
                <a:cs typeface="Arial"/>
              </a:rPr>
              <a:t>j</a:t>
            </a:r>
            <a:r>
              <a:rPr dirty="0" smtClean="0" baseline="3051" sz="2850" spc="-14">
                <a:latin typeface="Arial"/>
                <a:cs typeface="Arial"/>
              </a:rPr>
              <a:t>o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-25">
                <a:latin typeface="Arial"/>
                <a:cs typeface="Arial"/>
              </a:rPr>
              <a:t>i</a:t>
            </a:r>
            <a:r>
              <a:rPr dirty="0" smtClean="0" baseline="3051" sz="2850" spc="9">
                <a:latin typeface="Arial"/>
                <a:cs typeface="Arial"/>
              </a:rPr>
              <a:t>t</a:t>
            </a:r>
            <a:r>
              <a:rPr dirty="0" smtClean="0" baseline="3051" sz="2850" spc="0">
                <a:latin typeface="Arial"/>
                <a:cs typeface="Arial"/>
              </a:rPr>
              <a:t>y</a:t>
            </a:r>
            <a:r>
              <a:rPr dirty="0" smtClean="0" baseline="3051" sz="2850" spc="-39">
                <a:latin typeface="Arial"/>
                <a:cs typeface="Arial"/>
              </a:rPr>
              <a:t> </a:t>
            </a:r>
            <a:r>
              <a:rPr dirty="0" smtClean="0" baseline="3051" sz="2850" spc="-14"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7993" y="5160125"/>
            <a:ext cx="6550921" cy="267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sz="1900" spc="-14">
                <a:latin typeface="Arial"/>
                <a:cs typeface="Arial"/>
              </a:rPr>
              <a:t>pa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-25">
                <a:latin typeface="Arial"/>
                <a:cs typeface="Arial"/>
              </a:rPr>
              <a:t>i</a:t>
            </a:r>
            <a:r>
              <a:rPr dirty="0" smtClean="0" sz="1900" spc="-14">
                <a:latin typeface="Arial"/>
                <a:cs typeface="Arial"/>
              </a:rPr>
              <a:t>e</a:t>
            </a:r>
            <a:r>
              <a:rPr dirty="0" smtClean="0" sz="1900" spc="-54">
                <a:latin typeface="Arial"/>
                <a:cs typeface="Arial"/>
              </a:rPr>
              <a:t>n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104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(</a:t>
            </a:r>
            <a:r>
              <a:rPr dirty="0" smtClean="0" sz="1900" spc="-159">
                <a:latin typeface="Arial"/>
                <a:cs typeface="Arial"/>
              </a:rPr>
              <a:t>1</a:t>
            </a:r>
            <a:r>
              <a:rPr dirty="0" smtClean="0" sz="1900" spc="0">
                <a:latin typeface="Arial"/>
                <a:cs typeface="Arial"/>
              </a:rPr>
              <a:t>1</a:t>
            </a:r>
            <a:r>
              <a:rPr dirty="0" smtClean="0" sz="1900" spc="34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o</a:t>
            </a:r>
            <a:r>
              <a:rPr dirty="0" smtClean="0" sz="1900" spc="-54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59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f</a:t>
            </a:r>
            <a:r>
              <a:rPr dirty="0" smtClean="0" sz="1900" spc="25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20</a:t>
            </a:r>
            <a:r>
              <a:rPr dirty="0" smtClean="0" sz="1900" spc="0">
                <a:latin typeface="Arial"/>
                <a:cs typeface="Arial"/>
              </a:rPr>
              <a:t>)</a:t>
            </a:r>
            <a:r>
              <a:rPr dirty="0" smtClean="0" sz="1900" spc="25">
                <a:latin typeface="Arial"/>
                <a:cs typeface="Arial"/>
              </a:rPr>
              <a:t> </a:t>
            </a:r>
            <a:r>
              <a:rPr dirty="0" smtClean="0" sz="1900" spc="29">
                <a:latin typeface="Arial"/>
                <a:cs typeface="Arial"/>
              </a:rPr>
              <a:t>m</a:t>
            </a:r>
            <a:r>
              <a:rPr dirty="0" smtClean="0" sz="1900" spc="-54">
                <a:latin typeface="Arial"/>
                <a:cs typeface="Arial"/>
              </a:rPr>
              <a:t>u</a:t>
            </a:r>
            <a:r>
              <a:rPr dirty="0" smtClean="0" sz="1900" spc="19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-14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34">
                <a:latin typeface="Arial"/>
                <a:cs typeface="Arial"/>
              </a:rPr>
              <a:t> </a:t>
            </a:r>
            <a:r>
              <a:rPr dirty="0" smtClean="0" sz="1900" spc="-39">
                <a:latin typeface="Arial"/>
                <a:cs typeface="Arial"/>
              </a:rPr>
              <a:t>M</a:t>
            </a:r>
            <a:r>
              <a:rPr dirty="0" smtClean="0" sz="1900" spc="-14">
                <a:latin typeface="Arial"/>
                <a:cs typeface="Arial"/>
              </a:rPr>
              <a:t>ed</a:t>
            </a:r>
            <a:r>
              <a:rPr dirty="0" smtClean="0" sz="1900" spc="-29">
                <a:latin typeface="Arial"/>
                <a:cs typeface="Arial"/>
              </a:rPr>
              <a:t>i</a:t>
            </a:r>
            <a:r>
              <a:rPr dirty="0" smtClean="0" sz="1900" spc="19">
                <a:latin typeface="Arial"/>
                <a:cs typeface="Arial"/>
              </a:rPr>
              <a:t>c</a:t>
            </a:r>
            <a:r>
              <a:rPr dirty="0" smtClean="0" sz="1900" spc="-14">
                <a:latin typeface="Arial"/>
                <a:cs typeface="Arial"/>
              </a:rPr>
              <a:t>a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69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Pa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2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F</a:t>
            </a:r>
            <a:r>
              <a:rPr dirty="0" smtClean="0" sz="1900" spc="-14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pa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-29">
                <a:latin typeface="Arial"/>
                <a:cs typeface="Arial"/>
              </a:rPr>
              <a:t>i</a:t>
            </a:r>
            <a:r>
              <a:rPr dirty="0" smtClean="0" sz="1900" spc="-14">
                <a:latin typeface="Arial"/>
                <a:cs typeface="Arial"/>
              </a:rPr>
              <a:t>e</a:t>
            </a:r>
            <a:r>
              <a:rPr dirty="0" smtClean="0" sz="1900" spc="-54">
                <a:latin typeface="Arial"/>
                <a:cs typeface="Arial"/>
              </a:rPr>
              <a:t>n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443" y="5448239"/>
            <a:ext cx="8362608" cy="282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baseline="2874" sz="2850" spc="0">
                <a:latin typeface="Calibri"/>
                <a:cs typeface="Calibri"/>
              </a:rPr>
              <a:t>‒</a:t>
            </a:r>
            <a:r>
              <a:rPr dirty="0" smtClean="0" baseline="2874" sz="2850" spc="369">
                <a:latin typeface="Calibri"/>
                <a:cs typeface="Calibri"/>
              </a:rPr>
              <a:t> </a:t>
            </a:r>
            <a:r>
              <a:rPr dirty="0" smtClean="0" baseline="3051" sz="2850" spc="-39">
                <a:latin typeface="Arial"/>
                <a:cs typeface="Arial"/>
              </a:rPr>
              <a:t>M</a:t>
            </a:r>
            <a:r>
              <a:rPr dirty="0" smtClean="0" baseline="3051" sz="2850" spc="-14">
                <a:latin typeface="Arial"/>
                <a:cs typeface="Arial"/>
              </a:rPr>
              <a:t>ea</a:t>
            </a:r>
            <a:r>
              <a:rPr dirty="0" smtClean="0" baseline="3051" sz="2850" spc="19">
                <a:latin typeface="Arial"/>
                <a:cs typeface="Arial"/>
              </a:rPr>
              <a:t>s</a:t>
            </a:r>
            <a:r>
              <a:rPr dirty="0" smtClean="0" baseline="3051" sz="2850" spc="-54">
                <a:latin typeface="Arial"/>
                <a:cs typeface="Arial"/>
              </a:rPr>
              <a:t>u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-14">
                <a:latin typeface="Arial"/>
                <a:cs typeface="Arial"/>
              </a:rPr>
              <a:t>e</a:t>
            </a:r>
            <a:r>
              <a:rPr dirty="0" smtClean="0" baseline="3051" sz="2850" spc="0">
                <a:latin typeface="Arial"/>
                <a:cs typeface="Arial"/>
              </a:rPr>
              <a:t>s</a:t>
            </a:r>
            <a:r>
              <a:rPr dirty="0" smtClean="0" baseline="3051" sz="2850" spc="104">
                <a:latin typeface="Arial"/>
                <a:cs typeface="Arial"/>
              </a:rPr>
              <a:t> </a:t>
            </a:r>
            <a:r>
              <a:rPr dirty="0" smtClean="0" baseline="3051" sz="2850" spc="19">
                <a:latin typeface="Arial"/>
                <a:cs typeface="Arial"/>
              </a:rPr>
              <a:t>g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-14">
                <a:latin typeface="Arial"/>
                <a:cs typeface="Arial"/>
              </a:rPr>
              <a:t>o</a:t>
            </a:r>
            <a:r>
              <a:rPr dirty="0" smtClean="0" baseline="3051" sz="2850" spc="-54">
                <a:latin typeface="Arial"/>
                <a:cs typeface="Arial"/>
              </a:rPr>
              <a:t>u</a:t>
            </a:r>
            <a:r>
              <a:rPr dirty="0" smtClean="0" baseline="3051" sz="2850" spc="-14">
                <a:latin typeface="Arial"/>
                <a:cs typeface="Arial"/>
              </a:rPr>
              <a:t>p</a:t>
            </a:r>
            <a:r>
              <a:rPr dirty="0" smtClean="0" baseline="3051" sz="2850" spc="0">
                <a:latin typeface="Arial"/>
                <a:cs typeface="Arial"/>
              </a:rPr>
              <a:t>s</a:t>
            </a:r>
            <a:r>
              <a:rPr dirty="0" smtClean="0" baseline="3051" sz="2850" spc="69">
                <a:latin typeface="Arial"/>
                <a:cs typeface="Arial"/>
              </a:rPr>
              <a:t> </a:t>
            </a:r>
            <a:r>
              <a:rPr dirty="0" smtClean="0" baseline="3051" sz="2850" spc="19">
                <a:latin typeface="Arial"/>
                <a:cs typeface="Arial"/>
              </a:rPr>
              <a:t>c</a:t>
            </a:r>
            <a:r>
              <a:rPr dirty="0" smtClean="0" baseline="3051" sz="2850" spc="-14">
                <a:latin typeface="Arial"/>
                <a:cs typeface="Arial"/>
              </a:rPr>
              <a:t>o</a:t>
            </a:r>
            <a:r>
              <a:rPr dirty="0" smtClean="0" baseline="3051" sz="2850" spc="-54">
                <a:latin typeface="Arial"/>
                <a:cs typeface="Arial"/>
              </a:rPr>
              <a:t>n</a:t>
            </a:r>
            <a:r>
              <a:rPr dirty="0" smtClean="0" baseline="3051" sz="2850" spc="9">
                <a:latin typeface="Arial"/>
                <a:cs typeface="Arial"/>
              </a:rPr>
              <a:t>t</a:t>
            </a:r>
            <a:r>
              <a:rPr dirty="0" smtClean="0" baseline="3051" sz="2850" spc="-14">
                <a:latin typeface="Arial"/>
                <a:cs typeface="Arial"/>
              </a:rPr>
              <a:t>a</a:t>
            </a:r>
            <a:r>
              <a:rPr dirty="0" smtClean="0" baseline="3051" sz="2850" spc="-25">
                <a:latin typeface="Arial"/>
                <a:cs typeface="Arial"/>
              </a:rPr>
              <a:t>i</a:t>
            </a:r>
            <a:r>
              <a:rPr dirty="0" smtClean="0" baseline="3051" sz="2850" spc="-54">
                <a:latin typeface="Arial"/>
                <a:cs typeface="Arial"/>
              </a:rPr>
              <a:t>n</a:t>
            </a:r>
            <a:r>
              <a:rPr dirty="0" smtClean="0" baseline="3051" sz="2850" spc="9">
                <a:latin typeface="Arial"/>
                <a:cs typeface="Arial"/>
              </a:rPr>
              <a:t>i</a:t>
            </a:r>
            <a:r>
              <a:rPr dirty="0" smtClean="0" baseline="3051" sz="2850" spc="-54">
                <a:latin typeface="Arial"/>
                <a:cs typeface="Arial"/>
              </a:rPr>
              <a:t>n</a:t>
            </a:r>
            <a:r>
              <a:rPr dirty="0" smtClean="0" baseline="3051" sz="2850" spc="0">
                <a:latin typeface="Arial"/>
                <a:cs typeface="Arial"/>
              </a:rPr>
              <a:t>g</a:t>
            </a:r>
            <a:r>
              <a:rPr dirty="0" smtClean="0" baseline="3051" sz="2850" spc="175">
                <a:latin typeface="Arial"/>
                <a:cs typeface="Arial"/>
              </a:rPr>
              <a:t> </a:t>
            </a:r>
            <a:r>
              <a:rPr dirty="0" smtClean="0" baseline="3051" sz="2850" spc="0">
                <a:latin typeface="Arial"/>
                <a:cs typeface="Arial"/>
              </a:rPr>
              <a:t>a</a:t>
            </a:r>
            <a:r>
              <a:rPr dirty="0" smtClean="0" baseline="3051" sz="2850" spc="0">
                <a:latin typeface="Arial"/>
                <a:cs typeface="Arial"/>
              </a:rPr>
              <a:t> </a:t>
            </a:r>
            <a:r>
              <a:rPr dirty="0" smtClean="0" baseline="3051" sz="2850" spc="29">
                <a:latin typeface="Arial"/>
                <a:cs typeface="Arial"/>
              </a:rPr>
              <a:t>m</a:t>
            </a:r>
            <a:r>
              <a:rPr dirty="0" smtClean="0" baseline="3051" sz="2850" spc="-14">
                <a:latin typeface="Arial"/>
                <a:cs typeface="Arial"/>
              </a:rPr>
              <a:t>ea</a:t>
            </a:r>
            <a:r>
              <a:rPr dirty="0" smtClean="0" baseline="3051" sz="2850" spc="19">
                <a:latin typeface="Arial"/>
                <a:cs typeface="Arial"/>
              </a:rPr>
              <a:t>s</a:t>
            </a:r>
            <a:r>
              <a:rPr dirty="0" smtClean="0" baseline="3051" sz="2850" spc="-54">
                <a:latin typeface="Arial"/>
                <a:cs typeface="Arial"/>
              </a:rPr>
              <a:t>u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0">
                <a:latin typeface="Arial"/>
                <a:cs typeface="Arial"/>
              </a:rPr>
              <a:t>e</a:t>
            </a:r>
            <a:r>
              <a:rPr dirty="0" smtClean="0" baseline="3051" sz="2850" spc="34">
                <a:latin typeface="Arial"/>
                <a:cs typeface="Arial"/>
              </a:rPr>
              <a:t> </a:t>
            </a:r>
            <a:r>
              <a:rPr dirty="0" smtClean="0" baseline="3051" sz="2850" spc="-44">
                <a:latin typeface="Arial"/>
                <a:cs typeface="Arial"/>
              </a:rPr>
              <a:t>w</a:t>
            </a:r>
            <a:r>
              <a:rPr dirty="0" smtClean="0" baseline="3051" sz="2850" spc="-29">
                <a:latin typeface="Arial"/>
                <a:cs typeface="Arial"/>
              </a:rPr>
              <a:t>i</a:t>
            </a:r>
            <a:r>
              <a:rPr dirty="0" smtClean="0" baseline="3051" sz="2850" spc="9">
                <a:latin typeface="Arial"/>
                <a:cs typeface="Arial"/>
              </a:rPr>
              <a:t>t</a:t>
            </a:r>
            <a:r>
              <a:rPr dirty="0" smtClean="0" baseline="3051" sz="2850" spc="0">
                <a:latin typeface="Arial"/>
                <a:cs typeface="Arial"/>
              </a:rPr>
              <a:t>h</a:t>
            </a:r>
            <a:r>
              <a:rPr dirty="0" smtClean="0" baseline="3051" sz="2850" spc="69">
                <a:latin typeface="Arial"/>
                <a:cs typeface="Arial"/>
              </a:rPr>
              <a:t> </a:t>
            </a:r>
            <a:r>
              <a:rPr dirty="0" smtClean="0" baseline="3051" sz="2850" spc="0">
                <a:latin typeface="Arial"/>
                <a:cs typeface="Arial"/>
              </a:rPr>
              <a:t>a</a:t>
            </a:r>
            <a:r>
              <a:rPr dirty="0" smtClean="0" baseline="3051" sz="2850" spc="0">
                <a:latin typeface="Arial"/>
                <a:cs typeface="Arial"/>
              </a:rPr>
              <a:t> </a:t>
            </a:r>
            <a:r>
              <a:rPr dirty="0" smtClean="0" baseline="3051" sz="2850" spc="-14">
                <a:latin typeface="Arial"/>
                <a:cs typeface="Arial"/>
              </a:rPr>
              <a:t>0</a:t>
            </a:r>
            <a:r>
              <a:rPr dirty="0" smtClean="0" baseline="3051" sz="2850" spc="0">
                <a:latin typeface="Arial"/>
                <a:cs typeface="Arial"/>
              </a:rPr>
              <a:t>%</a:t>
            </a:r>
            <a:r>
              <a:rPr dirty="0" smtClean="0" baseline="3051" sz="2850" spc="9">
                <a:latin typeface="Arial"/>
                <a:cs typeface="Arial"/>
              </a:rPr>
              <a:t> </a:t>
            </a:r>
            <a:r>
              <a:rPr dirty="0" smtClean="0" baseline="3051" sz="2850" spc="-14">
                <a:latin typeface="Arial"/>
                <a:cs typeface="Arial"/>
              </a:rPr>
              <a:t>pe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9">
                <a:latin typeface="Arial"/>
                <a:cs typeface="Arial"/>
              </a:rPr>
              <a:t>f</a:t>
            </a:r>
            <a:r>
              <a:rPr dirty="0" smtClean="0" baseline="3051" sz="2850" spc="-14">
                <a:latin typeface="Arial"/>
                <a:cs typeface="Arial"/>
              </a:rPr>
              <a:t>o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29">
                <a:latin typeface="Arial"/>
                <a:cs typeface="Arial"/>
              </a:rPr>
              <a:t>m</a:t>
            </a:r>
            <a:r>
              <a:rPr dirty="0" smtClean="0" baseline="3051" sz="2850" spc="-14">
                <a:latin typeface="Arial"/>
                <a:cs typeface="Arial"/>
              </a:rPr>
              <a:t>a</a:t>
            </a:r>
            <a:r>
              <a:rPr dirty="0" smtClean="0" baseline="3051" sz="2850" spc="-54">
                <a:latin typeface="Arial"/>
                <a:cs typeface="Arial"/>
              </a:rPr>
              <a:t>n</a:t>
            </a:r>
            <a:r>
              <a:rPr dirty="0" smtClean="0" baseline="3051" sz="2850" spc="19">
                <a:latin typeface="Arial"/>
                <a:cs typeface="Arial"/>
              </a:rPr>
              <a:t>c</a:t>
            </a:r>
            <a:r>
              <a:rPr dirty="0" smtClean="0" baseline="3051" sz="2850" spc="0">
                <a:latin typeface="Arial"/>
                <a:cs typeface="Arial"/>
              </a:rPr>
              <a:t>e</a:t>
            </a:r>
            <a:r>
              <a:rPr dirty="0" smtClean="0" baseline="3051" sz="2850" spc="29">
                <a:latin typeface="Arial"/>
                <a:cs typeface="Arial"/>
              </a:rPr>
              <a:t> </a:t>
            </a:r>
            <a:r>
              <a:rPr dirty="0" smtClean="0" baseline="3051" sz="2850" spc="14">
                <a:latin typeface="Arial"/>
                <a:cs typeface="Arial"/>
              </a:rPr>
              <a:t>r</a:t>
            </a:r>
            <a:r>
              <a:rPr dirty="0" smtClean="0" baseline="3051" sz="2850" spc="-14">
                <a:latin typeface="Arial"/>
                <a:cs typeface="Arial"/>
              </a:rPr>
              <a:t>a</a:t>
            </a:r>
            <a:r>
              <a:rPr dirty="0" smtClean="0" baseline="3051" sz="2850" spc="9">
                <a:latin typeface="Arial"/>
                <a:cs typeface="Arial"/>
              </a:rPr>
              <a:t>t</a:t>
            </a:r>
            <a:r>
              <a:rPr dirty="0" smtClean="0" baseline="3051" sz="2850" spc="0">
                <a:latin typeface="Arial"/>
                <a:cs typeface="Arial"/>
              </a:rPr>
              <a:t>e</a:t>
            </a:r>
            <a:r>
              <a:rPr dirty="0" smtClean="0" baseline="3051" sz="2850" spc="0">
                <a:latin typeface="Arial"/>
                <a:cs typeface="Arial"/>
              </a:rPr>
              <a:t> </a:t>
            </a:r>
            <a:r>
              <a:rPr dirty="0" smtClean="0" baseline="3051" sz="2850" spc="-44">
                <a:latin typeface="Arial"/>
                <a:cs typeface="Arial"/>
              </a:rPr>
              <a:t>w</a:t>
            </a:r>
            <a:r>
              <a:rPr dirty="0" smtClean="0" baseline="3051" sz="2850" spc="-29">
                <a:latin typeface="Arial"/>
                <a:cs typeface="Arial"/>
              </a:rPr>
              <a:t>i</a:t>
            </a:r>
            <a:r>
              <a:rPr dirty="0" smtClean="0" baseline="3051" sz="2850" spc="-25">
                <a:latin typeface="Arial"/>
                <a:cs typeface="Arial"/>
              </a:rPr>
              <a:t>l</a:t>
            </a:r>
            <a:r>
              <a:rPr dirty="0" smtClean="0" baseline="3051" sz="2850" spc="0">
                <a:latin typeface="Arial"/>
                <a:cs typeface="Arial"/>
              </a:rPr>
              <a:t>l</a:t>
            </a:r>
            <a:r>
              <a:rPr dirty="0" smtClean="0" baseline="3051" sz="2850" spc="94">
                <a:latin typeface="Arial"/>
                <a:cs typeface="Arial"/>
              </a:rPr>
              <a:t> </a:t>
            </a:r>
            <a:r>
              <a:rPr dirty="0" smtClean="0" baseline="3051" sz="2850" spc="-54">
                <a:latin typeface="Arial"/>
                <a:cs typeface="Arial"/>
              </a:rPr>
              <a:t>n</a:t>
            </a:r>
            <a:r>
              <a:rPr dirty="0" smtClean="0" baseline="3051" sz="2850" spc="-14">
                <a:latin typeface="Arial"/>
                <a:cs typeface="Arial"/>
              </a:rPr>
              <a:t>ot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86" y="5740956"/>
            <a:ext cx="1245751" cy="267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sz="1900" spc="-1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34">
                <a:latin typeface="Arial"/>
                <a:cs typeface="Arial"/>
              </a:rPr>
              <a:t> </a:t>
            </a:r>
            <a:r>
              <a:rPr dirty="0" smtClean="0" sz="1900" spc="19">
                <a:latin typeface="Arial"/>
                <a:cs typeface="Arial"/>
              </a:rPr>
              <a:t>c</a:t>
            </a:r>
            <a:r>
              <a:rPr dirty="0" smtClean="0" sz="1900" spc="-14">
                <a:latin typeface="Arial"/>
                <a:cs typeface="Arial"/>
              </a:rPr>
              <a:t>o</a:t>
            </a:r>
            <a:r>
              <a:rPr dirty="0" smtClean="0" sz="1900" spc="-54">
                <a:latin typeface="Arial"/>
                <a:cs typeface="Arial"/>
              </a:rPr>
              <a:t>u</a:t>
            </a:r>
            <a:r>
              <a:rPr dirty="0" smtClean="0" sz="1900" spc="-54">
                <a:latin typeface="Arial"/>
                <a:cs typeface="Arial"/>
              </a:rPr>
              <a:t>n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-14">
                <a:latin typeface="Arial"/>
                <a:cs typeface="Arial"/>
              </a:rPr>
              <a:t>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1189" y="6452990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147" y="4675149"/>
            <a:ext cx="7477048" cy="374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8"/>
              </a:spcBef>
            </a:pPr>
            <a:endParaRPr sz="600"/>
          </a:p>
          <a:p>
            <a:pPr marL="1449918">
              <a:lnSpc>
                <a:spcPct val="95825"/>
              </a:lnSpc>
            </a:pPr>
            <a:r>
              <a:rPr dirty="0" smtClean="0" sz="1550" spc="0">
                <a:latin typeface="Arial"/>
                <a:cs typeface="Arial"/>
              </a:rPr>
              <a:t>1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45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g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ou</a:t>
            </a:r>
            <a:r>
              <a:rPr dirty="0" smtClean="0" sz="1550" spc="0">
                <a:latin typeface="Arial"/>
                <a:cs typeface="Arial"/>
              </a:rPr>
              <a:t>p</a:t>
            </a:r>
            <a:r>
              <a:rPr dirty="0" smtClean="0" sz="1550" spc="139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51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2</a:t>
            </a:r>
            <a:r>
              <a:rPr dirty="0" smtClean="0" sz="1550" spc="0">
                <a:latin typeface="Arial"/>
                <a:cs typeface="Arial"/>
              </a:rPr>
              <a:t>0</a:t>
            </a:r>
            <a:r>
              <a:rPr dirty="0" smtClean="0" sz="1550" spc="89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59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18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2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P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858" y="2046122"/>
            <a:ext cx="3666743" cy="1491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457119">
              <a:lnSpc>
                <a:spcPct val="95825"/>
              </a:lnSpc>
            </a:pPr>
            <a:r>
              <a:rPr dirty="0" smtClean="0" sz="1550" spc="-29" b="1">
                <a:latin typeface="Arial"/>
                <a:cs typeface="Arial"/>
              </a:rPr>
              <a:t>A</a:t>
            </a:r>
            <a:r>
              <a:rPr dirty="0" smtClean="0" sz="1550" spc="9" b="1">
                <a:latin typeface="Arial"/>
                <a:cs typeface="Arial"/>
              </a:rPr>
              <a:t>N</a:t>
            </a:r>
            <a:r>
              <a:rPr dirty="0" smtClean="0" sz="1550" spc="0" b="1">
                <a:latin typeface="Arial"/>
                <a:cs typeface="Arial"/>
              </a:rPr>
              <a:t>D</a:t>
            </a:r>
            <a:r>
              <a:rPr dirty="0" smtClean="0" sz="1550" spc="112" b="1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4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62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75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at</a:t>
            </a:r>
            <a:endParaRPr sz="1550">
              <a:latin typeface="Arial"/>
              <a:cs typeface="Arial"/>
            </a:endParaRPr>
          </a:p>
          <a:p>
            <a:pPr marL="456918">
              <a:lnSpc>
                <a:spcPct val="95825"/>
              </a:lnSpc>
              <a:spcBef>
                <a:spcPts val="2069"/>
              </a:spcBef>
            </a:pPr>
            <a:r>
              <a:rPr dirty="0" smtClean="0" sz="1550" spc="4">
                <a:latin typeface="Arial"/>
                <a:cs typeface="Arial"/>
              </a:rPr>
              <a:t>F</a:t>
            </a:r>
            <a:r>
              <a:rPr dirty="0" smtClean="0" sz="1550" spc="4">
                <a:latin typeface="Arial"/>
                <a:cs typeface="Arial"/>
              </a:rPr>
              <a:t>F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83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18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44">
                <a:latin typeface="Arial"/>
                <a:cs typeface="Arial"/>
              </a:rPr>
              <a:t>w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99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3147" y="2046122"/>
            <a:ext cx="3662235" cy="150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57194">
              <a:lnSpc>
                <a:spcPct val="95825"/>
              </a:lnSpc>
              <a:spcBef>
                <a:spcPts val="1167"/>
              </a:spcBef>
            </a:pPr>
            <a:r>
              <a:rPr dirty="0" smtClean="0" sz="1550" spc="0">
                <a:latin typeface="Arial"/>
                <a:cs typeface="Arial"/>
              </a:rPr>
              <a:t>9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45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7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30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  <a:p>
            <a:pPr marL="456993" marR="160889" indent="201">
              <a:lnSpc>
                <a:spcPts val="1826"/>
              </a:lnSpc>
              <a:spcBef>
                <a:spcPts val="160"/>
              </a:spcBef>
            </a:pPr>
            <a:r>
              <a:rPr dirty="0" smtClean="0" sz="1550" spc="9">
                <a:latin typeface="Arial"/>
                <a:cs typeface="Arial"/>
              </a:rPr>
              <a:t>N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2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92">
                <a:latin typeface="Arial"/>
                <a:cs typeface="Arial"/>
              </a:rPr>
              <a:t> </a:t>
            </a:r>
            <a:r>
              <a:rPr dirty="0" smtClean="0" sz="1550" spc="-9" b="1">
                <a:latin typeface="Arial"/>
                <a:cs typeface="Arial"/>
              </a:rPr>
              <a:t>O</a:t>
            </a:r>
            <a:r>
              <a:rPr dirty="0" smtClean="0" sz="1550" spc="0" b="1">
                <a:latin typeface="Arial"/>
                <a:cs typeface="Arial"/>
              </a:rPr>
              <a:t>R</a:t>
            </a:r>
            <a:r>
              <a:rPr dirty="0" smtClean="0" sz="1550" spc="96" b="1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45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&lt;</a:t>
            </a:r>
            <a:r>
              <a:rPr dirty="0" smtClean="0" sz="1550" spc="0">
                <a:latin typeface="Arial"/>
                <a:cs typeface="Arial"/>
              </a:rPr>
              <a:t>9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5">
                <a:latin typeface="Arial"/>
                <a:cs typeface="Arial"/>
              </a:rPr>
              <a:t>u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-15">
                <a:latin typeface="Arial"/>
                <a:cs typeface="Arial"/>
              </a:rPr>
              <a:t>es</a:t>
            </a:r>
            <a:r>
              <a:rPr dirty="0" smtClean="0" sz="1550" spc="-15">
                <a:latin typeface="Arial"/>
                <a:cs typeface="Arial"/>
              </a:rPr>
              <a:t> </a:t>
            </a:r>
            <a:endParaRPr sz="1550">
              <a:latin typeface="Arial"/>
              <a:cs typeface="Arial"/>
            </a:endParaRPr>
          </a:p>
          <a:p>
            <a:pPr marL="456993" marR="160889">
              <a:lnSpc>
                <a:spcPts val="1782"/>
              </a:lnSpc>
              <a:spcBef>
                <a:spcPts val="129"/>
              </a:spcBef>
            </a:pP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77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&lt;</a:t>
            </a:r>
            <a:r>
              <a:rPr dirty="0" smtClean="0" sz="1550" spc="0">
                <a:latin typeface="Arial"/>
                <a:cs typeface="Arial"/>
              </a:rPr>
              <a:t>3</a:t>
            </a:r>
            <a:r>
              <a:rPr dirty="0" smtClean="0" sz="1550" spc="5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9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4">
                <a:latin typeface="Arial"/>
                <a:cs typeface="Arial"/>
              </a:rPr>
              <a:t>y</a:t>
            </a:r>
            <a:r>
              <a:rPr dirty="0" smtClean="0" sz="1550" spc="0">
                <a:latin typeface="Arial"/>
                <a:cs typeface="Arial"/>
              </a:rPr>
              <a:t>,</a:t>
            </a:r>
            <a:r>
              <a:rPr dirty="0" smtClean="0" sz="1550" spc="147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145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on</a:t>
            </a:r>
            <a:r>
              <a:rPr dirty="0" smtClean="0" sz="1550" spc="-14">
                <a:latin typeface="Arial"/>
                <a:cs typeface="Arial"/>
              </a:rPr>
              <a:t> </a:t>
            </a:r>
            <a:endParaRPr sz="1550">
              <a:latin typeface="Arial"/>
              <a:cs typeface="Arial"/>
            </a:endParaRPr>
          </a:p>
          <a:p>
            <a:pPr marL="456993" marR="160889">
              <a:lnSpc>
                <a:spcPts val="1782"/>
              </a:lnSpc>
              <a:spcBef>
                <a:spcPts val="126"/>
              </a:spcBef>
            </a:pP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62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24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5">
                <a:latin typeface="Arial"/>
                <a:cs typeface="Arial"/>
              </a:rPr>
              <a:t>u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521208" y="1394459"/>
            <a:ext cx="4128516" cy="2491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/>
          </a:p>
          <a:p>
            <a:pPr marL="506315" marR="405230">
              <a:lnSpc>
                <a:spcPct val="100041"/>
              </a:lnSpc>
            </a:pP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s.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29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f</a:t>
            </a:r>
            <a:r>
              <a:rPr dirty="0" smtClean="0" sz="1800" spc="19" b="1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EP</a:t>
            </a:r>
            <a:r>
              <a:rPr dirty="0" smtClean="0" sz="1800" spc="-39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no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onta</a:t>
            </a:r>
            <a:r>
              <a:rPr dirty="0" smtClean="0" sz="1800" spc="3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9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es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3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do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-1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4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2455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70318" y="1441703"/>
            <a:ext cx="3979862" cy="2344229"/>
          </a:xfrm>
          <a:custGeom>
            <a:avLst/>
            <a:gdLst/>
            <a:ahLst/>
            <a:cxnLst/>
            <a:rect l="l" t="t" r="r" b="b"/>
            <a:pathLst>
              <a:path w="3979862" h="2344229">
                <a:moveTo>
                  <a:pt x="0" y="0"/>
                </a:moveTo>
                <a:lnTo>
                  <a:pt x="0" y="2344229"/>
                </a:lnTo>
                <a:lnTo>
                  <a:pt x="3979862" y="2344229"/>
                </a:lnTo>
                <a:lnTo>
                  <a:pt x="3979862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70318" y="1441703"/>
            <a:ext cx="3979862" cy="2344229"/>
          </a:xfrm>
          <a:custGeom>
            <a:avLst/>
            <a:gdLst/>
            <a:ahLst/>
            <a:cxnLst/>
            <a:rect l="l" t="t" r="r" b="b"/>
            <a:pathLst>
              <a:path w="3979862" h="2344229">
                <a:moveTo>
                  <a:pt x="0" y="0"/>
                </a:moveTo>
                <a:lnTo>
                  <a:pt x="3979862" y="0"/>
                </a:lnTo>
                <a:lnTo>
                  <a:pt x="3979862" y="2344229"/>
                </a:lnTo>
                <a:lnTo>
                  <a:pt x="0" y="23442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50391" y="1399032"/>
            <a:ext cx="3648456" cy="253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21208" y="1394459"/>
            <a:ext cx="8353044" cy="249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960620" y="1399031"/>
            <a:ext cx="3753612" cy="116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880" y="1441703"/>
            <a:ext cx="4091787" cy="2344229"/>
          </a:xfrm>
          <a:custGeom>
            <a:avLst/>
            <a:gdLst/>
            <a:ahLst/>
            <a:cxnLst/>
            <a:rect l="l" t="t" r="r" b="b"/>
            <a:pathLst>
              <a:path w="4091787" h="2344229">
                <a:moveTo>
                  <a:pt x="0" y="0"/>
                </a:moveTo>
                <a:lnTo>
                  <a:pt x="0" y="2344229"/>
                </a:lnTo>
                <a:lnTo>
                  <a:pt x="4091787" y="2344229"/>
                </a:lnTo>
                <a:lnTo>
                  <a:pt x="40917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880" y="1441703"/>
            <a:ext cx="4091787" cy="2344229"/>
          </a:xfrm>
          <a:custGeom>
            <a:avLst/>
            <a:gdLst/>
            <a:ahLst/>
            <a:cxnLst/>
            <a:rect l="l" t="t" r="r" b="b"/>
            <a:pathLst>
              <a:path w="4091787" h="2344229">
                <a:moveTo>
                  <a:pt x="0" y="0"/>
                </a:moveTo>
                <a:lnTo>
                  <a:pt x="4091787" y="0"/>
                </a:lnTo>
                <a:lnTo>
                  <a:pt x="4091787" y="2344229"/>
                </a:lnTo>
                <a:lnTo>
                  <a:pt x="0" y="23442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4755" y="180627"/>
            <a:ext cx="2223617" cy="962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du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  <a:p>
            <a:pPr marL="12700" marR="68580">
              <a:lnSpc>
                <a:spcPts val="3779"/>
              </a:lnSpc>
            </a:pP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9" b="1">
                <a:latin typeface="Arial"/>
                <a:cs typeface="Arial"/>
              </a:rPr>
              <a:t>SV)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3323" y="180627"/>
            <a:ext cx="240375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4771" y="180627"/>
            <a:ext cx="105963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9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7525" y="180627"/>
            <a:ext cx="1544675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9" b="1">
                <a:latin typeface="Arial"/>
                <a:cs typeface="Arial"/>
              </a:rPr>
              <a:t>(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1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0247" y="180627"/>
            <a:ext cx="550265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65" y="4138660"/>
            <a:ext cx="178562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277" y="4138660"/>
            <a:ext cx="1209526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er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4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978" y="4138660"/>
            <a:ext cx="5945938" cy="331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64">
                <a:latin typeface="Arial"/>
                <a:cs typeface="Arial"/>
              </a:rPr>
              <a:t> </a:t>
            </a:r>
            <a:r>
              <a:rPr dirty="0" smtClean="0" sz="2400" spc="-25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hno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og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(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H</a:t>
            </a:r>
            <a:r>
              <a:rPr dirty="0" smtClean="0" sz="2400" spc="-50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T)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R</a:t>
            </a:r>
            <a:r>
              <a:rPr dirty="0" smtClean="0" sz="2400" spc="-9">
                <a:latin typeface="Arial"/>
                <a:cs typeface="Arial"/>
              </a:rPr>
              <a:t>equ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re</a:t>
            </a:r>
            <a:r>
              <a:rPr dirty="0" smtClean="0" sz="2400" spc="44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en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14">
                <a:latin typeface="Arial"/>
                <a:cs typeface="Arial"/>
              </a:rPr>
              <a:t>f</a:t>
            </a:r>
            <a:r>
              <a:rPr dirty="0" smtClean="0" sz="2400" spc="-9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277" y="4504411"/>
            <a:ext cx="7477590" cy="1305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721">
              <a:lnSpc>
                <a:spcPts val="2565"/>
              </a:lnSpc>
              <a:spcBef>
                <a:spcPts val="128"/>
              </a:spcBef>
            </a:pPr>
            <a:r>
              <a:rPr dirty="0" smtClean="0" sz="2400" spc="14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ron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6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9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-9">
                <a:latin typeface="Arial"/>
                <a:cs typeface="Arial"/>
              </a:rPr>
              <a:t>ua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29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ea</a:t>
            </a:r>
            <a:r>
              <a:rPr dirty="0" smtClean="0" sz="2400" spc="19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ure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(</a:t>
            </a:r>
            <a:r>
              <a:rPr dirty="0" smtClean="0" sz="2400" spc="-14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-2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repor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 marL="236787" marR="40721">
              <a:lnSpc>
                <a:spcPct val="101725"/>
              </a:lnSpc>
              <a:spcBef>
                <a:spcPts val="410"/>
              </a:spcBef>
            </a:pPr>
            <a:r>
              <a:rPr dirty="0" smtClean="0" sz="2000" spc="0">
                <a:latin typeface="Calibri"/>
                <a:cs typeface="Calibri"/>
              </a:rPr>
              <a:t>‒</a:t>
            </a:r>
            <a:r>
              <a:rPr dirty="0" smtClean="0" sz="2000" spc="291">
                <a:latin typeface="Calibri"/>
                <a:cs typeface="Calibri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no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og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3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-5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36787">
              <a:lnSpc>
                <a:spcPts val="2410"/>
              </a:lnSpc>
              <a:spcBef>
                <a:spcPts val="120"/>
              </a:spcBef>
            </a:pPr>
            <a:r>
              <a:rPr dirty="0" smtClean="0" baseline="1365" sz="3000" spc="0">
                <a:latin typeface="Calibri"/>
                <a:cs typeface="Calibri"/>
              </a:rPr>
              <a:t>‒</a:t>
            </a:r>
            <a:r>
              <a:rPr dirty="0" smtClean="0" baseline="1365" sz="3000" spc="291">
                <a:latin typeface="Calibri"/>
                <a:cs typeface="Calibri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P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34">
                <a:latin typeface="Arial"/>
                <a:cs typeface="Arial"/>
              </a:rPr>
              <a:t>v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d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-11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m</a:t>
            </a:r>
            <a:r>
              <a:rPr dirty="0" smtClean="0" baseline="1449" sz="3000" spc="-4">
                <a:latin typeface="Arial"/>
                <a:cs typeface="Arial"/>
              </a:rPr>
              <a:t>u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0">
                <a:latin typeface="Arial"/>
                <a:cs typeface="Arial"/>
              </a:rPr>
              <a:t>t</a:t>
            </a:r>
            <a:r>
              <a:rPr dirty="0" smtClean="0" baseline="1449" sz="3000" spc="-64">
                <a:latin typeface="Arial"/>
                <a:cs typeface="Arial"/>
              </a:rPr>
              <a:t> 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14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ea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0">
                <a:latin typeface="Arial"/>
                <a:cs typeface="Arial"/>
              </a:rPr>
              <a:t>e</a:t>
            </a:r>
            <a:r>
              <a:rPr dirty="0" smtClean="0" baseline="1449" sz="3000" spc="-54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0">
                <a:latin typeface="Arial"/>
                <a:cs typeface="Arial"/>
              </a:rPr>
              <a:t>n</a:t>
            </a:r>
            <a:r>
              <a:rPr dirty="0" smtClean="0" baseline="1449" sz="3000" spc="-19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-50">
                <a:latin typeface="Arial"/>
                <a:cs typeface="Arial"/>
              </a:rPr>
              <a:t>l</a:t>
            </a:r>
            <a:r>
              <a:rPr dirty="0" smtClean="0" baseline="1449" sz="3000" spc="-4">
                <a:latin typeface="Arial"/>
                <a:cs typeface="Arial"/>
              </a:rPr>
              <a:t>e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9">
                <a:latin typeface="Arial"/>
                <a:cs typeface="Arial"/>
              </a:rPr>
              <a:t>r</a:t>
            </a:r>
            <a:r>
              <a:rPr dirty="0" smtClean="0" baseline="1449" sz="3000" spc="-4">
                <a:latin typeface="Arial"/>
                <a:cs typeface="Arial"/>
              </a:rPr>
              <a:t>o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-44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f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50">
                <a:latin typeface="Arial"/>
                <a:cs typeface="Arial"/>
              </a:rPr>
              <a:t>l</a:t>
            </a:r>
            <a:r>
              <a:rPr dirty="0" smtClean="0" baseline="1449" sz="3000" spc="0">
                <a:latin typeface="Arial"/>
                <a:cs typeface="Arial"/>
              </a:rPr>
              <a:t>e</a:t>
            </a:r>
            <a:r>
              <a:rPr dirty="0" smtClean="0" baseline="1449" sz="3000" spc="20">
                <a:latin typeface="Arial"/>
                <a:cs typeface="Arial"/>
              </a:rPr>
              <a:t> </a:t>
            </a:r>
            <a:r>
              <a:rPr dirty="0" smtClean="0" baseline="1449" sz="3000" spc="-4">
                <a:latin typeface="Arial"/>
                <a:cs typeface="Arial"/>
              </a:rPr>
              <a:t>u</a:t>
            </a:r>
            <a:r>
              <a:rPr dirty="0" smtClean="0" baseline="1449" sz="3000" spc="0">
                <a:latin typeface="Arial"/>
                <a:cs typeface="Arial"/>
              </a:rPr>
              <a:t>s</a:t>
            </a:r>
            <a:r>
              <a:rPr dirty="0" smtClean="0" baseline="1449" sz="3000" spc="19">
                <a:latin typeface="Arial"/>
                <a:cs typeface="Arial"/>
              </a:rPr>
              <a:t>i</a:t>
            </a:r>
            <a:r>
              <a:rPr dirty="0" smtClean="0" baseline="1449" sz="3000" spc="-4">
                <a:latin typeface="Arial"/>
                <a:cs typeface="Arial"/>
              </a:rPr>
              <a:t>n</a:t>
            </a:r>
            <a:r>
              <a:rPr dirty="0" smtClean="0" baseline="1449" sz="3000" spc="0">
                <a:latin typeface="Arial"/>
                <a:cs typeface="Arial"/>
              </a:rPr>
              <a:t>g</a:t>
            </a:r>
            <a:r>
              <a:rPr dirty="0" smtClean="0" baseline="1449" sz="3000" spc="-54">
                <a:latin typeface="Arial"/>
                <a:cs typeface="Arial"/>
              </a:rPr>
              <a:t> </a:t>
            </a:r>
            <a:r>
              <a:rPr dirty="0" smtClean="0" baseline="1449" sz="3000" spc="-14">
                <a:latin typeface="Arial"/>
                <a:cs typeface="Arial"/>
              </a:rPr>
              <a:t>C</a:t>
            </a:r>
            <a:r>
              <a:rPr dirty="0" smtClean="0" baseline="1449" sz="3000" spc="-14">
                <a:latin typeface="Arial"/>
                <a:cs typeface="Arial"/>
              </a:rPr>
              <a:t>E</a:t>
            </a:r>
            <a:r>
              <a:rPr dirty="0" smtClean="0" baseline="1449" sz="3000" spc="-14">
                <a:latin typeface="Arial"/>
                <a:cs typeface="Arial"/>
              </a:rPr>
              <a:t>H</a:t>
            </a:r>
            <a:r>
              <a:rPr dirty="0" smtClean="0" baseline="1449" sz="3000" spc="-50">
                <a:latin typeface="Arial"/>
                <a:cs typeface="Arial"/>
              </a:rPr>
              <a:t>R</a:t>
            </a:r>
            <a:r>
              <a:rPr dirty="0" smtClean="0" baseline="1449" sz="3000" spc="0">
                <a:latin typeface="Arial"/>
                <a:cs typeface="Arial"/>
              </a:rPr>
              <a:t>T</a:t>
            </a:r>
            <a:r>
              <a:rPr dirty="0" smtClean="0" baseline="1449" sz="3000" spc="-19">
                <a:latin typeface="Arial"/>
                <a:cs typeface="Arial"/>
              </a:rPr>
              <a:t> </a:t>
            </a:r>
            <a:r>
              <a:rPr dirty="0" smtClean="0" baseline="1449" sz="3000" spc="14">
                <a:latin typeface="Arial"/>
                <a:cs typeface="Arial"/>
              </a:rPr>
              <a:t>t</a:t>
            </a:r>
            <a:r>
              <a:rPr dirty="0" smtClean="0" baseline="1449" sz="3000" spc="-4">
                <a:latin typeface="Arial"/>
                <a:cs typeface="Arial"/>
              </a:rPr>
              <a:t>h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0">
                <a:latin typeface="Arial"/>
                <a:cs typeface="Arial"/>
              </a:rPr>
              <a:t>t</a:t>
            </a:r>
            <a:r>
              <a:rPr dirty="0" smtClean="0" baseline="1449" sz="3000" spc="-23">
                <a:latin typeface="Arial"/>
                <a:cs typeface="Arial"/>
              </a:rPr>
              <a:t> </a:t>
            </a:r>
            <a:r>
              <a:rPr dirty="0" smtClean="0" baseline="1449" sz="3000" spc="0">
                <a:latin typeface="Arial"/>
                <a:cs typeface="Arial"/>
              </a:rPr>
              <a:t>c</a:t>
            </a:r>
            <a:r>
              <a:rPr dirty="0" smtClean="0" baseline="1449" sz="3000" spc="-4">
                <a:latin typeface="Arial"/>
                <a:cs typeface="Arial"/>
              </a:rPr>
              <a:t>a</a:t>
            </a:r>
            <a:r>
              <a:rPr dirty="0" smtClean="0" baseline="1449" sz="3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460815" marR="40721">
              <a:lnSpc>
                <a:spcPts val="2265"/>
              </a:lnSpc>
            </a:pPr>
            <a:r>
              <a:rPr dirty="0" smtClean="0" baseline="-1449" sz="3000" spc="-4">
                <a:latin typeface="Arial"/>
                <a:cs typeface="Arial"/>
              </a:rPr>
              <a:t>a</a:t>
            </a:r>
            <a:r>
              <a:rPr dirty="0" smtClean="0" baseline="-1449" sz="3000" spc="0">
                <a:latin typeface="Arial"/>
                <a:cs typeface="Arial"/>
              </a:rPr>
              <a:t>cc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-4">
                <a:latin typeface="Arial"/>
                <a:cs typeface="Arial"/>
              </a:rPr>
              <a:t>p</a:t>
            </a:r>
            <a:r>
              <a:rPr dirty="0" smtClean="0" baseline="-1449" sz="3000" spc="14">
                <a:latin typeface="Arial"/>
                <a:cs typeface="Arial"/>
              </a:rPr>
              <a:t>t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0">
                <a:latin typeface="Arial"/>
                <a:cs typeface="Arial"/>
              </a:rPr>
              <a:t>d</a:t>
            </a:r>
            <a:r>
              <a:rPr dirty="0" smtClean="0" baseline="-1449" sz="3000" spc="-49">
                <a:latin typeface="Arial"/>
                <a:cs typeface="Arial"/>
              </a:rPr>
              <a:t> </a:t>
            </a:r>
            <a:r>
              <a:rPr dirty="0" smtClean="0" baseline="-1449" sz="3000" spc="-4">
                <a:latin typeface="Arial"/>
                <a:cs typeface="Arial"/>
              </a:rPr>
              <a:t>b</a:t>
            </a:r>
            <a:r>
              <a:rPr dirty="0" smtClean="0" baseline="-1449" sz="3000" spc="0">
                <a:latin typeface="Arial"/>
                <a:cs typeface="Arial"/>
              </a:rPr>
              <a:t>y</a:t>
            </a:r>
            <a:r>
              <a:rPr dirty="0" smtClean="0" baseline="-1449" sz="3000" spc="-14">
                <a:latin typeface="Arial"/>
                <a:cs typeface="Arial"/>
              </a:rPr>
              <a:t> </a:t>
            </a:r>
            <a:r>
              <a:rPr dirty="0" smtClean="0" baseline="-1449" sz="3000" spc="-14">
                <a:latin typeface="Arial"/>
                <a:cs typeface="Arial"/>
              </a:rPr>
              <a:t>C</a:t>
            </a:r>
            <a:r>
              <a:rPr dirty="0" smtClean="0" baseline="-1449" sz="3000" spc="9">
                <a:latin typeface="Arial"/>
                <a:cs typeface="Arial"/>
              </a:rPr>
              <a:t>M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-59">
                <a:latin typeface="Arial"/>
                <a:cs typeface="Arial"/>
              </a:rPr>
              <a:t> </a:t>
            </a:r>
            <a:r>
              <a:rPr dirty="0" smtClean="0" baseline="-1449" sz="3000" spc="14">
                <a:latin typeface="Arial"/>
                <a:cs typeface="Arial"/>
              </a:rPr>
              <a:t>f</a:t>
            </a:r>
            <a:r>
              <a:rPr dirty="0" smtClean="0" baseline="-1449" sz="3000" spc="-4">
                <a:latin typeface="Arial"/>
                <a:cs typeface="Arial"/>
              </a:rPr>
              <a:t>o</a:t>
            </a:r>
            <a:r>
              <a:rPr dirty="0" smtClean="0" baseline="-1449" sz="3000" spc="0">
                <a:latin typeface="Arial"/>
                <a:cs typeface="Arial"/>
              </a:rPr>
              <a:t>r</a:t>
            </a:r>
            <a:r>
              <a:rPr dirty="0" smtClean="0" baseline="-1449" sz="3000" spc="-29">
                <a:latin typeface="Arial"/>
                <a:cs typeface="Arial"/>
              </a:rPr>
              <a:t> </a:t>
            </a:r>
            <a:r>
              <a:rPr dirty="0" smtClean="0" baseline="-1449" sz="3000" spc="9">
                <a:latin typeface="Arial"/>
                <a:cs typeface="Arial"/>
              </a:rPr>
              <a:t>r</a:t>
            </a:r>
            <a:r>
              <a:rPr dirty="0" smtClean="0" baseline="-1449" sz="3000" spc="-4">
                <a:latin typeface="Arial"/>
                <a:cs typeface="Arial"/>
              </a:rPr>
              <a:t>e</a:t>
            </a:r>
            <a:r>
              <a:rPr dirty="0" smtClean="0" baseline="-1449" sz="3000" spc="-4">
                <a:latin typeface="Arial"/>
                <a:cs typeface="Arial"/>
              </a:rPr>
              <a:t>p</a:t>
            </a:r>
            <a:r>
              <a:rPr dirty="0" smtClean="0" baseline="-1449" sz="3000" spc="-4">
                <a:latin typeface="Arial"/>
                <a:cs typeface="Arial"/>
              </a:rPr>
              <a:t>o</a:t>
            </a:r>
            <a:r>
              <a:rPr dirty="0" smtClean="0" baseline="-1449" sz="3000" spc="14">
                <a:latin typeface="Arial"/>
                <a:cs typeface="Arial"/>
              </a:rPr>
              <a:t>r</a:t>
            </a:r>
            <a:r>
              <a:rPr dirty="0" smtClean="0" baseline="-1449" sz="3000" spc="14">
                <a:latin typeface="Arial"/>
                <a:cs typeface="Arial"/>
              </a:rPr>
              <a:t>t</a:t>
            </a:r>
            <a:r>
              <a:rPr dirty="0" smtClean="0" baseline="-1449" sz="3000" spc="19">
                <a:latin typeface="Arial"/>
                <a:cs typeface="Arial"/>
              </a:rPr>
              <a:t>i</a:t>
            </a:r>
            <a:r>
              <a:rPr dirty="0" smtClean="0" baseline="-1449" sz="3000" spc="-4">
                <a:latin typeface="Arial"/>
                <a:cs typeface="Arial"/>
              </a:rPr>
              <a:t>n</a:t>
            </a:r>
            <a:r>
              <a:rPr dirty="0" smtClean="0" baseline="-1449" sz="3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3569" y="5226292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9476" y="6452990"/>
            <a:ext cx="310619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5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318" y="1441703"/>
            <a:ext cx="3979862" cy="23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81880" y="1441703"/>
            <a:ext cx="4091787" cy="23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457194" marR="317701">
              <a:lnSpc>
                <a:spcPct val="100041"/>
              </a:lnSpc>
            </a:pPr>
            <a:r>
              <a:rPr dirty="0" smtClean="0" sz="1800" spc="-4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epo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2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l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st</a:t>
            </a:r>
            <a:r>
              <a:rPr dirty="0" smtClean="0" sz="1800" spc="-6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59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ea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4">
                <a:latin typeface="Arial"/>
                <a:cs typeface="Arial"/>
              </a:rPr>
              <a:t>u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for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the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59">
                <a:latin typeface="Arial"/>
                <a:cs typeface="Arial"/>
              </a:rPr>
              <a:t> 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2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M</a:t>
            </a:r>
            <a:r>
              <a:rPr dirty="0" smtClean="0" sz="1800" spc="4">
                <a:latin typeface="Arial"/>
                <a:cs typeface="Arial"/>
              </a:rPr>
              <a:t>ed</a:t>
            </a:r>
            <a:r>
              <a:rPr dirty="0" smtClean="0" sz="1800" spc="3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pat</a:t>
            </a:r>
            <a:r>
              <a:rPr dirty="0" smtClean="0" sz="1800" spc="29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ent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7597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197864" y="1147572"/>
            <a:ext cx="3236976" cy="153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147" y="1078179"/>
            <a:ext cx="3662235" cy="1563776"/>
          </a:xfrm>
          <a:custGeom>
            <a:avLst/>
            <a:gdLst/>
            <a:ahLst/>
            <a:cxnLst/>
            <a:rect l="l" t="t" r="r" b="b"/>
            <a:pathLst>
              <a:path w="3662235" h="1563776">
                <a:moveTo>
                  <a:pt x="0" y="0"/>
                </a:moveTo>
                <a:lnTo>
                  <a:pt x="0" y="1563776"/>
                </a:lnTo>
                <a:lnTo>
                  <a:pt x="3662235" y="1563776"/>
                </a:lnTo>
                <a:lnTo>
                  <a:pt x="3662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903147" y="1078179"/>
            <a:ext cx="3662235" cy="1563776"/>
          </a:xfrm>
          <a:custGeom>
            <a:avLst/>
            <a:gdLst/>
            <a:ahLst/>
            <a:cxnLst/>
            <a:rect l="l" t="t" r="r" b="b"/>
            <a:pathLst>
              <a:path w="3662235" h="1563776">
                <a:moveTo>
                  <a:pt x="0" y="0"/>
                </a:moveTo>
                <a:lnTo>
                  <a:pt x="3662235" y="0"/>
                </a:lnTo>
                <a:lnTo>
                  <a:pt x="3662235" y="1563776"/>
                </a:lnTo>
                <a:lnTo>
                  <a:pt x="0" y="15637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54964" y="1033272"/>
            <a:ext cx="7639812" cy="1709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727651" y="1078179"/>
            <a:ext cx="3666744" cy="1563776"/>
          </a:xfrm>
          <a:custGeom>
            <a:avLst/>
            <a:gdLst/>
            <a:ahLst/>
            <a:cxnLst/>
            <a:rect l="l" t="t" r="r" b="b"/>
            <a:pathLst>
              <a:path w="3666744" h="1563776">
                <a:moveTo>
                  <a:pt x="0" y="0"/>
                </a:moveTo>
                <a:lnTo>
                  <a:pt x="0" y="1563776"/>
                </a:lnTo>
                <a:lnTo>
                  <a:pt x="3666744" y="1563776"/>
                </a:lnTo>
                <a:lnTo>
                  <a:pt x="3666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727651" y="1078179"/>
            <a:ext cx="3666744" cy="1563776"/>
          </a:xfrm>
          <a:custGeom>
            <a:avLst/>
            <a:gdLst/>
            <a:ahLst/>
            <a:cxnLst/>
            <a:rect l="l" t="t" r="r" b="b"/>
            <a:pathLst>
              <a:path w="3666744" h="1563776">
                <a:moveTo>
                  <a:pt x="0" y="0"/>
                </a:moveTo>
                <a:lnTo>
                  <a:pt x="3666744" y="0"/>
                </a:lnTo>
                <a:lnTo>
                  <a:pt x="3666744" y="1563776"/>
                </a:lnTo>
                <a:lnTo>
                  <a:pt x="0" y="15637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829562" y="5907036"/>
            <a:ext cx="1314437" cy="369341"/>
          </a:xfrm>
          <a:custGeom>
            <a:avLst/>
            <a:gdLst/>
            <a:ahLst/>
            <a:cxnLst/>
            <a:rect l="l" t="t" r="r" b="b"/>
            <a:pathLst>
              <a:path w="1314437" h="369341">
                <a:moveTo>
                  <a:pt x="0" y="369341"/>
                </a:moveTo>
                <a:lnTo>
                  <a:pt x="1314437" y="369341"/>
                </a:lnTo>
                <a:lnTo>
                  <a:pt x="1314437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755" y="178357"/>
            <a:ext cx="2223617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nd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59" b="1">
                <a:latin typeface="Arial"/>
                <a:cs typeface="Arial"/>
              </a:rPr>
              <a:t>v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du</a:t>
            </a:r>
            <a:r>
              <a:rPr dirty="0" smtClean="0" sz="3600" spc="1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3323" y="178357"/>
            <a:ext cx="240375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" b="1">
                <a:latin typeface="Arial"/>
                <a:cs typeface="Arial"/>
              </a:rPr>
              <a:t>R</a:t>
            </a:r>
            <a:r>
              <a:rPr dirty="0" smtClean="0" sz="3600" spc="14" b="1">
                <a:latin typeface="Arial"/>
                <a:cs typeface="Arial"/>
              </a:rPr>
              <a:t>e</a:t>
            </a:r>
            <a:r>
              <a:rPr dirty="0" smtClean="0" sz="3600" spc="-4" b="1">
                <a:latin typeface="Arial"/>
                <a:cs typeface="Arial"/>
              </a:rPr>
              <a:t>po</a:t>
            </a:r>
            <a:r>
              <a:rPr dirty="0" smtClean="0" sz="3600" spc="4" b="1">
                <a:latin typeface="Arial"/>
                <a:cs typeface="Arial"/>
              </a:rPr>
              <a:t>r</a:t>
            </a:r>
            <a:r>
              <a:rPr dirty="0" smtClean="0" sz="3600" spc="-9" b="1">
                <a:latin typeface="Arial"/>
                <a:cs typeface="Arial"/>
              </a:rPr>
              <a:t>t</a:t>
            </a:r>
            <a:r>
              <a:rPr dirty="0" smtClean="0" sz="3600" spc="4" b="1">
                <a:latin typeface="Arial"/>
                <a:cs typeface="Arial"/>
              </a:rPr>
              <a:t>i</a:t>
            </a:r>
            <a:r>
              <a:rPr dirty="0" smtClean="0" sz="3600" spc="-4" b="1">
                <a:latin typeface="Arial"/>
                <a:cs typeface="Arial"/>
              </a:rPr>
              <a:t>ng: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4771" y="178357"/>
            <a:ext cx="1439108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 b="1">
                <a:latin typeface="Arial"/>
                <a:cs typeface="Arial"/>
              </a:rPr>
              <a:t>Q</a:t>
            </a:r>
            <a:r>
              <a:rPr dirty="0" smtClean="0" sz="3600" spc="-4" b="1">
                <a:latin typeface="Arial"/>
                <a:cs typeface="Arial"/>
              </a:rPr>
              <a:t>C</a:t>
            </a:r>
            <a:r>
              <a:rPr dirty="0" smtClean="0" sz="3600" spc="-4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867" y="2979415"/>
            <a:ext cx="153415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140" y="2979415"/>
            <a:ext cx="6652737" cy="949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99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4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ou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8404">
              <a:lnSpc>
                <a:spcPct val="95825"/>
              </a:lnSpc>
              <a:spcBef>
                <a:spcPts val="2"/>
              </a:spcBef>
            </a:pP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688148" marR="3434979" algn="ctr">
              <a:lnSpc>
                <a:spcPct val="95825"/>
              </a:lnSpc>
              <a:spcBef>
                <a:spcPts val="95"/>
              </a:spcBef>
            </a:pPr>
            <a:r>
              <a:rPr dirty="0" smtClean="0" sz="2400" spc="-4" b="1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94" y="4259465"/>
            <a:ext cx="153416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067" y="4259465"/>
            <a:ext cx="7124172" cy="1195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5"/>
              </a:lnSpc>
              <a:spcBef>
                <a:spcPts val="107"/>
              </a:spcBef>
            </a:pPr>
            <a:r>
              <a:rPr dirty="0" smtClean="0" sz="2000" spc="-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no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34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ab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po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4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9754"/>
              </a:lnSpc>
              <a:spcBef>
                <a:spcPts val="2"/>
              </a:spcBef>
            </a:pP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-50">
                <a:latin typeface="Arial"/>
                <a:cs typeface="Arial"/>
              </a:rPr>
              <a:t>l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x</a:t>
            </a:r>
            <a:r>
              <a:rPr dirty="0" smtClean="0" sz="2000" spc="-4">
                <a:latin typeface="Arial"/>
                <a:cs typeface="Arial"/>
              </a:rPr>
              <a:t>pe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34">
                <a:latin typeface="Arial"/>
                <a:cs typeface="Arial"/>
              </a:rPr>
              <a:t>y</a:t>
            </a:r>
            <a:r>
              <a:rPr dirty="0" smtClean="0" sz="2000" spc="14">
                <a:latin typeface="Arial"/>
                <a:cs typeface="Arial"/>
              </a:rPr>
              <a:t>/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25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-25">
                <a:latin typeface="Arial"/>
                <a:cs typeface="Arial"/>
              </a:rPr>
              <a:t>r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02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pa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19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14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81" y="5980636"/>
            <a:ext cx="1070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 u="heavy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14" u="heavy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sz="1800" spc="4" u="heavy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sz="1800" spc="-59" u="heavy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 smtClean="0" sz="1800" spc="0" u="heavy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05" y="6453001"/>
            <a:ext cx="347897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147" y="1078179"/>
            <a:ext cx="3662235" cy="1563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457194" marR="376642">
              <a:lnSpc>
                <a:spcPts val="1782"/>
              </a:lnSpc>
            </a:pPr>
            <a:r>
              <a:rPr dirty="0" smtClean="0" sz="1550" spc="0">
                <a:latin typeface="Arial"/>
                <a:cs typeface="Arial"/>
              </a:rPr>
              <a:t>9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45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(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58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5">
                <a:latin typeface="Arial"/>
                <a:cs typeface="Arial"/>
              </a:rPr>
              <a:t>u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-15">
                <a:latin typeface="Arial"/>
                <a:cs typeface="Arial"/>
              </a:rPr>
              <a:t>es</a:t>
            </a:r>
            <a:r>
              <a:rPr dirty="0" smtClean="0" sz="1550" spc="-15">
                <a:latin typeface="Arial"/>
                <a:cs typeface="Arial"/>
              </a:rPr>
              <a:t> </a:t>
            </a:r>
            <a:endParaRPr sz="1550">
              <a:latin typeface="Arial"/>
              <a:cs typeface="Arial"/>
            </a:endParaRPr>
          </a:p>
          <a:p>
            <a:pPr marL="457194" marR="376642">
              <a:lnSpc>
                <a:spcPts val="1782"/>
              </a:lnSpc>
              <a:spcBef>
                <a:spcPts val="144"/>
              </a:spcBef>
            </a:pPr>
            <a:r>
              <a:rPr dirty="0" smtClean="0" sz="1550" spc="-14">
                <a:latin typeface="Arial"/>
                <a:cs typeface="Arial"/>
              </a:rPr>
              <a:t>and</a:t>
            </a:r>
            <a:r>
              <a:rPr dirty="0" smtClean="0" sz="1550" spc="-9">
                <a:latin typeface="Arial"/>
                <a:cs typeface="Arial"/>
              </a:rPr>
              <a:t>/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24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non</a:t>
            </a:r>
            <a:r>
              <a:rPr dirty="0" smtClean="0" sz="1550" spc="14">
                <a:latin typeface="Arial"/>
                <a:cs typeface="Arial"/>
              </a:rPr>
              <a:t>-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284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5">
                <a:latin typeface="Arial"/>
                <a:cs typeface="Arial"/>
              </a:rPr>
              <a:t>u</a:t>
            </a:r>
            <a:r>
              <a:rPr dirty="0" smtClean="0" sz="1550" spc="15">
                <a:latin typeface="Arial"/>
                <a:cs typeface="Arial"/>
              </a:rPr>
              <a:t>r</a:t>
            </a:r>
            <a:r>
              <a:rPr dirty="0" smtClean="0" sz="1550" spc="-15">
                <a:latin typeface="Arial"/>
                <a:cs typeface="Arial"/>
              </a:rPr>
              <a:t>e</a:t>
            </a:r>
            <a:r>
              <a:rPr dirty="0" smtClean="0" sz="1550" spc="0">
                <a:latin typeface="Arial"/>
                <a:cs typeface="Arial"/>
              </a:rPr>
              <a:t>s)</a:t>
            </a:r>
            <a:r>
              <a:rPr dirty="0" smtClean="0" sz="1550" spc="0">
                <a:latin typeface="Arial"/>
                <a:cs typeface="Arial"/>
              </a:rPr>
              <a:t> </a:t>
            </a:r>
            <a:endParaRPr sz="1550">
              <a:latin typeface="Arial"/>
              <a:cs typeface="Arial"/>
            </a:endParaRPr>
          </a:p>
          <a:p>
            <a:pPr marL="457194" marR="376642">
              <a:lnSpc>
                <a:spcPts val="1782"/>
              </a:lnSpc>
              <a:spcBef>
                <a:spcPts val="144"/>
              </a:spcBef>
            </a:pP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19">
                <a:latin typeface="Arial"/>
                <a:cs typeface="Arial"/>
              </a:rPr>
              <a:t>b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42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21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unde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204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 </a:t>
            </a:r>
            <a:endParaRPr sz="1550">
              <a:latin typeface="Arial"/>
              <a:cs typeface="Arial"/>
            </a:endParaRPr>
          </a:p>
          <a:p>
            <a:pPr marL="457194" marR="376642">
              <a:lnSpc>
                <a:spcPts val="1782"/>
              </a:lnSpc>
              <a:spcBef>
                <a:spcPts val="144"/>
              </a:spcBef>
            </a:pPr>
            <a:r>
              <a:rPr dirty="0" smtClean="0" sz="1550" spc="-9">
                <a:latin typeface="Arial"/>
                <a:cs typeface="Arial"/>
              </a:rPr>
              <a:t>Q</a:t>
            </a:r>
            <a:r>
              <a:rPr dirty="0" smtClean="0" sz="1550" spc="9">
                <a:latin typeface="Arial"/>
                <a:cs typeface="Arial"/>
              </a:rPr>
              <a:t>C</a:t>
            </a:r>
            <a:r>
              <a:rPr dirty="0" smtClean="0" sz="1550" spc="9">
                <a:latin typeface="Arial"/>
                <a:cs typeface="Arial"/>
              </a:rPr>
              <a:t>D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136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c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34">
                <a:latin typeface="Arial"/>
                <a:cs typeface="Arial"/>
              </a:rPr>
              <a:t>v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n</a:t>
            </a:r>
            <a:r>
              <a:rPr dirty="0" smtClean="0" sz="1550" spc="0">
                <a:latin typeface="Arial"/>
                <a:cs typeface="Arial"/>
              </a:rPr>
              <a:t>g</a:t>
            </a:r>
            <a:r>
              <a:rPr dirty="0" smtClean="0" sz="1550" spc="17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r>
              <a:rPr dirty="0" smtClean="0" sz="1550" spc="130">
                <a:latin typeface="Arial"/>
                <a:cs typeface="Arial"/>
              </a:rPr>
              <a:t> </a:t>
            </a:r>
            <a:r>
              <a:rPr dirty="0" smtClean="0" sz="1550" spc="0">
                <a:latin typeface="Arial"/>
                <a:cs typeface="Arial"/>
              </a:rPr>
              <a:t>3</a:t>
            </a:r>
            <a:r>
              <a:rPr dirty="0" smtClean="0" sz="1550" spc="37">
                <a:latin typeface="Arial"/>
                <a:cs typeface="Arial"/>
              </a:rPr>
              <a:t> </a:t>
            </a:r>
            <a:r>
              <a:rPr dirty="0" smtClean="0" sz="1550" spc="10">
                <a:latin typeface="Arial"/>
                <a:cs typeface="Arial"/>
              </a:rPr>
              <a:t>N</a:t>
            </a:r>
            <a:r>
              <a:rPr dirty="0" smtClean="0" sz="1550" spc="-10">
                <a:latin typeface="Arial"/>
                <a:cs typeface="Arial"/>
              </a:rPr>
              <a:t>Q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0">
                <a:latin typeface="Arial"/>
                <a:cs typeface="Arial"/>
              </a:rPr>
              <a:t> </a:t>
            </a:r>
            <a:endParaRPr sz="1550">
              <a:latin typeface="Arial"/>
              <a:cs typeface="Arial"/>
            </a:endParaRPr>
          </a:p>
          <a:p>
            <a:pPr marL="457194" marR="376642">
              <a:lnSpc>
                <a:spcPts val="1782"/>
              </a:lnSpc>
              <a:spcBef>
                <a:spcPts val="144"/>
              </a:spcBef>
            </a:pPr>
            <a:r>
              <a:rPr dirty="0" smtClean="0" sz="1550" spc="-15">
                <a:latin typeface="Arial"/>
                <a:cs typeface="Arial"/>
              </a:rPr>
              <a:t>do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5">
                <a:latin typeface="Arial"/>
                <a:cs typeface="Arial"/>
              </a:rPr>
              <a:t>a</a:t>
            </a:r>
            <a:r>
              <a:rPr dirty="0" smtClean="0" sz="1550" spc="10">
                <a:latin typeface="Arial"/>
                <a:cs typeface="Arial"/>
              </a:rPr>
              <a:t>i</a:t>
            </a:r>
            <a:r>
              <a:rPr dirty="0" smtClean="0" sz="1550" spc="-15">
                <a:latin typeface="Arial"/>
                <a:cs typeface="Arial"/>
              </a:rPr>
              <a:t>ns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7651" y="1078179"/>
            <a:ext cx="3666744" cy="1563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1"/>
              </a:spcBef>
            </a:pPr>
            <a:endParaRPr sz="1200"/>
          </a:p>
          <a:p>
            <a:pPr marL="457297">
              <a:lnSpc>
                <a:spcPct val="95825"/>
              </a:lnSpc>
            </a:pPr>
            <a:r>
              <a:rPr dirty="0" smtClean="0" sz="1550" spc="-29" b="1">
                <a:latin typeface="Arial"/>
                <a:cs typeface="Arial"/>
              </a:rPr>
              <a:t>A</a:t>
            </a:r>
            <a:r>
              <a:rPr dirty="0" smtClean="0" sz="1550" spc="9" b="1">
                <a:latin typeface="Arial"/>
                <a:cs typeface="Arial"/>
              </a:rPr>
              <a:t>N</a:t>
            </a:r>
            <a:r>
              <a:rPr dirty="0" smtClean="0" sz="1550" spc="0" b="1">
                <a:latin typeface="Arial"/>
                <a:cs typeface="Arial"/>
              </a:rPr>
              <a:t>D</a:t>
            </a:r>
            <a:r>
              <a:rPr dirty="0" smtClean="0" sz="1550" spc="112" b="1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ch</a:t>
            </a:r>
            <a:r>
              <a:rPr dirty="0" smtClean="0" sz="1550" spc="162">
                <a:latin typeface="Arial"/>
                <a:cs typeface="Arial"/>
              </a:rPr>
              <a:t> </a:t>
            </a:r>
            <a:r>
              <a:rPr dirty="0" smtClean="0" sz="1550" spc="50">
                <a:latin typeface="Arial"/>
                <a:cs typeface="Arial"/>
              </a:rPr>
              <a:t>m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-14">
                <a:latin typeface="Arial"/>
                <a:cs typeface="Arial"/>
              </a:rPr>
              <a:t>u</a:t>
            </a:r>
            <a:r>
              <a:rPr dirty="0" smtClean="0" sz="1550" spc="14">
                <a:latin typeface="Arial"/>
                <a:cs typeface="Arial"/>
              </a:rPr>
              <a:t>r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175">
                <a:latin typeface="Arial"/>
                <a:cs typeface="Arial"/>
              </a:rPr>
              <a:t> </a:t>
            </a:r>
            <a:r>
              <a:rPr dirty="0" smtClean="0" sz="1550" spc="29">
                <a:latin typeface="Arial"/>
                <a:cs typeface="Arial"/>
              </a:rPr>
              <a:t>f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r</a:t>
            </a:r>
            <a:r>
              <a:rPr dirty="0" smtClean="0" sz="1550" spc="86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0">
                <a:latin typeface="Arial"/>
                <a:cs typeface="Arial"/>
              </a:rPr>
              <a:t>t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9">
                <a:latin typeface="Arial"/>
                <a:cs typeface="Arial"/>
              </a:rPr>
              <a:t>l</a:t>
            </a:r>
            <a:r>
              <a:rPr dirty="0" smtClean="0" sz="1550" spc="-14">
                <a:latin typeface="Arial"/>
                <a:cs typeface="Arial"/>
              </a:rPr>
              <a:t>ea</a:t>
            </a:r>
            <a:r>
              <a:rPr dirty="0" smtClean="0" sz="1550" spc="0">
                <a:latin typeface="Arial"/>
                <a:cs typeface="Arial"/>
              </a:rPr>
              <a:t>st</a:t>
            </a:r>
            <a:endParaRPr sz="1550">
              <a:latin typeface="Arial"/>
              <a:cs typeface="Arial"/>
            </a:endParaRPr>
          </a:p>
          <a:p>
            <a:pPr marL="457096">
              <a:lnSpc>
                <a:spcPct val="95825"/>
              </a:lnSpc>
              <a:spcBef>
                <a:spcPts val="125"/>
              </a:spcBef>
            </a:pPr>
            <a:r>
              <a:rPr dirty="0" smtClean="0" sz="1550" spc="-14">
                <a:latin typeface="Arial"/>
                <a:cs typeface="Arial"/>
              </a:rPr>
              <a:t>50</a:t>
            </a:r>
            <a:r>
              <a:rPr dirty="0" smtClean="0" sz="1550" spc="0">
                <a:latin typeface="Arial"/>
                <a:cs typeface="Arial"/>
              </a:rPr>
              <a:t>%</a:t>
            </a:r>
            <a:r>
              <a:rPr dirty="0" smtClean="0" sz="1550" spc="131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o</a:t>
            </a:r>
            <a:r>
              <a:rPr dirty="0" smtClean="0" sz="1550" spc="0">
                <a:latin typeface="Arial"/>
                <a:cs typeface="Arial"/>
              </a:rPr>
              <a:t>f</a:t>
            </a:r>
            <a:r>
              <a:rPr dirty="0" smtClean="0" sz="1550" spc="90">
                <a:latin typeface="Arial"/>
                <a:cs typeface="Arial"/>
              </a:rPr>
              <a:t> 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-14">
                <a:latin typeface="Arial"/>
                <a:cs typeface="Arial"/>
              </a:rPr>
              <a:t>h</a:t>
            </a:r>
            <a:r>
              <a:rPr dirty="0" smtClean="0" sz="1550" spc="0">
                <a:latin typeface="Arial"/>
                <a:cs typeface="Arial"/>
              </a:rPr>
              <a:t>e</a:t>
            </a:r>
            <a:r>
              <a:rPr dirty="0" smtClean="0" sz="1550" spc="97">
                <a:latin typeface="Arial"/>
                <a:cs typeface="Arial"/>
              </a:rPr>
              <a:t> </a:t>
            </a:r>
            <a:r>
              <a:rPr dirty="0" smtClean="0" sz="1550" spc="-14">
                <a:latin typeface="Arial"/>
                <a:cs typeface="Arial"/>
              </a:rPr>
              <a:t>E</a:t>
            </a:r>
            <a:r>
              <a:rPr dirty="0" smtClean="0" sz="1550" spc="-14">
                <a:latin typeface="Arial"/>
                <a:cs typeface="Arial"/>
              </a:rPr>
              <a:t>P</a:t>
            </a:r>
            <a:r>
              <a:rPr dirty="0" smtClean="0" sz="1550" spc="-29">
                <a:latin typeface="Arial"/>
                <a:cs typeface="Arial"/>
              </a:rPr>
              <a:t>’</a:t>
            </a:r>
            <a:r>
              <a:rPr dirty="0" smtClean="0" sz="1550" spc="0">
                <a:latin typeface="Arial"/>
                <a:cs typeface="Arial"/>
              </a:rPr>
              <a:t>s</a:t>
            </a:r>
            <a:r>
              <a:rPr dirty="0" smtClean="0" sz="1550" spc="138">
                <a:latin typeface="Arial"/>
                <a:cs typeface="Arial"/>
              </a:rPr>
              <a:t> </a:t>
            </a:r>
            <a:r>
              <a:rPr dirty="0" smtClean="0" sz="1550" spc="19">
                <a:latin typeface="Arial"/>
                <a:cs typeface="Arial"/>
              </a:rPr>
              <a:t>p</a:t>
            </a:r>
            <a:r>
              <a:rPr dirty="0" smtClean="0" sz="1550" spc="-14">
                <a:latin typeface="Arial"/>
                <a:cs typeface="Arial"/>
              </a:rPr>
              <a:t>a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9">
                <a:latin typeface="Arial"/>
                <a:cs typeface="Arial"/>
              </a:rPr>
              <a:t>i</a:t>
            </a:r>
            <a:r>
              <a:rPr dirty="0" smtClean="0" sz="1550" spc="-14">
                <a:latin typeface="Arial"/>
                <a:cs typeface="Arial"/>
              </a:rPr>
              <a:t>en</a:t>
            </a:r>
            <a:r>
              <a:rPr dirty="0" smtClean="0" sz="1550" spc="-9">
                <a:latin typeface="Arial"/>
                <a:cs typeface="Arial"/>
              </a:rPr>
              <a:t>t</a:t>
            </a:r>
            <a:r>
              <a:rPr dirty="0" smtClean="0" sz="1550" spc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