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976C0-0555-4E30-B6EE-A8A3F6A76FFD}" v="13" dt="2024-12-26T09:39:10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3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cs.pub.ro/courses/ewis/laboratoare/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웹, 밤이(가) 표시된 사진&#10;&#10;자동 생성된 설명">
            <a:extLst>
              <a:ext uri="{FF2B5EF4-FFF2-40B4-BE49-F238E27FC236}">
                <a16:creationId xmlns:a16="http://schemas.microsoft.com/office/drawing/2014/main" id="{ECBDFA9E-83C8-E059-4BB5-3BA0E97D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67" r="-1" b="-1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effectLst>
            <a:softEdge rad="2540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3C8B73-E638-2B15-1F10-D1317523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altLang="ko-KR" sz="4800" dirty="0"/>
              <a:t>Python</a:t>
            </a:r>
            <a:r>
              <a:rPr lang="ko-KR" altLang="en-US" sz="4800" dirty="0"/>
              <a:t>을 이용한 구분구적법 계산하기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05501-13F5-5242-15AD-88481D49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20428 </a:t>
            </a:r>
            <a:r>
              <a:rPr lang="ko-KR" altLang="en-US" dirty="0"/>
              <a:t>함태준</a:t>
            </a:r>
          </a:p>
        </p:txBody>
      </p:sp>
    </p:spTree>
    <p:extLst>
      <p:ext uri="{BB962C8B-B14F-4D97-AF65-F5344CB8AC3E}">
        <p14:creationId xmlns:p14="http://schemas.microsoft.com/office/powerpoint/2010/main" val="114549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042AA3-5BE5-3AE5-5A03-B899D5A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A9C711-01A5-93DB-E5F4-E0242811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937D9-01F3-1C67-4881-9B03EED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12/18/2024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32DF5-F1B8-3C61-9B8E-76197D1C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69464"/>
            <a:ext cx="4765264" cy="3555138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추가 주제 탐구 이유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적분과 구분구적법의 개념 및 차이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작성한 파이썬 코드 확인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결과 확인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E20BCB-8196-1122-DE4C-6DD26434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274" y="838200"/>
            <a:ext cx="5244527" cy="5181600"/>
          </a:xfrm>
          <a:custGeom>
            <a:avLst/>
            <a:gdLst>
              <a:gd name="connsiteX0" fmla="*/ 525103 w 5244527"/>
              <a:gd name="connsiteY0" fmla="*/ 0 h 5181600"/>
              <a:gd name="connsiteX1" fmla="*/ 4719424 w 5244527"/>
              <a:gd name="connsiteY1" fmla="*/ 0 h 5181600"/>
              <a:gd name="connsiteX2" fmla="*/ 5244527 w 5244527"/>
              <a:gd name="connsiteY2" fmla="*/ 525103 h 5181600"/>
              <a:gd name="connsiteX3" fmla="*/ 5244527 w 5244527"/>
              <a:gd name="connsiteY3" fmla="*/ 4656497 h 5181600"/>
              <a:gd name="connsiteX4" fmla="*/ 4719424 w 5244527"/>
              <a:gd name="connsiteY4" fmla="*/ 5181600 h 5181600"/>
              <a:gd name="connsiteX5" fmla="*/ 525103 w 5244527"/>
              <a:gd name="connsiteY5" fmla="*/ 5181600 h 5181600"/>
              <a:gd name="connsiteX6" fmla="*/ 0 w 5244527"/>
              <a:gd name="connsiteY6" fmla="*/ 4656497 h 5181600"/>
              <a:gd name="connsiteX7" fmla="*/ 0 w 5244527"/>
              <a:gd name="connsiteY7" fmla="*/ 525103 h 5181600"/>
              <a:gd name="connsiteX8" fmla="*/ 525103 w 5244527"/>
              <a:gd name="connsiteY8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로고, 클립아트, 상징, 그래픽이(가) 표시된 사진&#10;&#10;자동 생성된 설명">
            <a:extLst>
              <a:ext uri="{FF2B5EF4-FFF2-40B4-BE49-F238E27FC236}">
                <a16:creationId xmlns:a16="http://schemas.microsoft.com/office/drawing/2014/main" id="{490ED510-9048-2891-A474-561DBF5C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660" r="16089" b="-1"/>
          <a:stretch/>
        </p:blipFill>
        <p:spPr>
          <a:xfrm>
            <a:off x="6974188" y="1864612"/>
            <a:ext cx="3738405" cy="37383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EDA20-2D5A-81FA-5624-6AAD2193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F2B1523-3DF3-6FDD-55E4-DE4D66EB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/>
          <a:lstStyle/>
          <a:p>
            <a:r>
              <a:rPr lang="en-US" dirty="0"/>
              <a:t>RRAYY</a:t>
            </a:r>
          </a:p>
        </p:txBody>
      </p:sp>
    </p:spTree>
    <p:extLst>
      <p:ext uri="{BB962C8B-B14F-4D97-AF65-F5344CB8AC3E}">
        <p14:creationId xmlns:p14="http://schemas.microsoft.com/office/powerpoint/2010/main" val="34651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8EC17-1DEC-B1A9-7D08-55154938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추가 주제 탐구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9175E-F731-2A2D-6114-E9702F5B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교과서에서 언급만 되었던 리만 합 공식</a:t>
            </a:r>
            <a:r>
              <a:rPr lang="en-US" altLang="ko-KR" sz="2000" dirty="0"/>
              <a:t>(</a:t>
            </a:r>
            <a:r>
              <a:rPr lang="ko-KR" altLang="en-US" sz="2000" dirty="0"/>
              <a:t>구분구적법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흥미를 가지고 거의 무한대에 가까운 덧셈을 컴퓨터에게 시킨다면 이 공식으로 그래프의 밑 면적을 구할 수 있을 것 이라고 판단하여 주제를 선정하였다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구분구적법의 정확한 정의와 계산법에 대해 인터넷 검색으로 탐구하고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식을 분석하여 알고리즘을 구상하였고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en-US" altLang="ko-KR" sz="2000" dirty="0"/>
              <a:t>NumPy </a:t>
            </a:r>
            <a:r>
              <a:rPr lang="ko-KR" altLang="en-US" sz="2000" dirty="0"/>
              <a:t>라이브러리로 그 값을 계산</a:t>
            </a:r>
            <a:r>
              <a:rPr lang="en-US" altLang="ko-KR" sz="2000" dirty="0"/>
              <a:t>, matplotlib </a:t>
            </a:r>
            <a:r>
              <a:rPr lang="ko-KR" altLang="en-US" sz="2000" dirty="0"/>
              <a:t>라이브러리로 시각화 하는 코드를 작성하였다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A1D75-A22B-5728-308A-5B0C51DC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E0EC8-A127-E9D8-79A0-D649223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RRAYY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9F132-AC99-BCBA-6A57-B3701E45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2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7086-D6B5-BA98-AB64-AF60837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적분과 구분구적법의 개념 및 차이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E6B89C-B5AB-B846-4001-D96C4C372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정적분의 개념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8C41AD8-B137-9F8F-FA9E-1388331B3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함수의 그래프 아래 영역의 면적을 계산하는 방법 중 하나이다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두 점 </a:t>
            </a:r>
            <a:r>
              <a:rPr lang="en-US" altLang="ko-KR" dirty="0"/>
              <a:t>[</a:t>
            </a:r>
            <a:r>
              <a:rPr lang="ko-KR" altLang="en-US" dirty="0"/>
              <a:t>𝑎</a:t>
            </a:r>
            <a:r>
              <a:rPr lang="en-US" altLang="ko-KR" dirty="0"/>
              <a:t>,</a:t>
            </a:r>
            <a:r>
              <a:rPr lang="ko-KR" altLang="en-US" dirty="0"/>
              <a:t>𝑏</a:t>
            </a:r>
            <a:r>
              <a:rPr lang="en-US" altLang="ko-KR" dirty="0"/>
              <a:t>]</a:t>
            </a:r>
            <a:r>
              <a:rPr lang="ko-KR" altLang="en-US" dirty="0"/>
              <a:t> 사이에서의 넓이를 구하는 데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미분의 역과정인 부정적분을 이용해 적분상수가 없는 부정적분 함수를 이용한다</a:t>
            </a:r>
            <a:r>
              <a:rPr lang="en-US" altLang="ko-KR" dirty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8C139AB-45DA-895A-C4D8-7A9175CF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구분구적법의 개념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D5D91F07-A153-65A6-8C18-CE85B11717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함수의 그래프 아래 영역의 면적을 계산하는 방법 중 하나로</a:t>
            </a:r>
            <a:r>
              <a:rPr lang="en-US" altLang="ko-KR" dirty="0"/>
              <a:t>, </a:t>
            </a:r>
            <a:r>
              <a:rPr lang="ko-KR" altLang="en-US" dirty="0"/>
              <a:t>면적을 여러 개의 직사각형으로 나누어 더하는</a:t>
            </a:r>
            <a:r>
              <a:rPr lang="en-US" altLang="ko-KR" dirty="0"/>
              <a:t> </a:t>
            </a:r>
            <a:r>
              <a:rPr lang="ko-KR" altLang="en-US" dirty="0"/>
              <a:t>근사적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점 </a:t>
            </a:r>
            <a:r>
              <a:rPr lang="en-US" altLang="ko-KR" dirty="0"/>
              <a:t>[</a:t>
            </a:r>
            <a:r>
              <a:rPr lang="ko-KR" altLang="en-US" dirty="0"/>
              <a:t>𝑎</a:t>
            </a:r>
            <a:r>
              <a:rPr lang="en-US" altLang="ko-KR" dirty="0"/>
              <a:t>,</a:t>
            </a:r>
            <a:r>
              <a:rPr lang="ko-KR" altLang="en-US" dirty="0"/>
              <a:t>𝑏</a:t>
            </a:r>
            <a:r>
              <a:rPr lang="en-US" altLang="ko-KR" dirty="0"/>
              <a:t>]</a:t>
            </a:r>
            <a:r>
              <a:rPr lang="ko-KR" altLang="en-US" dirty="0"/>
              <a:t> 사이에 무수히 많은 구간을 만들고</a:t>
            </a:r>
            <a:r>
              <a:rPr lang="en-US" altLang="ko-KR" dirty="0"/>
              <a:t>, </a:t>
            </a:r>
            <a:r>
              <a:rPr lang="ko-KR" altLang="en-US" dirty="0"/>
              <a:t>각 구간에서 대표 값들을 무수히 많은 직사각형들의 높이로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높이와 밑변 길이</a:t>
            </a:r>
            <a:r>
              <a:rPr lang="en-US" altLang="ko-KR" dirty="0"/>
              <a:t>(</a:t>
            </a:r>
            <a:r>
              <a:rPr lang="ko-KR" altLang="en-US" dirty="0"/>
              <a:t>각 구간의 거리</a:t>
            </a:r>
            <a:r>
              <a:rPr lang="en-US" altLang="ko-KR" dirty="0"/>
              <a:t>)</a:t>
            </a:r>
            <a:r>
              <a:rPr lang="ko-KR" altLang="en-US" dirty="0"/>
              <a:t>를 곱해 넓이를 구하고</a:t>
            </a:r>
            <a:r>
              <a:rPr lang="en-US" altLang="ko-KR" dirty="0"/>
              <a:t>, </a:t>
            </a:r>
            <a:r>
              <a:rPr lang="ko-KR" altLang="en-US" dirty="0"/>
              <a:t>전부 더하여 면적의 근사값을 구한다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06ED0-CA73-D3FF-CC17-DC60DBBA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9ADCF-BD37-42B4-D9CC-7E7DAC29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RRAYY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81582-7DBD-7907-329B-A81509FA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49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1F14A1C-161B-AA34-F211-BC449AC1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작성한 파이썬 코드 확인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86322A5-525C-DF00-602D-BB5C89EED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017" y="2075250"/>
            <a:ext cx="4571288" cy="4101492"/>
          </a:xfrm>
        </p:spPr>
        <p:txBody>
          <a:bodyPr/>
          <a:lstStyle/>
          <a:p>
            <a:r>
              <a:rPr lang="ko-KR" altLang="en-US" dirty="0"/>
              <a:t>미리 변수로 나눈 구간의 수 만큼 반복 문</a:t>
            </a:r>
            <a:r>
              <a:rPr lang="en-US" altLang="ko-KR" dirty="0"/>
              <a:t>(for)</a:t>
            </a:r>
            <a:r>
              <a:rPr lang="ko-KR" altLang="en-US" dirty="0"/>
              <a:t>을 이용하여 직사각형들의 높이와 넓이를 구하고 </a:t>
            </a:r>
            <a:r>
              <a:rPr lang="en-US" altLang="ko-KR" dirty="0"/>
              <a:t>result </a:t>
            </a:r>
            <a:r>
              <a:rPr lang="ko-KR" altLang="en-US" dirty="0"/>
              <a:t>변수에 그 넓이를 더하는 명령을 계속 반복하여 그래프 밑 면적의 근사값을 구하고 실제 정적분을 활용하여 구한 답과 같이 출력하여 얼마의 오차가 존재하는지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50E08E73-AE89-DBBD-0B95-9EACD5A290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6813" y="2659448"/>
            <a:ext cx="6256906" cy="2933096"/>
          </a:xfr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CBA8A-A6B9-56BA-9EE8-44DB0629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1BDBE-E2A3-6F2E-9A3D-666CA26A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RRAYY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3843DE-0654-09F3-4F6E-ACB6DB3F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0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DCEB-6ED7-7F57-2650-B5990616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5959951" cy="1304150"/>
          </a:xfrm>
        </p:spPr>
        <p:txBody>
          <a:bodyPr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ADLaM Display" panose="02010000000000000000" pitchFamily="2" charset="0"/>
              </a:rPr>
              <a:t>결과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32989-911A-BB34-7488-0CF554937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그래프를 그린 후 무수히 많은 직사각형들과 그 넓이를 구하고 더하였을 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5.1 </a:t>
            </a:r>
            <a:r>
              <a:rPr lang="ko-KR" altLang="en-US" dirty="0"/>
              <a:t>이라는 오차로 실제 값과 거의 근사한 값을 도출해 내는 것에 성공했다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프로그래밍을 사용했기에 이 공식을 시각화 하여 구분구적법에 대하여 더 쉽게 이해할 수 있게 </a:t>
            </a:r>
            <a:r>
              <a:rPr lang="en-US" altLang="ko-KR" dirty="0"/>
              <a:t> </a:t>
            </a:r>
            <a:r>
              <a:rPr lang="ko-KR" altLang="en-US" dirty="0"/>
              <a:t>표현할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D29099-A4EA-4881-F6B7-FC4087FCB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35" y="701124"/>
            <a:ext cx="3809999" cy="4102100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4B781-74CB-0573-D39B-2725378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A73AA-D52D-06C3-32B1-B6A93772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RRAYY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3D37-7539-F267-F6A2-3F550A27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DF9119-CCE4-B02F-86A9-D804D5BD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99223"/>
            <a:ext cx="5663470" cy="9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356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61C80D4731E384BA4627EAF81D7205E" ma:contentTypeVersion="5" ma:contentTypeDescription="새 문서를 만듭니다." ma:contentTypeScope="" ma:versionID="5ac3e17c320a21a522dc2072be32c9ee">
  <xsd:schema xmlns:xsd="http://www.w3.org/2001/XMLSchema" xmlns:xs="http://www.w3.org/2001/XMLSchema" xmlns:p="http://schemas.microsoft.com/office/2006/metadata/properties" xmlns:ns3="f9a45077-fa79-4b04-b975-84cbbd56b78c" targetNamespace="http://schemas.microsoft.com/office/2006/metadata/properties" ma:root="true" ma:fieldsID="d1e56e4d25e771a08cf4d3f907846bf2" ns3:_="">
    <xsd:import namespace="f9a45077-fa79-4b04-b975-84cbbd56b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45077-fa79-4b04-b975-84cbbd56b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4B1838-6A3C-455A-9FC9-1A2690DB4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45077-fa79-4b04-b975-84cbbd56b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822BF-6B75-4FE9-8188-E5EDB23BADCE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f9a45077-fa79-4b04-b975-84cbbd56b78c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7D7BF2-F329-4DCD-B25E-A94E9E835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145</TotalTime>
  <Words>303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Arial</vt:lpstr>
      <vt:lpstr>Neue Haas Grotesk Text Pro</vt:lpstr>
      <vt:lpstr>DylanVTI</vt:lpstr>
      <vt:lpstr>Python을 이용한 구분구적법 계산하기</vt:lpstr>
      <vt:lpstr>목차</vt:lpstr>
      <vt:lpstr>추가 주제 탐구 이유</vt:lpstr>
      <vt:lpstr>적분과 구분구적법의 개념 및 차이</vt:lpstr>
      <vt:lpstr>작성한 파이썬 코드 확인</vt:lpstr>
      <vt:lpstr>결과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함태준</dc:creator>
  <cp:lastModifiedBy>함태준</cp:lastModifiedBy>
  <cp:revision>2</cp:revision>
  <dcterms:created xsi:type="dcterms:W3CDTF">2024-12-09T15:35:24Z</dcterms:created>
  <dcterms:modified xsi:type="dcterms:W3CDTF">2024-12-26T09:44:32Z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0x010100261C80D4731E384BA4627EAF81D7205E</vt:lpwstr>
  </property>
</Properties>
</file>