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9F337-F2DB-4CD5-AE3F-B8C819F766EB}" v="4" dt="2024-12-02T13:49:2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4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67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5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cs.pub.ro/courses/ewis/laboratoare/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58C697-D9AC-A810-DC2C-A0717BBE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700"/>
              <a:t>Python</a:t>
            </a:r>
            <a:r>
              <a:rPr lang="ko-KR" altLang="en-US" sz="3700"/>
              <a:t>을 이용한 음파의 간섭 현상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FB3D2-7E55-55BC-56D6-3FCA8E1C6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20428 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함태준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예술, 대칭, 스케치, 종이접기이(가) 표시된 사진&#10;&#10;자동 생성된 설명">
            <a:extLst>
              <a:ext uri="{FF2B5EF4-FFF2-40B4-BE49-F238E27FC236}">
                <a16:creationId xmlns:a16="http://schemas.microsoft.com/office/drawing/2014/main" id="{AAA98C42-D38A-F983-7B34-6745B37E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29" r="-2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952C18-945D-F47B-7D4A-D538E91A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ko-KR" altLang="en-US" dirty="0"/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679EE-9BEB-66C5-D241-686F6819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ko-KR" altLang="en-US" sz="1600"/>
              <a:t>파동의 간섭</a:t>
            </a:r>
            <a:endParaRPr lang="en-US" altLang="ko-KR" sz="1600"/>
          </a:p>
          <a:p>
            <a:r>
              <a:rPr lang="ko-KR" altLang="en-US" sz="1600"/>
              <a:t>음파의 파형</a:t>
            </a:r>
            <a:endParaRPr lang="en-US" altLang="ko-KR" sz="1600"/>
          </a:p>
          <a:p>
            <a:r>
              <a:rPr lang="ko-KR" altLang="en-US" sz="1600"/>
              <a:t>작성한 </a:t>
            </a:r>
            <a:r>
              <a:rPr lang="en-US" altLang="ko-KR" sz="1600"/>
              <a:t>Python </a:t>
            </a:r>
            <a:r>
              <a:rPr lang="ko-KR" altLang="en-US" sz="1600"/>
              <a:t>코드 설명</a:t>
            </a:r>
            <a:endParaRPr lang="en-US" altLang="ko-KR" sz="1600"/>
          </a:p>
          <a:p>
            <a:r>
              <a:rPr lang="en-US" altLang="ko-KR" sz="1600"/>
              <a:t>Python </a:t>
            </a:r>
            <a:r>
              <a:rPr lang="ko-KR" altLang="en-US" sz="1600"/>
              <a:t>코드 실행 및 실험</a:t>
            </a:r>
            <a:endParaRPr lang="en-US" altLang="ko-KR" sz="1600"/>
          </a:p>
          <a:p>
            <a:endParaRPr lang="en-US" altLang="ko-KR" sz="1600"/>
          </a:p>
        </p:txBody>
      </p:sp>
      <p:pic>
        <p:nvPicPr>
          <p:cNvPr id="7" name="Graphic 6" descr="로고, 클립아트, 상징, 그래픽이(가) 표시된 사진&#10;&#10;자동 생성된 설명">
            <a:extLst>
              <a:ext uri="{FF2B5EF4-FFF2-40B4-BE49-F238E27FC236}">
                <a16:creationId xmlns:a16="http://schemas.microsoft.com/office/drawing/2014/main" id="{3095CC9D-131E-26EA-74F2-325974CD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660" r="16089" b="-1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1743-4505-3EFB-9CBC-E03423DFA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D178-94B4-8CDD-ABE0-BC32871A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파동의 간섭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C5195-2594-DD1F-49FA-30E96FC407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2800" dirty="0"/>
              <a:t>보강 간섭</a:t>
            </a:r>
            <a:endParaRPr lang="en-US" altLang="ko-KR" sz="2800" dirty="0"/>
          </a:p>
          <a:p>
            <a:pPr lvl="1"/>
            <a:r>
              <a:rPr lang="ko-KR" altLang="en-US" sz="2000" dirty="0"/>
              <a:t>두 파동이 같은 위상</a:t>
            </a:r>
            <a:r>
              <a:rPr lang="en-US" altLang="ko-KR" sz="2000" dirty="0"/>
              <a:t>(</a:t>
            </a:r>
            <a:r>
              <a:rPr lang="ko-KR" altLang="en-US" sz="2000" dirty="0"/>
              <a:t>마루와 마루</a:t>
            </a:r>
            <a:r>
              <a:rPr lang="en-US" altLang="ko-KR" sz="2000" dirty="0"/>
              <a:t>, </a:t>
            </a:r>
            <a:r>
              <a:rPr lang="ko-KR" altLang="en-US" sz="2000" dirty="0"/>
              <a:t>골과 골</a:t>
            </a:r>
            <a:r>
              <a:rPr lang="en-US" altLang="ko-KR" sz="2000" dirty="0"/>
              <a:t>)</a:t>
            </a:r>
            <a:r>
              <a:rPr lang="ko-KR" altLang="en-US" sz="2000" dirty="0"/>
              <a:t>으로 만날 때</a:t>
            </a:r>
            <a:r>
              <a:rPr lang="en-US" altLang="ko-KR" sz="2000" dirty="0"/>
              <a:t>, </a:t>
            </a:r>
            <a:r>
              <a:rPr lang="ko-KR" altLang="en-US" sz="2000" dirty="0"/>
              <a:t>두 파동이 합쳐진 합성파의 진폭이 커지는 현상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DF1E3A-E224-6095-7238-FC29E5BA83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z="2800" dirty="0"/>
              <a:t>상쇄 간섭</a:t>
            </a:r>
            <a:endParaRPr lang="en-US" altLang="ko-KR" sz="2800" dirty="0"/>
          </a:p>
          <a:p>
            <a:pPr lvl="1"/>
            <a:r>
              <a:rPr lang="ko-KR" altLang="en-US" sz="2000" dirty="0"/>
              <a:t>두 파동이 반대의 위상</a:t>
            </a:r>
            <a:r>
              <a:rPr lang="en-US" altLang="ko-KR" sz="2000" dirty="0"/>
              <a:t>(</a:t>
            </a:r>
            <a:r>
              <a:rPr lang="ko-KR" altLang="en-US" sz="2000" dirty="0"/>
              <a:t>마루와 골</a:t>
            </a:r>
            <a:r>
              <a:rPr lang="en-US" altLang="ko-KR" sz="2000" dirty="0"/>
              <a:t>, </a:t>
            </a:r>
            <a:r>
              <a:rPr lang="ko-KR" altLang="en-US" sz="2000" dirty="0"/>
              <a:t>골과 마루</a:t>
            </a:r>
            <a:r>
              <a:rPr lang="en-US" altLang="ko-KR" sz="2000" dirty="0"/>
              <a:t>)</a:t>
            </a:r>
            <a:r>
              <a:rPr lang="ko-KR" altLang="en-US" sz="2000" dirty="0"/>
              <a:t>로 만날 때</a:t>
            </a:r>
            <a:r>
              <a:rPr lang="en-US" altLang="ko-KR" sz="2000" dirty="0"/>
              <a:t>, </a:t>
            </a:r>
            <a:r>
              <a:rPr lang="ko-KR" altLang="en-US" sz="2000" dirty="0"/>
              <a:t>두 파동이 합쳐진 합성파의 진폭이 작아지는 현상</a:t>
            </a:r>
          </a:p>
          <a:p>
            <a:pPr marL="45720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311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DE7A-DC96-DCA2-3E8F-8415D0A9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음파의 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F85F6-25EE-747D-2A6A-00370FD1A9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2800" dirty="0"/>
              <a:t>비트</a:t>
            </a:r>
            <a:r>
              <a:rPr lang="en-US" altLang="ko-KR" sz="2800" dirty="0"/>
              <a:t>(Beat) </a:t>
            </a:r>
            <a:r>
              <a:rPr lang="ko-KR" altLang="en-US" sz="2800" dirty="0"/>
              <a:t>현상</a:t>
            </a:r>
            <a:endParaRPr lang="en-US" altLang="ko-KR" sz="2800" dirty="0"/>
          </a:p>
          <a:p>
            <a:pPr lvl="1"/>
            <a:r>
              <a:rPr lang="ko-KR" altLang="en-US" sz="2000" dirty="0"/>
              <a:t>동일한 </a:t>
            </a:r>
            <a:r>
              <a:rPr lang="en-US" altLang="ko-KR" sz="2000" dirty="0"/>
              <a:t>Hz</a:t>
            </a:r>
            <a:r>
              <a:rPr lang="ko-KR" altLang="en-US" sz="2000" dirty="0"/>
              <a:t>값이 아닌 서로 약간 다른 </a:t>
            </a:r>
            <a:r>
              <a:rPr lang="en-US" altLang="ko-KR" sz="2000" dirty="0"/>
              <a:t>Hz</a:t>
            </a:r>
            <a:r>
              <a:rPr lang="ko-KR" altLang="en-US" sz="2000" dirty="0"/>
              <a:t>값을 만났을 때 주파수의 위상이 시간에 따라 증폭하기도 상쇄하기도 하면서 소리의 크기가 커졌다 작아졌다 하는 현상</a:t>
            </a:r>
            <a:endParaRPr lang="en-US" altLang="ko-KR" sz="2000" dirty="0"/>
          </a:p>
          <a:p>
            <a:pPr lvl="1"/>
            <a:r>
              <a:rPr lang="ko-KR" altLang="en-US" sz="2000" dirty="0"/>
              <a:t>서로 다른 음파가 간섭할 때 일어나는 현상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349DC7-E9C7-52C4-5169-1C2861E5C0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z="2800" dirty="0"/>
              <a:t>파형의 종류</a:t>
            </a:r>
            <a:endParaRPr lang="en-US" altLang="ko-KR" sz="2800" dirty="0"/>
          </a:p>
          <a:p>
            <a:pPr lvl="1"/>
            <a:r>
              <a:rPr lang="en-US" altLang="ko-KR" sz="2000" dirty="0"/>
              <a:t>Sine Wave : </a:t>
            </a:r>
            <a:r>
              <a:rPr lang="ko-KR" altLang="en-US" sz="2000" dirty="0"/>
              <a:t>삼각함수의 사인 그래프와 비슷한 곡선형의 파형</a:t>
            </a:r>
            <a:endParaRPr lang="en-US" altLang="ko-KR" sz="2000" dirty="0"/>
          </a:p>
          <a:p>
            <a:pPr lvl="1"/>
            <a:r>
              <a:rPr lang="en-US" altLang="ko-KR" sz="2000" dirty="0"/>
              <a:t>Triangle Wave : </a:t>
            </a:r>
            <a:r>
              <a:rPr lang="ko-KR" altLang="en-US" sz="2000" dirty="0"/>
              <a:t>직각 이등변 삼각형이 반복되는 모양의 파형</a:t>
            </a:r>
            <a:endParaRPr lang="en-US" altLang="ko-KR" sz="2000" dirty="0"/>
          </a:p>
          <a:p>
            <a:pPr lvl="1"/>
            <a:r>
              <a:rPr lang="en-US" altLang="ko-KR" sz="2000" dirty="0"/>
              <a:t>Saw Tooth Wave : </a:t>
            </a:r>
            <a:r>
              <a:rPr lang="ko-KR" altLang="en-US" sz="2000" dirty="0"/>
              <a:t>톱의 모양과 비슷한 모양의 파형</a:t>
            </a:r>
            <a:endParaRPr lang="en-US" altLang="ko-KR" sz="2000" dirty="0"/>
          </a:p>
          <a:p>
            <a:pPr lvl="1"/>
            <a:r>
              <a:rPr lang="en-US" altLang="ko-KR" sz="2000" dirty="0"/>
              <a:t>Square Wave : </a:t>
            </a:r>
            <a:r>
              <a:rPr lang="ko-KR" altLang="en-US" sz="2000" dirty="0"/>
              <a:t>직사각형이 반복되는 모양의 파형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387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BDB05C-76E5-D63F-EB93-AF5AFFE6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ko-KR" altLang="en-US" sz="6400"/>
              <a:t>작성한 </a:t>
            </a:r>
            <a:r>
              <a:rPr lang="en-US" altLang="ko-KR" sz="6400"/>
              <a:t>Python </a:t>
            </a:r>
            <a:r>
              <a:rPr lang="ko-KR" altLang="en-US" sz="6400"/>
              <a:t>코드 설명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D2D4B5B-1283-C427-735E-DF5E032D52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t="7679" r="6507"/>
          <a:stretch/>
        </p:blipFill>
        <p:spPr>
          <a:xfrm>
            <a:off x="5863431" y="1822115"/>
            <a:ext cx="6053266" cy="139861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7509C-3D94-A1E3-F789-2B5CD849A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3409936"/>
            <a:ext cx="5437187" cy="268288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>
                <a:effectLst/>
              </a:rPr>
              <a:t>numpy</a:t>
            </a:r>
            <a:r>
              <a:rPr lang="ko-KR" altLang="en-US" sz="1600"/>
              <a:t>로 설정한 주파수를 주기로 가지는 음파의 값을 계산</a:t>
            </a:r>
            <a:endParaRPr lang="en-US" altLang="ko-KR" sz="1600"/>
          </a:p>
          <a:p>
            <a:pPr>
              <a:lnSpc>
                <a:spcPct val="110000"/>
              </a:lnSpc>
            </a:pPr>
            <a:r>
              <a:rPr lang="ko-KR" altLang="en-US" sz="1600"/>
              <a:t>음파 두개의 값을 계산하고</a:t>
            </a:r>
            <a:r>
              <a:rPr lang="en-US" altLang="ko-KR" sz="1600"/>
              <a:t>, </a:t>
            </a:r>
            <a:r>
              <a:rPr lang="ko-KR" altLang="en-US" sz="1600"/>
              <a:t>두 음파를 합쳐 간섭파</a:t>
            </a:r>
            <a:r>
              <a:rPr lang="en-US" altLang="ko-KR" sz="1600"/>
              <a:t> </a:t>
            </a:r>
            <a:r>
              <a:rPr lang="ko-KR" altLang="en-US" sz="1600"/>
              <a:t>생성</a:t>
            </a:r>
            <a:endParaRPr lang="en-US" altLang="ko-KR" sz="1600"/>
          </a:p>
          <a:p>
            <a:pPr>
              <a:lnSpc>
                <a:spcPct val="110000"/>
              </a:lnSpc>
            </a:pPr>
            <a:r>
              <a:rPr lang="en-US" altLang="ko-KR" sz="1600" b="1">
                <a:effectLst/>
              </a:rPr>
              <a:t>Matplotlib</a:t>
            </a:r>
            <a:r>
              <a:rPr lang="ko-KR" altLang="en-US" sz="1600"/>
              <a:t>로 만든 음파를 그래프로 그려 시각화</a:t>
            </a:r>
            <a:endParaRPr lang="en-US" altLang="ko-KR" sz="1600"/>
          </a:p>
          <a:p>
            <a:pPr>
              <a:lnSpc>
                <a:spcPct val="110000"/>
              </a:lnSpc>
            </a:pPr>
            <a:r>
              <a:rPr lang="en-US" altLang="ko-KR" sz="1600" b="1">
                <a:effectLst/>
              </a:rPr>
              <a:t>sounddevice</a:t>
            </a:r>
            <a:r>
              <a:rPr lang="ko-KR" altLang="en-US" sz="1600"/>
              <a:t>라는 라이브러리로 만들어진 간섭 그래프를 직접 소리로 변환해 들어봄</a:t>
            </a:r>
            <a:endParaRPr lang="en-US" altLang="ko-KR" sz="1600"/>
          </a:p>
        </p:txBody>
      </p:sp>
      <p:pic>
        <p:nvPicPr>
          <p:cNvPr id="8" name="그림 7" descr="텍스트, 라인, 폰트, 도표이(가) 표시된 사진&#10;&#10;자동 생성된 설명">
            <a:extLst>
              <a:ext uri="{FF2B5EF4-FFF2-40B4-BE49-F238E27FC236}">
                <a16:creationId xmlns:a16="http://schemas.microsoft.com/office/drawing/2014/main" id="{44080237-2472-4349-4D89-EAF2B5F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540" y="3536950"/>
            <a:ext cx="4565205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954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CFA82-4AD2-97EE-C04C-5DC907D5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Python </a:t>
            </a:r>
            <a:r>
              <a:rPr lang="ko-KR" altLang="en-US" dirty="0"/>
              <a:t>코드 실행 및 실험</a:t>
            </a:r>
          </a:p>
        </p:txBody>
      </p:sp>
    </p:spTree>
    <p:extLst>
      <p:ext uri="{BB962C8B-B14F-4D97-AF65-F5344CB8AC3E}">
        <p14:creationId xmlns:p14="http://schemas.microsoft.com/office/powerpoint/2010/main" val="12422268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61C80D4731E384BA4627EAF81D7205E" ma:contentTypeVersion="5" ma:contentTypeDescription="새 문서를 만듭니다." ma:contentTypeScope="" ma:versionID="5ac3e17c320a21a522dc2072be32c9ee">
  <xsd:schema xmlns:xsd="http://www.w3.org/2001/XMLSchema" xmlns:xs="http://www.w3.org/2001/XMLSchema" xmlns:p="http://schemas.microsoft.com/office/2006/metadata/properties" xmlns:ns3="f9a45077-fa79-4b04-b975-84cbbd56b78c" targetNamespace="http://schemas.microsoft.com/office/2006/metadata/properties" ma:root="true" ma:fieldsID="d1e56e4d25e771a08cf4d3f907846bf2" ns3:_="">
    <xsd:import namespace="f9a45077-fa79-4b04-b975-84cbbd56b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45077-fa79-4b04-b975-84cbbd56b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A40376-BA4F-43DA-9E7A-1A158E0AB1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A5FAA5-9592-418B-B886-A17C4E4D9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45077-fa79-4b04-b975-84cbbd56b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C58B82-B709-4F57-8E28-71700AFC9BC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f9a45077-fa79-4b04-b975-84cbbd56b7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192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Microsoft GothicNeo</vt:lpstr>
      <vt:lpstr>Arial</vt:lpstr>
      <vt:lpstr>3DFloatVTI</vt:lpstr>
      <vt:lpstr>Python을 이용한 음파의 간섭 현상 시각화</vt:lpstr>
      <vt:lpstr>목차</vt:lpstr>
      <vt:lpstr>파동의 간섭</vt:lpstr>
      <vt:lpstr>음파의 파형</vt:lpstr>
      <vt:lpstr>작성한 Python 코드 설명</vt:lpstr>
      <vt:lpstr>Python 코드 실행 및 실험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함태준</dc:creator>
  <cp:lastModifiedBy>함태준</cp:lastModifiedBy>
  <cp:revision>2</cp:revision>
  <dcterms:created xsi:type="dcterms:W3CDTF">2024-12-02T11:24:49Z</dcterms:created>
  <dcterms:modified xsi:type="dcterms:W3CDTF">2024-12-09T15:41:57Z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0x010100261C80D4731E384BA4627EAF81D7205E</vt:lpwstr>
  </property>
</Properties>
</file>