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sz="4800" lang="en"/>
              <a:t>Apache Lucene XML file Indexing in C#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Kevin Barthman &amp; Ryan Bemowski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Index XML files with Apache Lucene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Query indexed data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Dynamic determination of XML schema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Use of IKVM for C# GUI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Installation &amp; Execution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Install .Net framework 1.1 or later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Unzip the supplied ‘RyanBemowskiKevinBarthmanProject.zip’ file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Replace files in “xmlDocs” folder (Optional)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Run CIS345FinalApplication.exe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Use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Enter query in the “Search Query” textbox.</a:t>
            </a:r>
          </a:p>
          <a:p>
            <a:pPr rtl="0">
              <a:spcBef>
                <a:spcPts val="0"/>
              </a:spcBef>
              <a:buNone/>
            </a:pPr>
            <a:r>
              <a:rPr lang="en" i="1"/>
              <a:t>Optional filter</a:t>
            </a:r>
            <a:r>
              <a:rPr lang="en"/>
              <a:t>: Choose from “Search Tag”.</a:t>
            </a:r>
          </a:p>
          <a:p>
            <a:pPr rtl="0">
              <a:spcBef>
                <a:spcPts val="0"/>
              </a:spcBef>
              <a:buNone/>
            </a:pPr>
            <a:r>
              <a:rPr lang="en" i="1"/>
              <a:t>Optional filter</a:t>
            </a:r>
            <a:r>
              <a:rPr lang="en"/>
              <a:t>: Choose from “File to Search”.</a:t>
            </a:r>
          </a:p>
          <a:p>
            <a:pPr rtl="0">
              <a:spcBef>
                <a:spcPts val="0"/>
              </a:spcBef>
              <a:buNone/>
            </a:pPr>
            <a:r>
              <a:rPr lang="en" i="1"/>
              <a:t>Optional filter</a:t>
            </a:r>
            <a:r>
              <a:rPr lang="en"/>
              <a:t>: Set “Number of Results”.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Execute query by clicking “Run Query”.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Results table will populate if results are found.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Sample Queries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Error handling with improperly formatted XML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All elements and all files, search for “XXX”.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All elements, single file, search for “XXX”.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“YYY” element, single file, search for “XXX”.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do we index our XML files?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We followed the same format as the Apache Lucene demo and researched the documentation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How do we handle any schema?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We read through the XML documents, save all of the XML elements, and index based on the element names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 searching of child elements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Addition of a dictionary of child content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Not aware of children, siblings or ancestors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Much more complex indexing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