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8"/>
  </p:notesMasterIdLst>
  <p:sldIdLst>
    <p:sldId id="256" r:id="rId2"/>
    <p:sldId id="288" r:id="rId3"/>
    <p:sldId id="259" r:id="rId4"/>
    <p:sldId id="260" r:id="rId5"/>
    <p:sldId id="258" r:id="rId6"/>
    <p:sldId id="281" r:id="rId7"/>
    <p:sldId id="261" r:id="rId8"/>
    <p:sldId id="275" r:id="rId9"/>
    <p:sldId id="276" r:id="rId10"/>
    <p:sldId id="277" r:id="rId11"/>
    <p:sldId id="291" r:id="rId12"/>
    <p:sldId id="292" r:id="rId13"/>
    <p:sldId id="262" r:id="rId14"/>
    <p:sldId id="264" r:id="rId15"/>
    <p:sldId id="265" r:id="rId16"/>
    <p:sldId id="263" r:id="rId17"/>
    <p:sldId id="266" r:id="rId18"/>
    <p:sldId id="268" r:id="rId19"/>
    <p:sldId id="270" r:id="rId20"/>
    <p:sldId id="282" r:id="rId21"/>
    <p:sldId id="279" r:id="rId22"/>
    <p:sldId id="280" r:id="rId23"/>
    <p:sldId id="283" r:id="rId24"/>
    <p:sldId id="284" r:id="rId25"/>
    <p:sldId id="290" r:id="rId26"/>
    <p:sldId id="278" r:id="rId2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Montserrat" panose="00000500000000000000" pitchFamily="2" charset="0"/>
      <p:regular r:id="rId33"/>
      <p:bold r:id="rId34"/>
      <p:italic r:id="rId35"/>
      <p:boldItalic r:id="rId36"/>
    </p:embeddedFont>
    <p:embeddedFont>
      <p:font typeface="Montserrat Light" panose="00000400000000000000" pitchFamily="2" charset="0"/>
      <p:regular r:id="rId37"/>
      <p:bold r:id="rId38"/>
      <p:italic r:id="rId39"/>
      <p:boldItalic r:id="rId40"/>
    </p:embeddedFont>
    <p:embeddedFont>
      <p:font typeface="Poppins" panose="00000500000000000000" pitchFamily="2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6AB89D-F5EC-4B56-A308-303C344C77D1}">
  <a:tblStyle styleId="{336AB89D-F5EC-4B56-A308-303C344C77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57E30E5-1DB3-4595-BE70-43D435B1965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e43d9bef0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e43d9bef0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5250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4792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e43d9bef0f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e43d9bef0f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e43d9bef0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e43d9bef0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e43d9bef0f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e43d9bef0f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e43d9bef0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e43d9bef0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e43d9bef0f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e43d9bef0f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e43d9bef0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e43d9bef0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" name="Google Shape;12;p2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13" name="Google Shape;1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" name="Google Shape;15;p2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16" name="Google Shape;16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oogle Shape;1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" name="Google Shape;18;p2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19" name="Google Shape;1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Google Shape;2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" name="Google Shape;21;p2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22" name="Google Shape;22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Google Shape;2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Google Shape;2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Google Shape;2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" name="Google Shape;26;p2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27" name="Google Shape;2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Google Shape;2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" name="Google Shape;2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" name="Google Shape;3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33" name="Google Shape;33;p2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34" name="Google Shape;3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Google Shape;3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" name="Google Shape;36;p2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37" name="Google Shape;3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" name="Google Shape;3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9" name="Google Shape;39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3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42" name="Google Shape;42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3" name="Google Shape;43;p3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44" name="Google Shape;4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" name="Google Shape;4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6" name="Google Shape;46;p3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47" name="Google Shape;47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" name="Google Shape;4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" name="Google Shape;49;p3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50" name="Google Shape;50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" name="Google Shape;5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2" name="Google Shape;52;p3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53" name="Google Shape;53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" name="Google Shape;5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5" name="Google Shape;5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" name="Google Shape;56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7" name="Google Shape;57;p3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58" name="Google Shape;5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" name="Google Shape;59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0" name="Google Shape;60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" name="Google Shape;6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62" name="Google Shape;62;p3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63" name="Google Shape;63;p3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64" name="Google Shape;6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5" name="Google Shape;6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6" name="Google Shape;66;p3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67" name="Google Shape;67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Google Shape;6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9" name="Google Shape;69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" name="Google Shape;70;p3"/>
          <p:cNvSpPr txBox="1">
            <a:spLocks noGrp="1"/>
          </p:cNvSpPr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71" name="Google Shape;71;p3"/>
          <p:cNvSpPr txBox="1">
            <a:spLocks noGrp="1"/>
          </p:cNvSpPr>
          <p:nvPr>
            <p:ph type="subTitle" idx="1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4"/>
          <p:cNvGrpSpPr/>
          <p:nvPr/>
        </p:nvGrpSpPr>
        <p:grpSpPr>
          <a:xfrm>
            <a:off x="4363774" y="-3213"/>
            <a:ext cx="4780226" cy="2524130"/>
            <a:chOff x="4363774" y="-3213"/>
            <a:chExt cx="4780226" cy="2524130"/>
          </a:xfrm>
        </p:grpSpPr>
        <p:pic>
          <p:nvPicPr>
            <p:cNvPr id="74" name="Google Shape;74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7948921" y="2000218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5" name="Google Shape;75;p4"/>
            <p:cNvGrpSpPr/>
            <p:nvPr/>
          </p:nvGrpSpPr>
          <p:grpSpPr>
            <a:xfrm flipH="1">
              <a:off x="7152344" y="1600887"/>
              <a:ext cx="1991656" cy="520699"/>
              <a:chOff x="0" y="0"/>
              <a:chExt cx="3429750" cy="896675"/>
            </a:xfrm>
          </p:grpSpPr>
          <p:pic>
            <p:nvPicPr>
              <p:cNvPr id="76" name="Google Shape;7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7" name="Google Shape;7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8" name="Google Shape;78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7948921" y="119819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9" name="Google Shape;79;p4"/>
            <p:cNvGrpSpPr/>
            <p:nvPr/>
          </p:nvGrpSpPr>
          <p:grpSpPr>
            <a:xfrm flipH="1">
              <a:off x="5957394" y="798862"/>
              <a:ext cx="3186606" cy="520699"/>
              <a:chOff x="0" y="0"/>
              <a:chExt cx="5487525" cy="896675"/>
            </a:xfrm>
          </p:grpSpPr>
          <p:pic>
            <p:nvPicPr>
              <p:cNvPr id="80" name="Google Shape;8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1" name="Google Shape;8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" name="Google Shape;8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3" name="Google Shape;83;p4"/>
            <p:cNvGrpSpPr/>
            <p:nvPr/>
          </p:nvGrpSpPr>
          <p:grpSpPr>
            <a:xfrm flipH="1">
              <a:off x="4363774" y="396118"/>
              <a:ext cx="4381854" cy="520735"/>
              <a:chOff x="0" y="0"/>
              <a:chExt cx="7545300" cy="896675"/>
            </a:xfrm>
          </p:grpSpPr>
          <p:pic>
            <p:nvPicPr>
              <p:cNvPr id="84" name="Google Shape;84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" name="Google Shape;8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6" name="Google Shape;8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7" name="Google Shape;8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8" name="Google Shape;88;p4"/>
            <p:cNvGrpSpPr/>
            <p:nvPr/>
          </p:nvGrpSpPr>
          <p:grpSpPr>
            <a:xfrm flipH="1">
              <a:off x="4762146" y="-3213"/>
              <a:ext cx="4381854" cy="520735"/>
              <a:chOff x="0" y="0"/>
              <a:chExt cx="7545300" cy="896675"/>
            </a:xfrm>
          </p:grpSpPr>
          <p:pic>
            <p:nvPicPr>
              <p:cNvPr id="89" name="Google Shape;89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0" name="Google Shape;9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1" name="Google Shape;9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2" name="Google Shape;9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93" name="Google Shape;93;p4"/>
          <p:cNvGrpSpPr/>
          <p:nvPr/>
        </p:nvGrpSpPr>
        <p:grpSpPr>
          <a:xfrm>
            <a:off x="-3" y="2743188"/>
            <a:ext cx="4381556" cy="2524130"/>
            <a:chOff x="4364072" y="-3213"/>
            <a:chExt cx="4381556" cy="2524130"/>
          </a:xfrm>
        </p:grpSpPr>
        <p:grpSp>
          <p:nvGrpSpPr>
            <p:cNvPr id="94" name="Google Shape;94;p4"/>
            <p:cNvGrpSpPr/>
            <p:nvPr/>
          </p:nvGrpSpPr>
          <p:grpSpPr>
            <a:xfrm flipH="1">
              <a:off x="4364072" y="2000218"/>
              <a:ext cx="4381556" cy="520699"/>
              <a:chOff x="0" y="0"/>
              <a:chExt cx="7545300" cy="896675"/>
            </a:xfrm>
          </p:grpSpPr>
          <p:pic>
            <p:nvPicPr>
              <p:cNvPr id="95" name="Google Shape;9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6" name="Google Shape;9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7" name="Google Shape;9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8" name="Google Shape;98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9" name="Google Shape;99;p4"/>
            <p:cNvGrpSpPr/>
            <p:nvPr/>
          </p:nvGrpSpPr>
          <p:grpSpPr>
            <a:xfrm flipH="1">
              <a:off x="4762444" y="1600887"/>
              <a:ext cx="3186606" cy="520699"/>
              <a:chOff x="2057775" y="0"/>
              <a:chExt cx="5487525" cy="896675"/>
            </a:xfrm>
          </p:grpSpPr>
          <p:pic>
            <p:nvPicPr>
              <p:cNvPr id="100" name="Google Shape;10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1" name="Google Shape;10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2" name="Google Shape;10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3" name="Google Shape;103;p4"/>
            <p:cNvGrpSpPr/>
            <p:nvPr/>
          </p:nvGrpSpPr>
          <p:grpSpPr>
            <a:xfrm flipH="1">
              <a:off x="4364072" y="1198193"/>
              <a:ext cx="3186606" cy="520699"/>
              <a:chOff x="2057775" y="0"/>
              <a:chExt cx="5487525" cy="896675"/>
            </a:xfrm>
          </p:grpSpPr>
          <p:pic>
            <p:nvPicPr>
              <p:cNvPr id="104" name="Google Shape;104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5" name="Google Shape;10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6" name="Google Shape;10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07" name="Google Shape;107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798862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8" name="Google Shape;108;p4"/>
            <p:cNvGrpSpPr/>
            <p:nvPr/>
          </p:nvGrpSpPr>
          <p:grpSpPr>
            <a:xfrm flipH="1">
              <a:off x="4364072" y="396118"/>
              <a:ext cx="1991656" cy="520699"/>
              <a:chOff x="4115550" y="0"/>
              <a:chExt cx="3429750" cy="896675"/>
            </a:xfrm>
          </p:grpSpPr>
          <p:pic>
            <p:nvPicPr>
              <p:cNvPr id="109" name="Google Shape;109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0" name="Google Shape;11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11" name="Google Shape;111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-321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2487650" y="1218025"/>
            <a:ext cx="4168800" cy="270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❑"/>
              <a:defRPr sz="2400" b="1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3" name="Google Shape;113;p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5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16" name="Google Shape;116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8" name="Google Shape;118;p5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19" name="Google Shape;11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0" name="Google Shape;12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1" name="Google Shape;12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2" name="Google Shape;122;p5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23" name="Google Shape;123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4" name="Google Shape;12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5" name="Google Shape;12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6" name="Google Shape;126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7" name="Google Shape;127;p5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28" name="Google Shape;12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9" name="Google Shape;12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0" name="Google Shape;13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1" name="Google Shape;13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2" name="Google Shape;132;p5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33" name="Google Shape;133;p5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34" name="Google Shape;13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5" name="Google Shape;13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6" name="Google Shape;136;p5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37" name="Google Shape;137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8" name="Google Shape;13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9" name="Google Shape;139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6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45" name="Google Shape;145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7" name="Google Shape;147;p6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48" name="Google Shape;14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9" name="Google Shape;14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0" name="Google Shape;15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1" name="Google Shape;151;p6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52" name="Google Shape;152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3" name="Google Shape;15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4" name="Google Shape;15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5" name="Google Shape;155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6" name="Google Shape;156;p6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57" name="Google Shape;15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8" name="Google Shape;15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9" name="Google Shape;15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0" name="Google Shape;16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1" name="Google Shape;161;p6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63" name="Google Shape;16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4" name="Google Shape;16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5" name="Google Shape;165;p6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66" name="Google Shape;166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7" name="Google Shape;16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8" name="Google Shape;168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9" name="Google Shape;169;p6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6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71" name="Google Shape;171;p6"/>
          <p:cNvSpPr txBox="1">
            <a:spLocks noGrp="1"/>
          </p:cNvSpPr>
          <p:nvPr>
            <p:ph type="body" idx="2"/>
          </p:nvPr>
        </p:nvSpPr>
        <p:spPr>
          <a:xfrm>
            <a:off x="47801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72" name="Google Shape;172;p6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7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75" name="Google Shape;175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7" name="Google Shape;177;p7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78" name="Google Shape;178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9" name="Google Shape;179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0" name="Google Shape;180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1" name="Google Shape;181;p7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82" name="Google Shape;182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3" name="Google Shape;183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4" name="Google Shape;184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5" name="Google Shape;185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6" name="Google Shape;186;p7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87" name="Google Shape;187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8" name="Google Shape;188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9" name="Google Shape;189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0" name="Google Shape;190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91" name="Google Shape;191;p7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92" name="Google Shape;192;p7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93" name="Google Shape;193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4" name="Google Shape;194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5" name="Google Shape;195;p7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96" name="Google Shape;196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7" name="Google Shape;197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98" name="Google Shape;198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9" name="Google Shape;199;p7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7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23277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>
            <a:endParaRPr/>
          </a:p>
        </p:txBody>
      </p:sp>
      <p:sp>
        <p:nvSpPr>
          <p:cNvPr id="201" name="Google Shape;201;p7"/>
          <p:cNvSpPr txBox="1">
            <a:spLocks noGrp="1"/>
          </p:cNvSpPr>
          <p:nvPr>
            <p:ph type="body" idx="2"/>
          </p:nvPr>
        </p:nvSpPr>
        <p:spPr>
          <a:xfrm>
            <a:off x="3376062" y="1524375"/>
            <a:ext cx="23277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>
            <a:endParaRPr/>
          </a:p>
        </p:txBody>
      </p:sp>
      <p:sp>
        <p:nvSpPr>
          <p:cNvPr id="202" name="Google Shape;202;p7"/>
          <p:cNvSpPr txBox="1">
            <a:spLocks noGrp="1"/>
          </p:cNvSpPr>
          <p:nvPr>
            <p:ph type="body" idx="3"/>
          </p:nvPr>
        </p:nvSpPr>
        <p:spPr>
          <a:xfrm>
            <a:off x="5975674" y="1524375"/>
            <a:ext cx="23277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>
            <a:endParaRPr/>
          </a:p>
        </p:txBody>
      </p:sp>
      <p:sp>
        <p:nvSpPr>
          <p:cNvPr id="203" name="Google Shape;203;p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8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206" name="Google Shape;206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" name="Google Shape;207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8" name="Google Shape;208;p8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209" name="Google Shape;20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0" name="Google Shape;210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1" name="Google Shape;21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2" name="Google Shape;212;p8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213" name="Google Shape;213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4" name="Google Shape;214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5" name="Google Shape;21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6" name="Google Shape;216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7" name="Google Shape;217;p8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218" name="Google Shape;218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9" name="Google Shape;21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0" name="Google Shape;220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1" name="Google Shape;22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2" name="Google Shape;222;p8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223" name="Google Shape;223;p8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224" name="Google Shape;224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5" name="Google Shape;22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6" name="Google Shape;226;p8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227" name="Google Shape;227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8" name="Google Shape;228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29" name="Google Shape;229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0" name="Google Shape;230;p8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 emboss" type="blank">
  <p:cSld name="BLANK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262" name="Google Shape;262;p10"/>
          <p:cNvGrpSpPr/>
          <p:nvPr/>
        </p:nvGrpSpPr>
        <p:grpSpPr>
          <a:xfrm flipH="1">
            <a:off x="5714250" y="0"/>
            <a:ext cx="3429750" cy="3643925"/>
            <a:chOff x="0" y="0"/>
            <a:chExt cx="3429750" cy="3643925"/>
          </a:xfrm>
        </p:grpSpPr>
        <p:pic>
          <p:nvPicPr>
            <p:cNvPr id="263" name="Google Shape;263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2747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373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687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7" name="Google Shape;267;p10"/>
            <p:cNvGrpSpPr/>
            <p:nvPr/>
          </p:nvGrpSpPr>
          <p:grpSpPr>
            <a:xfrm>
              <a:off x="0" y="0"/>
              <a:ext cx="3429750" cy="896675"/>
              <a:chOff x="0" y="0"/>
              <a:chExt cx="3429750" cy="896675"/>
            </a:xfrm>
          </p:grpSpPr>
          <p:pic>
            <p:nvPicPr>
              <p:cNvPr id="268" name="Google Shape;268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9" name="Google Shape;269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70" name="Google Shape;270;p10"/>
          <p:cNvGrpSpPr/>
          <p:nvPr/>
        </p:nvGrpSpPr>
        <p:grpSpPr>
          <a:xfrm flipH="1">
            <a:off x="0" y="3095415"/>
            <a:ext cx="5487525" cy="2270300"/>
            <a:chOff x="2743750" y="2061250"/>
            <a:chExt cx="5487525" cy="2270300"/>
          </a:xfrm>
        </p:grpSpPr>
        <p:grpSp>
          <p:nvGrpSpPr>
            <p:cNvPr id="271" name="Google Shape;271;p10"/>
            <p:cNvGrpSpPr/>
            <p:nvPr/>
          </p:nvGrpSpPr>
          <p:grpSpPr>
            <a:xfrm>
              <a:off x="2743750" y="3434875"/>
              <a:ext cx="5487525" cy="896675"/>
              <a:chOff x="2057775" y="0"/>
              <a:chExt cx="5487525" cy="896675"/>
            </a:xfrm>
          </p:grpSpPr>
          <p:pic>
            <p:nvPicPr>
              <p:cNvPr id="272" name="Google Shape;272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3" name="Google Shape;273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4" name="Google Shape;274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5" name="Google Shape;275;p10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276" name="Google Shape;276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7" name="Google Shape;277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78" name="Google Shape;278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44000">
              <a:schemeClr val="lt2"/>
            </a:gs>
            <a:gs pos="72000">
              <a:schemeClr val="lt2"/>
            </a:gs>
            <a:gs pos="100000">
              <a:srgbClr val="D0D8E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poppins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montserrat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"/>
          <p:cNvSpPr txBox="1">
            <a:spLocks noGrp="1"/>
          </p:cNvSpPr>
          <p:nvPr>
            <p:ph type="ctrTitle"/>
          </p:nvPr>
        </p:nvSpPr>
        <p:spPr>
          <a:xfrm>
            <a:off x="567558" y="1669536"/>
            <a:ext cx="6176012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HUMAN RESOURCES</a:t>
            </a:r>
            <a:br>
              <a:rPr lang="es-419" dirty="0"/>
            </a:br>
            <a:r>
              <a:rPr lang="es-419" dirty="0"/>
              <a:t>PROYECT: AWARH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7FF"/>
            </a:gs>
            <a:gs pos="62000">
              <a:srgbClr val="CCD4EB"/>
            </a:gs>
            <a:gs pos="100000">
              <a:schemeClr val="accent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565" name="Google Shape;565;p33"/>
          <p:cNvSpPr txBox="1">
            <a:spLocks noGrp="1"/>
          </p:cNvSpPr>
          <p:nvPr>
            <p:ph type="body" idx="4294967295"/>
          </p:nvPr>
        </p:nvSpPr>
        <p:spPr>
          <a:xfrm>
            <a:off x="0" y="0"/>
            <a:ext cx="3253538" cy="93315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5400" b="1" dirty="0">
                <a:latin typeface="Poppins"/>
                <a:ea typeface="Poppins"/>
                <a:cs typeface="Poppins"/>
                <a:sym typeface="Poppins"/>
              </a:rPr>
              <a:t>DESKTOP</a:t>
            </a:r>
            <a:endParaRPr sz="5400" dirty="0"/>
          </a:p>
        </p:txBody>
      </p:sp>
      <p:grpSp>
        <p:nvGrpSpPr>
          <p:cNvPr id="566" name="Google Shape;566;p33"/>
          <p:cNvGrpSpPr/>
          <p:nvPr/>
        </p:nvGrpSpPr>
        <p:grpSpPr>
          <a:xfrm>
            <a:off x="2595024" y="959625"/>
            <a:ext cx="5962030" cy="2515095"/>
            <a:chOff x="1177450" y="241631"/>
            <a:chExt cx="6173152" cy="3616776"/>
          </a:xfrm>
        </p:grpSpPr>
        <p:sp>
          <p:nvSpPr>
            <p:cNvPr id="567" name="Google Shape;567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85738" dist="47625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85738" dist="47625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717C32B3-CB4B-EBB4-158A-BE1960464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538" y="1098109"/>
            <a:ext cx="4641212" cy="212560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7"/>
          <p:cNvSpPr txBox="1">
            <a:spLocks noGrp="1"/>
          </p:cNvSpPr>
          <p:nvPr>
            <p:ph type="ctrTitle"/>
          </p:nvPr>
        </p:nvSpPr>
        <p:spPr>
          <a:xfrm>
            <a:off x="1671145" y="1629397"/>
            <a:ext cx="544508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4</a:t>
            </a:r>
            <a:r>
              <a:rPr lang="en">
                <a:solidFill>
                  <a:schemeClr val="accent2"/>
                </a:solidFill>
              </a:rPr>
              <a:t>. </a:t>
            </a:r>
            <a:r>
              <a:rPr lang="es-419" dirty="0" err="1"/>
              <a:t>Product</a:t>
            </a:r>
            <a:r>
              <a:rPr lang="es-419" dirty="0"/>
              <a:t> </a:t>
            </a:r>
            <a:r>
              <a:rPr lang="es-419" dirty="0" err="1"/>
              <a:t>Scope</a:t>
            </a:r>
            <a:endParaRPr dirty="0"/>
          </a:p>
        </p:txBody>
      </p:sp>
      <p:sp>
        <p:nvSpPr>
          <p:cNvPr id="599" name="Google Shape;599;p37"/>
          <p:cNvSpPr txBox="1">
            <a:spLocks noGrp="1"/>
          </p:cNvSpPr>
          <p:nvPr>
            <p:ph type="subTitle" idx="1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25936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7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46" name="Google Shape;346;p17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" dirty="0"/>
              <a:t>Here you have a list of items</a:t>
            </a:r>
            <a:endParaRPr dirty="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❑"/>
            </a:pPr>
            <a:r>
              <a:rPr lang="en" dirty="0"/>
              <a:t>And some text</a:t>
            </a:r>
            <a:endParaRPr dirty="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❑"/>
            </a:pPr>
            <a:r>
              <a:rPr lang="en" dirty="0"/>
              <a:t>But remember not to overload your slides with content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</p:txBody>
      </p:sp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4684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8FFED"/>
            </a:gs>
            <a:gs pos="62000">
              <a:schemeClr val="accent4"/>
            </a:gs>
            <a:gs pos="100000">
              <a:srgbClr val="86B55A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8"/>
          <p:cNvSpPr txBox="1">
            <a:spLocks noGrp="1"/>
          </p:cNvSpPr>
          <p:nvPr>
            <p:ph type="ctrTitle" idx="4294967295"/>
          </p:nvPr>
        </p:nvSpPr>
        <p:spPr>
          <a:xfrm>
            <a:off x="1324725" y="2802550"/>
            <a:ext cx="5948434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REQUERIMENTS</a:t>
            </a:r>
            <a:endParaRPr sz="6000" dirty="0"/>
          </a:p>
        </p:txBody>
      </p:sp>
      <p:sp>
        <p:nvSpPr>
          <p:cNvPr id="353" name="Google Shape;353;p18"/>
          <p:cNvSpPr txBox="1">
            <a:spLocks noGrp="1"/>
          </p:cNvSpPr>
          <p:nvPr>
            <p:ph type="subTitle" idx="4294967295"/>
          </p:nvPr>
        </p:nvSpPr>
        <p:spPr>
          <a:xfrm>
            <a:off x="2047300" y="3785167"/>
            <a:ext cx="5745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Bring the attention of your audience over a key concept using icons or illustrations</a:t>
            </a:r>
            <a:endParaRPr dirty="0"/>
          </a:p>
        </p:txBody>
      </p:sp>
      <p:sp>
        <p:nvSpPr>
          <p:cNvPr id="354" name="Google Shape;354;p18"/>
          <p:cNvSpPr/>
          <p:nvPr/>
        </p:nvSpPr>
        <p:spPr>
          <a:xfrm>
            <a:off x="2962511" y="2561460"/>
            <a:ext cx="285729" cy="27282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dist="28575" dir="5400000" algn="bl" rotWithShape="0">
              <a:schemeClr val="dk1">
                <a:alpha val="3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5" name="Google Shape;355;p18"/>
          <p:cNvGrpSpPr/>
          <p:nvPr/>
        </p:nvGrpSpPr>
        <p:grpSpPr>
          <a:xfrm>
            <a:off x="2607571" y="1029243"/>
            <a:ext cx="1224068" cy="1224388"/>
            <a:chOff x="6654650" y="3665275"/>
            <a:chExt cx="409100" cy="409125"/>
          </a:xfrm>
        </p:grpSpPr>
        <p:sp>
          <p:nvSpPr>
            <p:cNvPr id="356" name="Google Shape;356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dist="28575" dir="5400000" algn="bl" rotWithShape="0">
                <a:schemeClr val="dk1">
                  <a:alpha val="3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dist="28575" dir="5400000" algn="bl" rotWithShape="0">
                <a:schemeClr val="dk1">
                  <a:alpha val="3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18"/>
          <p:cNvGrpSpPr/>
          <p:nvPr/>
        </p:nvGrpSpPr>
        <p:grpSpPr>
          <a:xfrm rot="1056934">
            <a:off x="1427951" y="1991867"/>
            <a:ext cx="808733" cy="808807"/>
            <a:chOff x="570875" y="4322250"/>
            <a:chExt cx="443300" cy="443325"/>
          </a:xfrm>
        </p:grpSpPr>
        <p:sp>
          <p:nvSpPr>
            <p:cNvPr id="359" name="Google Shape;359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dist="28575" dir="5400000" algn="bl" rotWithShape="0">
                <a:schemeClr val="dk1">
                  <a:alpha val="3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dist="28575" dir="5400000" algn="bl" rotWithShape="0">
                <a:schemeClr val="dk1">
                  <a:alpha val="3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dist="28575" dir="5400000" algn="bl" rotWithShape="0">
                <a:schemeClr val="dk1">
                  <a:alpha val="3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dist="28575" dir="5400000" algn="bl" rotWithShape="0">
                <a:schemeClr val="dk1">
                  <a:alpha val="3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18"/>
          <p:cNvSpPr/>
          <p:nvPr/>
        </p:nvSpPr>
        <p:spPr>
          <a:xfrm rot="2466591">
            <a:off x="1518947" y="1266719"/>
            <a:ext cx="396966" cy="37903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dist="28575" dir="5400000" algn="bl" rotWithShape="0">
              <a:schemeClr val="dk1">
                <a:alpha val="3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8"/>
          <p:cNvSpPr/>
          <p:nvPr/>
        </p:nvSpPr>
        <p:spPr>
          <a:xfrm rot="-1609387">
            <a:off x="2099499" y="1505219"/>
            <a:ext cx="285688" cy="27278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dist="28575" dir="5400000" algn="bl" rotWithShape="0">
              <a:schemeClr val="dk1">
                <a:alpha val="3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/>
          <p:nvPr/>
        </p:nvSpPr>
        <p:spPr>
          <a:xfrm rot="2926441">
            <a:off x="3831678" y="1721324"/>
            <a:ext cx="213936" cy="20429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dist="28575" dir="5400000" algn="bl" rotWithShape="0">
              <a:schemeClr val="dk1">
                <a:alpha val="3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8"/>
          <p:cNvSpPr/>
          <p:nvPr/>
        </p:nvSpPr>
        <p:spPr>
          <a:xfrm rot="-1609305">
            <a:off x="2941379" y="352815"/>
            <a:ext cx="192733" cy="18402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dist="28575" dir="5400000" algn="bl" rotWithShape="0">
              <a:schemeClr val="dk1">
                <a:alpha val="3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13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0"/>
          <p:cNvSpPr txBox="1">
            <a:spLocks noGrp="1"/>
          </p:cNvSpPr>
          <p:nvPr>
            <p:ph type="body" idx="1"/>
          </p:nvPr>
        </p:nvSpPr>
        <p:spPr>
          <a:xfrm>
            <a:off x="242450" y="1524375"/>
            <a:ext cx="23277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SOFTWARE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Is the color of gold, butter and ripe lemons. In the spectrum of visible light, yellow is found between green and orange.</a:t>
            </a:r>
          </a:p>
        </p:txBody>
      </p:sp>
      <p:sp>
        <p:nvSpPr>
          <p:cNvPr id="382" name="Google Shape;382;p20"/>
          <p:cNvSpPr txBox="1">
            <a:spLocks noGrp="1"/>
          </p:cNvSpPr>
          <p:nvPr>
            <p:ph type="body" idx="2"/>
          </p:nvPr>
        </p:nvSpPr>
        <p:spPr>
          <a:xfrm>
            <a:off x="3109062" y="1524375"/>
            <a:ext cx="23277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HARDWARE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colour of the clear sky and the deep sea. It is located between violet and green on the optical spectrum.</a:t>
            </a:r>
            <a:endParaRPr dirty="0"/>
          </a:p>
        </p:txBody>
      </p:sp>
      <p:sp>
        <p:nvSpPr>
          <p:cNvPr id="383" name="Google Shape;383;p20"/>
          <p:cNvSpPr txBox="1">
            <a:spLocks noGrp="1"/>
          </p:cNvSpPr>
          <p:nvPr>
            <p:ph type="body" idx="3"/>
          </p:nvPr>
        </p:nvSpPr>
        <p:spPr>
          <a:xfrm>
            <a:off x="5975674" y="1524375"/>
            <a:ext cx="23277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INFRAESTRUCTURE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blood, and because of this it has historically been associated with sacrifice, danger and courage.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4" name="Google Shape;384;p20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1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90" name="Google Shape;390;p21"/>
          <p:cNvSpPr txBox="1">
            <a:spLocks noGrp="1"/>
          </p:cNvSpPr>
          <p:nvPr>
            <p:ph type="body" idx="1"/>
          </p:nvPr>
        </p:nvSpPr>
        <p:spPr>
          <a:xfrm>
            <a:off x="776450" y="1703200"/>
            <a:ext cx="3587400" cy="205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391" name="Google Shape;391;p2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392" name="Google Shape;39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65552" y="799975"/>
            <a:ext cx="3182774" cy="3182774"/>
          </a:xfrm>
          <a:prstGeom prst="rect">
            <a:avLst/>
          </a:prstGeom>
          <a:noFill/>
          <a:ln>
            <a:noFill/>
          </a:ln>
          <a:effectLst>
            <a:outerShdw blurRad="171450" dist="57150" dir="5400000" algn="bl" rotWithShape="0">
              <a:schemeClr val="dk1">
                <a:alpha val="19000"/>
              </a:scheme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9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SOFTWARE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milk and fresh snow, the color produced by the combination of all the colors of the visible spectrum.</a:t>
            </a:r>
            <a:endParaRPr dirty="0"/>
          </a:p>
        </p:txBody>
      </p:sp>
      <p:sp>
        <p:nvSpPr>
          <p:cNvPr id="373" name="Google Shape;373;p19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ALSO SPLIT YOUR CONTENT</a:t>
            </a:r>
            <a:endParaRPr dirty="0"/>
          </a:p>
        </p:txBody>
      </p:sp>
      <p:sp>
        <p:nvSpPr>
          <p:cNvPr id="374" name="Google Shape;374;p19"/>
          <p:cNvSpPr txBox="1">
            <a:spLocks noGrp="1"/>
          </p:cNvSpPr>
          <p:nvPr>
            <p:ph type="body" idx="2"/>
          </p:nvPr>
        </p:nvSpPr>
        <p:spPr>
          <a:xfrm>
            <a:off x="47801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HARDWARE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ebony and of outer space. It has been the symbolic color of elegance, solemnity and authority.</a:t>
            </a:r>
            <a:endParaRPr dirty="0"/>
          </a:p>
        </p:txBody>
      </p:sp>
      <p:sp>
        <p:nvSpPr>
          <p:cNvPr id="375" name="Google Shape;375;p19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2"/>
          <p:cNvSpPr txBox="1">
            <a:spLocks noGrp="1"/>
          </p:cNvSpPr>
          <p:nvPr>
            <p:ph type="title"/>
          </p:nvPr>
        </p:nvSpPr>
        <p:spPr>
          <a:xfrm>
            <a:off x="657225" y="720350"/>
            <a:ext cx="4754100" cy="13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>
                <a:solidFill>
                  <a:schemeClr val="lt1"/>
                </a:solidFill>
              </a:rPr>
              <a:t>WANT BIG IMPACT?</a:t>
            </a:r>
            <a:endParaRPr sz="2400" b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USE BIG IMAGE.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398" name="Google Shape;398;p22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4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428" name="Google Shape;428;p24"/>
          <p:cNvGraphicFramePr/>
          <p:nvPr/>
        </p:nvGraphicFramePr>
        <p:xfrm>
          <a:off x="803235" y="1564481"/>
          <a:ext cx="5587000" cy="2383200"/>
        </p:xfrm>
        <a:graphic>
          <a:graphicData uri="http://schemas.openxmlformats.org/drawingml/2006/table">
            <a:tbl>
              <a:tblPr>
                <a:noFill/>
                <a:tableStyleId>{336AB89D-F5EC-4B56-A308-303C344C77D1}</a:tableStyleId>
              </a:tblPr>
              <a:tblGrid>
                <a:gridCol w="139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5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Yellow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sz="11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</a:t>
                      </a:r>
                      <a:endParaRPr sz="11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11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Blue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  <a:endParaRPr sz="11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</a:t>
                      </a:r>
                      <a:endParaRPr sz="11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sz="11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Orange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11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24</a:t>
                      </a:r>
                      <a:endParaRPr sz="11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</a:t>
                      </a:r>
                      <a:endParaRPr sz="11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29" name="Google Shape;429;p2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6"/>
          <p:cNvSpPr txBox="1">
            <a:spLocks noGrp="1"/>
          </p:cNvSpPr>
          <p:nvPr>
            <p:ph type="ctrTitle" idx="4294967295"/>
          </p:nvPr>
        </p:nvSpPr>
        <p:spPr>
          <a:xfrm>
            <a:off x="685800" y="1735750"/>
            <a:ext cx="6365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/>
              <a:t>89,526,124</a:t>
            </a:r>
            <a:endParaRPr sz="9000"/>
          </a:p>
        </p:txBody>
      </p:sp>
      <p:sp>
        <p:nvSpPr>
          <p:cNvPr id="449" name="Google Shape;449;p26"/>
          <p:cNvSpPr txBox="1">
            <a:spLocks noGrp="1"/>
          </p:cNvSpPr>
          <p:nvPr>
            <p:ph type="subTitle" idx="4294967295"/>
          </p:nvPr>
        </p:nvSpPr>
        <p:spPr>
          <a:xfrm>
            <a:off x="685800" y="2992454"/>
            <a:ext cx="63651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Whoa! That’s a big number, aren’t you proud?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50" name="Google Shape;450;p26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44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771" name="Google Shape;771;p4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772" name="Google Shape;772;p44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85530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73" name="Google Shape;773;p44"/>
          <p:cNvSpPr txBox="1"/>
          <p:nvPr/>
        </p:nvSpPr>
        <p:spPr>
          <a:xfrm>
            <a:off x="8603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Alan Yahir Jiménez Ayala </a:t>
            </a:r>
            <a:br>
              <a:rPr lang="es-MX" dirty="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-MX" sz="8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JOB TITLE</a:t>
            </a: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74" name="Google Shape;774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3502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75" name="Google Shape;775;p44"/>
          <p:cNvSpPr txBox="1"/>
          <p:nvPr/>
        </p:nvSpPr>
        <p:spPr>
          <a:xfrm>
            <a:off x="28400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Roberto Ramsés Bueno Siller</a:t>
            </a:r>
            <a:br>
              <a:rPr lang="es-MX" dirty="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-MX" sz="8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JOB TITLE</a:t>
            </a: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76" name="Google Shape;776;p44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81475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77" name="Google Shape;777;p44"/>
          <p:cNvSpPr txBox="1"/>
          <p:nvPr/>
        </p:nvSpPr>
        <p:spPr>
          <a:xfrm>
            <a:off x="48197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Cristian Ricardo Gómez Montes</a:t>
            </a:r>
            <a:br>
              <a:rPr lang="es-MX" dirty="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-MX" sz="8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JOB TITLE</a:t>
            </a: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78" name="Google Shape;778;p44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79447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79" name="Google Shape;779;p44"/>
          <p:cNvSpPr txBox="1"/>
          <p:nvPr/>
        </p:nvSpPr>
        <p:spPr>
          <a:xfrm>
            <a:off x="67995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José Alberto Enciso Ramírez</a:t>
            </a:r>
            <a:br>
              <a:rPr lang="es-MX" dirty="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-MX" sz="8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JOB TITLE</a:t>
            </a: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8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605" name="Google Shape;605;p3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606" name="Google Shape;606;p38"/>
          <p:cNvSpPr/>
          <p:nvPr/>
        </p:nvSpPr>
        <p:spPr>
          <a:xfrm>
            <a:off x="7735208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DEC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7" name="Google Shape;607;p38"/>
          <p:cNvSpPr/>
          <p:nvPr/>
        </p:nvSpPr>
        <p:spPr>
          <a:xfrm>
            <a:off x="7075124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NOV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8" name="Google Shape;608;p38"/>
          <p:cNvSpPr/>
          <p:nvPr/>
        </p:nvSpPr>
        <p:spPr>
          <a:xfrm>
            <a:off x="6415040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OCT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9" name="Google Shape;609;p38"/>
          <p:cNvSpPr/>
          <p:nvPr/>
        </p:nvSpPr>
        <p:spPr>
          <a:xfrm>
            <a:off x="5754956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SEP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0" name="Google Shape;610;p38"/>
          <p:cNvSpPr/>
          <p:nvPr/>
        </p:nvSpPr>
        <p:spPr>
          <a:xfrm>
            <a:off x="5094872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AUG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1" name="Google Shape;611;p38"/>
          <p:cNvSpPr/>
          <p:nvPr/>
        </p:nvSpPr>
        <p:spPr>
          <a:xfrm>
            <a:off x="4434788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JUL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2" name="Google Shape;612;p38"/>
          <p:cNvSpPr/>
          <p:nvPr/>
        </p:nvSpPr>
        <p:spPr>
          <a:xfrm>
            <a:off x="3774704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JUN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3" name="Google Shape;613;p38"/>
          <p:cNvSpPr/>
          <p:nvPr/>
        </p:nvSpPr>
        <p:spPr>
          <a:xfrm>
            <a:off x="3114619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MAY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4" name="Google Shape;614;p38"/>
          <p:cNvSpPr/>
          <p:nvPr/>
        </p:nvSpPr>
        <p:spPr>
          <a:xfrm>
            <a:off x="2454535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APR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5" name="Google Shape;615;p38"/>
          <p:cNvSpPr/>
          <p:nvPr/>
        </p:nvSpPr>
        <p:spPr>
          <a:xfrm>
            <a:off x="1794451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MAR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6" name="Google Shape;616;p38"/>
          <p:cNvSpPr/>
          <p:nvPr/>
        </p:nvSpPr>
        <p:spPr>
          <a:xfrm>
            <a:off x="1134367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FEB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7" name="Google Shape;617;p38"/>
          <p:cNvSpPr/>
          <p:nvPr/>
        </p:nvSpPr>
        <p:spPr>
          <a:xfrm>
            <a:off x="474283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JAN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8" name="Google Shape;618;p38"/>
          <p:cNvSpPr/>
          <p:nvPr/>
        </p:nvSpPr>
        <p:spPr>
          <a:xfrm>
            <a:off x="0" y="25273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619" name="Google Shape;619;p38"/>
          <p:cNvCxnSpPr/>
          <p:nvPr/>
        </p:nvCxnSpPr>
        <p:spPr>
          <a:xfrm rot="10800000">
            <a:off x="768923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20" name="Google Shape;620;p38"/>
          <p:cNvSpPr txBox="1"/>
          <p:nvPr/>
        </p:nvSpPr>
        <p:spPr>
          <a:xfrm>
            <a:off x="727900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21" name="Google Shape;621;p38"/>
          <p:cNvCxnSpPr/>
          <p:nvPr/>
        </p:nvCxnSpPr>
        <p:spPr>
          <a:xfrm rot="10800000">
            <a:off x="2090158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22" name="Google Shape;622;p38"/>
          <p:cNvSpPr txBox="1"/>
          <p:nvPr/>
        </p:nvSpPr>
        <p:spPr>
          <a:xfrm>
            <a:off x="2050642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Red is the colour of danger and courage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23" name="Google Shape;623;p38"/>
          <p:cNvCxnSpPr/>
          <p:nvPr/>
        </p:nvCxnSpPr>
        <p:spPr>
          <a:xfrm rot="10800000">
            <a:off x="3411393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24" name="Google Shape;624;p38"/>
          <p:cNvSpPr txBox="1"/>
          <p:nvPr/>
        </p:nvSpPr>
        <p:spPr>
          <a:xfrm>
            <a:off x="3373384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25" name="Google Shape;625;p38"/>
          <p:cNvCxnSpPr/>
          <p:nvPr/>
        </p:nvCxnSpPr>
        <p:spPr>
          <a:xfrm rot="10800000">
            <a:off x="4732628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26" name="Google Shape;626;p38"/>
          <p:cNvSpPr txBox="1"/>
          <p:nvPr/>
        </p:nvSpPr>
        <p:spPr>
          <a:xfrm>
            <a:off x="4696126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27" name="Google Shape;627;p38"/>
          <p:cNvCxnSpPr/>
          <p:nvPr/>
        </p:nvCxnSpPr>
        <p:spPr>
          <a:xfrm rot="10800000">
            <a:off x="6053863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28" name="Google Shape;628;p38"/>
          <p:cNvSpPr txBox="1"/>
          <p:nvPr/>
        </p:nvSpPr>
        <p:spPr>
          <a:xfrm>
            <a:off x="6018868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29" name="Google Shape;629;p38"/>
          <p:cNvCxnSpPr/>
          <p:nvPr/>
        </p:nvCxnSpPr>
        <p:spPr>
          <a:xfrm rot="10800000">
            <a:off x="7375098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30" name="Google Shape;630;p38"/>
          <p:cNvSpPr txBox="1"/>
          <p:nvPr/>
        </p:nvSpPr>
        <p:spPr>
          <a:xfrm>
            <a:off x="7341610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1" name="Google Shape;631;p38"/>
          <p:cNvCxnSpPr/>
          <p:nvPr/>
        </p:nvCxnSpPr>
        <p:spPr>
          <a:xfrm rot="10800000">
            <a:off x="1439687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32" name="Google Shape;632;p38"/>
          <p:cNvSpPr txBox="1"/>
          <p:nvPr/>
        </p:nvSpPr>
        <p:spPr>
          <a:xfrm>
            <a:off x="1369548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3" name="Google Shape;633;p38"/>
          <p:cNvCxnSpPr/>
          <p:nvPr/>
        </p:nvCxnSpPr>
        <p:spPr>
          <a:xfrm rot="10800000">
            <a:off x="2760922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34" name="Google Shape;634;p38"/>
          <p:cNvSpPr txBox="1"/>
          <p:nvPr/>
        </p:nvSpPr>
        <p:spPr>
          <a:xfrm>
            <a:off x="2699944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5" name="Google Shape;635;p38"/>
          <p:cNvCxnSpPr/>
          <p:nvPr/>
        </p:nvCxnSpPr>
        <p:spPr>
          <a:xfrm rot="10800000">
            <a:off x="4082157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36" name="Google Shape;636;p38"/>
          <p:cNvSpPr txBox="1"/>
          <p:nvPr/>
        </p:nvSpPr>
        <p:spPr>
          <a:xfrm>
            <a:off x="4030339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7" name="Google Shape;637;p38"/>
          <p:cNvCxnSpPr/>
          <p:nvPr/>
        </p:nvCxnSpPr>
        <p:spPr>
          <a:xfrm rot="10800000">
            <a:off x="5403392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38" name="Google Shape;638;p38"/>
          <p:cNvSpPr txBox="1"/>
          <p:nvPr/>
        </p:nvSpPr>
        <p:spPr>
          <a:xfrm>
            <a:off x="5360735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Red is the colour of danger and courage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9" name="Google Shape;639;p38"/>
          <p:cNvCxnSpPr/>
          <p:nvPr/>
        </p:nvCxnSpPr>
        <p:spPr>
          <a:xfrm rot="10800000">
            <a:off x="6724627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40" name="Google Shape;640;p38"/>
          <p:cNvSpPr txBox="1"/>
          <p:nvPr/>
        </p:nvSpPr>
        <p:spPr>
          <a:xfrm>
            <a:off x="6691131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41" name="Google Shape;641;p38"/>
          <p:cNvCxnSpPr/>
          <p:nvPr/>
        </p:nvCxnSpPr>
        <p:spPr>
          <a:xfrm rot="10800000">
            <a:off x="8045862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42" name="Google Shape;642;p38"/>
          <p:cNvSpPr txBox="1"/>
          <p:nvPr/>
        </p:nvSpPr>
        <p:spPr>
          <a:xfrm>
            <a:off x="8008073" y="34195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84" name="Google Shape;584;p35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❑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❑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585" name="Google Shape;585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6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591" name="Google Shape;591;p36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This presentation uses the following typographies: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❑"/>
            </a:pPr>
            <a:r>
              <a:rPr lang="en" sz="1600"/>
              <a:t>Titles: Poppins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" sz="1600"/>
              <a:t>Body copy: Montserrat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Download for free at: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https://www.fontsquirrel.com/fonts/poppins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https://www.fontsquirrel.com/fonts/montserrat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592" name="Google Shape;592;p36"/>
          <p:cNvSpPr txBox="1"/>
          <p:nvPr/>
        </p:nvSpPr>
        <p:spPr>
          <a:xfrm>
            <a:off x="2240725" y="4019250"/>
            <a:ext cx="65997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3" name="Google Shape;593;p36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39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648" name="Google Shape;648;p39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649" name="Google Shape;649;p39"/>
          <p:cNvSpPr/>
          <p:nvPr/>
        </p:nvSpPr>
        <p:spPr>
          <a:xfrm>
            <a:off x="0" y="2523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39"/>
          <p:cNvSpPr/>
          <p:nvPr/>
        </p:nvSpPr>
        <p:spPr>
          <a:xfrm>
            <a:off x="0" y="2523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1" name="Google Shape;651;p39"/>
          <p:cNvGrpSpPr/>
          <p:nvPr/>
        </p:nvGrpSpPr>
        <p:grpSpPr>
          <a:xfrm>
            <a:off x="1786339" y="1855801"/>
            <a:ext cx="473400" cy="473400"/>
            <a:chOff x="1786339" y="1703401"/>
            <a:chExt cx="473400" cy="473400"/>
          </a:xfrm>
        </p:grpSpPr>
        <p:sp>
          <p:nvSpPr>
            <p:cNvPr id="652" name="Google Shape;652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</a:t>
              </a:r>
              <a:endParaRPr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654" name="Google Shape;654;p39"/>
          <p:cNvGrpSpPr/>
          <p:nvPr/>
        </p:nvGrpSpPr>
        <p:grpSpPr>
          <a:xfrm>
            <a:off x="3814414" y="1855801"/>
            <a:ext cx="473400" cy="473400"/>
            <a:chOff x="3814414" y="1703401"/>
            <a:chExt cx="473400" cy="473400"/>
          </a:xfrm>
        </p:grpSpPr>
        <p:sp>
          <p:nvSpPr>
            <p:cNvPr id="655" name="Google Shape;655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3</a:t>
              </a:r>
              <a:endParaRPr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657" name="Google Shape;657;p39"/>
          <p:cNvGrpSpPr/>
          <p:nvPr/>
        </p:nvGrpSpPr>
        <p:grpSpPr>
          <a:xfrm>
            <a:off x="5842489" y="1855801"/>
            <a:ext cx="473400" cy="473400"/>
            <a:chOff x="5842489" y="1703401"/>
            <a:chExt cx="473400" cy="473400"/>
          </a:xfrm>
        </p:grpSpPr>
        <p:sp>
          <p:nvSpPr>
            <p:cNvPr id="658" name="Google Shape;658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5</a:t>
              </a:r>
              <a:endParaRPr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660" name="Google Shape;660;p39"/>
          <p:cNvGrpSpPr/>
          <p:nvPr/>
        </p:nvGrpSpPr>
        <p:grpSpPr>
          <a:xfrm>
            <a:off x="6880814" y="3728700"/>
            <a:ext cx="473400" cy="473400"/>
            <a:chOff x="6880814" y="3576300"/>
            <a:chExt cx="473400" cy="473400"/>
          </a:xfrm>
        </p:grpSpPr>
        <p:sp>
          <p:nvSpPr>
            <p:cNvPr id="661" name="Google Shape;661;p3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62" name="Google Shape;662;p3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6</a:t>
              </a:r>
              <a:endParaRPr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663" name="Google Shape;663;p39"/>
          <p:cNvGrpSpPr/>
          <p:nvPr/>
        </p:nvGrpSpPr>
        <p:grpSpPr>
          <a:xfrm>
            <a:off x="4852739" y="3728700"/>
            <a:ext cx="473400" cy="473400"/>
            <a:chOff x="4852739" y="3576300"/>
            <a:chExt cx="473400" cy="473400"/>
          </a:xfrm>
        </p:grpSpPr>
        <p:sp>
          <p:nvSpPr>
            <p:cNvPr id="664" name="Google Shape;664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65" name="Google Shape;665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4</a:t>
              </a:r>
              <a:endParaRPr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666" name="Google Shape;666;p39"/>
          <p:cNvGrpSpPr/>
          <p:nvPr/>
        </p:nvGrpSpPr>
        <p:grpSpPr>
          <a:xfrm>
            <a:off x="2824664" y="3728700"/>
            <a:ext cx="473400" cy="473400"/>
            <a:chOff x="2824664" y="3576300"/>
            <a:chExt cx="473400" cy="473400"/>
          </a:xfrm>
        </p:grpSpPr>
        <p:sp>
          <p:nvSpPr>
            <p:cNvPr id="667" name="Google Shape;667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68" name="Google Shape;668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  <a:endParaRPr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669" name="Google Shape;669;p39"/>
          <p:cNvSpPr txBox="1"/>
          <p:nvPr/>
        </p:nvSpPr>
        <p:spPr>
          <a:xfrm>
            <a:off x="137985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0" name="Google Shape;670;p39"/>
          <p:cNvSpPr txBox="1"/>
          <p:nvPr/>
        </p:nvSpPr>
        <p:spPr>
          <a:xfrm>
            <a:off x="3377205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Red is the colour of danger and courage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1" name="Google Shape;671;p39"/>
          <p:cNvSpPr txBox="1"/>
          <p:nvPr/>
        </p:nvSpPr>
        <p:spPr>
          <a:xfrm>
            <a:off x="543601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2" name="Google Shape;672;p39"/>
          <p:cNvSpPr txBox="1"/>
          <p:nvPr/>
        </p:nvSpPr>
        <p:spPr>
          <a:xfrm>
            <a:off x="241817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3" name="Google Shape;673;p39"/>
          <p:cNvSpPr txBox="1"/>
          <p:nvPr/>
        </p:nvSpPr>
        <p:spPr>
          <a:xfrm>
            <a:off x="444625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4" name="Google Shape;674;p39"/>
          <p:cNvSpPr txBox="1"/>
          <p:nvPr/>
        </p:nvSpPr>
        <p:spPr>
          <a:xfrm>
            <a:off x="647433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40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680" name="Google Shape;680;p40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aphicFrame>
        <p:nvGraphicFramePr>
          <p:cNvPr id="681" name="Google Shape;681;p40"/>
          <p:cNvGraphicFramePr/>
          <p:nvPr>
            <p:extLst>
              <p:ext uri="{D42A27DB-BD31-4B8C-83A1-F6EECF244321}">
                <p14:modId xmlns:p14="http://schemas.microsoft.com/office/powerpoint/2010/main" val="1473473394"/>
              </p:ext>
            </p:extLst>
          </p:nvPr>
        </p:nvGraphicFramePr>
        <p:xfrm>
          <a:off x="776450" y="1472056"/>
          <a:ext cx="7467225" cy="3197750"/>
        </p:xfrm>
        <a:graphic>
          <a:graphicData uri="http://schemas.openxmlformats.org/drawingml/2006/table">
            <a:tbl>
              <a:tblPr>
                <a:noFill/>
                <a:tableStyleId>{336AB89D-F5EC-4B56-A308-303C344C77D1}</a:tableStyleId>
              </a:tblPr>
              <a:tblGrid>
                <a:gridCol w="128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15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15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15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15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415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415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415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SEMI FINAL WEEK</a:t>
                      </a:r>
                      <a:endParaRPr sz="800" b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FINAL WEEK</a:t>
                      </a:r>
                      <a:endParaRPr sz="800" b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 1</a:t>
                      </a:r>
                      <a:endParaRPr sz="800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46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875" name="Google Shape;875;p46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aphicFrame>
        <p:nvGraphicFramePr>
          <p:cNvPr id="876" name="Google Shape;876;p46"/>
          <p:cNvGraphicFramePr/>
          <p:nvPr/>
        </p:nvGraphicFramePr>
        <p:xfrm>
          <a:off x="806700" y="1474725"/>
          <a:ext cx="7530600" cy="2986820"/>
        </p:xfrm>
        <a:graphic>
          <a:graphicData uri="http://schemas.openxmlformats.org/drawingml/2006/table">
            <a:tbl>
              <a:tblPr>
                <a:noFill/>
                <a:tableStyleId>{857E30E5-1DB3-4595-BE70-43D435B19659}</a:tableStyleId>
              </a:tblPr>
              <a:tblGrid>
                <a:gridCol w="83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35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9:00 - 9:45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10:00 - 10:45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11:00 - 11:45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12:00 - 13:15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13:30 - 14:15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14:30 - 15:15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15:30 - 16:15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577" name="Google Shape;577;p34"/>
          <p:cNvSpPr txBox="1">
            <a:spLocks noGrp="1"/>
          </p:cNvSpPr>
          <p:nvPr>
            <p:ph type="ctrTitle" idx="4294967295"/>
          </p:nvPr>
        </p:nvSpPr>
        <p:spPr>
          <a:xfrm>
            <a:off x="1313736" y="1167942"/>
            <a:ext cx="4725000" cy="86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THANKS!</a:t>
            </a:r>
            <a:endParaRPr sz="7200">
              <a:solidFill>
                <a:schemeClr val="accent2"/>
              </a:solidFill>
            </a:endParaRPr>
          </a:p>
        </p:txBody>
      </p:sp>
      <p:sp>
        <p:nvSpPr>
          <p:cNvPr id="578" name="Google Shape;578;p34"/>
          <p:cNvSpPr txBox="1">
            <a:spLocks noGrp="1"/>
          </p:cNvSpPr>
          <p:nvPr>
            <p:ph type="subTitle" idx="4294967295"/>
          </p:nvPr>
        </p:nvSpPr>
        <p:spPr>
          <a:xfrm>
            <a:off x="1356746" y="2229002"/>
            <a:ext cx="4725000" cy="23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Any questions?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 txBox="1">
            <a:spLocks noGrp="1"/>
          </p:cNvSpPr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1. </a:t>
            </a:r>
            <a:r>
              <a:rPr lang="en" dirty="0"/>
              <a:t>PROBLEMS</a:t>
            </a:r>
            <a:endParaRPr lang="es-MX" dirty="0"/>
          </a:p>
        </p:txBody>
      </p:sp>
      <p:sp>
        <p:nvSpPr>
          <p:cNvPr id="334" name="Google Shape;334;p15"/>
          <p:cNvSpPr txBox="1">
            <a:spLocks noGrp="1"/>
          </p:cNvSpPr>
          <p:nvPr>
            <p:ph type="subTitle" idx="1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 of problems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7FF"/>
            </a:gs>
            <a:gs pos="62000">
              <a:srgbClr val="CCD4EB"/>
            </a:gs>
            <a:gs pos="100000">
              <a:schemeClr val="accent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6"/>
          <p:cNvSpPr txBox="1">
            <a:spLocks noGrp="1"/>
          </p:cNvSpPr>
          <p:nvPr>
            <p:ph type="body" idx="1"/>
          </p:nvPr>
        </p:nvSpPr>
        <p:spPr>
          <a:xfrm>
            <a:off x="2554014" y="1223842"/>
            <a:ext cx="3924607" cy="321197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-US" dirty="0"/>
              <a:t>File Damage</a:t>
            </a: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❑"/>
            </a:pPr>
            <a:r>
              <a:rPr lang="en-US" dirty="0"/>
              <a:t>Security</a:t>
            </a: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❑"/>
            </a:pPr>
            <a:r>
              <a:rPr lang="en-US" dirty="0"/>
              <a:t>Systematization</a:t>
            </a: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❑"/>
            </a:pPr>
            <a:r>
              <a:rPr lang="en-US" dirty="0"/>
              <a:t>Slow data recovery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  <a:p>
            <a:pPr lvl="0" indent="-457200" algn="ctr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</p:txBody>
      </p:sp>
      <p:sp>
        <p:nvSpPr>
          <p:cNvPr id="340" name="Google Shape;340;p16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4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"/>
          <p:cNvSpPr txBox="1">
            <a:spLocks noGrp="1"/>
          </p:cNvSpPr>
          <p:nvPr>
            <p:ph type="ctrTitle" idx="4294967295"/>
          </p:nvPr>
        </p:nvSpPr>
        <p:spPr>
          <a:xfrm>
            <a:off x="872359" y="1167942"/>
            <a:ext cx="5623034" cy="86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2"/>
                </a:solidFill>
              </a:rPr>
              <a:t>2. </a:t>
            </a:r>
            <a:r>
              <a:rPr lang="es-419" sz="3600" dirty="0"/>
              <a:t>PROPOSED SOLUTION</a:t>
            </a:r>
            <a:r>
              <a:rPr lang="en" sz="3600" dirty="0">
                <a:solidFill>
                  <a:schemeClr val="accent2"/>
                </a:solidFill>
              </a:rPr>
              <a:t>!</a:t>
            </a:r>
            <a:endParaRPr sz="2800" dirty="0">
              <a:solidFill>
                <a:schemeClr val="accent2"/>
              </a:solidFill>
            </a:endParaRPr>
          </a:p>
        </p:txBody>
      </p:sp>
      <p:sp>
        <p:nvSpPr>
          <p:cNvPr id="326" name="Google Shape;326;p14"/>
          <p:cNvSpPr txBox="1">
            <a:spLocks noGrp="1"/>
          </p:cNvSpPr>
          <p:nvPr>
            <p:ph type="subTitle" idx="4294967295"/>
          </p:nvPr>
        </p:nvSpPr>
        <p:spPr>
          <a:xfrm>
            <a:off x="1356746" y="2229002"/>
            <a:ext cx="4725000" cy="23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I am Jayden Smith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 am here because I love to give presentations.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at @username</a:t>
            </a:r>
            <a:endParaRPr b="1" dirty="0"/>
          </a:p>
        </p:txBody>
      </p:sp>
      <p:pic>
        <p:nvPicPr>
          <p:cNvPr id="327" name="Google Shape;327;p14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8736" y="2647453"/>
            <a:ext cx="2055900" cy="2055900"/>
          </a:xfrm>
          <a:prstGeom prst="rect">
            <a:avLst/>
          </a:prstGeom>
          <a:noFill/>
          <a:ln>
            <a:noFill/>
          </a:ln>
          <a:effectLst>
            <a:outerShdw blurRad="171450" dist="57150" dir="5400000" algn="bl" rotWithShape="0">
              <a:schemeClr val="dk1">
                <a:alpha val="19000"/>
              </a:schemeClr>
            </a:outerShdw>
          </a:effectLst>
        </p:spPr>
      </p:pic>
      <p:sp>
        <p:nvSpPr>
          <p:cNvPr id="328" name="Google Shape;328;p1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7"/>
          <p:cNvSpPr txBox="1">
            <a:spLocks noGrp="1"/>
          </p:cNvSpPr>
          <p:nvPr>
            <p:ph type="ctrTitle"/>
          </p:nvPr>
        </p:nvSpPr>
        <p:spPr>
          <a:xfrm>
            <a:off x="1671145" y="1629397"/>
            <a:ext cx="544508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3. </a:t>
            </a:r>
            <a:r>
              <a:rPr lang="es-419" dirty="0"/>
              <a:t>JUSTIFICATION OF PROPOSAL</a:t>
            </a:r>
            <a:endParaRPr dirty="0"/>
          </a:p>
        </p:txBody>
      </p:sp>
      <p:sp>
        <p:nvSpPr>
          <p:cNvPr id="599" name="Google Shape;599;p37"/>
          <p:cNvSpPr txBox="1">
            <a:spLocks noGrp="1"/>
          </p:cNvSpPr>
          <p:nvPr>
            <p:ph type="subTitle" idx="1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7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46" name="Google Shape;346;p17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" dirty="0"/>
              <a:t>Here you have a list of items</a:t>
            </a:r>
            <a:endParaRPr dirty="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❑"/>
            </a:pPr>
            <a:r>
              <a:rPr lang="en" dirty="0"/>
              <a:t>And some text</a:t>
            </a:r>
            <a:endParaRPr dirty="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❑"/>
            </a:pPr>
            <a:r>
              <a:rPr lang="en" dirty="0"/>
              <a:t>But remember not to overload your slides with content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</p:txBody>
      </p:sp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7FF"/>
            </a:gs>
            <a:gs pos="62000">
              <a:srgbClr val="CCD4EB"/>
            </a:gs>
            <a:gs pos="100000">
              <a:schemeClr val="accent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1"/>
          <p:cNvSpPr txBox="1">
            <a:spLocks noGrp="1"/>
          </p:cNvSpPr>
          <p:nvPr>
            <p:ph type="body" idx="4294967295"/>
          </p:nvPr>
        </p:nvSpPr>
        <p:spPr>
          <a:xfrm>
            <a:off x="-12193" y="0"/>
            <a:ext cx="2569955" cy="113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5400" b="1" dirty="0">
                <a:latin typeface="Poppins"/>
                <a:ea typeface="Poppins"/>
                <a:cs typeface="Poppins"/>
                <a:sym typeface="Poppins"/>
              </a:rPr>
              <a:t>MOBILE</a:t>
            </a:r>
            <a:endParaRPr sz="5400" b="1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41" name="Google Shape;541;p3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542" name="Google Shape;542;p31"/>
          <p:cNvGrpSpPr/>
          <p:nvPr/>
        </p:nvGrpSpPr>
        <p:grpSpPr>
          <a:xfrm>
            <a:off x="3821573" y="388883"/>
            <a:ext cx="1937977" cy="3268717"/>
            <a:chOff x="2547150" y="238125"/>
            <a:chExt cx="2525675" cy="5238750"/>
          </a:xfrm>
        </p:grpSpPr>
        <p:sp>
          <p:nvSpPr>
            <p:cNvPr id="543" name="Google Shape;543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200025" dist="571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9FA79FA5-D61D-0DA4-9CC9-A47F942F0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905" y="679483"/>
            <a:ext cx="1851873" cy="26812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7FF"/>
            </a:gs>
            <a:gs pos="62000">
              <a:srgbClr val="CCD4EB"/>
            </a:gs>
            <a:gs pos="100000">
              <a:schemeClr val="accent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2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553" name="Google Shape;553;p32"/>
          <p:cNvGrpSpPr/>
          <p:nvPr/>
        </p:nvGrpSpPr>
        <p:grpSpPr>
          <a:xfrm>
            <a:off x="3550979" y="579998"/>
            <a:ext cx="2512677" cy="3877199"/>
            <a:chOff x="2112475" y="238125"/>
            <a:chExt cx="3395050" cy="5238750"/>
          </a:xfrm>
        </p:grpSpPr>
        <p:sp>
          <p:nvSpPr>
            <p:cNvPr id="554" name="Google Shape;554;p32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85738" dist="47625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2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85738" dist="47625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2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85738" dist="47625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2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85738" dist="47625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8" name="Google Shape;558;p32"/>
          <p:cNvSpPr txBox="1">
            <a:spLocks noGrp="1"/>
          </p:cNvSpPr>
          <p:nvPr>
            <p:ph type="body" idx="4294967295"/>
          </p:nvPr>
        </p:nvSpPr>
        <p:spPr>
          <a:xfrm>
            <a:off x="82742" y="-1006"/>
            <a:ext cx="2664372" cy="10310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5400" b="1" dirty="0">
                <a:latin typeface="Poppins"/>
                <a:ea typeface="Poppins"/>
                <a:cs typeface="Poppins"/>
                <a:sym typeface="Poppins"/>
              </a:rPr>
              <a:t>TABLET</a:t>
            </a:r>
            <a:r>
              <a:rPr lang="en" sz="1200" dirty="0"/>
              <a:t>.</a:t>
            </a:r>
            <a:endParaRPr sz="1200" dirty="0"/>
          </a:p>
        </p:txBody>
      </p:sp>
      <p:pic>
        <p:nvPicPr>
          <p:cNvPr id="559" name="Google Shape;55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8344" y="919061"/>
            <a:ext cx="2417914" cy="32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1EF8AFF-E1F1-D9EE-F2B7-09CDB5E39D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345" y="913394"/>
            <a:ext cx="2417914" cy="32359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olsce template">
  <a:themeElements>
    <a:clrScheme name="Custom 347">
      <a:dk1>
        <a:srgbClr val="252831"/>
      </a:dk1>
      <a:lt1>
        <a:srgbClr val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887</Words>
  <Application>Microsoft Office PowerPoint</Application>
  <PresentationFormat>Presentación en pantalla (16:9)</PresentationFormat>
  <Paragraphs>234</Paragraphs>
  <Slides>26</Slides>
  <Notes>26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2" baseType="lpstr">
      <vt:lpstr>Poppins</vt:lpstr>
      <vt:lpstr>Arial</vt:lpstr>
      <vt:lpstr>Montserrat Light</vt:lpstr>
      <vt:lpstr>Calibri</vt:lpstr>
      <vt:lpstr>Montserrat</vt:lpstr>
      <vt:lpstr>Volsce template</vt:lpstr>
      <vt:lpstr>HUMAN RESOURCES PROYECT: AWARH</vt:lpstr>
      <vt:lpstr>TEAM PRESENTATION</vt:lpstr>
      <vt:lpstr>1. PROBLEMS</vt:lpstr>
      <vt:lpstr>Presentación de PowerPoint</vt:lpstr>
      <vt:lpstr>2. PROPOSED SOLUTION!</vt:lpstr>
      <vt:lpstr>3. JUSTIFICATION OF PROPOSAL</vt:lpstr>
      <vt:lpstr>THIS IS A SLIDE TITLE</vt:lpstr>
      <vt:lpstr>Presentación de PowerPoint</vt:lpstr>
      <vt:lpstr>Presentación de PowerPoint</vt:lpstr>
      <vt:lpstr>Presentación de PowerPoint</vt:lpstr>
      <vt:lpstr>4. Product Scope</vt:lpstr>
      <vt:lpstr>THIS IS A SLIDE TITLE</vt:lpstr>
      <vt:lpstr>REQUERIMENTS</vt:lpstr>
      <vt:lpstr>Presentación de PowerPoint</vt:lpstr>
      <vt:lpstr>A PICTURE IS WORTH A THOUSAND WORDS</vt:lpstr>
      <vt:lpstr>YOU CAN ALSO SPLIT YOUR CONTENT</vt:lpstr>
      <vt:lpstr>WANT BIG IMPACT? USE BIG IMAGE.</vt:lpstr>
      <vt:lpstr>AND TABLES TO COMPARE DATA</vt:lpstr>
      <vt:lpstr>89,526,124</vt:lpstr>
      <vt:lpstr>TIMELINE</vt:lpstr>
      <vt:lpstr>CREDITS</vt:lpstr>
      <vt:lpstr>PRESENTATION DESIGN</vt:lpstr>
      <vt:lpstr>ROADMAP</vt:lpstr>
      <vt:lpstr>GANTT CHART</vt:lpstr>
      <vt:lpstr>WEEKLY PLANNER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RESOURCES PROYECT: AWARH</dc:title>
  <cp:lastModifiedBy>Roberto Bueno</cp:lastModifiedBy>
  <cp:revision>6</cp:revision>
  <dcterms:modified xsi:type="dcterms:W3CDTF">2022-07-28T06:45:57Z</dcterms:modified>
</cp:coreProperties>
</file>