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sldIdLst>
    <p:sldId id="264" r:id="rId5"/>
    <p:sldId id="292" r:id="rId6"/>
    <p:sldId id="285" r:id="rId7"/>
    <p:sldId id="286" r:id="rId8"/>
    <p:sldId id="287" r:id="rId9"/>
    <p:sldId id="283" r:id="rId10"/>
    <p:sldId id="284" r:id="rId11"/>
    <p:sldId id="288" r:id="rId12"/>
    <p:sldId id="289" r:id="rId13"/>
    <p:sldId id="290" r:id="rId14"/>
    <p:sldId id="291" r:id="rId15"/>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5411" autoAdjust="0"/>
  </p:normalViewPr>
  <p:slideViewPr>
    <p:cSldViewPr snapToGrid="0" snapToObjects="1">
      <p:cViewPr>
        <p:scale>
          <a:sx n="81" d="100"/>
          <a:sy n="81" d="100"/>
        </p:scale>
        <p:origin x="-108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CBE752-4C25-48B4-929A-E6830C6AA72D}" type="doc">
      <dgm:prSet loTypeId="urn:microsoft.com/office/officeart/2011/layout/TabList#2" loCatId="list" qsTypeId="urn:microsoft.com/office/officeart/2005/8/quickstyle/simple1" qsCatId="simple" csTypeId="urn:microsoft.com/office/officeart/2005/8/colors/colorful5" csCatId="colorful" phldr="1"/>
      <dgm:spPr/>
      <dgm:t>
        <a:bodyPr/>
        <a:lstStyle/>
        <a:p>
          <a:endParaRPr lang="es-MX"/>
        </a:p>
      </dgm:t>
    </dgm:pt>
    <dgm:pt modelId="{49A891E1-9581-4605-9923-1D7525166B45}">
      <dgm:prSet phldrT="[Text]"/>
      <dgm:spPr/>
      <dgm:t>
        <a:bodyPr/>
        <a:lstStyle/>
        <a:p>
          <a:r>
            <a:rPr lang="es-MX" dirty="0" smtClean="0"/>
            <a:t>1</a:t>
          </a:r>
          <a:endParaRPr lang="es-MX" dirty="0"/>
        </a:p>
      </dgm:t>
    </dgm:pt>
    <dgm:pt modelId="{6E644FE3-A46C-4BCE-A418-BBC9E90838D8}" type="parTrans" cxnId="{DFE069BF-3558-4B42-B474-80041B1772AD}">
      <dgm:prSet/>
      <dgm:spPr/>
      <dgm:t>
        <a:bodyPr/>
        <a:lstStyle/>
        <a:p>
          <a:endParaRPr lang="es-MX"/>
        </a:p>
      </dgm:t>
    </dgm:pt>
    <dgm:pt modelId="{287E6B53-5BEB-4975-9C8A-F089C34BF9C9}" type="sibTrans" cxnId="{DFE069BF-3558-4B42-B474-80041B1772AD}">
      <dgm:prSet/>
      <dgm:spPr/>
      <dgm:t>
        <a:bodyPr/>
        <a:lstStyle/>
        <a:p>
          <a:endParaRPr lang="es-MX"/>
        </a:p>
      </dgm:t>
    </dgm:pt>
    <dgm:pt modelId="{582B2633-DBDE-424C-BD37-50D6A9925BB5}">
      <dgm:prSet phldrT="[Text]"/>
      <dgm:spPr/>
      <dgm:t>
        <a:bodyPr/>
        <a:lstStyle/>
        <a:p>
          <a:r>
            <a:rPr lang="es-MX" dirty="0" smtClean="0"/>
            <a:t>Simplificación de la operación</a:t>
          </a:r>
          <a:endParaRPr lang="es-MX" dirty="0"/>
        </a:p>
      </dgm:t>
    </dgm:pt>
    <dgm:pt modelId="{411146FA-8EC1-4B50-8B21-2178294615DE}" type="parTrans" cxnId="{F2CCD84B-1F5D-4F0C-937B-AE691A49B0DD}">
      <dgm:prSet/>
      <dgm:spPr/>
      <dgm:t>
        <a:bodyPr/>
        <a:lstStyle/>
        <a:p>
          <a:endParaRPr lang="es-MX"/>
        </a:p>
      </dgm:t>
    </dgm:pt>
    <dgm:pt modelId="{7A720671-531D-482E-893F-861D3357D2B8}" type="sibTrans" cxnId="{F2CCD84B-1F5D-4F0C-937B-AE691A49B0DD}">
      <dgm:prSet/>
      <dgm:spPr/>
      <dgm:t>
        <a:bodyPr/>
        <a:lstStyle/>
        <a:p>
          <a:endParaRPr lang="es-MX"/>
        </a:p>
      </dgm:t>
    </dgm:pt>
    <dgm:pt modelId="{36807623-2E5F-4EC3-B6B6-E9B2428159C9}">
      <dgm:prSet phldrT="[Text]"/>
      <dgm:spPr/>
      <dgm:t>
        <a:bodyPr/>
        <a:lstStyle/>
        <a:p>
          <a:r>
            <a:rPr lang="es-MX" dirty="0" smtClean="0"/>
            <a:t>Simplificación en la administración de los servicios.</a:t>
          </a:r>
          <a:endParaRPr lang="es-MX" dirty="0"/>
        </a:p>
      </dgm:t>
    </dgm:pt>
    <dgm:pt modelId="{B879CCC8-911D-4EEE-9156-77FC3D4FE40B}" type="parTrans" cxnId="{A55C5806-3B76-4B86-8B15-406C61FD703D}">
      <dgm:prSet/>
      <dgm:spPr/>
      <dgm:t>
        <a:bodyPr/>
        <a:lstStyle/>
        <a:p>
          <a:endParaRPr lang="es-MX"/>
        </a:p>
      </dgm:t>
    </dgm:pt>
    <dgm:pt modelId="{AB5B43E7-4865-49C9-B16A-E4C29BE2331C}" type="sibTrans" cxnId="{A55C5806-3B76-4B86-8B15-406C61FD703D}">
      <dgm:prSet/>
      <dgm:spPr/>
      <dgm:t>
        <a:bodyPr/>
        <a:lstStyle/>
        <a:p>
          <a:endParaRPr lang="es-MX"/>
        </a:p>
      </dgm:t>
    </dgm:pt>
    <dgm:pt modelId="{48F7B44F-5DF0-4871-B81E-9C991E83A2B3}">
      <dgm:prSet phldrT="[Text]"/>
      <dgm:spPr/>
      <dgm:t>
        <a:bodyPr/>
        <a:lstStyle/>
        <a:p>
          <a:r>
            <a:rPr lang="es-MX" dirty="0" smtClean="0"/>
            <a:t>2</a:t>
          </a:r>
          <a:endParaRPr lang="es-MX" dirty="0"/>
        </a:p>
      </dgm:t>
    </dgm:pt>
    <dgm:pt modelId="{9B637D5F-3B5F-4EE4-B644-E82F0A976793}" type="parTrans" cxnId="{B75FE865-BCB7-4A59-B5AF-93EC9FB2FEB4}">
      <dgm:prSet/>
      <dgm:spPr/>
      <dgm:t>
        <a:bodyPr/>
        <a:lstStyle/>
        <a:p>
          <a:endParaRPr lang="es-MX"/>
        </a:p>
      </dgm:t>
    </dgm:pt>
    <dgm:pt modelId="{87EFBF5A-CB31-4BE1-BE51-FD4CF879ACBE}" type="sibTrans" cxnId="{B75FE865-BCB7-4A59-B5AF-93EC9FB2FEB4}">
      <dgm:prSet/>
      <dgm:spPr/>
      <dgm:t>
        <a:bodyPr/>
        <a:lstStyle/>
        <a:p>
          <a:endParaRPr lang="es-MX"/>
        </a:p>
      </dgm:t>
    </dgm:pt>
    <dgm:pt modelId="{9D2C149D-E4EB-42FD-86AE-7C7978FA9CD6}">
      <dgm:prSet phldrT="[Text]"/>
      <dgm:spPr/>
      <dgm:t>
        <a:bodyPr/>
        <a:lstStyle/>
        <a:p>
          <a:r>
            <a:rPr lang="es-MX" dirty="0" smtClean="0"/>
            <a:t>Fácil inclusión de servicios</a:t>
          </a:r>
          <a:endParaRPr lang="es-MX" dirty="0"/>
        </a:p>
      </dgm:t>
    </dgm:pt>
    <dgm:pt modelId="{8BB89D76-74C6-4367-8357-5470CFA77F42}" type="parTrans" cxnId="{C0BBD8B9-A9B8-45B6-9B11-25E93B2645A0}">
      <dgm:prSet/>
      <dgm:spPr/>
      <dgm:t>
        <a:bodyPr/>
        <a:lstStyle/>
        <a:p>
          <a:endParaRPr lang="es-MX"/>
        </a:p>
      </dgm:t>
    </dgm:pt>
    <dgm:pt modelId="{9C1C9D04-BA5A-4AA3-BE20-F55BA43E3B61}" type="sibTrans" cxnId="{C0BBD8B9-A9B8-45B6-9B11-25E93B2645A0}">
      <dgm:prSet/>
      <dgm:spPr/>
      <dgm:t>
        <a:bodyPr/>
        <a:lstStyle/>
        <a:p>
          <a:endParaRPr lang="es-MX"/>
        </a:p>
      </dgm:t>
    </dgm:pt>
    <dgm:pt modelId="{F4159E45-D611-48CA-968F-FC251E8843CB}">
      <dgm:prSet phldrT="[Text]"/>
      <dgm:spPr/>
      <dgm:t>
        <a:bodyPr/>
        <a:lstStyle/>
        <a:p>
          <a:r>
            <a:rPr lang="es-MX" dirty="0" smtClean="0"/>
            <a:t>Facilitar la inclusión de nuevos servicios para las tiendas.</a:t>
          </a:r>
          <a:endParaRPr lang="es-MX" dirty="0"/>
        </a:p>
      </dgm:t>
    </dgm:pt>
    <dgm:pt modelId="{02B539EA-F59C-4199-BE2A-73A8DBC3BDD7}" type="parTrans" cxnId="{AA44858C-236E-40BD-BCCB-80962F85EF84}">
      <dgm:prSet/>
      <dgm:spPr/>
      <dgm:t>
        <a:bodyPr/>
        <a:lstStyle/>
        <a:p>
          <a:endParaRPr lang="es-MX"/>
        </a:p>
      </dgm:t>
    </dgm:pt>
    <dgm:pt modelId="{11036E63-A60F-4541-913A-33EAD3D43A4D}" type="sibTrans" cxnId="{AA44858C-236E-40BD-BCCB-80962F85EF84}">
      <dgm:prSet/>
      <dgm:spPr/>
      <dgm:t>
        <a:bodyPr/>
        <a:lstStyle/>
        <a:p>
          <a:endParaRPr lang="es-MX"/>
        </a:p>
      </dgm:t>
    </dgm:pt>
    <dgm:pt modelId="{FA394FD7-C002-4DE3-A9D2-D6FC4378240B}">
      <dgm:prSet phldrT="[Text]"/>
      <dgm:spPr/>
      <dgm:t>
        <a:bodyPr/>
        <a:lstStyle/>
        <a:p>
          <a:r>
            <a:rPr lang="es-MX" dirty="0" smtClean="0"/>
            <a:t>3</a:t>
          </a:r>
          <a:endParaRPr lang="es-MX" dirty="0"/>
        </a:p>
      </dgm:t>
    </dgm:pt>
    <dgm:pt modelId="{BBFEBF2D-2747-45D1-8E90-65E6623A43A8}" type="parTrans" cxnId="{28A78454-E63F-401E-A15E-0C7E3640D8CD}">
      <dgm:prSet/>
      <dgm:spPr/>
      <dgm:t>
        <a:bodyPr/>
        <a:lstStyle/>
        <a:p>
          <a:endParaRPr lang="es-MX"/>
        </a:p>
      </dgm:t>
    </dgm:pt>
    <dgm:pt modelId="{7D060EF0-E61E-44AE-A266-C1557AC3A564}" type="sibTrans" cxnId="{28A78454-E63F-401E-A15E-0C7E3640D8CD}">
      <dgm:prSet/>
      <dgm:spPr/>
      <dgm:t>
        <a:bodyPr/>
        <a:lstStyle/>
        <a:p>
          <a:endParaRPr lang="es-MX"/>
        </a:p>
      </dgm:t>
    </dgm:pt>
    <dgm:pt modelId="{F544A392-50DC-4971-8DA6-3A2A5E1EE97D}">
      <dgm:prSet phldrT="[Text]"/>
      <dgm:spPr/>
      <dgm:t>
        <a:bodyPr/>
        <a:lstStyle/>
        <a:p>
          <a:r>
            <a:rPr lang="es-MX" dirty="0" smtClean="0"/>
            <a:t>Alineación de procesos</a:t>
          </a:r>
          <a:endParaRPr lang="es-MX" dirty="0"/>
        </a:p>
      </dgm:t>
    </dgm:pt>
    <dgm:pt modelId="{E0659A3F-73A8-4F64-853D-AEB390507116}" type="parTrans" cxnId="{DBCE9527-A515-493E-9A9C-8687B9A82A43}">
      <dgm:prSet/>
      <dgm:spPr/>
      <dgm:t>
        <a:bodyPr/>
        <a:lstStyle/>
        <a:p>
          <a:endParaRPr lang="es-MX"/>
        </a:p>
      </dgm:t>
    </dgm:pt>
    <dgm:pt modelId="{D0BDD9BE-E592-41FF-A0F7-E2D8241B773E}" type="sibTrans" cxnId="{DBCE9527-A515-493E-9A9C-8687B9A82A43}">
      <dgm:prSet/>
      <dgm:spPr/>
      <dgm:t>
        <a:bodyPr/>
        <a:lstStyle/>
        <a:p>
          <a:endParaRPr lang="es-MX"/>
        </a:p>
      </dgm:t>
    </dgm:pt>
    <dgm:pt modelId="{BE528FE4-AD00-4B4B-8A14-720E474B66B7}">
      <dgm:prSet phldrT="[Text]"/>
      <dgm:spPr/>
      <dgm:t>
        <a:bodyPr/>
        <a:lstStyle/>
        <a:p>
          <a:r>
            <a:rPr lang="es-MX" dirty="0" smtClean="0"/>
            <a:t>Alinear procesos existentes con esta nueva estrategia de servicios. </a:t>
          </a:r>
          <a:endParaRPr lang="es-MX" dirty="0"/>
        </a:p>
      </dgm:t>
    </dgm:pt>
    <dgm:pt modelId="{787B6E81-632E-4100-955C-9458EC1DC33C}" type="parTrans" cxnId="{4012B402-2797-4962-A82E-D0A730283621}">
      <dgm:prSet/>
      <dgm:spPr/>
      <dgm:t>
        <a:bodyPr/>
        <a:lstStyle/>
        <a:p>
          <a:endParaRPr lang="es-MX"/>
        </a:p>
      </dgm:t>
    </dgm:pt>
    <dgm:pt modelId="{32977670-C3B3-47C3-9D22-65BF163B0A1D}" type="sibTrans" cxnId="{4012B402-2797-4962-A82E-D0A730283621}">
      <dgm:prSet/>
      <dgm:spPr/>
      <dgm:t>
        <a:bodyPr/>
        <a:lstStyle/>
        <a:p>
          <a:endParaRPr lang="es-MX"/>
        </a:p>
      </dgm:t>
    </dgm:pt>
    <dgm:pt modelId="{10A5FFE8-06B6-4158-8A20-36CDFA352586}" type="pres">
      <dgm:prSet presAssocID="{BACBE752-4C25-48B4-929A-E6830C6AA72D}" presName="Name0" presStyleCnt="0">
        <dgm:presLayoutVars>
          <dgm:chMax/>
          <dgm:chPref val="3"/>
          <dgm:dir/>
          <dgm:animOne val="branch"/>
          <dgm:animLvl val="lvl"/>
        </dgm:presLayoutVars>
      </dgm:prSet>
      <dgm:spPr/>
      <dgm:t>
        <a:bodyPr/>
        <a:lstStyle/>
        <a:p>
          <a:endParaRPr lang="es-MX"/>
        </a:p>
      </dgm:t>
    </dgm:pt>
    <dgm:pt modelId="{5F0F3F04-3C73-45D6-828C-800B13993506}" type="pres">
      <dgm:prSet presAssocID="{49A891E1-9581-4605-9923-1D7525166B45}" presName="composite" presStyleCnt="0"/>
      <dgm:spPr/>
    </dgm:pt>
    <dgm:pt modelId="{38BBA0F7-BDB7-41C6-AC6C-AC50F275FD5F}" type="pres">
      <dgm:prSet presAssocID="{49A891E1-9581-4605-9923-1D7525166B45}" presName="FirstChild" presStyleLbl="revTx" presStyleIdx="0" presStyleCnt="6">
        <dgm:presLayoutVars>
          <dgm:chMax val="0"/>
          <dgm:chPref val="0"/>
          <dgm:bulletEnabled val="1"/>
        </dgm:presLayoutVars>
      </dgm:prSet>
      <dgm:spPr/>
      <dgm:t>
        <a:bodyPr/>
        <a:lstStyle/>
        <a:p>
          <a:endParaRPr lang="es-MX"/>
        </a:p>
      </dgm:t>
    </dgm:pt>
    <dgm:pt modelId="{94EECDC7-76A5-44AA-BC16-D05E8167CEC3}" type="pres">
      <dgm:prSet presAssocID="{49A891E1-9581-4605-9923-1D7525166B45}" presName="Parent" presStyleLbl="alignNode1" presStyleIdx="0" presStyleCnt="3">
        <dgm:presLayoutVars>
          <dgm:chMax val="3"/>
          <dgm:chPref val="3"/>
          <dgm:bulletEnabled val="1"/>
        </dgm:presLayoutVars>
      </dgm:prSet>
      <dgm:spPr/>
      <dgm:t>
        <a:bodyPr/>
        <a:lstStyle/>
        <a:p>
          <a:endParaRPr lang="es-MX"/>
        </a:p>
      </dgm:t>
    </dgm:pt>
    <dgm:pt modelId="{6FB7144C-5C70-4A04-B5F6-03FD31190F4F}" type="pres">
      <dgm:prSet presAssocID="{49A891E1-9581-4605-9923-1D7525166B45}" presName="Accent" presStyleLbl="parChTrans1D1" presStyleIdx="0" presStyleCnt="3"/>
      <dgm:spPr/>
    </dgm:pt>
    <dgm:pt modelId="{5DE49F57-090E-42E3-ACDC-34E61E984D9A}" type="pres">
      <dgm:prSet presAssocID="{49A891E1-9581-4605-9923-1D7525166B45}" presName="Child" presStyleLbl="revTx" presStyleIdx="1" presStyleCnt="6">
        <dgm:presLayoutVars>
          <dgm:chMax val="0"/>
          <dgm:chPref val="0"/>
          <dgm:bulletEnabled val="1"/>
        </dgm:presLayoutVars>
      </dgm:prSet>
      <dgm:spPr/>
      <dgm:t>
        <a:bodyPr/>
        <a:lstStyle/>
        <a:p>
          <a:endParaRPr lang="es-MX"/>
        </a:p>
      </dgm:t>
    </dgm:pt>
    <dgm:pt modelId="{44B97B28-382B-4337-AD64-96DE35806D25}" type="pres">
      <dgm:prSet presAssocID="{287E6B53-5BEB-4975-9C8A-F089C34BF9C9}" presName="sibTrans" presStyleCnt="0"/>
      <dgm:spPr/>
    </dgm:pt>
    <dgm:pt modelId="{A396A451-92DC-413E-BA8B-E0B96268F993}" type="pres">
      <dgm:prSet presAssocID="{48F7B44F-5DF0-4871-B81E-9C991E83A2B3}" presName="composite" presStyleCnt="0"/>
      <dgm:spPr/>
    </dgm:pt>
    <dgm:pt modelId="{7AF343FE-3177-4F98-AE25-8BBCEF5A664C}" type="pres">
      <dgm:prSet presAssocID="{48F7B44F-5DF0-4871-B81E-9C991E83A2B3}" presName="FirstChild" presStyleLbl="revTx" presStyleIdx="2" presStyleCnt="6">
        <dgm:presLayoutVars>
          <dgm:chMax val="0"/>
          <dgm:chPref val="0"/>
          <dgm:bulletEnabled val="1"/>
        </dgm:presLayoutVars>
      </dgm:prSet>
      <dgm:spPr/>
      <dgm:t>
        <a:bodyPr/>
        <a:lstStyle/>
        <a:p>
          <a:endParaRPr lang="es-MX"/>
        </a:p>
      </dgm:t>
    </dgm:pt>
    <dgm:pt modelId="{0C894D4B-A6D9-47E8-A775-738A014CD781}" type="pres">
      <dgm:prSet presAssocID="{48F7B44F-5DF0-4871-B81E-9C991E83A2B3}" presName="Parent" presStyleLbl="alignNode1" presStyleIdx="1" presStyleCnt="3">
        <dgm:presLayoutVars>
          <dgm:chMax val="3"/>
          <dgm:chPref val="3"/>
          <dgm:bulletEnabled val="1"/>
        </dgm:presLayoutVars>
      </dgm:prSet>
      <dgm:spPr/>
      <dgm:t>
        <a:bodyPr/>
        <a:lstStyle/>
        <a:p>
          <a:endParaRPr lang="es-MX"/>
        </a:p>
      </dgm:t>
    </dgm:pt>
    <dgm:pt modelId="{988D6C29-F041-49C4-B164-B6C741F9E529}" type="pres">
      <dgm:prSet presAssocID="{48F7B44F-5DF0-4871-B81E-9C991E83A2B3}" presName="Accent" presStyleLbl="parChTrans1D1" presStyleIdx="1" presStyleCnt="3"/>
      <dgm:spPr/>
    </dgm:pt>
    <dgm:pt modelId="{7008C8E8-E03B-41E0-B5A6-A93C904EEECD}" type="pres">
      <dgm:prSet presAssocID="{48F7B44F-5DF0-4871-B81E-9C991E83A2B3}" presName="Child" presStyleLbl="revTx" presStyleIdx="3" presStyleCnt="6">
        <dgm:presLayoutVars>
          <dgm:chMax val="0"/>
          <dgm:chPref val="0"/>
          <dgm:bulletEnabled val="1"/>
        </dgm:presLayoutVars>
      </dgm:prSet>
      <dgm:spPr/>
      <dgm:t>
        <a:bodyPr/>
        <a:lstStyle/>
        <a:p>
          <a:endParaRPr lang="es-MX"/>
        </a:p>
      </dgm:t>
    </dgm:pt>
    <dgm:pt modelId="{66367662-6F13-4FB7-AA0D-B7C9F5982D6F}" type="pres">
      <dgm:prSet presAssocID="{87EFBF5A-CB31-4BE1-BE51-FD4CF879ACBE}" presName="sibTrans" presStyleCnt="0"/>
      <dgm:spPr/>
    </dgm:pt>
    <dgm:pt modelId="{29D6A65D-5E5F-45BE-A0B1-F753820E9E44}" type="pres">
      <dgm:prSet presAssocID="{FA394FD7-C002-4DE3-A9D2-D6FC4378240B}" presName="composite" presStyleCnt="0"/>
      <dgm:spPr/>
    </dgm:pt>
    <dgm:pt modelId="{779037D0-5B4F-4081-9D36-257C192B5B0C}" type="pres">
      <dgm:prSet presAssocID="{FA394FD7-C002-4DE3-A9D2-D6FC4378240B}" presName="FirstChild" presStyleLbl="revTx" presStyleIdx="4" presStyleCnt="6">
        <dgm:presLayoutVars>
          <dgm:chMax val="0"/>
          <dgm:chPref val="0"/>
          <dgm:bulletEnabled val="1"/>
        </dgm:presLayoutVars>
      </dgm:prSet>
      <dgm:spPr/>
      <dgm:t>
        <a:bodyPr/>
        <a:lstStyle/>
        <a:p>
          <a:endParaRPr lang="es-MX"/>
        </a:p>
      </dgm:t>
    </dgm:pt>
    <dgm:pt modelId="{B720E865-7416-432D-95BC-958F0A541E17}" type="pres">
      <dgm:prSet presAssocID="{FA394FD7-C002-4DE3-A9D2-D6FC4378240B}" presName="Parent" presStyleLbl="alignNode1" presStyleIdx="2" presStyleCnt="3">
        <dgm:presLayoutVars>
          <dgm:chMax val="3"/>
          <dgm:chPref val="3"/>
          <dgm:bulletEnabled val="1"/>
        </dgm:presLayoutVars>
      </dgm:prSet>
      <dgm:spPr/>
      <dgm:t>
        <a:bodyPr/>
        <a:lstStyle/>
        <a:p>
          <a:endParaRPr lang="es-MX"/>
        </a:p>
      </dgm:t>
    </dgm:pt>
    <dgm:pt modelId="{223826CB-CB8B-4EBD-AB4D-32E53C4B049D}" type="pres">
      <dgm:prSet presAssocID="{FA394FD7-C002-4DE3-A9D2-D6FC4378240B}" presName="Accent" presStyleLbl="parChTrans1D1" presStyleIdx="2" presStyleCnt="3"/>
      <dgm:spPr/>
    </dgm:pt>
    <dgm:pt modelId="{DE400720-39BA-4501-877B-5C9FF3128159}" type="pres">
      <dgm:prSet presAssocID="{FA394FD7-C002-4DE3-A9D2-D6FC4378240B}" presName="Child" presStyleLbl="revTx" presStyleIdx="5" presStyleCnt="6">
        <dgm:presLayoutVars>
          <dgm:chMax val="0"/>
          <dgm:chPref val="0"/>
          <dgm:bulletEnabled val="1"/>
        </dgm:presLayoutVars>
      </dgm:prSet>
      <dgm:spPr/>
      <dgm:t>
        <a:bodyPr/>
        <a:lstStyle/>
        <a:p>
          <a:endParaRPr lang="es-MX"/>
        </a:p>
      </dgm:t>
    </dgm:pt>
  </dgm:ptLst>
  <dgm:cxnLst>
    <dgm:cxn modelId="{9FD9D699-C1E1-4514-B45F-49F8D24B2EB0}" type="presOf" srcId="{BE528FE4-AD00-4B4B-8A14-720E474B66B7}" destId="{DE400720-39BA-4501-877B-5C9FF3128159}" srcOrd="0" destOrd="0" presId="urn:microsoft.com/office/officeart/2011/layout/TabList#2"/>
    <dgm:cxn modelId="{9A12CF4F-7713-4C71-A216-3F35CE50300B}" type="presOf" srcId="{49A891E1-9581-4605-9923-1D7525166B45}" destId="{94EECDC7-76A5-44AA-BC16-D05E8167CEC3}" srcOrd="0" destOrd="0" presId="urn:microsoft.com/office/officeart/2011/layout/TabList#2"/>
    <dgm:cxn modelId="{638DE68D-1FBA-461D-BCA9-C52C929584EA}" type="presOf" srcId="{F544A392-50DC-4971-8DA6-3A2A5E1EE97D}" destId="{779037D0-5B4F-4081-9D36-257C192B5B0C}" srcOrd="0" destOrd="0" presId="urn:microsoft.com/office/officeart/2011/layout/TabList#2"/>
    <dgm:cxn modelId="{B75FE865-BCB7-4A59-B5AF-93EC9FB2FEB4}" srcId="{BACBE752-4C25-48B4-929A-E6830C6AA72D}" destId="{48F7B44F-5DF0-4871-B81E-9C991E83A2B3}" srcOrd="1" destOrd="0" parTransId="{9B637D5F-3B5F-4EE4-B644-E82F0A976793}" sibTransId="{87EFBF5A-CB31-4BE1-BE51-FD4CF879ACBE}"/>
    <dgm:cxn modelId="{8B8C672B-5236-468F-A070-C87ECB000E05}" type="presOf" srcId="{BACBE752-4C25-48B4-929A-E6830C6AA72D}" destId="{10A5FFE8-06B6-4158-8A20-36CDFA352586}" srcOrd="0" destOrd="0" presId="urn:microsoft.com/office/officeart/2011/layout/TabList#2"/>
    <dgm:cxn modelId="{DBCE9527-A515-493E-9A9C-8687B9A82A43}" srcId="{FA394FD7-C002-4DE3-A9D2-D6FC4378240B}" destId="{F544A392-50DC-4971-8DA6-3A2A5E1EE97D}" srcOrd="0" destOrd="0" parTransId="{E0659A3F-73A8-4F64-853D-AEB390507116}" sibTransId="{D0BDD9BE-E592-41FF-A0F7-E2D8241B773E}"/>
    <dgm:cxn modelId="{C89ED67B-2A62-4899-8BD9-A2AC7E0E1369}" type="presOf" srcId="{48F7B44F-5DF0-4871-B81E-9C991E83A2B3}" destId="{0C894D4B-A6D9-47E8-A775-738A014CD781}" srcOrd="0" destOrd="0" presId="urn:microsoft.com/office/officeart/2011/layout/TabList#2"/>
    <dgm:cxn modelId="{4012B402-2797-4962-A82E-D0A730283621}" srcId="{FA394FD7-C002-4DE3-A9D2-D6FC4378240B}" destId="{BE528FE4-AD00-4B4B-8A14-720E474B66B7}" srcOrd="1" destOrd="0" parTransId="{787B6E81-632E-4100-955C-9458EC1DC33C}" sibTransId="{32977670-C3B3-47C3-9D22-65BF163B0A1D}"/>
    <dgm:cxn modelId="{15C17728-B70E-45D8-9B8E-57AF7F2E04F2}" type="presOf" srcId="{582B2633-DBDE-424C-BD37-50D6A9925BB5}" destId="{38BBA0F7-BDB7-41C6-AC6C-AC50F275FD5F}" srcOrd="0" destOrd="0" presId="urn:microsoft.com/office/officeart/2011/layout/TabList#2"/>
    <dgm:cxn modelId="{4FB612DE-6EA7-4DE7-9074-94124B95DEA7}" type="presOf" srcId="{36807623-2E5F-4EC3-B6B6-E9B2428159C9}" destId="{5DE49F57-090E-42E3-ACDC-34E61E984D9A}" srcOrd="0" destOrd="0" presId="urn:microsoft.com/office/officeart/2011/layout/TabList#2"/>
    <dgm:cxn modelId="{F2CCD84B-1F5D-4F0C-937B-AE691A49B0DD}" srcId="{49A891E1-9581-4605-9923-1D7525166B45}" destId="{582B2633-DBDE-424C-BD37-50D6A9925BB5}" srcOrd="0" destOrd="0" parTransId="{411146FA-8EC1-4B50-8B21-2178294615DE}" sibTransId="{7A720671-531D-482E-893F-861D3357D2B8}"/>
    <dgm:cxn modelId="{1B305305-EC6D-49A8-ACF4-3D054CD70464}" type="presOf" srcId="{F4159E45-D611-48CA-968F-FC251E8843CB}" destId="{7008C8E8-E03B-41E0-B5A6-A93C904EEECD}" srcOrd="0" destOrd="0" presId="urn:microsoft.com/office/officeart/2011/layout/TabList#2"/>
    <dgm:cxn modelId="{0ECE555B-D9F0-4AE7-9783-7063F23743CE}" type="presOf" srcId="{FA394FD7-C002-4DE3-A9D2-D6FC4378240B}" destId="{B720E865-7416-432D-95BC-958F0A541E17}" srcOrd="0" destOrd="0" presId="urn:microsoft.com/office/officeart/2011/layout/TabList#2"/>
    <dgm:cxn modelId="{AA44858C-236E-40BD-BCCB-80962F85EF84}" srcId="{48F7B44F-5DF0-4871-B81E-9C991E83A2B3}" destId="{F4159E45-D611-48CA-968F-FC251E8843CB}" srcOrd="1" destOrd="0" parTransId="{02B539EA-F59C-4199-BE2A-73A8DBC3BDD7}" sibTransId="{11036E63-A60F-4541-913A-33EAD3D43A4D}"/>
    <dgm:cxn modelId="{C0E4E0FA-77DA-4CB3-90BD-159BD6D7A147}" type="presOf" srcId="{9D2C149D-E4EB-42FD-86AE-7C7978FA9CD6}" destId="{7AF343FE-3177-4F98-AE25-8BBCEF5A664C}" srcOrd="0" destOrd="0" presId="urn:microsoft.com/office/officeart/2011/layout/TabList#2"/>
    <dgm:cxn modelId="{A55C5806-3B76-4B86-8B15-406C61FD703D}" srcId="{49A891E1-9581-4605-9923-1D7525166B45}" destId="{36807623-2E5F-4EC3-B6B6-E9B2428159C9}" srcOrd="1" destOrd="0" parTransId="{B879CCC8-911D-4EEE-9156-77FC3D4FE40B}" sibTransId="{AB5B43E7-4865-49C9-B16A-E4C29BE2331C}"/>
    <dgm:cxn modelId="{28A78454-E63F-401E-A15E-0C7E3640D8CD}" srcId="{BACBE752-4C25-48B4-929A-E6830C6AA72D}" destId="{FA394FD7-C002-4DE3-A9D2-D6FC4378240B}" srcOrd="2" destOrd="0" parTransId="{BBFEBF2D-2747-45D1-8E90-65E6623A43A8}" sibTransId="{7D060EF0-E61E-44AE-A266-C1557AC3A564}"/>
    <dgm:cxn modelId="{DFE069BF-3558-4B42-B474-80041B1772AD}" srcId="{BACBE752-4C25-48B4-929A-E6830C6AA72D}" destId="{49A891E1-9581-4605-9923-1D7525166B45}" srcOrd="0" destOrd="0" parTransId="{6E644FE3-A46C-4BCE-A418-BBC9E90838D8}" sibTransId="{287E6B53-5BEB-4975-9C8A-F089C34BF9C9}"/>
    <dgm:cxn modelId="{C0BBD8B9-A9B8-45B6-9B11-25E93B2645A0}" srcId="{48F7B44F-5DF0-4871-B81E-9C991E83A2B3}" destId="{9D2C149D-E4EB-42FD-86AE-7C7978FA9CD6}" srcOrd="0" destOrd="0" parTransId="{8BB89D76-74C6-4367-8357-5470CFA77F42}" sibTransId="{9C1C9D04-BA5A-4AA3-BE20-F55BA43E3B61}"/>
    <dgm:cxn modelId="{F20BB0E2-717A-4484-AD7C-50663019072F}" type="presParOf" srcId="{10A5FFE8-06B6-4158-8A20-36CDFA352586}" destId="{5F0F3F04-3C73-45D6-828C-800B13993506}" srcOrd="0" destOrd="0" presId="urn:microsoft.com/office/officeart/2011/layout/TabList#2"/>
    <dgm:cxn modelId="{E472DD6F-F034-4BAD-9F83-A23C09F888AA}" type="presParOf" srcId="{5F0F3F04-3C73-45D6-828C-800B13993506}" destId="{38BBA0F7-BDB7-41C6-AC6C-AC50F275FD5F}" srcOrd="0" destOrd="0" presId="urn:microsoft.com/office/officeart/2011/layout/TabList#2"/>
    <dgm:cxn modelId="{E7A330DC-2CB1-494C-830A-FC9979762634}" type="presParOf" srcId="{5F0F3F04-3C73-45D6-828C-800B13993506}" destId="{94EECDC7-76A5-44AA-BC16-D05E8167CEC3}" srcOrd="1" destOrd="0" presId="urn:microsoft.com/office/officeart/2011/layout/TabList#2"/>
    <dgm:cxn modelId="{7E5AD116-19D8-4FFA-9CD4-B9CC44F89914}" type="presParOf" srcId="{5F0F3F04-3C73-45D6-828C-800B13993506}" destId="{6FB7144C-5C70-4A04-B5F6-03FD31190F4F}" srcOrd="2" destOrd="0" presId="urn:microsoft.com/office/officeart/2011/layout/TabList#2"/>
    <dgm:cxn modelId="{70CD0AFB-92E3-43EB-AE7A-0ABF464EF64A}" type="presParOf" srcId="{10A5FFE8-06B6-4158-8A20-36CDFA352586}" destId="{5DE49F57-090E-42E3-ACDC-34E61E984D9A}" srcOrd="1" destOrd="0" presId="urn:microsoft.com/office/officeart/2011/layout/TabList#2"/>
    <dgm:cxn modelId="{F95357AF-ABAE-4082-A771-2983F230CF48}" type="presParOf" srcId="{10A5FFE8-06B6-4158-8A20-36CDFA352586}" destId="{44B97B28-382B-4337-AD64-96DE35806D25}" srcOrd="2" destOrd="0" presId="urn:microsoft.com/office/officeart/2011/layout/TabList#2"/>
    <dgm:cxn modelId="{7FD64050-B989-4906-BBF4-E302D8A5AA5A}" type="presParOf" srcId="{10A5FFE8-06B6-4158-8A20-36CDFA352586}" destId="{A396A451-92DC-413E-BA8B-E0B96268F993}" srcOrd="3" destOrd="0" presId="urn:microsoft.com/office/officeart/2011/layout/TabList#2"/>
    <dgm:cxn modelId="{11D94A9C-9525-4616-9FAF-43F126953D91}" type="presParOf" srcId="{A396A451-92DC-413E-BA8B-E0B96268F993}" destId="{7AF343FE-3177-4F98-AE25-8BBCEF5A664C}" srcOrd="0" destOrd="0" presId="urn:microsoft.com/office/officeart/2011/layout/TabList#2"/>
    <dgm:cxn modelId="{59EEB3BB-6C90-4ED1-BC95-78C6D493D902}" type="presParOf" srcId="{A396A451-92DC-413E-BA8B-E0B96268F993}" destId="{0C894D4B-A6D9-47E8-A775-738A014CD781}" srcOrd="1" destOrd="0" presId="urn:microsoft.com/office/officeart/2011/layout/TabList#2"/>
    <dgm:cxn modelId="{82D00117-8469-4A03-8E8E-28EEA0B50835}" type="presParOf" srcId="{A396A451-92DC-413E-BA8B-E0B96268F993}" destId="{988D6C29-F041-49C4-B164-B6C741F9E529}" srcOrd="2" destOrd="0" presId="urn:microsoft.com/office/officeart/2011/layout/TabList#2"/>
    <dgm:cxn modelId="{1A931B4E-7071-4F69-9062-ADBC37B0FBF5}" type="presParOf" srcId="{10A5FFE8-06B6-4158-8A20-36CDFA352586}" destId="{7008C8E8-E03B-41E0-B5A6-A93C904EEECD}" srcOrd="4" destOrd="0" presId="urn:microsoft.com/office/officeart/2011/layout/TabList#2"/>
    <dgm:cxn modelId="{EC6FD7BC-7FDD-408E-878D-B9F273750821}" type="presParOf" srcId="{10A5FFE8-06B6-4158-8A20-36CDFA352586}" destId="{66367662-6F13-4FB7-AA0D-B7C9F5982D6F}" srcOrd="5" destOrd="0" presId="urn:microsoft.com/office/officeart/2011/layout/TabList#2"/>
    <dgm:cxn modelId="{42A54D7C-FF96-4330-A80B-266FC2C79A6E}" type="presParOf" srcId="{10A5FFE8-06B6-4158-8A20-36CDFA352586}" destId="{29D6A65D-5E5F-45BE-A0B1-F753820E9E44}" srcOrd="6" destOrd="0" presId="urn:microsoft.com/office/officeart/2011/layout/TabList#2"/>
    <dgm:cxn modelId="{BF319D59-30D8-42E0-82D7-5F87F8A55480}" type="presParOf" srcId="{29D6A65D-5E5F-45BE-A0B1-F753820E9E44}" destId="{779037D0-5B4F-4081-9D36-257C192B5B0C}" srcOrd="0" destOrd="0" presId="urn:microsoft.com/office/officeart/2011/layout/TabList#2"/>
    <dgm:cxn modelId="{A9489950-5D19-4399-BFFA-D1D955473A21}" type="presParOf" srcId="{29D6A65D-5E5F-45BE-A0B1-F753820E9E44}" destId="{B720E865-7416-432D-95BC-958F0A541E17}" srcOrd="1" destOrd="0" presId="urn:microsoft.com/office/officeart/2011/layout/TabList#2"/>
    <dgm:cxn modelId="{FBA7EF2C-725E-4F09-82A7-AC10F8F244AB}" type="presParOf" srcId="{29D6A65D-5E5F-45BE-A0B1-F753820E9E44}" destId="{223826CB-CB8B-4EBD-AB4D-32E53C4B049D}" srcOrd="2" destOrd="0" presId="urn:microsoft.com/office/officeart/2011/layout/TabList#2"/>
    <dgm:cxn modelId="{9C655094-2A69-43EE-BD5B-CE82EBB01C6C}" type="presParOf" srcId="{10A5FFE8-06B6-4158-8A20-36CDFA352586}" destId="{DE400720-39BA-4501-877B-5C9FF3128159}" srcOrd="7" destOrd="0" presId="urn:microsoft.com/office/officeart/2011/layout/Ta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ACBE752-4C25-48B4-929A-E6830C6AA72D}" type="doc">
      <dgm:prSet loTypeId="urn:microsoft.com/office/officeart/2011/layout/TabList#5" loCatId="list" qsTypeId="urn:microsoft.com/office/officeart/2005/8/quickstyle/simple1" qsCatId="simple" csTypeId="urn:microsoft.com/office/officeart/2005/8/colors/colorful5" csCatId="colorful" phldr="1"/>
      <dgm:spPr/>
      <dgm:t>
        <a:bodyPr/>
        <a:lstStyle/>
        <a:p>
          <a:endParaRPr lang="es-MX"/>
        </a:p>
      </dgm:t>
    </dgm:pt>
    <dgm:pt modelId="{49A891E1-9581-4605-9923-1D7525166B45}">
      <dgm:prSet phldrT="[Text]"/>
      <dgm:spPr/>
      <dgm:t>
        <a:bodyPr/>
        <a:lstStyle/>
        <a:p>
          <a:r>
            <a:rPr lang="es-MX" dirty="0" smtClean="0"/>
            <a:t>1</a:t>
          </a:r>
          <a:endParaRPr lang="es-MX" dirty="0"/>
        </a:p>
      </dgm:t>
    </dgm:pt>
    <dgm:pt modelId="{6E644FE3-A46C-4BCE-A418-BBC9E90838D8}" type="parTrans" cxnId="{DFE069BF-3558-4B42-B474-80041B1772AD}">
      <dgm:prSet/>
      <dgm:spPr/>
      <dgm:t>
        <a:bodyPr/>
        <a:lstStyle/>
        <a:p>
          <a:endParaRPr lang="es-MX"/>
        </a:p>
      </dgm:t>
    </dgm:pt>
    <dgm:pt modelId="{287E6B53-5BEB-4975-9C8A-F089C34BF9C9}" type="sibTrans" cxnId="{DFE069BF-3558-4B42-B474-80041B1772AD}">
      <dgm:prSet/>
      <dgm:spPr/>
      <dgm:t>
        <a:bodyPr/>
        <a:lstStyle/>
        <a:p>
          <a:endParaRPr lang="es-MX"/>
        </a:p>
      </dgm:t>
    </dgm:pt>
    <dgm:pt modelId="{582B2633-DBDE-424C-BD37-50D6A9925BB5}">
      <dgm:prSet phldrT="[Text]"/>
      <dgm:spPr/>
      <dgm:t>
        <a:bodyPr/>
        <a:lstStyle/>
        <a:p>
          <a:r>
            <a:rPr lang="es-MX" dirty="0" smtClean="0"/>
            <a:t>Continuidad en operación</a:t>
          </a:r>
          <a:endParaRPr lang="es-MX" dirty="0"/>
        </a:p>
      </dgm:t>
    </dgm:pt>
    <dgm:pt modelId="{411146FA-8EC1-4B50-8B21-2178294615DE}" type="parTrans" cxnId="{F2CCD84B-1F5D-4F0C-937B-AE691A49B0DD}">
      <dgm:prSet/>
      <dgm:spPr/>
      <dgm:t>
        <a:bodyPr/>
        <a:lstStyle/>
        <a:p>
          <a:endParaRPr lang="es-MX"/>
        </a:p>
      </dgm:t>
    </dgm:pt>
    <dgm:pt modelId="{7A720671-531D-482E-893F-861D3357D2B8}" type="sibTrans" cxnId="{F2CCD84B-1F5D-4F0C-937B-AE691A49B0DD}">
      <dgm:prSet/>
      <dgm:spPr/>
      <dgm:t>
        <a:bodyPr/>
        <a:lstStyle/>
        <a:p>
          <a:endParaRPr lang="es-MX"/>
        </a:p>
      </dgm:t>
    </dgm:pt>
    <dgm:pt modelId="{36807623-2E5F-4EC3-B6B6-E9B2428159C9}">
      <dgm:prSet phldrT="[Text]"/>
      <dgm:spPr/>
      <dgm:t>
        <a:bodyPr/>
        <a:lstStyle/>
        <a:p>
          <a:r>
            <a:rPr lang="es-MX" dirty="0" smtClean="0"/>
            <a:t>Los servicios de integración (Figura 1) manejarán el mensaje que contenga errores, fluyéndolo hacia el servicio para su manejo (Figura 2), el cual se encargará de notificar y almacenar la información de lo ocurrido.</a:t>
          </a:r>
          <a:endParaRPr lang="es-MX" dirty="0"/>
        </a:p>
      </dgm:t>
    </dgm:pt>
    <dgm:pt modelId="{B879CCC8-911D-4EEE-9156-77FC3D4FE40B}" type="parTrans" cxnId="{A55C5806-3B76-4B86-8B15-406C61FD703D}">
      <dgm:prSet/>
      <dgm:spPr/>
      <dgm:t>
        <a:bodyPr/>
        <a:lstStyle/>
        <a:p>
          <a:endParaRPr lang="es-MX"/>
        </a:p>
      </dgm:t>
    </dgm:pt>
    <dgm:pt modelId="{AB5B43E7-4865-49C9-B16A-E4C29BE2331C}" type="sibTrans" cxnId="{A55C5806-3B76-4B86-8B15-406C61FD703D}">
      <dgm:prSet/>
      <dgm:spPr/>
      <dgm:t>
        <a:bodyPr/>
        <a:lstStyle/>
        <a:p>
          <a:endParaRPr lang="es-MX"/>
        </a:p>
      </dgm:t>
    </dgm:pt>
    <dgm:pt modelId="{48F7B44F-5DF0-4871-B81E-9C991E83A2B3}">
      <dgm:prSet phldrT="[Text]"/>
      <dgm:spPr/>
      <dgm:t>
        <a:bodyPr/>
        <a:lstStyle/>
        <a:p>
          <a:r>
            <a:rPr lang="es-MX" dirty="0" smtClean="0"/>
            <a:t>2</a:t>
          </a:r>
          <a:endParaRPr lang="es-MX" dirty="0"/>
        </a:p>
      </dgm:t>
    </dgm:pt>
    <dgm:pt modelId="{9B637D5F-3B5F-4EE4-B644-E82F0A976793}" type="parTrans" cxnId="{B75FE865-BCB7-4A59-B5AF-93EC9FB2FEB4}">
      <dgm:prSet/>
      <dgm:spPr/>
      <dgm:t>
        <a:bodyPr/>
        <a:lstStyle/>
        <a:p>
          <a:endParaRPr lang="es-MX"/>
        </a:p>
      </dgm:t>
    </dgm:pt>
    <dgm:pt modelId="{87EFBF5A-CB31-4BE1-BE51-FD4CF879ACBE}" type="sibTrans" cxnId="{B75FE865-BCB7-4A59-B5AF-93EC9FB2FEB4}">
      <dgm:prSet/>
      <dgm:spPr/>
      <dgm:t>
        <a:bodyPr/>
        <a:lstStyle/>
        <a:p>
          <a:endParaRPr lang="es-MX"/>
        </a:p>
      </dgm:t>
    </dgm:pt>
    <dgm:pt modelId="{9D2C149D-E4EB-42FD-86AE-7C7978FA9CD6}">
      <dgm:prSet phldrT="[Text]"/>
      <dgm:spPr/>
      <dgm:t>
        <a:bodyPr/>
        <a:lstStyle/>
        <a:p>
          <a:r>
            <a:rPr lang="es-MX" dirty="0" smtClean="0"/>
            <a:t>Visibilidad</a:t>
          </a:r>
          <a:endParaRPr lang="es-MX" dirty="0"/>
        </a:p>
      </dgm:t>
    </dgm:pt>
    <dgm:pt modelId="{8BB89D76-74C6-4367-8357-5470CFA77F42}" type="parTrans" cxnId="{C0BBD8B9-A9B8-45B6-9B11-25E93B2645A0}">
      <dgm:prSet/>
      <dgm:spPr/>
      <dgm:t>
        <a:bodyPr/>
        <a:lstStyle/>
        <a:p>
          <a:endParaRPr lang="es-MX"/>
        </a:p>
      </dgm:t>
    </dgm:pt>
    <dgm:pt modelId="{9C1C9D04-BA5A-4AA3-BE20-F55BA43E3B61}" type="sibTrans" cxnId="{C0BBD8B9-A9B8-45B6-9B11-25E93B2645A0}">
      <dgm:prSet/>
      <dgm:spPr/>
      <dgm:t>
        <a:bodyPr/>
        <a:lstStyle/>
        <a:p>
          <a:endParaRPr lang="es-MX"/>
        </a:p>
      </dgm:t>
    </dgm:pt>
    <dgm:pt modelId="{F4159E45-D611-48CA-968F-FC251E8843CB}">
      <dgm:prSet phldrT="[Text]"/>
      <dgm:spPr/>
      <dgm:t>
        <a:bodyPr/>
        <a:lstStyle/>
        <a:p>
          <a:r>
            <a:rPr lang="es-MX" dirty="0" smtClean="0"/>
            <a:t>El servicio manejador de errores notificará a las áreas impactadas por dicho error. Los mensajes con errores se almacenarán en una base de datos, la cual podrá ser consultada a través de una página web.</a:t>
          </a:r>
          <a:endParaRPr lang="es-MX" dirty="0"/>
        </a:p>
      </dgm:t>
    </dgm:pt>
    <dgm:pt modelId="{02B539EA-F59C-4199-BE2A-73A8DBC3BDD7}" type="parTrans" cxnId="{AA44858C-236E-40BD-BCCB-80962F85EF84}">
      <dgm:prSet/>
      <dgm:spPr/>
      <dgm:t>
        <a:bodyPr/>
        <a:lstStyle/>
        <a:p>
          <a:endParaRPr lang="es-MX"/>
        </a:p>
      </dgm:t>
    </dgm:pt>
    <dgm:pt modelId="{11036E63-A60F-4541-913A-33EAD3D43A4D}" type="sibTrans" cxnId="{AA44858C-236E-40BD-BCCB-80962F85EF84}">
      <dgm:prSet/>
      <dgm:spPr/>
      <dgm:t>
        <a:bodyPr/>
        <a:lstStyle/>
        <a:p>
          <a:endParaRPr lang="es-MX"/>
        </a:p>
      </dgm:t>
    </dgm:pt>
    <dgm:pt modelId="{FA394FD7-C002-4DE3-A9D2-D6FC4378240B}">
      <dgm:prSet phldrT="[Text]"/>
      <dgm:spPr/>
      <dgm:t>
        <a:bodyPr/>
        <a:lstStyle/>
        <a:p>
          <a:r>
            <a:rPr lang="es-MX" dirty="0" smtClean="0"/>
            <a:t>3</a:t>
          </a:r>
          <a:endParaRPr lang="es-MX" dirty="0"/>
        </a:p>
      </dgm:t>
    </dgm:pt>
    <dgm:pt modelId="{BBFEBF2D-2747-45D1-8E90-65E6623A43A8}" type="parTrans" cxnId="{28A78454-E63F-401E-A15E-0C7E3640D8CD}">
      <dgm:prSet/>
      <dgm:spPr/>
      <dgm:t>
        <a:bodyPr/>
        <a:lstStyle/>
        <a:p>
          <a:endParaRPr lang="es-MX"/>
        </a:p>
      </dgm:t>
    </dgm:pt>
    <dgm:pt modelId="{7D060EF0-E61E-44AE-A266-C1557AC3A564}" type="sibTrans" cxnId="{28A78454-E63F-401E-A15E-0C7E3640D8CD}">
      <dgm:prSet/>
      <dgm:spPr/>
      <dgm:t>
        <a:bodyPr/>
        <a:lstStyle/>
        <a:p>
          <a:endParaRPr lang="es-MX"/>
        </a:p>
      </dgm:t>
    </dgm:pt>
    <dgm:pt modelId="{F544A392-50DC-4971-8DA6-3A2A5E1EE97D}">
      <dgm:prSet phldrT="[Text]"/>
      <dgm:spPr/>
      <dgm:t>
        <a:bodyPr/>
        <a:lstStyle/>
        <a:p>
          <a:r>
            <a:rPr lang="es-MX" dirty="0" smtClean="0"/>
            <a:t>Automatización del soporte</a:t>
          </a:r>
          <a:endParaRPr lang="es-MX" dirty="0"/>
        </a:p>
      </dgm:t>
    </dgm:pt>
    <dgm:pt modelId="{E0659A3F-73A8-4F64-853D-AEB390507116}" type="parTrans" cxnId="{DBCE9527-A515-493E-9A9C-8687B9A82A43}">
      <dgm:prSet/>
      <dgm:spPr/>
      <dgm:t>
        <a:bodyPr/>
        <a:lstStyle/>
        <a:p>
          <a:endParaRPr lang="es-MX"/>
        </a:p>
      </dgm:t>
    </dgm:pt>
    <dgm:pt modelId="{D0BDD9BE-E592-41FF-A0F7-E2D8241B773E}" type="sibTrans" cxnId="{DBCE9527-A515-493E-9A9C-8687B9A82A43}">
      <dgm:prSet/>
      <dgm:spPr/>
      <dgm:t>
        <a:bodyPr/>
        <a:lstStyle/>
        <a:p>
          <a:endParaRPr lang="es-MX"/>
        </a:p>
      </dgm:t>
    </dgm:pt>
    <dgm:pt modelId="{BE528FE4-AD00-4B4B-8A14-720E474B66B7}">
      <dgm:prSet phldrT="[Text]"/>
      <dgm:spPr/>
      <dgm:t>
        <a:bodyPr/>
        <a:lstStyle/>
        <a:p>
          <a:r>
            <a:rPr lang="es-MX" dirty="0" smtClean="0"/>
            <a:t>En algunos casos los errores provocarán la suspensión del servicio de integración. En estos casos ya no será necesaria la intervención manual por parte de una persona (salvo en casos extremos), pues se automatizará dicho soporte con reglas de </a:t>
          </a:r>
          <a:r>
            <a:rPr lang="es-MX" dirty="0" err="1" smtClean="0"/>
            <a:t>hawk</a:t>
          </a:r>
          <a:r>
            <a:rPr lang="es-MX" dirty="0" smtClean="0"/>
            <a:t>.</a:t>
          </a:r>
          <a:endParaRPr lang="es-MX" dirty="0"/>
        </a:p>
      </dgm:t>
    </dgm:pt>
    <dgm:pt modelId="{787B6E81-632E-4100-955C-9458EC1DC33C}" type="parTrans" cxnId="{4012B402-2797-4962-A82E-D0A730283621}">
      <dgm:prSet/>
      <dgm:spPr/>
      <dgm:t>
        <a:bodyPr/>
        <a:lstStyle/>
        <a:p>
          <a:endParaRPr lang="es-MX"/>
        </a:p>
      </dgm:t>
    </dgm:pt>
    <dgm:pt modelId="{32977670-C3B3-47C3-9D22-65BF163B0A1D}" type="sibTrans" cxnId="{4012B402-2797-4962-A82E-D0A730283621}">
      <dgm:prSet/>
      <dgm:spPr/>
      <dgm:t>
        <a:bodyPr/>
        <a:lstStyle/>
        <a:p>
          <a:endParaRPr lang="es-MX"/>
        </a:p>
      </dgm:t>
    </dgm:pt>
    <dgm:pt modelId="{10A5FFE8-06B6-4158-8A20-36CDFA352586}" type="pres">
      <dgm:prSet presAssocID="{BACBE752-4C25-48B4-929A-E6830C6AA72D}" presName="Name0" presStyleCnt="0">
        <dgm:presLayoutVars>
          <dgm:chMax/>
          <dgm:chPref val="3"/>
          <dgm:dir/>
          <dgm:animOne val="branch"/>
          <dgm:animLvl val="lvl"/>
        </dgm:presLayoutVars>
      </dgm:prSet>
      <dgm:spPr/>
      <dgm:t>
        <a:bodyPr/>
        <a:lstStyle/>
        <a:p>
          <a:endParaRPr lang="es-MX"/>
        </a:p>
      </dgm:t>
    </dgm:pt>
    <dgm:pt modelId="{5F0F3F04-3C73-45D6-828C-800B13993506}" type="pres">
      <dgm:prSet presAssocID="{49A891E1-9581-4605-9923-1D7525166B45}" presName="composite" presStyleCnt="0"/>
      <dgm:spPr/>
    </dgm:pt>
    <dgm:pt modelId="{38BBA0F7-BDB7-41C6-AC6C-AC50F275FD5F}" type="pres">
      <dgm:prSet presAssocID="{49A891E1-9581-4605-9923-1D7525166B45}" presName="FirstChild" presStyleLbl="revTx" presStyleIdx="0" presStyleCnt="6">
        <dgm:presLayoutVars>
          <dgm:chMax val="0"/>
          <dgm:chPref val="0"/>
          <dgm:bulletEnabled val="1"/>
        </dgm:presLayoutVars>
      </dgm:prSet>
      <dgm:spPr/>
      <dgm:t>
        <a:bodyPr/>
        <a:lstStyle/>
        <a:p>
          <a:endParaRPr lang="es-MX"/>
        </a:p>
      </dgm:t>
    </dgm:pt>
    <dgm:pt modelId="{94EECDC7-76A5-44AA-BC16-D05E8167CEC3}" type="pres">
      <dgm:prSet presAssocID="{49A891E1-9581-4605-9923-1D7525166B45}" presName="Parent" presStyleLbl="alignNode1" presStyleIdx="0" presStyleCnt="3">
        <dgm:presLayoutVars>
          <dgm:chMax val="3"/>
          <dgm:chPref val="3"/>
          <dgm:bulletEnabled val="1"/>
        </dgm:presLayoutVars>
      </dgm:prSet>
      <dgm:spPr/>
      <dgm:t>
        <a:bodyPr/>
        <a:lstStyle/>
        <a:p>
          <a:endParaRPr lang="es-MX"/>
        </a:p>
      </dgm:t>
    </dgm:pt>
    <dgm:pt modelId="{6FB7144C-5C70-4A04-B5F6-03FD31190F4F}" type="pres">
      <dgm:prSet presAssocID="{49A891E1-9581-4605-9923-1D7525166B45}" presName="Accent" presStyleLbl="parChTrans1D1" presStyleIdx="0" presStyleCnt="3"/>
      <dgm:spPr/>
    </dgm:pt>
    <dgm:pt modelId="{5DE49F57-090E-42E3-ACDC-34E61E984D9A}" type="pres">
      <dgm:prSet presAssocID="{49A891E1-9581-4605-9923-1D7525166B45}" presName="Child" presStyleLbl="revTx" presStyleIdx="1" presStyleCnt="6">
        <dgm:presLayoutVars>
          <dgm:chMax val="0"/>
          <dgm:chPref val="0"/>
          <dgm:bulletEnabled val="1"/>
        </dgm:presLayoutVars>
      </dgm:prSet>
      <dgm:spPr/>
      <dgm:t>
        <a:bodyPr/>
        <a:lstStyle/>
        <a:p>
          <a:endParaRPr lang="es-MX"/>
        </a:p>
      </dgm:t>
    </dgm:pt>
    <dgm:pt modelId="{44B97B28-382B-4337-AD64-96DE35806D25}" type="pres">
      <dgm:prSet presAssocID="{287E6B53-5BEB-4975-9C8A-F089C34BF9C9}" presName="sibTrans" presStyleCnt="0"/>
      <dgm:spPr/>
    </dgm:pt>
    <dgm:pt modelId="{A396A451-92DC-413E-BA8B-E0B96268F993}" type="pres">
      <dgm:prSet presAssocID="{48F7B44F-5DF0-4871-B81E-9C991E83A2B3}" presName="composite" presStyleCnt="0"/>
      <dgm:spPr/>
    </dgm:pt>
    <dgm:pt modelId="{7AF343FE-3177-4F98-AE25-8BBCEF5A664C}" type="pres">
      <dgm:prSet presAssocID="{48F7B44F-5DF0-4871-B81E-9C991E83A2B3}" presName="FirstChild" presStyleLbl="revTx" presStyleIdx="2" presStyleCnt="6">
        <dgm:presLayoutVars>
          <dgm:chMax val="0"/>
          <dgm:chPref val="0"/>
          <dgm:bulletEnabled val="1"/>
        </dgm:presLayoutVars>
      </dgm:prSet>
      <dgm:spPr/>
      <dgm:t>
        <a:bodyPr/>
        <a:lstStyle/>
        <a:p>
          <a:endParaRPr lang="es-MX"/>
        </a:p>
      </dgm:t>
    </dgm:pt>
    <dgm:pt modelId="{0C894D4B-A6D9-47E8-A775-738A014CD781}" type="pres">
      <dgm:prSet presAssocID="{48F7B44F-5DF0-4871-B81E-9C991E83A2B3}" presName="Parent" presStyleLbl="alignNode1" presStyleIdx="1" presStyleCnt="3">
        <dgm:presLayoutVars>
          <dgm:chMax val="3"/>
          <dgm:chPref val="3"/>
          <dgm:bulletEnabled val="1"/>
        </dgm:presLayoutVars>
      </dgm:prSet>
      <dgm:spPr/>
      <dgm:t>
        <a:bodyPr/>
        <a:lstStyle/>
        <a:p>
          <a:endParaRPr lang="es-MX"/>
        </a:p>
      </dgm:t>
    </dgm:pt>
    <dgm:pt modelId="{988D6C29-F041-49C4-B164-B6C741F9E529}" type="pres">
      <dgm:prSet presAssocID="{48F7B44F-5DF0-4871-B81E-9C991E83A2B3}" presName="Accent" presStyleLbl="parChTrans1D1" presStyleIdx="1" presStyleCnt="3"/>
      <dgm:spPr/>
    </dgm:pt>
    <dgm:pt modelId="{7008C8E8-E03B-41E0-B5A6-A93C904EEECD}" type="pres">
      <dgm:prSet presAssocID="{48F7B44F-5DF0-4871-B81E-9C991E83A2B3}" presName="Child" presStyleLbl="revTx" presStyleIdx="3" presStyleCnt="6">
        <dgm:presLayoutVars>
          <dgm:chMax val="0"/>
          <dgm:chPref val="0"/>
          <dgm:bulletEnabled val="1"/>
        </dgm:presLayoutVars>
      </dgm:prSet>
      <dgm:spPr/>
      <dgm:t>
        <a:bodyPr/>
        <a:lstStyle/>
        <a:p>
          <a:endParaRPr lang="es-MX"/>
        </a:p>
      </dgm:t>
    </dgm:pt>
    <dgm:pt modelId="{66367662-6F13-4FB7-AA0D-B7C9F5982D6F}" type="pres">
      <dgm:prSet presAssocID="{87EFBF5A-CB31-4BE1-BE51-FD4CF879ACBE}" presName="sibTrans" presStyleCnt="0"/>
      <dgm:spPr/>
    </dgm:pt>
    <dgm:pt modelId="{29D6A65D-5E5F-45BE-A0B1-F753820E9E44}" type="pres">
      <dgm:prSet presAssocID="{FA394FD7-C002-4DE3-A9D2-D6FC4378240B}" presName="composite" presStyleCnt="0"/>
      <dgm:spPr/>
    </dgm:pt>
    <dgm:pt modelId="{779037D0-5B4F-4081-9D36-257C192B5B0C}" type="pres">
      <dgm:prSet presAssocID="{FA394FD7-C002-4DE3-A9D2-D6FC4378240B}" presName="FirstChild" presStyleLbl="revTx" presStyleIdx="4" presStyleCnt="6">
        <dgm:presLayoutVars>
          <dgm:chMax val="0"/>
          <dgm:chPref val="0"/>
          <dgm:bulletEnabled val="1"/>
        </dgm:presLayoutVars>
      </dgm:prSet>
      <dgm:spPr/>
      <dgm:t>
        <a:bodyPr/>
        <a:lstStyle/>
        <a:p>
          <a:endParaRPr lang="es-MX"/>
        </a:p>
      </dgm:t>
    </dgm:pt>
    <dgm:pt modelId="{B720E865-7416-432D-95BC-958F0A541E17}" type="pres">
      <dgm:prSet presAssocID="{FA394FD7-C002-4DE3-A9D2-D6FC4378240B}" presName="Parent" presStyleLbl="alignNode1" presStyleIdx="2" presStyleCnt="3">
        <dgm:presLayoutVars>
          <dgm:chMax val="3"/>
          <dgm:chPref val="3"/>
          <dgm:bulletEnabled val="1"/>
        </dgm:presLayoutVars>
      </dgm:prSet>
      <dgm:spPr/>
      <dgm:t>
        <a:bodyPr/>
        <a:lstStyle/>
        <a:p>
          <a:endParaRPr lang="es-MX"/>
        </a:p>
      </dgm:t>
    </dgm:pt>
    <dgm:pt modelId="{223826CB-CB8B-4EBD-AB4D-32E53C4B049D}" type="pres">
      <dgm:prSet presAssocID="{FA394FD7-C002-4DE3-A9D2-D6FC4378240B}" presName="Accent" presStyleLbl="parChTrans1D1" presStyleIdx="2" presStyleCnt="3"/>
      <dgm:spPr/>
    </dgm:pt>
    <dgm:pt modelId="{DE400720-39BA-4501-877B-5C9FF3128159}" type="pres">
      <dgm:prSet presAssocID="{FA394FD7-C002-4DE3-A9D2-D6FC4378240B}" presName="Child" presStyleLbl="revTx" presStyleIdx="5" presStyleCnt="6">
        <dgm:presLayoutVars>
          <dgm:chMax val="0"/>
          <dgm:chPref val="0"/>
          <dgm:bulletEnabled val="1"/>
        </dgm:presLayoutVars>
      </dgm:prSet>
      <dgm:spPr/>
      <dgm:t>
        <a:bodyPr/>
        <a:lstStyle/>
        <a:p>
          <a:endParaRPr lang="es-MX"/>
        </a:p>
      </dgm:t>
    </dgm:pt>
  </dgm:ptLst>
  <dgm:cxnLst>
    <dgm:cxn modelId="{443D1702-9972-403A-86EA-C3A74C22D295}" type="presOf" srcId="{FA394FD7-C002-4DE3-A9D2-D6FC4378240B}" destId="{B720E865-7416-432D-95BC-958F0A541E17}" srcOrd="0" destOrd="0" presId="urn:microsoft.com/office/officeart/2011/layout/TabList#5"/>
    <dgm:cxn modelId="{7CFD09B0-6980-4297-AA16-D8EFEDA54FCB}" type="presOf" srcId="{BACBE752-4C25-48B4-929A-E6830C6AA72D}" destId="{10A5FFE8-06B6-4158-8A20-36CDFA352586}" srcOrd="0" destOrd="0" presId="urn:microsoft.com/office/officeart/2011/layout/TabList#5"/>
    <dgm:cxn modelId="{A6AFAED4-81F2-40D8-BA55-F386E844B299}" type="presOf" srcId="{582B2633-DBDE-424C-BD37-50D6A9925BB5}" destId="{38BBA0F7-BDB7-41C6-AC6C-AC50F275FD5F}" srcOrd="0" destOrd="0" presId="urn:microsoft.com/office/officeart/2011/layout/TabList#5"/>
    <dgm:cxn modelId="{64189B7D-7802-446F-BFDE-B90851B3EF6B}" type="presOf" srcId="{48F7B44F-5DF0-4871-B81E-9C991E83A2B3}" destId="{0C894D4B-A6D9-47E8-A775-738A014CD781}" srcOrd="0" destOrd="0" presId="urn:microsoft.com/office/officeart/2011/layout/TabList#5"/>
    <dgm:cxn modelId="{B75FE865-BCB7-4A59-B5AF-93EC9FB2FEB4}" srcId="{BACBE752-4C25-48B4-929A-E6830C6AA72D}" destId="{48F7B44F-5DF0-4871-B81E-9C991E83A2B3}" srcOrd="1" destOrd="0" parTransId="{9B637D5F-3B5F-4EE4-B644-E82F0A976793}" sibTransId="{87EFBF5A-CB31-4BE1-BE51-FD4CF879ACBE}"/>
    <dgm:cxn modelId="{DBCE9527-A515-493E-9A9C-8687B9A82A43}" srcId="{FA394FD7-C002-4DE3-A9D2-D6FC4378240B}" destId="{F544A392-50DC-4971-8DA6-3A2A5E1EE97D}" srcOrd="0" destOrd="0" parTransId="{E0659A3F-73A8-4F64-853D-AEB390507116}" sibTransId="{D0BDD9BE-E592-41FF-A0F7-E2D8241B773E}"/>
    <dgm:cxn modelId="{B74B9D21-FE7B-4195-ABC5-88212B33A6D5}" type="presOf" srcId="{49A891E1-9581-4605-9923-1D7525166B45}" destId="{94EECDC7-76A5-44AA-BC16-D05E8167CEC3}" srcOrd="0" destOrd="0" presId="urn:microsoft.com/office/officeart/2011/layout/TabList#5"/>
    <dgm:cxn modelId="{4012B402-2797-4962-A82E-D0A730283621}" srcId="{FA394FD7-C002-4DE3-A9D2-D6FC4378240B}" destId="{BE528FE4-AD00-4B4B-8A14-720E474B66B7}" srcOrd="1" destOrd="0" parTransId="{787B6E81-632E-4100-955C-9458EC1DC33C}" sibTransId="{32977670-C3B3-47C3-9D22-65BF163B0A1D}"/>
    <dgm:cxn modelId="{8E139303-C935-4B12-9DD1-706FE8FCA15D}" type="presOf" srcId="{F4159E45-D611-48CA-968F-FC251E8843CB}" destId="{7008C8E8-E03B-41E0-B5A6-A93C904EEECD}" srcOrd="0" destOrd="0" presId="urn:microsoft.com/office/officeart/2011/layout/TabList#5"/>
    <dgm:cxn modelId="{F2CCD84B-1F5D-4F0C-937B-AE691A49B0DD}" srcId="{49A891E1-9581-4605-9923-1D7525166B45}" destId="{582B2633-DBDE-424C-BD37-50D6A9925BB5}" srcOrd="0" destOrd="0" parTransId="{411146FA-8EC1-4B50-8B21-2178294615DE}" sibTransId="{7A720671-531D-482E-893F-861D3357D2B8}"/>
    <dgm:cxn modelId="{9EBF734A-8995-41C0-A2B9-88058D436A8C}" type="presOf" srcId="{BE528FE4-AD00-4B4B-8A14-720E474B66B7}" destId="{DE400720-39BA-4501-877B-5C9FF3128159}" srcOrd="0" destOrd="0" presId="urn:microsoft.com/office/officeart/2011/layout/TabList#5"/>
    <dgm:cxn modelId="{AA44858C-236E-40BD-BCCB-80962F85EF84}" srcId="{48F7B44F-5DF0-4871-B81E-9C991E83A2B3}" destId="{F4159E45-D611-48CA-968F-FC251E8843CB}" srcOrd="1" destOrd="0" parTransId="{02B539EA-F59C-4199-BE2A-73A8DBC3BDD7}" sibTransId="{11036E63-A60F-4541-913A-33EAD3D43A4D}"/>
    <dgm:cxn modelId="{74DE8CE1-39D4-4584-8BA6-39BB0D6C3FDD}" type="presOf" srcId="{9D2C149D-E4EB-42FD-86AE-7C7978FA9CD6}" destId="{7AF343FE-3177-4F98-AE25-8BBCEF5A664C}" srcOrd="0" destOrd="0" presId="urn:microsoft.com/office/officeart/2011/layout/TabList#5"/>
    <dgm:cxn modelId="{486BAADE-4F17-4704-8284-3C50B5C93304}" type="presOf" srcId="{36807623-2E5F-4EC3-B6B6-E9B2428159C9}" destId="{5DE49F57-090E-42E3-ACDC-34E61E984D9A}" srcOrd="0" destOrd="0" presId="urn:microsoft.com/office/officeart/2011/layout/TabList#5"/>
    <dgm:cxn modelId="{A55C5806-3B76-4B86-8B15-406C61FD703D}" srcId="{49A891E1-9581-4605-9923-1D7525166B45}" destId="{36807623-2E5F-4EC3-B6B6-E9B2428159C9}" srcOrd="1" destOrd="0" parTransId="{B879CCC8-911D-4EEE-9156-77FC3D4FE40B}" sibTransId="{AB5B43E7-4865-49C9-B16A-E4C29BE2331C}"/>
    <dgm:cxn modelId="{28A78454-E63F-401E-A15E-0C7E3640D8CD}" srcId="{BACBE752-4C25-48B4-929A-E6830C6AA72D}" destId="{FA394FD7-C002-4DE3-A9D2-D6FC4378240B}" srcOrd="2" destOrd="0" parTransId="{BBFEBF2D-2747-45D1-8E90-65E6623A43A8}" sibTransId="{7D060EF0-E61E-44AE-A266-C1557AC3A564}"/>
    <dgm:cxn modelId="{DFE069BF-3558-4B42-B474-80041B1772AD}" srcId="{BACBE752-4C25-48B4-929A-E6830C6AA72D}" destId="{49A891E1-9581-4605-9923-1D7525166B45}" srcOrd="0" destOrd="0" parTransId="{6E644FE3-A46C-4BCE-A418-BBC9E90838D8}" sibTransId="{287E6B53-5BEB-4975-9C8A-F089C34BF9C9}"/>
    <dgm:cxn modelId="{C0BBD8B9-A9B8-45B6-9B11-25E93B2645A0}" srcId="{48F7B44F-5DF0-4871-B81E-9C991E83A2B3}" destId="{9D2C149D-E4EB-42FD-86AE-7C7978FA9CD6}" srcOrd="0" destOrd="0" parTransId="{8BB89D76-74C6-4367-8357-5470CFA77F42}" sibTransId="{9C1C9D04-BA5A-4AA3-BE20-F55BA43E3B61}"/>
    <dgm:cxn modelId="{1B2AFA73-E599-48AD-AD61-69B42044452A}" type="presOf" srcId="{F544A392-50DC-4971-8DA6-3A2A5E1EE97D}" destId="{779037D0-5B4F-4081-9D36-257C192B5B0C}" srcOrd="0" destOrd="0" presId="urn:microsoft.com/office/officeart/2011/layout/TabList#5"/>
    <dgm:cxn modelId="{6EB7DAB6-3E53-45C7-999A-F2A6872D4504}" type="presParOf" srcId="{10A5FFE8-06B6-4158-8A20-36CDFA352586}" destId="{5F0F3F04-3C73-45D6-828C-800B13993506}" srcOrd="0" destOrd="0" presId="urn:microsoft.com/office/officeart/2011/layout/TabList#5"/>
    <dgm:cxn modelId="{B9A89812-1BCC-49AA-B1AD-6B8E050504A1}" type="presParOf" srcId="{5F0F3F04-3C73-45D6-828C-800B13993506}" destId="{38BBA0F7-BDB7-41C6-AC6C-AC50F275FD5F}" srcOrd="0" destOrd="0" presId="urn:microsoft.com/office/officeart/2011/layout/TabList#5"/>
    <dgm:cxn modelId="{D1E665A0-8E9F-4753-A42E-C2B42483B06C}" type="presParOf" srcId="{5F0F3F04-3C73-45D6-828C-800B13993506}" destId="{94EECDC7-76A5-44AA-BC16-D05E8167CEC3}" srcOrd="1" destOrd="0" presId="urn:microsoft.com/office/officeart/2011/layout/TabList#5"/>
    <dgm:cxn modelId="{8491E031-A082-49D5-8C23-5E8F7F6B3BF4}" type="presParOf" srcId="{5F0F3F04-3C73-45D6-828C-800B13993506}" destId="{6FB7144C-5C70-4A04-B5F6-03FD31190F4F}" srcOrd="2" destOrd="0" presId="urn:microsoft.com/office/officeart/2011/layout/TabList#5"/>
    <dgm:cxn modelId="{5E697C6B-109D-4F7D-A059-6668BD1D9F75}" type="presParOf" srcId="{10A5FFE8-06B6-4158-8A20-36CDFA352586}" destId="{5DE49F57-090E-42E3-ACDC-34E61E984D9A}" srcOrd="1" destOrd="0" presId="urn:microsoft.com/office/officeart/2011/layout/TabList#5"/>
    <dgm:cxn modelId="{D39FC4BB-ECE6-47EC-94A6-1E74B32C5BA4}" type="presParOf" srcId="{10A5FFE8-06B6-4158-8A20-36CDFA352586}" destId="{44B97B28-382B-4337-AD64-96DE35806D25}" srcOrd="2" destOrd="0" presId="urn:microsoft.com/office/officeart/2011/layout/TabList#5"/>
    <dgm:cxn modelId="{B6D8FCAB-C55E-4E5E-B33D-690A2D5B2E16}" type="presParOf" srcId="{10A5FFE8-06B6-4158-8A20-36CDFA352586}" destId="{A396A451-92DC-413E-BA8B-E0B96268F993}" srcOrd="3" destOrd="0" presId="urn:microsoft.com/office/officeart/2011/layout/TabList#5"/>
    <dgm:cxn modelId="{9333BA70-1440-46A7-B2F3-6010C3C210A6}" type="presParOf" srcId="{A396A451-92DC-413E-BA8B-E0B96268F993}" destId="{7AF343FE-3177-4F98-AE25-8BBCEF5A664C}" srcOrd="0" destOrd="0" presId="urn:microsoft.com/office/officeart/2011/layout/TabList#5"/>
    <dgm:cxn modelId="{63A45AC0-EFF5-43BE-ACFF-15B8E036565C}" type="presParOf" srcId="{A396A451-92DC-413E-BA8B-E0B96268F993}" destId="{0C894D4B-A6D9-47E8-A775-738A014CD781}" srcOrd="1" destOrd="0" presId="urn:microsoft.com/office/officeart/2011/layout/TabList#5"/>
    <dgm:cxn modelId="{1E0811E2-E4AA-4344-AE04-B4B156FE3A6A}" type="presParOf" srcId="{A396A451-92DC-413E-BA8B-E0B96268F993}" destId="{988D6C29-F041-49C4-B164-B6C741F9E529}" srcOrd="2" destOrd="0" presId="urn:microsoft.com/office/officeart/2011/layout/TabList#5"/>
    <dgm:cxn modelId="{4C8B72E7-FDCB-4A1D-B6CD-19B965C8A0BD}" type="presParOf" srcId="{10A5FFE8-06B6-4158-8A20-36CDFA352586}" destId="{7008C8E8-E03B-41E0-B5A6-A93C904EEECD}" srcOrd="4" destOrd="0" presId="urn:microsoft.com/office/officeart/2011/layout/TabList#5"/>
    <dgm:cxn modelId="{503949F6-8129-4F6F-AF84-71AD62F0E7EA}" type="presParOf" srcId="{10A5FFE8-06B6-4158-8A20-36CDFA352586}" destId="{66367662-6F13-4FB7-AA0D-B7C9F5982D6F}" srcOrd="5" destOrd="0" presId="urn:microsoft.com/office/officeart/2011/layout/TabList#5"/>
    <dgm:cxn modelId="{3BFBDEDE-3F14-4A12-8DC0-F6D105AB4B36}" type="presParOf" srcId="{10A5FFE8-06B6-4158-8A20-36CDFA352586}" destId="{29D6A65D-5E5F-45BE-A0B1-F753820E9E44}" srcOrd="6" destOrd="0" presId="urn:microsoft.com/office/officeart/2011/layout/TabList#5"/>
    <dgm:cxn modelId="{0136E4BF-2F99-407B-BEE6-D642C662DDFB}" type="presParOf" srcId="{29D6A65D-5E5F-45BE-A0B1-F753820E9E44}" destId="{779037D0-5B4F-4081-9D36-257C192B5B0C}" srcOrd="0" destOrd="0" presId="urn:microsoft.com/office/officeart/2011/layout/TabList#5"/>
    <dgm:cxn modelId="{09E3760B-8859-4839-84DB-ADBE3BF55FA8}" type="presParOf" srcId="{29D6A65D-5E5F-45BE-A0B1-F753820E9E44}" destId="{B720E865-7416-432D-95BC-958F0A541E17}" srcOrd="1" destOrd="0" presId="urn:microsoft.com/office/officeart/2011/layout/TabList#5"/>
    <dgm:cxn modelId="{DEF7AA2C-C531-4992-ACC4-1B4B220944B6}" type="presParOf" srcId="{29D6A65D-5E5F-45BE-A0B1-F753820E9E44}" destId="{223826CB-CB8B-4EBD-AB4D-32E53C4B049D}" srcOrd="2" destOrd="0" presId="urn:microsoft.com/office/officeart/2011/layout/TabList#5"/>
    <dgm:cxn modelId="{F1D9CE1E-8AC0-47F2-B41E-BE7105529325}" type="presParOf" srcId="{10A5FFE8-06B6-4158-8A20-36CDFA352586}" destId="{DE400720-39BA-4501-877B-5C9FF3128159}" srcOrd="7" destOrd="0" presId="urn:microsoft.com/office/officeart/2011/layout/Tab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3826CB-CB8B-4EBD-AB4D-32E53C4B049D}">
      <dsp:nvSpPr>
        <dsp:cNvPr id="0" name=""/>
        <dsp:cNvSpPr/>
      </dsp:nvSpPr>
      <dsp:spPr>
        <a:xfrm>
          <a:off x="0" y="3828029"/>
          <a:ext cx="8551572" cy="0"/>
        </a:xfrm>
        <a:prstGeom prst="line">
          <a:avLst/>
        </a:pr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8D6C29-F041-49C4-B164-B6C741F9E529}">
      <dsp:nvSpPr>
        <dsp:cNvPr id="0" name=""/>
        <dsp:cNvSpPr/>
      </dsp:nvSpPr>
      <dsp:spPr>
        <a:xfrm>
          <a:off x="0" y="2183830"/>
          <a:ext cx="8551572" cy="0"/>
        </a:xfrm>
        <a:prstGeom prst="line">
          <a:avLst/>
        </a:pr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B7144C-5C70-4A04-B5F6-03FD31190F4F}">
      <dsp:nvSpPr>
        <dsp:cNvPr id="0" name=""/>
        <dsp:cNvSpPr/>
      </dsp:nvSpPr>
      <dsp:spPr>
        <a:xfrm>
          <a:off x="0" y="539630"/>
          <a:ext cx="8551572" cy="0"/>
        </a:xfrm>
        <a:prstGeom prst="line">
          <a:avLst/>
        </a:pr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BBA0F7-BDB7-41C6-AC6C-AC50F275FD5F}">
      <dsp:nvSpPr>
        <dsp:cNvPr id="0" name=""/>
        <dsp:cNvSpPr/>
      </dsp:nvSpPr>
      <dsp:spPr>
        <a:xfrm>
          <a:off x="2223408" y="601"/>
          <a:ext cx="6328163" cy="5390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lvl="0" algn="l" defTabSz="1244600">
            <a:lnSpc>
              <a:spcPct val="90000"/>
            </a:lnSpc>
            <a:spcBef>
              <a:spcPct val="0"/>
            </a:spcBef>
            <a:spcAft>
              <a:spcPct val="35000"/>
            </a:spcAft>
          </a:pPr>
          <a:r>
            <a:rPr lang="es-MX" sz="2800" kern="1200" dirty="0" smtClean="0"/>
            <a:t>Simplificación de la operación</a:t>
          </a:r>
          <a:endParaRPr lang="es-MX" sz="2800" kern="1200" dirty="0"/>
        </a:p>
      </dsp:txBody>
      <dsp:txXfrm>
        <a:off x="2223408" y="601"/>
        <a:ext cx="6328163" cy="539028"/>
      </dsp:txXfrm>
    </dsp:sp>
    <dsp:sp modelId="{94EECDC7-76A5-44AA-BC16-D05E8167CEC3}">
      <dsp:nvSpPr>
        <dsp:cNvPr id="0" name=""/>
        <dsp:cNvSpPr/>
      </dsp:nvSpPr>
      <dsp:spPr>
        <a:xfrm>
          <a:off x="0" y="601"/>
          <a:ext cx="2223408" cy="539028"/>
        </a:xfrm>
        <a:prstGeom prst="round2SameRect">
          <a:avLst>
            <a:gd name="adj1" fmla="val 16670"/>
            <a:gd name="adj2" fmla="val 0"/>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1244600">
            <a:lnSpc>
              <a:spcPct val="90000"/>
            </a:lnSpc>
            <a:spcBef>
              <a:spcPct val="0"/>
            </a:spcBef>
            <a:spcAft>
              <a:spcPct val="35000"/>
            </a:spcAft>
          </a:pPr>
          <a:r>
            <a:rPr lang="es-MX" sz="2800" kern="1200" dirty="0" smtClean="0"/>
            <a:t>1</a:t>
          </a:r>
          <a:endParaRPr lang="es-MX" sz="2800" kern="1200" dirty="0"/>
        </a:p>
      </dsp:txBody>
      <dsp:txXfrm>
        <a:off x="26318" y="26919"/>
        <a:ext cx="2170772" cy="512710"/>
      </dsp:txXfrm>
    </dsp:sp>
    <dsp:sp modelId="{5DE49F57-090E-42E3-ACDC-34E61E984D9A}">
      <dsp:nvSpPr>
        <dsp:cNvPr id="0" name=""/>
        <dsp:cNvSpPr/>
      </dsp:nvSpPr>
      <dsp:spPr>
        <a:xfrm>
          <a:off x="0" y="539630"/>
          <a:ext cx="8551572" cy="10782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228600" lvl="1" indent="-228600" algn="l" defTabSz="977900">
            <a:lnSpc>
              <a:spcPct val="90000"/>
            </a:lnSpc>
            <a:spcBef>
              <a:spcPct val="0"/>
            </a:spcBef>
            <a:spcAft>
              <a:spcPct val="15000"/>
            </a:spcAft>
            <a:buChar char="••"/>
          </a:pPr>
          <a:r>
            <a:rPr lang="es-MX" sz="2200" kern="1200" dirty="0" smtClean="0"/>
            <a:t>Simplificación en la administración de los servicios.</a:t>
          </a:r>
          <a:endParaRPr lang="es-MX" sz="2200" kern="1200" dirty="0"/>
        </a:p>
      </dsp:txBody>
      <dsp:txXfrm>
        <a:off x="0" y="539630"/>
        <a:ext cx="8551572" cy="1078219"/>
      </dsp:txXfrm>
    </dsp:sp>
    <dsp:sp modelId="{7AF343FE-3177-4F98-AE25-8BBCEF5A664C}">
      <dsp:nvSpPr>
        <dsp:cNvPr id="0" name=""/>
        <dsp:cNvSpPr/>
      </dsp:nvSpPr>
      <dsp:spPr>
        <a:xfrm>
          <a:off x="2223408" y="1644801"/>
          <a:ext cx="6328163" cy="5390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lvl="0" algn="l" defTabSz="1244600">
            <a:lnSpc>
              <a:spcPct val="90000"/>
            </a:lnSpc>
            <a:spcBef>
              <a:spcPct val="0"/>
            </a:spcBef>
            <a:spcAft>
              <a:spcPct val="35000"/>
            </a:spcAft>
          </a:pPr>
          <a:r>
            <a:rPr lang="es-MX" sz="2800" kern="1200" dirty="0" smtClean="0"/>
            <a:t>Fácil inclusión de servicios</a:t>
          </a:r>
          <a:endParaRPr lang="es-MX" sz="2800" kern="1200" dirty="0"/>
        </a:p>
      </dsp:txBody>
      <dsp:txXfrm>
        <a:off x="2223408" y="1644801"/>
        <a:ext cx="6328163" cy="539028"/>
      </dsp:txXfrm>
    </dsp:sp>
    <dsp:sp modelId="{0C894D4B-A6D9-47E8-A775-738A014CD781}">
      <dsp:nvSpPr>
        <dsp:cNvPr id="0" name=""/>
        <dsp:cNvSpPr/>
      </dsp:nvSpPr>
      <dsp:spPr>
        <a:xfrm>
          <a:off x="0" y="1644801"/>
          <a:ext cx="2223408" cy="539028"/>
        </a:xfrm>
        <a:prstGeom prst="round2SameRect">
          <a:avLst>
            <a:gd name="adj1" fmla="val 16670"/>
            <a:gd name="adj2" fmla="val 0"/>
          </a:avLst>
        </a:prstGeom>
        <a:solidFill>
          <a:schemeClr val="accent5">
            <a:hueOff val="-4966938"/>
            <a:satOff val="19906"/>
            <a:lumOff val="4314"/>
            <a:alphaOff val="0"/>
          </a:schemeClr>
        </a:solidFill>
        <a:ln w="25400" cap="flat" cmpd="sng" algn="ctr">
          <a:solidFill>
            <a:schemeClr val="accent5">
              <a:hueOff val="-4966938"/>
              <a:satOff val="19906"/>
              <a:lumOff val="431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1244600">
            <a:lnSpc>
              <a:spcPct val="90000"/>
            </a:lnSpc>
            <a:spcBef>
              <a:spcPct val="0"/>
            </a:spcBef>
            <a:spcAft>
              <a:spcPct val="35000"/>
            </a:spcAft>
          </a:pPr>
          <a:r>
            <a:rPr lang="es-MX" sz="2800" kern="1200" dirty="0" smtClean="0"/>
            <a:t>2</a:t>
          </a:r>
          <a:endParaRPr lang="es-MX" sz="2800" kern="1200" dirty="0"/>
        </a:p>
      </dsp:txBody>
      <dsp:txXfrm>
        <a:off x="26318" y="1671119"/>
        <a:ext cx="2170772" cy="512710"/>
      </dsp:txXfrm>
    </dsp:sp>
    <dsp:sp modelId="{7008C8E8-E03B-41E0-B5A6-A93C904EEECD}">
      <dsp:nvSpPr>
        <dsp:cNvPr id="0" name=""/>
        <dsp:cNvSpPr/>
      </dsp:nvSpPr>
      <dsp:spPr>
        <a:xfrm>
          <a:off x="0" y="2183830"/>
          <a:ext cx="8551572" cy="10782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228600" lvl="1" indent="-228600" algn="l" defTabSz="977900">
            <a:lnSpc>
              <a:spcPct val="90000"/>
            </a:lnSpc>
            <a:spcBef>
              <a:spcPct val="0"/>
            </a:spcBef>
            <a:spcAft>
              <a:spcPct val="15000"/>
            </a:spcAft>
            <a:buChar char="••"/>
          </a:pPr>
          <a:r>
            <a:rPr lang="es-MX" sz="2200" kern="1200" dirty="0" smtClean="0"/>
            <a:t>Facilitar la inclusión de nuevos servicios para las tiendas.</a:t>
          </a:r>
          <a:endParaRPr lang="es-MX" sz="2200" kern="1200" dirty="0"/>
        </a:p>
      </dsp:txBody>
      <dsp:txXfrm>
        <a:off x="0" y="2183830"/>
        <a:ext cx="8551572" cy="1078219"/>
      </dsp:txXfrm>
    </dsp:sp>
    <dsp:sp modelId="{779037D0-5B4F-4081-9D36-257C192B5B0C}">
      <dsp:nvSpPr>
        <dsp:cNvPr id="0" name=""/>
        <dsp:cNvSpPr/>
      </dsp:nvSpPr>
      <dsp:spPr>
        <a:xfrm>
          <a:off x="2223408" y="3289001"/>
          <a:ext cx="6328163" cy="5390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lvl="0" algn="l" defTabSz="1244600">
            <a:lnSpc>
              <a:spcPct val="90000"/>
            </a:lnSpc>
            <a:spcBef>
              <a:spcPct val="0"/>
            </a:spcBef>
            <a:spcAft>
              <a:spcPct val="35000"/>
            </a:spcAft>
          </a:pPr>
          <a:r>
            <a:rPr lang="es-MX" sz="2800" kern="1200" dirty="0" smtClean="0"/>
            <a:t>Alineación de procesos</a:t>
          </a:r>
          <a:endParaRPr lang="es-MX" sz="2800" kern="1200" dirty="0"/>
        </a:p>
      </dsp:txBody>
      <dsp:txXfrm>
        <a:off x="2223408" y="3289001"/>
        <a:ext cx="6328163" cy="539028"/>
      </dsp:txXfrm>
    </dsp:sp>
    <dsp:sp modelId="{B720E865-7416-432D-95BC-958F0A541E17}">
      <dsp:nvSpPr>
        <dsp:cNvPr id="0" name=""/>
        <dsp:cNvSpPr/>
      </dsp:nvSpPr>
      <dsp:spPr>
        <a:xfrm>
          <a:off x="0" y="3289001"/>
          <a:ext cx="2223408" cy="539028"/>
        </a:xfrm>
        <a:prstGeom prst="round2SameRect">
          <a:avLst>
            <a:gd name="adj1" fmla="val 16670"/>
            <a:gd name="adj2" fmla="val 0"/>
          </a:avLst>
        </a:prstGeom>
        <a:solidFill>
          <a:schemeClr val="accent5">
            <a:hueOff val="-9933876"/>
            <a:satOff val="39811"/>
            <a:lumOff val="8628"/>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1244600">
            <a:lnSpc>
              <a:spcPct val="90000"/>
            </a:lnSpc>
            <a:spcBef>
              <a:spcPct val="0"/>
            </a:spcBef>
            <a:spcAft>
              <a:spcPct val="35000"/>
            </a:spcAft>
          </a:pPr>
          <a:r>
            <a:rPr lang="es-MX" sz="2800" kern="1200" dirty="0" smtClean="0"/>
            <a:t>3</a:t>
          </a:r>
          <a:endParaRPr lang="es-MX" sz="2800" kern="1200" dirty="0"/>
        </a:p>
      </dsp:txBody>
      <dsp:txXfrm>
        <a:off x="26318" y="3315319"/>
        <a:ext cx="2170772" cy="512710"/>
      </dsp:txXfrm>
    </dsp:sp>
    <dsp:sp modelId="{DE400720-39BA-4501-877B-5C9FF3128159}">
      <dsp:nvSpPr>
        <dsp:cNvPr id="0" name=""/>
        <dsp:cNvSpPr/>
      </dsp:nvSpPr>
      <dsp:spPr>
        <a:xfrm>
          <a:off x="0" y="3828029"/>
          <a:ext cx="8551572" cy="10782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228600" lvl="1" indent="-228600" algn="l" defTabSz="977900">
            <a:lnSpc>
              <a:spcPct val="90000"/>
            </a:lnSpc>
            <a:spcBef>
              <a:spcPct val="0"/>
            </a:spcBef>
            <a:spcAft>
              <a:spcPct val="15000"/>
            </a:spcAft>
            <a:buChar char="••"/>
          </a:pPr>
          <a:r>
            <a:rPr lang="es-MX" sz="2200" kern="1200" dirty="0" smtClean="0"/>
            <a:t>Alinear procesos existentes con esta nueva estrategia de servicios. </a:t>
          </a:r>
          <a:endParaRPr lang="es-MX" sz="2200" kern="1200" dirty="0"/>
        </a:p>
      </dsp:txBody>
      <dsp:txXfrm>
        <a:off x="0" y="3828029"/>
        <a:ext cx="8551572" cy="10782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3826CB-CB8B-4EBD-AB4D-32E53C4B049D}">
      <dsp:nvSpPr>
        <dsp:cNvPr id="0" name=""/>
        <dsp:cNvSpPr/>
      </dsp:nvSpPr>
      <dsp:spPr>
        <a:xfrm>
          <a:off x="0" y="3828029"/>
          <a:ext cx="8551572" cy="0"/>
        </a:xfrm>
        <a:prstGeom prst="line">
          <a:avLst/>
        </a:pr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8D6C29-F041-49C4-B164-B6C741F9E529}">
      <dsp:nvSpPr>
        <dsp:cNvPr id="0" name=""/>
        <dsp:cNvSpPr/>
      </dsp:nvSpPr>
      <dsp:spPr>
        <a:xfrm>
          <a:off x="0" y="2183830"/>
          <a:ext cx="8551572" cy="0"/>
        </a:xfrm>
        <a:prstGeom prst="line">
          <a:avLst/>
        </a:pr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B7144C-5C70-4A04-B5F6-03FD31190F4F}">
      <dsp:nvSpPr>
        <dsp:cNvPr id="0" name=""/>
        <dsp:cNvSpPr/>
      </dsp:nvSpPr>
      <dsp:spPr>
        <a:xfrm>
          <a:off x="0" y="539630"/>
          <a:ext cx="8551572" cy="0"/>
        </a:xfrm>
        <a:prstGeom prst="line">
          <a:avLst/>
        </a:pr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BBA0F7-BDB7-41C6-AC6C-AC50F275FD5F}">
      <dsp:nvSpPr>
        <dsp:cNvPr id="0" name=""/>
        <dsp:cNvSpPr/>
      </dsp:nvSpPr>
      <dsp:spPr>
        <a:xfrm>
          <a:off x="2223408" y="601"/>
          <a:ext cx="6328163" cy="5390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lvl="0" algn="l" defTabSz="1244600">
            <a:lnSpc>
              <a:spcPct val="90000"/>
            </a:lnSpc>
            <a:spcBef>
              <a:spcPct val="0"/>
            </a:spcBef>
            <a:spcAft>
              <a:spcPct val="35000"/>
            </a:spcAft>
          </a:pPr>
          <a:r>
            <a:rPr lang="es-MX" sz="2800" kern="1200" dirty="0" smtClean="0"/>
            <a:t>Continuidad en operación</a:t>
          </a:r>
          <a:endParaRPr lang="es-MX" sz="2800" kern="1200" dirty="0"/>
        </a:p>
      </dsp:txBody>
      <dsp:txXfrm>
        <a:off x="2223408" y="601"/>
        <a:ext cx="6328163" cy="539028"/>
      </dsp:txXfrm>
    </dsp:sp>
    <dsp:sp modelId="{94EECDC7-76A5-44AA-BC16-D05E8167CEC3}">
      <dsp:nvSpPr>
        <dsp:cNvPr id="0" name=""/>
        <dsp:cNvSpPr/>
      </dsp:nvSpPr>
      <dsp:spPr>
        <a:xfrm>
          <a:off x="0" y="601"/>
          <a:ext cx="2223408" cy="539028"/>
        </a:xfrm>
        <a:prstGeom prst="round2SameRect">
          <a:avLst>
            <a:gd name="adj1" fmla="val 16670"/>
            <a:gd name="adj2" fmla="val 0"/>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1244600">
            <a:lnSpc>
              <a:spcPct val="90000"/>
            </a:lnSpc>
            <a:spcBef>
              <a:spcPct val="0"/>
            </a:spcBef>
            <a:spcAft>
              <a:spcPct val="35000"/>
            </a:spcAft>
          </a:pPr>
          <a:r>
            <a:rPr lang="es-MX" sz="2800" kern="1200" dirty="0" smtClean="0"/>
            <a:t>1</a:t>
          </a:r>
          <a:endParaRPr lang="es-MX" sz="2800" kern="1200" dirty="0"/>
        </a:p>
      </dsp:txBody>
      <dsp:txXfrm>
        <a:off x="26318" y="26919"/>
        <a:ext cx="2170772" cy="512710"/>
      </dsp:txXfrm>
    </dsp:sp>
    <dsp:sp modelId="{5DE49F57-090E-42E3-ACDC-34E61E984D9A}">
      <dsp:nvSpPr>
        <dsp:cNvPr id="0" name=""/>
        <dsp:cNvSpPr/>
      </dsp:nvSpPr>
      <dsp:spPr>
        <a:xfrm>
          <a:off x="0" y="539630"/>
          <a:ext cx="8551572" cy="10782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171450" lvl="1" indent="-171450" algn="l" defTabSz="844550">
            <a:lnSpc>
              <a:spcPct val="90000"/>
            </a:lnSpc>
            <a:spcBef>
              <a:spcPct val="0"/>
            </a:spcBef>
            <a:spcAft>
              <a:spcPct val="15000"/>
            </a:spcAft>
            <a:buChar char="••"/>
          </a:pPr>
          <a:r>
            <a:rPr lang="es-MX" sz="1900" kern="1200" dirty="0" smtClean="0"/>
            <a:t>Los servicios de integración (Figura 1) manejarán el mensaje que contenga errores, fluyéndolo hacia el servicio para su manejo (Figura 2), el cual se encargará de notificar y almacenar la información de lo ocurrido.</a:t>
          </a:r>
          <a:endParaRPr lang="es-MX" sz="1900" kern="1200" dirty="0"/>
        </a:p>
      </dsp:txBody>
      <dsp:txXfrm>
        <a:off x="0" y="539630"/>
        <a:ext cx="8551572" cy="1078219"/>
      </dsp:txXfrm>
    </dsp:sp>
    <dsp:sp modelId="{7AF343FE-3177-4F98-AE25-8BBCEF5A664C}">
      <dsp:nvSpPr>
        <dsp:cNvPr id="0" name=""/>
        <dsp:cNvSpPr/>
      </dsp:nvSpPr>
      <dsp:spPr>
        <a:xfrm>
          <a:off x="2223408" y="1644801"/>
          <a:ext cx="6328163" cy="5390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lvl="0" algn="l" defTabSz="1244600">
            <a:lnSpc>
              <a:spcPct val="90000"/>
            </a:lnSpc>
            <a:spcBef>
              <a:spcPct val="0"/>
            </a:spcBef>
            <a:spcAft>
              <a:spcPct val="35000"/>
            </a:spcAft>
          </a:pPr>
          <a:r>
            <a:rPr lang="es-MX" sz="2800" kern="1200" dirty="0" smtClean="0"/>
            <a:t>Visibilidad</a:t>
          </a:r>
          <a:endParaRPr lang="es-MX" sz="2800" kern="1200" dirty="0"/>
        </a:p>
      </dsp:txBody>
      <dsp:txXfrm>
        <a:off x="2223408" y="1644801"/>
        <a:ext cx="6328163" cy="539028"/>
      </dsp:txXfrm>
    </dsp:sp>
    <dsp:sp modelId="{0C894D4B-A6D9-47E8-A775-738A014CD781}">
      <dsp:nvSpPr>
        <dsp:cNvPr id="0" name=""/>
        <dsp:cNvSpPr/>
      </dsp:nvSpPr>
      <dsp:spPr>
        <a:xfrm>
          <a:off x="0" y="1644801"/>
          <a:ext cx="2223408" cy="539028"/>
        </a:xfrm>
        <a:prstGeom prst="round2SameRect">
          <a:avLst>
            <a:gd name="adj1" fmla="val 16670"/>
            <a:gd name="adj2" fmla="val 0"/>
          </a:avLst>
        </a:prstGeom>
        <a:solidFill>
          <a:schemeClr val="accent5">
            <a:hueOff val="-4966938"/>
            <a:satOff val="19906"/>
            <a:lumOff val="4314"/>
            <a:alphaOff val="0"/>
          </a:schemeClr>
        </a:solidFill>
        <a:ln w="25400" cap="flat" cmpd="sng" algn="ctr">
          <a:solidFill>
            <a:schemeClr val="accent5">
              <a:hueOff val="-4966938"/>
              <a:satOff val="19906"/>
              <a:lumOff val="431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1244600">
            <a:lnSpc>
              <a:spcPct val="90000"/>
            </a:lnSpc>
            <a:spcBef>
              <a:spcPct val="0"/>
            </a:spcBef>
            <a:spcAft>
              <a:spcPct val="35000"/>
            </a:spcAft>
          </a:pPr>
          <a:r>
            <a:rPr lang="es-MX" sz="2800" kern="1200" dirty="0" smtClean="0"/>
            <a:t>2</a:t>
          </a:r>
          <a:endParaRPr lang="es-MX" sz="2800" kern="1200" dirty="0"/>
        </a:p>
      </dsp:txBody>
      <dsp:txXfrm>
        <a:off x="26318" y="1671119"/>
        <a:ext cx="2170772" cy="512710"/>
      </dsp:txXfrm>
    </dsp:sp>
    <dsp:sp modelId="{7008C8E8-E03B-41E0-B5A6-A93C904EEECD}">
      <dsp:nvSpPr>
        <dsp:cNvPr id="0" name=""/>
        <dsp:cNvSpPr/>
      </dsp:nvSpPr>
      <dsp:spPr>
        <a:xfrm>
          <a:off x="0" y="2183830"/>
          <a:ext cx="8551572" cy="10782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171450" lvl="1" indent="-171450" algn="l" defTabSz="844550">
            <a:lnSpc>
              <a:spcPct val="90000"/>
            </a:lnSpc>
            <a:spcBef>
              <a:spcPct val="0"/>
            </a:spcBef>
            <a:spcAft>
              <a:spcPct val="15000"/>
            </a:spcAft>
            <a:buChar char="••"/>
          </a:pPr>
          <a:r>
            <a:rPr lang="es-MX" sz="1900" kern="1200" dirty="0" smtClean="0"/>
            <a:t>El servicio manejador de errores notificará a las áreas impactadas por dicho error. Los mensajes con errores se almacenarán en una base de datos, la cual podrá ser consultada a través de una página web.</a:t>
          </a:r>
          <a:endParaRPr lang="es-MX" sz="1900" kern="1200" dirty="0"/>
        </a:p>
      </dsp:txBody>
      <dsp:txXfrm>
        <a:off x="0" y="2183830"/>
        <a:ext cx="8551572" cy="1078219"/>
      </dsp:txXfrm>
    </dsp:sp>
    <dsp:sp modelId="{779037D0-5B4F-4081-9D36-257C192B5B0C}">
      <dsp:nvSpPr>
        <dsp:cNvPr id="0" name=""/>
        <dsp:cNvSpPr/>
      </dsp:nvSpPr>
      <dsp:spPr>
        <a:xfrm>
          <a:off x="2223408" y="3289001"/>
          <a:ext cx="6328163" cy="5390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lvl="0" algn="l" defTabSz="1244600">
            <a:lnSpc>
              <a:spcPct val="90000"/>
            </a:lnSpc>
            <a:spcBef>
              <a:spcPct val="0"/>
            </a:spcBef>
            <a:spcAft>
              <a:spcPct val="35000"/>
            </a:spcAft>
          </a:pPr>
          <a:r>
            <a:rPr lang="es-MX" sz="2800" kern="1200" dirty="0" smtClean="0"/>
            <a:t>Automatización del soporte</a:t>
          </a:r>
          <a:endParaRPr lang="es-MX" sz="2800" kern="1200" dirty="0"/>
        </a:p>
      </dsp:txBody>
      <dsp:txXfrm>
        <a:off x="2223408" y="3289001"/>
        <a:ext cx="6328163" cy="539028"/>
      </dsp:txXfrm>
    </dsp:sp>
    <dsp:sp modelId="{B720E865-7416-432D-95BC-958F0A541E17}">
      <dsp:nvSpPr>
        <dsp:cNvPr id="0" name=""/>
        <dsp:cNvSpPr/>
      </dsp:nvSpPr>
      <dsp:spPr>
        <a:xfrm>
          <a:off x="0" y="3289001"/>
          <a:ext cx="2223408" cy="539028"/>
        </a:xfrm>
        <a:prstGeom prst="round2SameRect">
          <a:avLst>
            <a:gd name="adj1" fmla="val 16670"/>
            <a:gd name="adj2" fmla="val 0"/>
          </a:avLst>
        </a:prstGeom>
        <a:solidFill>
          <a:schemeClr val="accent5">
            <a:hueOff val="-9933876"/>
            <a:satOff val="39811"/>
            <a:lumOff val="8628"/>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1244600">
            <a:lnSpc>
              <a:spcPct val="90000"/>
            </a:lnSpc>
            <a:spcBef>
              <a:spcPct val="0"/>
            </a:spcBef>
            <a:spcAft>
              <a:spcPct val="35000"/>
            </a:spcAft>
          </a:pPr>
          <a:r>
            <a:rPr lang="es-MX" sz="2800" kern="1200" dirty="0" smtClean="0"/>
            <a:t>3</a:t>
          </a:r>
          <a:endParaRPr lang="es-MX" sz="2800" kern="1200" dirty="0"/>
        </a:p>
      </dsp:txBody>
      <dsp:txXfrm>
        <a:off x="26318" y="3315319"/>
        <a:ext cx="2170772" cy="512710"/>
      </dsp:txXfrm>
    </dsp:sp>
    <dsp:sp modelId="{DE400720-39BA-4501-877B-5C9FF3128159}">
      <dsp:nvSpPr>
        <dsp:cNvPr id="0" name=""/>
        <dsp:cNvSpPr/>
      </dsp:nvSpPr>
      <dsp:spPr>
        <a:xfrm>
          <a:off x="0" y="3828029"/>
          <a:ext cx="8551572" cy="10782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171450" lvl="1" indent="-171450" algn="l" defTabSz="844550">
            <a:lnSpc>
              <a:spcPct val="90000"/>
            </a:lnSpc>
            <a:spcBef>
              <a:spcPct val="0"/>
            </a:spcBef>
            <a:spcAft>
              <a:spcPct val="15000"/>
            </a:spcAft>
            <a:buChar char="••"/>
          </a:pPr>
          <a:r>
            <a:rPr lang="es-MX" sz="1900" kern="1200" dirty="0" smtClean="0"/>
            <a:t>En algunos casos los errores provocarán la suspensión del servicio de integración. En estos casos ya no será necesaria la intervención manual por parte de una persona (salvo en casos extremos), pues se automatizará dicho soporte con reglas de </a:t>
          </a:r>
          <a:r>
            <a:rPr lang="es-MX" sz="1900" kern="1200" dirty="0" err="1" smtClean="0"/>
            <a:t>hawk</a:t>
          </a:r>
          <a:r>
            <a:rPr lang="es-MX" sz="1900" kern="1200" dirty="0" smtClean="0"/>
            <a:t>.</a:t>
          </a:r>
          <a:endParaRPr lang="es-MX" sz="1900" kern="1200" dirty="0"/>
        </a:p>
      </dsp:txBody>
      <dsp:txXfrm>
        <a:off x="0" y="3828029"/>
        <a:ext cx="8551572" cy="1078219"/>
      </dsp:txXfrm>
    </dsp:sp>
  </dsp:spTree>
</dsp:drawing>
</file>

<file path=ppt/diagrams/layout1.xml><?xml version="1.0" encoding="utf-8"?>
<dgm:layoutDef xmlns:dgm="http://schemas.openxmlformats.org/drawingml/2006/diagram" xmlns:a="http://schemas.openxmlformats.org/drawingml/2006/main" uniqueId="urn:microsoft.com/office/officeart/2011/layout/TabList#2">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TabList#5">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s-MX"/>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B713C29B-006C-4278-BB26-9576E54D7DA1}" type="datetimeFigureOut">
              <a:rPr lang="es-MX" smtClean="0"/>
              <a:t>13/02/2014</a:t>
            </a:fld>
            <a:endParaRPr lang="es-MX"/>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s-MX"/>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s-MX"/>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DE4573D3-2523-4389-B9F9-7C2BE5814B4C}" type="slidenum">
              <a:rPr lang="es-MX" smtClean="0"/>
              <a:t>‹Nº›</a:t>
            </a:fld>
            <a:endParaRPr lang="es-MX"/>
          </a:p>
        </p:txBody>
      </p:sp>
    </p:spTree>
    <p:extLst>
      <p:ext uri="{BB962C8B-B14F-4D97-AF65-F5344CB8AC3E}">
        <p14:creationId xmlns:p14="http://schemas.microsoft.com/office/powerpoint/2010/main" val="571749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s-ES_tradnl" smtClean="0"/>
              <a:t>Click to edit Master title style</a:t>
            </a:r>
            <a:endParaRPr lang="es-MX"/>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smtClean="0"/>
              <a:t>Click to edit Master subtitle style</a:t>
            </a:r>
            <a:endParaRPr lang="es-MX"/>
          </a:p>
        </p:txBody>
      </p:sp>
      <p:sp>
        <p:nvSpPr>
          <p:cNvPr id="4" name="Date Placeholder 3"/>
          <p:cNvSpPr>
            <a:spLocks noGrp="1"/>
          </p:cNvSpPr>
          <p:nvPr>
            <p:ph type="dt" sz="half" idx="10"/>
          </p:nvPr>
        </p:nvSpPr>
        <p:spPr/>
        <p:txBody>
          <a:bodyPr/>
          <a:lstStyle/>
          <a:p>
            <a:fld id="{64BB666D-8FC9-EF43-B709-891CDB58FF8A}" type="datetimeFigureOut">
              <a:rPr lang="en-US" smtClean="0"/>
              <a:t>2/13/2014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33F5672-F002-9445-8901-3D88982DE9FC}" type="slidenum">
              <a:rPr lang="es-MX" smtClean="0"/>
              <a:t>‹Nº›</a:t>
            </a:fld>
            <a:endParaRPr lang="es-MX"/>
          </a:p>
        </p:txBody>
      </p:sp>
    </p:spTree>
    <p:extLst>
      <p:ext uri="{BB962C8B-B14F-4D97-AF65-F5344CB8AC3E}">
        <p14:creationId xmlns:p14="http://schemas.microsoft.com/office/powerpoint/2010/main" val="1549283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s-MX"/>
          </a:p>
        </p:txBody>
      </p:sp>
      <p:sp>
        <p:nvSpPr>
          <p:cNvPr id="3" name="Vertical Text Placeholder 2"/>
          <p:cNvSpPr>
            <a:spLocks noGrp="1"/>
          </p:cNvSpPr>
          <p:nvPr>
            <p:ph type="body" orient="vert" idx="1"/>
          </p:nvPr>
        </p:nvSpPr>
        <p:spPr/>
        <p:txBody>
          <a:bodyPr vert="eaVert"/>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s-MX"/>
          </a:p>
        </p:txBody>
      </p:sp>
      <p:sp>
        <p:nvSpPr>
          <p:cNvPr id="4" name="Date Placeholder 3"/>
          <p:cNvSpPr>
            <a:spLocks noGrp="1"/>
          </p:cNvSpPr>
          <p:nvPr>
            <p:ph type="dt" sz="half" idx="10"/>
          </p:nvPr>
        </p:nvSpPr>
        <p:spPr/>
        <p:txBody>
          <a:bodyPr/>
          <a:lstStyle/>
          <a:p>
            <a:fld id="{64BB666D-8FC9-EF43-B709-891CDB58FF8A}" type="datetimeFigureOut">
              <a:rPr lang="en-US" smtClean="0"/>
              <a:t>2/13/2014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33F5672-F002-9445-8901-3D88982DE9FC}" type="slidenum">
              <a:rPr lang="es-MX" smtClean="0"/>
              <a:t>‹Nº›</a:t>
            </a:fld>
            <a:endParaRPr lang="es-MX"/>
          </a:p>
        </p:txBody>
      </p:sp>
    </p:spTree>
    <p:extLst>
      <p:ext uri="{BB962C8B-B14F-4D97-AF65-F5344CB8AC3E}">
        <p14:creationId xmlns:p14="http://schemas.microsoft.com/office/powerpoint/2010/main" val="2307575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s-ES_tradnl" smtClean="0"/>
              <a:t>Click to edit Master title style</a:t>
            </a:r>
            <a:endParaRPr lang="es-MX"/>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s-MX"/>
          </a:p>
        </p:txBody>
      </p:sp>
      <p:sp>
        <p:nvSpPr>
          <p:cNvPr id="4" name="Date Placeholder 3"/>
          <p:cNvSpPr>
            <a:spLocks noGrp="1"/>
          </p:cNvSpPr>
          <p:nvPr>
            <p:ph type="dt" sz="half" idx="10"/>
          </p:nvPr>
        </p:nvSpPr>
        <p:spPr/>
        <p:txBody>
          <a:bodyPr/>
          <a:lstStyle/>
          <a:p>
            <a:fld id="{64BB666D-8FC9-EF43-B709-891CDB58FF8A}" type="datetimeFigureOut">
              <a:rPr lang="en-US" smtClean="0"/>
              <a:t>2/13/2014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33F5672-F002-9445-8901-3D88982DE9FC}" type="slidenum">
              <a:rPr lang="es-MX" smtClean="0"/>
              <a:t>‹Nº›</a:t>
            </a:fld>
            <a:endParaRPr lang="es-MX"/>
          </a:p>
        </p:txBody>
      </p:sp>
    </p:spTree>
    <p:extLst>
      <p:ext uri="{BB962C8B-B14F-4D97-AF65-F5344CB8AC3E}">
        <p14:creationId xmlns:p14="http://schemas.microsoft.com/office/powerpoint/2010/main" val="890963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s-MX"/>
          </a:p>
        </p:txBody>
      </p:sp>
      <p:sp>
        <p:nvSpPr>
          <p:cNvPr id="3" name="Content Placeholder 2"/>
          <p:cNvSpPr>
            <a:spLocks noGrp="1"/>
          </p:cNvSpPr>
          <p:nvPr>
            <p:ph idx="1"/>
          </p:nvPr>
        </p:nvSpPr>
        <p:spPr/>
        <p:txBody>
          <a:body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s-MX"/>
          </a:p>
        </p:txBody>
      </p:sp>
      <p:sp>
        <p:nvSpPr>
          <p:cNvPr id="4" name="Date Placeholder 3"/>
          <p:cNvSpPr>
            <a:spLocks noGrp="1"/>
          </p:cNvSpPr>
          <p:nvPr>
            <p:ph type="dt" sz="half" idx="10"/>
          </p:nvPr>
        </p:nvSpPr>
        <p:spPr/>
        <p:txBody>
          <a:bodyPr/>
          <a:lstStyle/>
          <a:p>
            <a:fld id="{64BB666D-8FC9-EF43-B709-891CDB58FF8A}" type="datetimeFigureOut">
              <a:rPr lang="en-US" smtClean="0"/>
              <a:t>2/13/2014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33F5672-F002-9445-8901-3D88982DE9FC}" type="slidenum">
              <a:rPr lang="es-MX" smtClean="0"/>
              <a:t>‹Nº›</a:t>
            </a:fld>
            <a:endParaRPr lang="es-MX"/>
          </a:p>
        </p:txBody>
      </p:sp>
    </p:spTree>
    <p:extLst>
      <p:ext uri="{BB962C8B-B14F-4D97-AF65-F5344CB8AC3E}">
        <p14:creationId xmlns:p14="http://schemas.microsoft.com/office/powerpoint/2010/main" val="3013642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s-ES_tradnl" smtClean="0"/>
              <a:t>Click to edit Master title style</a:t>
            </a:r>
            <a:endParaRPr lang="es-MX"/>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smtClean="0"/>
              <a:t>Click to edit Master text styles</a:t>
            </a:r>
          </a:p>
        </p:txBody>
      </p:sp>
      <p:sp>
        <p:nvSpPr>
          <p:cNvPr id="4" name="Date Placeholder 3"/>
          <p:cNvSpPr>
            <a:spLocks noGrp="1"/>
          </p:cNvSpPr>
          <p:nvPr>
            <p:ph type="dt" sz="half" idx="10"/>
          </p:nvPr>
        </p:nvSpPr>
        <p:spPr/>
        <p:txBody>
          <a:bodyPr/>
          <a:lstStyle/>
          <a:p>
            <a:fld id="{64BB666D-8FC9-EF43-B709-891CDB58FF8A}" type="datetimeFigureOut">
              <a:rPr lang="en-US" smtClean="0"/>
              <a:t>2/13/2014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33F5672-F002-9445-8901-3D88982DE9FC}" type="slidenum">
              <a:rPr lang="es-MX" smtClean="0"/>
              <a:t>‹Nº›</a:t>
            </a:fld>
            <a:endParaRPr lang="es-MX"/>
          </a:p>
        </p:txBody>
      </p:sp>
    </p:spTree>
    <p:extLst>
      <p:ext uri="{BB962C8B-B14F-4D97-AF65-F5344CB8AC3E}">
        <p14:creationId xmlns:p14="http://schemas.microsoft.com/office/powerpoint/2010/main" val="3372893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s-MX"/>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s-MX"/>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s-MX"/>
          </a:p>
        </p:txBody>
      </p:sp>
      <p:sp>
        <p:nvSpPr>
          <p:cNvPr id="5" name="Date Placeholder 4"/>
          <p:cNvSpPr>
            <a:spLocks noGrp="1"/>
          </p:cNvSpPr>
          <p:nvPr>
            <p:ph type="dt" sz="half" idx="10"/>
          </p:nvPr>
        </p:nvSpPr>
        <p:spPr/>
        <p:txBody>
          <a:bodyPr/>
          <a:lstStyle/>
          <a:p>
            <a:fld id="{64BB666D-8FC9-EF43-B709-891CDB58FF8A}" type="datetimeFigureOut">
              <a:rPr lang="en-US" smtClean="0"/>
              <a:t>2/13/2014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433F5672-F002-9445-8901-3D88982DE9FC}" type="slidenum">
              <a:rPr lang="es-MX" smtClean="0"/>
              <a:t>‹Nº›</a:t>
            </a:fld>
            <a:endParaRPr lang="es-MX"/>
          </a:p>
        </p:txBody>
      </p:sp>
    </p:spTree>
    <p:extLst>
      <p:ext uri="{BB962C8B-B14F-4D97-AF65-F5344CB8AC3E}">
        <p14:creationId xmlns:p14="http://schemas.microsoft.com/office/powerpoint/2010/main" val="4169794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_tradnl" smtClean="0"/>
              <a:t>Click to edit Master title style</a:t>
            </a:r>
            <a:endParaRPr lang="es-MX"/>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s-MX"/>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s-MX"/>
          </a:p>
        </p:txBody>
      </p:sp>
      <p:sp>
        <p:nvSpPr>
          <p:cNvPr id="7" name="Date Placeholder 6"/>
          <p:cNvSpPr>
            <a:spLocks noGrp="1"/>
          </p:cNvSpPr>
          <p:nvPr>
            <p:ph type="dt" sz="half" idx="10"/>
          </p:nvPr>
        </p:nvSpPr>
        <p:spPr/>
        <p:txBody>
          <a:bodyPr/>
          <a:lstStyle/>
          <a:p>
            <a:fld id="{64BB666D-8FC9-EF43-B709-891CDB58FF8A}" type="datetimeFigureOut">
              <a:rPr lang="en-US" smtClean="0"/>
              <a:t>2/13/2014</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433F5672-F002-9445-8901-3D88982DE9FC}" type="slidenum">
              <a:rPr lang="es-MX" smtClean="0"/>
              <a:t>‹Nº›</a:t>
            </a:fld>
            <a:endParaRPr lang="es-MX"/>
          </a:p>
        </p:txBody>
      </p:sp>
    </p:spTree>
    <p:extLst>
      <p:ext uri="{BB962C8B-B14F-4D97-AF65-F5344CB8AC3E}">
        <p14:creationId xmlns:p14="http://schemas.microsoft.com/office/powerpoint/2010/main" val="2414917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446160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descr="FOND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97762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s-ES_tradnl" smtClean="0"/>
              <a:t>Click to edit Master title style</a:t>
            </a:r>
            <a:endParaRPr lang="es-MX"/>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s-MX"/>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Click to edit Master text styles</a:t>
            </a:r>
          </a:p>
        </p:txBody>
      </p:sp>
      <p:sp>
        <p:nvSpPr>
          <p:cNvPr id="5" name="Date Placeholder 4"/>
          <p:cNvSpPr>
            <a:spLocks noGrp="1"/>
          </p:cNvSpPr>
          <p:nvPr>
            <p:ph type="dt" sz="half" idx="10"/>
          </p:nvPr>
        </p:nvSpPr>
        <p:spPr/>
        <p:txBody>
          <a:bodyPr/>
          <a:lstStyle/>
          <a:p>
            <a:fld id="{64BB666D-8FC9-EF43-B709-891CDB58FF8A}" type="datetimeFigureOut">
              <a:rPr lang="en-US" smtClean="0"/>
              <a:t>2/13/2014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433F5672-F002-9445-8901-3D88982DE9FC}" type="slidenum">
              <a:rPr lang="es-MX" smtClean="0"/>
              <a:t>‹Nº›</a:t>
            </a:fld>
            <a:endParaRPr lang="es-MX"/>
          </a:p>
        </p:txBody>
      </p:sp>
    </p:spTree>
    <p:extLst>
      <p:ext uri="{BB962C8B-B14F-4D97-AF65-F5344CB8AC3E}">
        <p14:creationId xmlns:p14="http://schemas.microsoft.com/office/powerpoint/2010/main" val="2085598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s-ES_tradnl" smtClean="0"/>
              <a:t>Click to edit Master title style</a:t>
            </a:r>
            <a:endParaRPr lang="es-MX"/>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Click to edit Master text styles</a:t>
            </a:r>
          </a:p>
        </p:txBody>
      </p:sp>
      <p:sp>
        <p:nvSpPr>
          <p:cNvPr id="5" name="Date Placeholder 4"/>
          <p:cNvSpPr>
            <a:spLocks noGrp="1"/>
          </p:cNvSpPr>
          <p:nvPr>
            <p:ph type="dt" sz="half" idx="10"/>
          </p:nvPr>
        </p:nvSpPr>
        <p:spPr/>
        <p:txBody>
          <a:bodyPr/>
          <a:lstStyle/>
          <a:p>
            <a:fld id="{64BB666D-8FC9-EF43-B709-891CDB58FF8A}" type="datetimeFigureOut">
              <a:rPr lang="en-US" smtClean="0"/>
              <a:t>2/13/2014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433F5672-F002-9445-8901-3D88982DE9FC}" type="slidenum">
              <a:rPr lang="es-MX" smtClean="0"/>
              <a:t>‹Nº›</a:t>
            </a:fld>
            <a:endParaRPr lang="es-MX"/>
          </a:p>
        </p:txBody>
      </p:sp>
    </p:spTree>
    <p:extLst>
      <p:ext uri="{BB962C8B-B14F-4D97-AF65-F5344CB8AC3E}">
        <p14:creationId xmlns:p14="http://schemas.microsoft.com/office/powerpoint/2010/main" val="3156847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smtClean="0"/>
              <a:t>Click to edit Master title style</a:t>
            </a:r>
            <a:endParaRPr lang="es-MX"/>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s-MX"/>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BB666D-8FC9-EF43-B709-891CDB58FF8A}" type="datetimeFigureOut">
              <a:rPr lang="en-US" smtClean="0"/>
              <a:t>2/13/2014</a:t>
            </a:fld>
            <a:endParaRPr lang="es-MX"/>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3F5672-F002-9445-8901-3D88982DE9FC}" type="slidenum">
              <a:rPr lang="es-MX" smtClean="0"/>
              <a:t>‹Nº›</a:t>
            </a:fld>
            <a:endParaRPr lang="es-MX"/>
          </a:p>
        </p:txBody>
      </p:sp>
    </p:spTree>
    <p:extLst>
      <p:ext uri="{BB962C8B-B14F-4D97-AF65-F5344CB8AC3E}">
        <p14:creationId xmlns:p14="http://schemas.microsoft.com/office/powerpoint/2010/main" val="27223788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6.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7.png"/><Relationship Id="rId4" Type="http://schemas.microsoft.com/office/2007/relationships/hdphoto" Target="../media/hdphoto2.wdp"/><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3" Type="http://schemas.openxmlformats.org/officeDocument/2006/relationships/hyperlink" Target="mailto:cduarte@hebmex.com" TargetMode="External"/><Relationship Id="rId2" Type="http://schemas.openxmlformats.org/officeDocument/2006/relationships/hyperlink" Target="mailto:lcastor@hebmex.com"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4.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microsoft.com/office/2007/relationships/hdphoto" Target="../media/hdphoto2.wdp"/><Relationship Id="rId7"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23909" y="3831560"/>
            <a:ext cx="8118505" cy="1600438"/>
          </a:xfrm>
          <a:prstGeom prst="rect">
            <a:avLst/>
          </a:prstGeom>
          <a:noFill/>
        </p:spPr>
        <p:txBody>
          <a:bodyPr wrap="none" rtlCol="0">
            <a:spAutoFit/>
          </a:bodyPr>
          <a:lstStyle/>
          <a:p>
            <a:pPr algn="r"/>
            <a:r>
              <a:rPr lang="es-MX" sz="5400" b="1" dirty="0" smtClean="0">
                <a:latin typeface="Segoe UI Light" pitchFamily="34" charset="0"/>
              </a:rPr>
              <a:t>Arquitectura de Integración</a:t>
            </a:r>
          </a:p>
          <a:p>
            <a:pPr algn="r"/>
            <a:r>
              <a:rPr lang="es-MX" sz="4400" dirty="0" smtClean="0">
                <a:latin typeface="Segoe UI Light" pitchFamily="34" charset="0"/>
              </a:rPr>
              <a:t>Merge Instancias</a:t>
            </a:r>
            <a:endParaRPr lang="en-US" sz="4400" dirty="0">
              <a:latin typeface="Segoe UI Light" pitchFamily="34" charset="0"/>
            </a:endParaRPr>
          </a:p>
        </p:txBody>
      </p:sp>
    </p:spTree>
    <p:extLst>
      <p:ext uri="{BB962C8B-B14F-4D97-AF65-F5344CB8AC3E}">
        <p14:creationId xmlns:p14="http://schemas.microsoft.com/office/powerpoint/2010/main" val="13625474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68946" y="90152"/>
            <a:ext cx="7868992" cy="674477"/>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MX" sz="3600" b="1" dirty="0" smtClean="0">
                <a:latin typeface="Segoe UI Light" pitchFamily="34" charset="0"/>
              </a:rPr>
              <a:t>Arquitectura – (Error Handler)</a:t>
            </a:r>
            <a:endParaRPr lang="es-MX" sz="3600" b="1" dirty="0">
              <a:latin typeface="Segoe UI Light" pitchFamily="34" charset="0"/>
            </a:endParaRP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680" y="2155567"/>
            <a:ext cx="1438275"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27000"/>
                    </a14:imgEffect>
                    <a14:imgEffect>
                      <a14:brightnessContrast contrast="100000"/>
                    </a14:imgEffect>
                  </a14:imgLayer>
                </a14:imgProps>
              </a:ext>
              <a:ext uri="{28A0092B-C50C-407E-A947-70E740481C1C}">
                <a14:useLocalDpi xmlns:a14="http://schemas.microsoft.com/office/drawing/2010/main" val="0"/>
              </a:ext>
            </a:extLst>
          </a:blip>
          <a:srcRect/>
          <a:stretch>
            <a:fillRect/>
          </a:stretch>
        </p:blipFill>
        <p:spPr bwMode="auto">
          <a:xfrm>
            <a:off x="3579418" y="2626645"/>
            <a:ext cx="4454625" cy="2778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5 CuadroTexto"/>
          <p:cNvSpPr txBox="1"/>
          <p:nvPr/>
        </p:nvSpPr>
        <p:spPr>
          <a:xfrm>
            <a:off x="3579418" y="2661846"/>
            <a:ext cx="1918106" cy="369332"/>
          </a:xfrm>
          <a:prstGeom prst="rect">
            <a:avLst/>
          </a:prstGeom>
          <a:noFill/>
        </p:spPr>
        <p:txBody>
          <a:bodyPr wrap="square" rtlCol="0">
            <a:spAutoFit/>
          </a:bodyPr>
          <a:lstStyle/>
          <a:p>
            <a:pPr algn="ctr"/>
            <a:r>
              <a:rPr lang="es-MX" b="1" dirty="0" smtClean="0"/>
              <a:t>Error Subscriber</a:t>
            </a:r>
            <a:endParaRPr lang="es-MX" b="1" dirty="0"/>
          </a:p>
        </p:txBody>
      </p:sp>
      <p:pic>
        <p:nvPicPr>
          <p:cNvPr id="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7101" y="3478121"/>
            <a:ext cx="684577" cy="638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8 Conector recto de flecha"/>
          <p:cNvCxnSpPr>
            <a:stCxn id="6" idx="3"/>
          </p:cNvCxnSpPr>
          <p:nvPr/>
        </p:nvCxnSpPr>
        <p:spPr>
          <a:xfrm>
            <a:off x="4691678" y="3797147"/>
            <a:ext cx="460565"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pic>
        <p:nvPicPr>
          <p:cNvPr id="8"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49932" y="4292289"/>
            <a:ext cx="470472" cy="357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14 CuadroTexto"/>
          <p:cNvSpPr txBox="1"/>
          <p:nvPr/>
        </p:nvSpPr>
        <p:spPr>
          <a:xfrm>
            <a:off x="6857697" y="4700897"/>
            <a:ext cx="1011898" cy="261610"/>
          </a:xfrm>
          <a:prstGeom prst="rect">
            <a:avLst/>
          </a:prstGeom>
          <a:noFill/>
        </p:spPr>
        <p:txBody>
          <a:bodyPr wrap="square" rtlCol="0">
            <a:spAutoFit/>
          </a:bodyPr>
          <a:lstStyle/>
          <a:p>
            <a:r>
              <a:rPr lang="es-MX" sz="1100" dirty="0" smtClean="0"/>
              <a:t>Send </a:t>
            </a:r>
            <a:r>
              <a:rPr lang="es-MX" sz="1100" dirty="0" smtClean="0"/>
              <a:t>E-mail</a:t>
            </a:r>
            <a:endParaRPr lang="es-MX" sz="1100" dirty="0"/>
          </a:p>
        </p:txBody>
      </p:sp>
      <p:cxnSp>
        <p:nvCxnSpPr>
          <p:cNvPr id="10" name="15 Conector recto de flecha"/>
          <p:cNvCxnSpPr>
            <a:endCxn id="8" idx="1"/>
          </p:cNvCxnSpPr>
          <p:nvPr/>
        </p:nvCxnSpPr>
        <p:spPr>
          <a:xfrm flipV="1">
            <a:off x="6166297" y="4471069"/>
            <a:ext cx="883635" cy="294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1" name="22 Conector angular"/>
          <p:cNvCxnSpPr>
            <a:stCxn id="3" idx="3"/>
            <a:endCxn id="6" idx="1"/>
          </p:cNvCxnSpPr>
          <p:nvPr/>
        </p:nvCxnSpPr>
        <p:spPr>
          <a:xfrm>
            <a:off x="2395955" y="2407980"/>
            <a:ext cx="1611146" cy="1389167"/>
          </a:xfrm>
          <a:prstGeom prst="bentConnector3">
            <a:avLst>
              <a:gd name="adj1" fmla="val 2715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pic>
        <p:nvPicPr>
          <p:cNvPr id="12"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51885" y="3567837"/>
            <a:ext cx="1095375"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32847" y="1470577"/>
            <a:ext cx="933450"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4" name="29 Conector recto de flecha"/>
          <p:cNvCxnSpPr>
            <a:stCxn id="12" idx="0"/>
            <a:endCxn id="13" idx="2"/>
          </p:cNvCxnSpPr>
          <p:nvPr/>
        </p:nvCxnSpPr>
        <p:spPr>
          <a:xfrm flipH="1" flipV="1">
            <a:off x="5699572" y="2404027"/>
            <a:ext cx="1" cy="116381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pic>
        <p:nvPicPr>
          <p:cNvPr id="15"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50877" y="4272272"/>
            <a:ext cx="1095375"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6" name="2059 Conector recto de flecha"/>
          <p:cNvCxnSpPr>
            <a:stCxn id="12" idx="2"/>
            <a:endCxn id="15" idx="0"/>
          </p:cNvCxnSpPr>
          <p:nvPr/>
        </p:nvCxnSpPr>
        <p:spPr>
          <a:xfrm flipH="1">
            <a:off x="5698565" y="3996462"/>
            <a:ext cx="1008" cy="27581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1456531" y="4087606"/>
            <a:ext cx="939424" cy="369332"/>
          </a:xfrm>
          <a:prstGeom prst="rect">
            <a:avLst/>
          </a:prstGeom>
          <a:noFill/>
        </p:spPr>
        <p:txBody>
          <a:bodyPr wrap="none" rtlCol="0">
            <a:spAutoFit/>
          </a:bodyPr>
          <a:lstStyle/>
          <a:p>
            <a:r>
              <a:rPr lang="es-MX" b="1" dirty="0" smtClean="0"/>
              <a:t>Figura 2</a:t>
            </a:r>
            <a:endParaRPr lang="es-MX" b="1" dirty="0"/>
          </a:p>
        </p:txBody>
      </p:sp>
    </p:spTree>
    <p:extLst>
      <p:ext uri="{BB962C8B-B14F-4D97-AF65-F5344CB8AC3E}">
        <p14:creationId xmlns:p14="http://schemas.microsoft.com/office/powerpoint/2010/main" val="2138879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68946" y="90152"/>
            <a:ext cx="7868992" cy="674477"/>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MX" sz="3600" b="1" dirty="0" smtClean="0">
                <a:latin typeface="Segoe UI Light" pitchFamily="34" charset="0"/>
              </a:rPr>
              <a:t>Beneficios</a:t>
            </a:r>
            <a:endParaRPr lang="es-MX" sz="3600" b="1" dirty="0">
              <a:latin typeface="Segoe UI Light" pitchFamily="34" charset="0"/>
            </a:endParaRPr>
          </a:p>
        </p:txBody>
      </p:sp>
      <p:graphicFrame>
        <p:nvGraphicFramePr>
          <p:cNvPr id="3" name="Diagram 3"/>
          <p:cNvGraphicFramePr/>
          <p:nvPr>
            <p:extLst>
              <p:ext uri="{D42A27DB-BD31-4B8C-83A1-F6EECF244321}">
                <p14:modId xmlns:p14="http://schemas.microsoft.com/office/powerpoint/2010/main" val="3427698021"/>
              </p:ext>
            </p:extLst>
          </p:nvPr>
        </p:nvGraphicFramePr>
        <p:xfrm>
          <a:off x="283335" y="1236371"/>
          <a:ext cx="8551572" cy="49068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5522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extLst>
              <p:ext uri="{D42A27DB-BD31-4B8C-83A1-F6EECF244321}">
                <p14:modId xmlns:p14="http://schemas.microsoft.com/office/powerpoint/2010/main" val="2326406274"/>
              </p:ext>
            </p:extLst>
          </p:nvPr>
        </p:nvGraphicFramePr>
        <p:xfrm>
          <a:off x="215349" y="2474193"/>
          <a:ext cx="8722588" cy="1920240"/>
        </p:xfrm>
        <a:graphic>
          <a:graphicData uri="http://schemas.openxmlformats.org/drawingml/2006/table">
            <a:tbl>
              <a:tblPr firstRow="1" bandRow="1">
                <a:tableStyleId>{5C22544A-7EE6-4342-B048-85BDC9FD1C3A}</a:tableStyleId>
              </a:tblPr>
              <a:tblGrid>
                <a:gridCol w="1596652"/>
                <a:gridCol w="2809055"/>
                <a:gridCol w="1918614"/>
                <a:gridCol w="2398267"/>
              </a:tblGrid>
              <a:tr h="355361">
                <a:tc>
                  <a:txBody>
                    <a:bodyPr/>
                    <a:lstStyle/>
                    <a:p>
                      <a:r>
                        <a:rPr lang="es-MX" sz="1800" dirty="0" smtClean="0"/>
                        <a:t>Rol</a:t>
                      </a:r>
                      <a:endParaRPr lang="es-MX" sz="1800" dirty="0"/>
                    </a:p>
                  </a:txBody>
                  <a:tcPr/>
                </a:tc>
                <a:tc>
                  <a:txBody>
                    <a:bodyPr/>
                    <a:lstStyle/>
                    <a:p>
                      <a:r>
                        <a:rPr lang="es-MX" sz="1800" dirty="0" smtClean="0"/>
                        <a:t>Nombre</a:t>
                      </a:r>
                      <a:endParaRPr lang="es-MX" sz="1800" dirty="0"/>
                    </a:p>
                  </a:txBody>
                  <a:tcPr/>
                </a:tc>
                <a:tc>
                  <a:txBody>
                    <a:bodyPr/>
                    <a:lstStyle/>
                    <a:p>
                      <a:r>
                        <a:rPr lang="es-MX" sz="1800" dirty="0" smtClean="0"/>
                        <a:t>Área</a:t>
                      </a:r>
                      <a:endParaRPr lang="es-MX" sz="1800" dirty="0"/>
                    </a:p>
                  </a:txBody>
                  <a:tcPr/>
                </a:tc>
                <a:tc>
                  <a:txBody>
                    <a:bodyPr/>
                    <a:lstStyle/>
                    <a:p>
                      <a:r>
                        <a:rPr lang="es-MX" sz="1800" dirty="0" smtClean="0"/>
                        <a:t>Correo</a:t>
                      </a:r>
                      <a:endParaRPr lang="es-MX" sz="1800" dirty="0"/>
                    </a:p>
                  </a:txBody>
                  <a:tcPr/>
                </a:tc>
              </a:tr>
              <a:tr h="515196">
                <a:tc>
                  <a:txBody>
                    <a:bodyPr/>
                    <a:lstStyle/>
                    <a:p>
                      <a:r>
                        <a:rPr lang="es-MX" sz="1800" dirty="0" smtClean="0"/>
                        <a:t>Desarrollador</a:t>
                      </a:r>
                      <a:endParaRPr lang="es-MX" sz="1800" dirty="0"/>
                    </a:p>
                  </a:txBody>
                  <a:tcPr/>
                </a:tc>
                <a:tc>
                  <a:txBody>
                    <a:bodyPr/>
                    <a:lstStyle/>
                    <a:p>
                      <a:r>
                        <a:rPr lang="es-MX" sz="1800" dirty="0" smtClean="0"/>
                        <a:t>Luis Alonso Castor Gómez</a:t>
                      </a:r>
                      <a:endParaRPr lang="es-MX" sz="1800" dirty="0"/>
                    </a:p>
                  </a:txBody>
                  <a:tcPr/>
                </a:tc>
                <a:tc>
                  <a:txBody>
                    <a:bodyPr/>
                    <a:lstStyle/>
                    <a:p>
                      <a:r>
                        <a:rPr lang="es-MX" sz="1800" dirty="0" smtClean="0"/>
                        <a:t>Integraciones TIBCO</a:t>
                      </a:r>
                      <a:endParaRPr lang="es-MX" sz="1800" dirty="0"/>
                    </a:p>
                  </a:txBody>
                  <a:tcPr/>
                </a:tc>
                <a:tc>
                  <a:txBody>
                    <a:bodyPr/>
                    <a:lstStyle/>
                    <a:p>
                      <a:r>
                        <a:rPr lang="es-MX" sz="1800" dirty="0" smtClean="0">
                          <a:hlinkClick r:id="rId2"/>
                        </a:rPr>
                        <a:t>lcastor@hebmex.com</a:t>
                      </a:r>
                      <a:endParaRPr lang="es-MX" sz="1800" dirty="0"/>
                    </a:p>
                  </a:txBody>
                  <a:tcPr/>
                </a:tc>
              </a:tr>
              <a:tr h="67764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MX" sz="1800" dirty="0" smtClean="0"/>
                        <a:t>Desarrollador</a:t>
                      </a:r>
                    </a:p>
                    <a:p>
                      <a:endParaRPr lang="es-MX" sz="1800" dirty="0"/>
                    </a:p>
                  </a:txBody>
                  <a:tcPr/>
                </a:tc>
                <a:tc>
                  <a:txBody>
                    <a:bodyPr/>
                    <a:lstStyle/>
                    <a:p>
                      <a:r>
                        <a:rPr lang="es-MX" sz="1800" dirty="0" smtClean="0"/>
                        <a:t>Carlos Alberto Duarte Mendoza</a:t>
                      </a:r>
                      <a:endParaRPr lang="es-MX" sz="18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MX" sz="1800" dirty="0" smtClean="0"/>
                        <a:t>Integraciones TIBCO</a:t>
                      </a:r>
                    </a:p>
                    <a:p>
                      <a:endParaRPr lang="es-MX" sz="1800" dirty="0"/>
                    </a:p>
                  </a:txBody>
                  <a:tcPr/>
                </a:tc>
                <a:tc>
                  <a:txBody>
                    <a:bodyPr/>
                    <a:lstStyle/>
                    <a:p>
                      <a:r>
                        <a:rPr lang="es-MX" sz="1800" dirty="0" smtClean="0">
                          <a:hlinkClick r:id="rId3"/>
                        </a:rPr>
                        <a:t>cduarte@hebmex.com</a:t>
                      </a:r>
                      <a:endParaRPr lang="es-MX" sz="1800" dirty="0"/>
                    </a:p>
                  </a:txBody>
                  <a:tcPr/>
                </a:tc>
              </a:tr>
            </a:tbl>
          </a:graphicData>
        </a:graphic>
      </p:graphicFrame>
      <p:sp>
        <p:nvSpPr>
          <p:cNvPr id="3" name="Title 1"/>
          <p:cNvSpPr txBox="1">
            <a:spLocks/>
          </p:cNvSpPr>
          <p:nvPr/>
        </p:nvSpPr>
        <p:spPr>
          <a:xfrm>
            <a:off x="1516114" y="90152"/>
            <a:ext cx="3231249" cy="674477"/>
          </a:xfrm>
          <a:prstGeom prst="rect">
            <a:avLst/>
          </a:prstGeom>
        </p:spPr>
        <p:txBody>
          <a:bodyPr vert="horz" lIns="91440" tIns="45720" rIns="91440" bIns="45720" rtlCol="0" anchor="ctr">
            <a:normAutofit fontScale="92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MX" sz="3200" b="1" dirty="0" smtClean="0">
                <a:latin typeface="Segoe UI Light" pitchFamily="34" charset="0"/>
              </a:rPr>
              <a:t>Equipo de Trabajo</a:t>
            </a:r>
            <a:endParaRPr lang="es-MX" sz="3200" b="1" dirty="0">
              <a:latin typeface="Segoe UI Light" pitchFamily="34" charset="0"/>
            </a:endParaRPr>
          </a:p>
        </p:txBody>
      </p:sp>
    </p:spTree>
    <p:extLst>
      <p:ext uri="{BB962C8B-B14F-4D97-AF65-F5344CB8AC3E}">
        <p14:creationId xmlns:p14="http://schemas.microsoft.com/office/powerpoint/2010/main" val="3353946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068946" y="1679991"/>
            <a:ext cx="7256188" cy="2492990"/>
          </a:xfrm>
          <a:prstGeom prst="rect">
            <a:avLst/>
          </a:prstGeom>
          <a:noFill/>
        </p:spPr>
        <p:txBody>
          <a:bodyPr wrap="square" rtlCol="0">
            <a:spAutoFit/>
          </a:bodyPr>
          <a:lstStyle/>
          <a:p>
            <a:endParaRPr lang="es-MX" dirty="0"/>
          </a:p>
          <a:p>
            <a:pPr marL="285750" indent="-285750">
              <a:buFont typeface="Arial" pitchFamily="34" charset="0"/>
              <a:buChar char="•"/>
            </a:pPr>
            <a:r>
              <a:rPr lang="es-MX" sz="2000" dirty="0" smtClean="0"/>
              <a:t>No se cuenta con la infraestructura de integración en tiendas.</a:t>
            </a:r>
          </a:p>
          <a:p>
            <a:pPr marL="285750" indent="-285750">
              <a:buFont typeface="Arial" pitchFamily="34" charset="0"/>
              <a:buChar char="•"/>
            </a:pPr>
            <a:endParaRPr lang="es-MX" sz="2000" dirty="0" smtClean="0"/>
          </a:p>
          <a:p>
            <a:pPr marL="285750" indent="-285750">
              <a:buFont typeface="Arial" pitchFamily="34" charset="0"/>
              <a:buChar char="•"/>
            </a:pPr>
            <a:r>
              <a:rPr lang="es-MX" sz="2000" dirty="0"/>
              <a:t>Implica administrar de forma centralizada los servicios</a:t>
            </a:r>
            <a:r>
              <a:rPr lang="es-MX" sz="2000" dirty="0" smtClean="0"/>
              <a:t>.</a:t>
            </a:r>
          </a:p>
          <a:p>
            <a:pPr marL="285750" indent="-285750">
              <a:buFont typeface="Arial" pitchFamily="34" charset="0"/>
              <a:buChar char="•"/>
            </a:pPr>
            <a:endParaRPr lang="es-MX" sz="2000" dirty="0"/>
          </a:p>
          <a:p>
            <a:pPr marL="285750" indent="-285750">
              <a:buFont typeface="Arial" pitchFamily="34" charset="0"/>
              <a:buChar char="•"/>
            </a:pPr>
            <a:r>
              <a:rPr lang="es-MX" sz="2000" dirty="0"/>
              <a:t>Actualmente se cuenta con  3 servicios de los cuales cada uno cuenta con una instancia por tienda.</a:t>
            </a:r>
          </a:p>
          <a:p>
            <a:endParaRPr lang="es-MX" dirty="0" smtClean="0"/>
          </a:p>
        </p:txBody>
      </p:sp>
      <p:sp>
        <p:nvSpPr>
          <p:cNvPr id="3" name="Title 1"/>
          <p:cNvSpPr txBox="1">
            <a:spLocks/>
          </p:cNvSpPr>
          <p:nvPr/>
        </p:nvSpPr>
        <p:spPr>
          <a:xfrm>
            <a:off x="1221346" y="114340"/>
            <a:ext cx="3934496" cy="674477"/>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MX" sz="3600" b="1" dirty="0" smtClean="0">
                <a:latin typeface="Segoe UI Light" pitchFamily="34" charset="0"/>
              </a:rPr>
              <a:t>Situación Actual</a:t>
            </a:r>
            <a:endParaRPr lang="es-MX" sz="3600" b="1" dirty="0">
              <a:latin typeface="Segoe UI Light" pitchFamily="34" charset="0"/>
            </a:endParaRPr>
          </a:p>
        </p:txBody>
      </p:sp>
    </p:spTree>
    <p:extLst>
      <p:ext uri="{BB962C8B-B14F-4D97-AF65-F5344CB8AC3E}">
        <p14:creationId xmlns:p14="http://schemas.microsoft.com/office/powerpoint/2010/main" val="39084474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221345" y="114340"/>
            <a:ext cx="6162093" cy="674477"/>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MX" sz="3600" b="1" dirty="0" smtClean="0">
                <a:latin typeface="Segoe UI Light" pitchFamily="34" charset="0"/>
              </a:rPr>
              <a:t>Propuesta de solución</a:t>
            </a:r>
            <a:endParaRPr lang="es-MX" sz="3600" b="1" dirty="0">
              <a:latin typeface="Segoe UI Light" pitchFamily="34" charset="0"/>
            </a:endParaRPr>
          </a:p>
        </p:txBody>
      </p:sp>
      <p:sp>
        <p:nvSpPr>
          <p:cNvPr id="3" name="2 Rectángulo"/>
          <p:cNvSpPr/>
          <p:nvPr/>
        </p:nvSpPr>
        <p:spPr>
          <a:xfrm>
            <a:off x="1412125" y="1549696"/>
            <a:ext cx="5780532" cy="400110"/>
          </a:xfrm>
          <a:prstGeom prst="rect">
            <a:avLst/>
          </a:prstGeom>
        </p:spPr>
        <p:txBody>
          <a:bodyPr wrap="square">
            <a:spAutoFit/>
          </a:bodyPr>
          <a:lstStyle/>
          <a:p>
            <a:pPr marL="285750" indent="-285750">
              <a:buFont typeface="Arial" pitchFamily="34" charset="0"/>
              <a:buChar char="•"/>
            </a:pPr>
            <a:r>
              <a:rPr lang="es-MX" sz="2000" dirty="0"/>
              <a:t>Normalizar el código de los servicios involucrados.</a:t>
            </a:r>
          </a:p>
        </p:txBody>
      </p:sp>
    </p:spTree>
    <p:extLst>
      <p:ext uri="{BB962C8B-B14F-4D97-AF65-F5344CB8AC3E}">
        <p14:creationId xmlns:p14="http://schemas.microsoft.com/office/powerpoint/2010/main" val="21680422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3"/>
          <p:cNvGraphicFramePr/>
          <p:nvPr>
            <p:extLst>
              <p:ext uri="{D42A27DB-BD31-4B8C-83A1-F6EECF244321}">
                <p14:modId xmlns:p14="http://schemas.microsoft.com/office/powerpoint/2010/main" val="455069487"/>
              </p:ext>
            </p:extLst>
          </p:nvPr>
        </p:nvGraphicFramePr>
        <p:xfrm>
          <a:off x="283335" y="1236371"/>
          <a:ext cx="8551572" cy="49068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p:cNvSpPr txBox="1">
            <a:spLocks/>
          </p:cNvSpPr>
          <p:nvPr/>
        </p:nvSpPr>
        <p:spPr>
          <a:xfrm>
            <a:off x="1068946" y="90152"/>
            <a:ext cx="7868992" cy="674477"/>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MX" sz="3600" b="1" dirty="0" smtClean="0">
                <a:latin typeface="Segoe UI Light" pitchFamily="34" charset="0"/>
              </a:rPr>
              <a:t>Beneficios</a:t>
            </a:r>
            <a:endParaRPr lang="es-MX" sz="3600" b="1" dirty="0">
              <a:latin typeface="Segoe UI Light" pitchFamily="34" charset="0"/>
            </a:endParaRPr>
          </a:p>
        </p:txBody>
      </p:sp>
    </p:spTree>
    <p:extLst>
      <p:ext uri="{BB962C8B-B14F-4D97-AF65-F5344CB8AC3E}">
        <p14:creationId xmlns:p14="http://schemas.microsoft.com/office/powerpoint/2010/main" val="2528419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086" y="808751"/>
            <a:ext cx="581284" cy="5065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2" name="151 CuadroTexto"/>
          <p:cNvSpPr txBox="1"/>
          <p:nvPr/>
        </p:nvSpPr>
        <p:spPr>
          <a:xfrm>
            <a:off x="916274" y="998156"/>
            <a:ext cx="380454" cy="215444"/>
          </a:xfrm>
          <a:prstGeom prst="rect">
            <a:avLst/>
          </a:prstGeom>
          <a:noFill/>
        </p:spPr>
        <p:txBody>
          <a:bodyPr wrap="square" rtlCol="0">
            <a:spAutoFit/>
          </a:bodyPr>
          <a:lstStyle/>
          <a:p>
            <a:r>
              <a:rPr lang="es-MX" sz="800" dirty="0" smtClean="0"/>
              <a:t>EXE</a:t>
            </a:r>
            <a:endParaRPr lang="es-MX" sz="800" dirty="0"/>
          </a:p>
        </p:txBody>
      </p:sp>
      <p:sp>
        <p:nvSpPr>
          <p:cNvPr id="153" name="152 Rectángulo"/>
          <p:cNvSpPr/>
          <p:nvPr/>
        </p:nvSpPr>
        <p:spPr>
          <a:xfrm>
            <a:off x="1957210" y="974214"/>
            <a:ext cx="820570" cy="175581"/>
          </a:xfrm>
          <a:prstGeom prst="rect">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s-MX" sz="1050" dirty="0" smtClean="0"/>
              <a:t>Integración</a:t>
            </a:r>
            <a:endParaRPr lang="es-MX" sz="1100" dirty="0"/>
          </a:p>
        </p:txBody>
      </p:sp>
      <p:cxnSp>
        <p:nvCxnSpPr>
          <p:cNvPr id="154" name="153 Conector angular"/>
          <p:cNvCxnSpPr>
            <a:stCxn id="151" idx="3"/>
            <a:endCxn id="153" idx="1"/>
          </p:cNvCxnSpPr>
          <p:nvPr/>
        </p:nvCxnSpPr>
        <p:spPr>
          <a:xfrm>
            <a:off x="1350370" y="1062005"/>
            <a:ext cx="606840" cy="12700"/>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pic>
        <p:nvPicPr>
          <p:cNvPr id="155" name="Picture 2"/>
          <p:cNvPicPr>
            <a:picLocks noChangeAspect="1" noChangeArrowheads="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rot="5400000">
            <a:off x="2837046" y="1141911"/>
            <a:ext cx="308646" cy="5849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6" name="Picture 2"/>
          <p:cNvPicPr>
            <a:picLocks noChangeAspect="1" noChangeArrowheads="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rot="5400000">
            <a:off x="2837046" y="1514233"/>
            <a:ext cx="308646" cy="5849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7" name="Picture 2"/>
          <p:cNvPicPr>
            <a:picLocks noChangeAspect="1" noChangeArrowheads="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rot="5400000">
            <a:off x="2825422" y="1892898"/>
            <a:ext cx="308646" cy="5849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58" name="157 Conector angular"/>
          <p:cNvCxnSpPr>
            <a:stCxn id="153" idx="2"/>
            <a:endCxn id="155" idx="2"/>
          </p:cNvCxnSpPr>
          <p:nvPr/>
        </p:nvCxnSpPr>
        <p:spPr>
          <a:xfrm rot="16200000" flipH="1">
            <a:off x="2390917" y="1126372"/>
            <a:ext cx="284573" cy="331417"/>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158 Conector angular"/>
          <p:cNvCxnSpPr>
            <a:stCxn id="153" idx="2"/>
            <a:endCxn id="156" idx="2"/>
          </p:cNvCxnSpPr>
          <p:nvPr/>
        </p:nvCxnSpPr>
        <p:spPr>
          <a:xfrm rot="16200000" flipH="1">
            <a:off x="2204756" y="1312533"/>
            <a:ext cx="656895" cy="331417"/>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159 Conector angular"/>
          <p:cNvCxnSpPr>
            <a:stCxn id="153" idx="2"/>
            <a:endCxn id="157" idx="2"/>
          </p:cNvCxnSpPr>
          <p:nvPr/>
        </p:nvCxnSpPr>
        <p:spPr>
          <a:xfrm rot="16200000" flipH="1">
            <a:off x="2009611" y="1507678"/>
            <a:ext cx="1035560" cy="319793"/>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161" name="160 Rectángulo"/>
          <p:cNvSpPr/>
          <p:nvPr/>
        </p:nvSpPr>
        <p:spPr>
          <a:xfrm>
            <a:off x="3529861" y="973036"/>
            <a:ext cx="820570" cy="175581"/>
          </a:xfrm>
          <a:prstGeom prst="rect">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s-MX" sz="1050" dirty="0" smtClean="0"/>
              <a:t>Integración</a:t>
            </a:r>
            <a:endParaRPr lang="es-MX" sz="1100" dirty="0"/>
          </a:p>
        </p:txBody>
      </p:sp>
      <p:sp>
        <p:nvSpPr>
          <p:cNvPr id="162" name="161 Rectángulo"/>
          <p:cNvSpPr/>
          <p:nvPr/>
        </p:nvSpPr>
        <p:spPr>
          <a:xfrm>
            <a:off x="3676024" y="1346576"/>
            <a:ext cx="528244" cy="175581"/>
          </a:xfrm>
          <a:prstGeom prst="rect">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1100" dirty="0"/>
          </a:p>
        </p:txBody>
      </p:sp>
      <p:sp>
        <p:nvSpPr>
          <p:cNvPr id="163" name="162 Rectángulo"/>
          <p:cNvSpPr/>
          <p:nvPr/>
        </p:nvSpPr>
        <p:spPr>
          <a:xfrm>
            <a:off x="3676024" y="2097564"/>
            <a:ext cx="528244" cy="175581"/>
          </a:xfrm>
          <a:prstGeom prst="rect">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1100" dirty="0"/>
          </a:p>
        </p:txBody>
      </p:sp>
      <p:sp>
        <p:nvSpPr>
          <p:cNvPr id="164" name="163 Rectángulo"/>
          <p:cNvSpPr/>
          <p:nvPr/>
        </p:nvSpPr>
        <p:spPr>
          <a:xfrm>
            <a:off x="3676024" y="1687622"/>
            <a:ext cx="528244" cy="175581"/>
          </a:xfrm>
          <a:prstGeom prst="rect">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1100" dirty="0"/>
          </a:p>
        </p:txBody>
      </p:sp>
      <p:cxnSp>
        <p:nvCxnSpPr>
          <p:cNvPr id="165" name="164 Conector recto"/>
          <p:cNvCxnSpPr>
            <a:stCxn id="161" idx="2"/>
            <a:endCxn id="162" idx="0"/>
          </p:cNvCxnSpPr>
          <p:nvPr/>
        </p:nvCxnSpPr>
        <p:spPr>
          <a:xfrm>
            <a:off x="3940146" y="1148617"/>
            <a:ext cx="0" cy="197959"/>
          </a:xfrm>
          <a:prstGeom prst="line">
            <a:avLst/>
          </a:prstGeom>
        </p:spPr>
        <p:style>
          <a:lnRef idx="2">
            <a:schemeClr val="accent1"/>
          </a:lnRef>
          <a:fillRef idx="0">
            <a:schemeClr val="accent1"/>
          </a:fillRef>
          <a:effectRef idx="1">
            <a:schemeClr val="accent1"/>
          </a:effectRef>
          <a:fontRef idx="minor">
            <a:schemeClr val="tx1"/>
          </a:fontRef>
        </p:style>
      </p:cxnSp>
      <p:cxnSp>
        <p:nvCxnSpPr>
          <p:cNvPr id="166" name="165 Conector recto"/>
          <p:cNvCxnSpPr>
            <a:stCxn id="162" idx="2"/>
            <a:endCxn id="164" idx="0"/>
          </p:cNvCxnSpPr>
          <p:nvPr/>
        </p:nvCxnSpPr>
        <p:spPr>
          <a:xfrm>
            <a:off x="3940146" y="1522157"/>
            <a:ext cx="0" cy="165465"/>
          </a:xfrm>
          <a:prstGeom prst="line">
            <a:avLst/>
          </a:prstGeom>
        </p:spPr>
        <p:style>
          <a:lnRef idx="2">
            <a:schemeClr val="accent1"/>
          </a:lnRef>
          <a:fillRef idx="0">
            <a:schemeClr val="accent1"/>
          </a:fillRef>
          <a:effectRef idx="1">
            <a:schemeClr val="accent1"/>
          </a:effectRef>
          <a:fontRef idx="minor">
            <a:schemeClr val="tx1"/>
          </a:fontRef>
        </p:style>
      </p:cxnSp>
      <p:cxnSp>
        <p:nvCxnSpPr>
          <p:cNvPr id="167" name="166 Conector recto"/>
          <p:cNvCxnSpPr>
            <a:stCxn id="164" idx="2"/>
            <a:endCxn id="163" idx="0"/>
          </p:cNvCxnSpPr>
          <p:nvPr/>
        </p:nvCxnSpPr>
        <p:spPr>
          <a:xfrm>
            <a:off x="3940146" y="1863203"/>
            <a:ext cx="0" cy="234361"/>
          </a:xfrm>
          <a:prstGeom prst="line">
            <a:avLst/>
          </a:prstGeom>
        </p:spPr>
        <p:style>
          <a:lnRef idx="2">
            <a:schemeClr val="accent1"/>
          </a:lnRef>
          <a:fillRef idx="0">
            <a:schemeClr val="accent1"/>
          </a:fillRef>
          <a:effectRef idx="1">
            <a:schemeClr val="accent1"/>
          </a:effectRef>
          <a:fontRef idx="minor">
            <a:schemeClr val="tx1"/>
          </a:fontRef>
        </p:style>
      </p:cxnSp>
      <p:cxnSp>
        <p:nvCxnSpPr>
          <p:cNvPr id="168" name="167 Conector angular"/>
          <p:cNvCxnSpPr>
            <a:stCxn id="155" idx="0"/>
            <a:endCxn id="162" idx="1"/>
          </p:cNvCxnSpPr>
          <p:nvPr/>
        </p:nvCxnSpPr>
        <p:spPr>
          <a:xfrm flipV="1">
            <a:off x="3283826" y="1434367"/>
            <a:ext cx="392198" cy="1"/>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9" name="168 Conector angular"/>
          <p:cNvCxnSpPr>
            <a:stCxn id="156" idx="0"/>
            <a:endCxn id="164" idx="1"/>
          </p:cNvCxnSpPr>
          <p:nvPr/>
        </p:nvCxnSpPr>
        <p:spPr>
          <a:xfrm flipV="1">
            <a:off x="3283826" y="1775413"/>
            <a:ext cx="392198" cy="31277"/>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0" name="169 Conector angular"/>
          <p:cNvCxnSpPr>
            <a:stCxn id="157" idx="0"/>
            <a:endCxn id="163" idx="1"/>
          </p:cNvCxnSpPr>
          <p:nvPr/>
        </p:nvCxnSpPr>
        <p:spPr>
          <a:xfrm>
            <a:off x="3272202" y="2185355"/>
            <a:ext cx="403822" cy="12700"/>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pic>
        <p:nvPicPr>
          <p:cNvPr id="171" name="Picture 2"/>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4562635" y="2104873"/>
            <a:ext cx="419068" cy="365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2" name="Picture 2"/>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4563526" y="1683741"/>
            <a:ext cx="419068" cy="365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3" name="Picture 2"/>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4582760" y="1239729"/>
            <a:ext cx="419068" cy="365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74" name="173 Conector angular"/>
          <p:cNvCxnSpPr>
            <a:stCxn id="162" idx="3"/>
            <a:endCxn id="173" idx="1"/>
          </p:cNvCxnSpPr>
          <p:nvPr/>
        </p:nvCxnSpPr>
        <p:spPr>
          <a:xfrm flipV="1">
            <a:off x="4204268" y="1422309"/>
            <a:ext cx="378492" cy="12058"/>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5" name="174 Conector angular"/>
          <p:cNvCxnSpPr>
            <a:stCxn id="164" idx="3"/>
            <a:endCxn id="172" idx="1"/>
          </p:cNvCxnSpPr>
          <p:nvPr/>
        </p:nvCxnSpPr>
        <p:spPr>
          <a:xfrm>
            <a:off x="4204268" y="1775413"/>
            <a:ext cx="359258" cy="90908"/>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6" name="175 Conector angular"/>
          <p:cNvCxnSpPr>
            <a:stCxn id="163" idx="3"/>
            <a:endCxn id="171" idx="1"/>
          </p:cNvCxnSpPr>
          <p:nvPr/>
        </p:nvCxnSpPr>
        <p:spPr>
          <a:xfrm>
            <a:off x="4204268" y="2185355"/>
            <a:ext cx="358367" cy="102098"/>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177" name="176 CuadroTexto"/>
          <p:cNvSpPr txBox="1"/>
          <p:nvPr/>
        </p:nvSpPr>
        <p:spPr>
          <a:xfrm>
            <a:off x="2533203" y="2326108"/>
            <a:ext cx="839668" cy="338554"/>
          </a:xfrm>
          <a:prstGeom prst="rect">
            <a:avLst/>
          </a:prstGeom>
          <a:noFill/>
        </p:spPr>
        <p:txBody>
          <a:bodyPr wrap="square" rtlCol="0">
            <a:spAutoFit/>
          </a:bodyPr>
          <a:lstStyle/>
          <a:p>
            <a:pPr algn="ctr"/>
            <a:r>
              <a:rPr lang="es-MX" sz="800" b="1" dirty="0" smtClean="0"/>
              <a:t>Canal </a:t>
            </a:r>
          </a:p>
          <a:p>
            <a:pPr algn="ctr"/>
            <a:r>
              <a:rPr lang="es-MX" sz="800" b="1" dirty="0" smtClean="0"/>
              <a:t>por Tienda</a:t>
            </a:r>
            <a:endParaRPr lang="es-MX" sz="800" b="1" dirty="0"/>
          </a:p>
        </p:txBody>
      </p:sp>
      <p:sp>
        <p:nvSpPr>
          <p:cNvPr id="178" name="177 CuadroTexto"/>
          <p:cNvSpPr txBox="1"/>
          <p:nvPr/>
        </p:nvSpPr>
        <p:spPr>
          <a:xfrm>
            <a:off x="916274" y="1557001"/>
            <a:ext cx="1226156" cy="246221"/>
          </a:xfrm>
          <a:prstGeom prst="rect">
            <a:avLst/>
          </a:prstGeom>
          <a:noFill/>
        </p:spPr>
        <p:txBody>
          <a:bodyPr wrap="square" rtlCol="0">
            <a:spAutoFit/>
          </a:bodyPr>
          <a:lstStyle/>
          <a:p>
            <a:r>
              <a:rPr lang="es-MX" sz="1000" b="1" dirty="0" smtClean="0"/>
              <a:t>Servicio Despachos</a:t>
            </a:r>
            <a:endParaRPr lang="es-MX" sz="1000" b="1" dirty="0"/>
          </a:p>
        </p:txBody>
      </p:sp>
      <p:sp>
        <p:nvSpPr>
          <p:cNvPr id="179" name="178 CuadroTexto"/>
          <p:cNvSpPr txBox="1"/>
          <p:nvPr/>
        </p:nvSpPr>
        <p:spPr>
          <a:xfrm>
            <a:off x="3430155" y="2331686"/>
            <a:ext cx="1019982" cy="338554"/>
          </a:xfrm>
          <a:prstGeom prst="rect">
            <a:avLst/>
          </a:prstGeom>
          <a:noFill/>
        </p:spPr>
        <p:txBody>
          <a:bodyPr wrap="square" rtlCol="0">
            <a:spAutoFit/>
          </a:bodyPr>
          <a:lstStyle/>
          <a:p>
            <a:pPr algn="ctr"/>
            <a:r>
              <a:rPr lang="es-MX" sz="800" b="1" dirty="0" smtClean="0"/>
              <a:t>Servicio </a:t>
            </a:r>
          </a:p>
          <a:p>
            <a:pPr algn="ctr"/>
            <a:r>
              <a:rPr lang="es-MX" sz="800" b="1" dirty="0" smtClean="0"/>
              <a:t>por Tienda</a:t>
            </a:r>
            <a:endParaRPr lang="es-MX" sz="800" b="1" dirty="0"/>
          </a:p>
        </p:txBody>
      </p:sp>
      <p:sp>
        <p:nvSpPr>
          <p:cNvPr id="180" name="179 CuadroTexto"/>
          <p:cNvSpPr txBox="1"/>
          <p:nvPr/>
        </p:nvSpPr>
        <p:spPr>
          <a:xfrm>
            <a:off x="4584852" y="1355555"/>
            <a:ext cx="419709" cy="215444"/>
          </a:xfrm>
          <a:prstGeom prst="rect">
            <a:avLst/>
          </a:prstGeom>
          <a:noFill/>
        </p:spPr>
        <p:txBody>
          <a:bodyPr wrap="square" rtlCol="0">
            <a:spAutoFit/>
          </a:bodyPr>
          <a:lstStyle/>
          <a:p>
            <a:r>
              <a:rPr lang="es-MX" sz="800" b="1" dirty="0" smtClean="0"/>
              <a:t>2950</a:t>
            </a:r>
            <a:endParaRPr lang="es-MX" sz="800" b="1" dirty="0"/>
          </a:p>
        </p:txBody>
      </p:sp>
      <p:sp>
        <p:nvSpPr>
          <p:cNvPr id="181" name="180 CuadroTexto"/>
          <p:cNvSpPr txBox="1"/>
          <p:nvPr/>
        </p:nvSpPr>
        <p:spPr>
          <a:xfrm>
            <a:off x="4602879" y="1784023"/>
            <a:ext cx="419709" cy="215444"/>
          </a:xfrm>
          <a:prstGeom prst="rect">
            <a:avLst/>
          </a:prstGeom>
          <a:noFill/>
        </p:spPr>
        <p:txBody>
          <a:bodyPr wrap="square" rtlCol="0">
            <a:spAutoFit/>
          </a:bodyPr>
          <a:lstStyle/>
          <a:p>
            <a:r>
              <a:rPr lang="es-MX" sz="800" b="1" dirty="0" smtClean="0"/>
              <a:t>2951</a:t>
            </a:r>
            <a:endParaRPr lang="es-MX" sz="800" b="1" dirty="0"/>
          </a:p>
        </p:txBody>
      </p:sp>
      <p:sp>
        <p:nvSpPr>
          <p:cNvPr id="182" name="181 CuadroTexto"/>
          <p:cNvSpPr txBox="1"/>
          <p:nvPr/>
        </p:nvSpPr>
        <p:spPr>
          <a:xfrm>
            <a:off x="4561745" y="2240482"/>
            <a:ext cx="419709" cy="215444"/>
          </a:xfrm>
          <a:prstGeom prst="rect">
            <a:avLst/>
          </a:prstGeom>
          <a:noFill/>
        </p:spPr>
        <p:txBody>
          <a:bodyPr wrap="square" rtlCol="0">
            <a:spAutoFit/>
          </a:bodyPr>
          <a:lstStyle/>
          <a:p>
            <a:r>
              <a:rPr lang="es-MX" sz="800" b="1" dirty="0" smtClean="0"/>
              <a:t>29XX</a:t>
            </a:r>
            <a:endParaRPr lang="es-MX" sz="800" b="1" dirty="0"/>
          </a:p>
        </p:txBody>
      </p:sp>
      <p:pic>
        <p:nvPicPr>
          <p:cNvPr id="18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8812" y="2984413"/>
            <a:ext cx="581284" cy="5065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4" name="183 CuadroTexto"/>
          <p:cNvSpPr txBox="1"/>
          <p:nvPr/>
        </p:nvSpPr>
        <p:spPr>
          <a:xfrm>
            <a:off x="4771599" y="3173818"/>
            <a:ext cx="444855" cy="215444"/>
          </a:xfrm>
          <a:prstGeom prst="rect">
            <a:avLst/>
          </a:prstGeom>
          <a:noFill/>
        </p:spPr>
        <p:txBody>
          <a:bodyPr wrap="square" rtlCol="0">
            <a:spAutoFit/>
          </a:bodyPr>
          <a:lstStyle/>
          <a:p>
            <a:r>
              <a:rPr lang="es-MX" sz="800" dirty="0" smtClean="0"/>
              <a:t>PMM</a:t>
            </a:r>
            <a:endParaRPr lang="es-MX" sz="800" dirty="0"/>
          </a:p>
        </p:txBody>
      </p:sp>
      <p:sp>
        <p:nvSpPr>
          <p:cNvPr id="185" name="184 Rectángulo"/>
          <p:cNvSpPr/>
          <p:nvPr/>
        </p:nvSpPr>
        <p:spPr>
          <a:xfrm>
            <a:off x="5876936" y="3149876"/>
            <a:ext cx="820570" cy="175581"/>
          </a:xfrm>
          <a:prstGeom prst="rect">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s-MX" sz="1050" dirty="0" smtClean="0"/>
              <a:t>Integración</a:t>
            </a:r>
            <a:endParaRPr lang="es-MX" sz="1100" dirty="0"/>
          </a:p>
        </p:txBody>
      </p:sp>
      <p:cxnSp>
        <p:nvCxnSpPr>
          <p:cNvPr id="186" name="185 Conector angular"/>
          <p:cNvCxnSpPr>
            <a:stCxn id="183" idx="3"/>
            <a:endCxn id="185" idx="1"/>
          </p:cNvCxnSpPr>
          <p:nvPr/>
        </p:nvCxnSpPr>
        <p:spPr>
          <a:xfrm>
            <a:off x="5270096" y="3237667"/>
            <a:ext cx="606840" cy="12700"/>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pic>
        <p:nvPicPr>
          <p:cNvPr id="187" name="Picture 2"/>
          <p:cNvPicPr>
            <a:picLocks noChangeAspect="1" noChangeArrowheads="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rot="5400000">
            <a:off x="6756772" y="3317573"/>
            <a:ext cx="308646" cy="5849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8" name="Picture 2"/>
          <p:cNvPicPr>
            <a:picLocks noChangeAspect="1" noChangeArrowheads="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rot="5400000">
            <a:off x="6756772" y="3689895"/>
            <a:ext cx="308646" cy="5849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9" name="Picture 2"/>
          <p:cNvPicPr>
            <a:picLocks noChangeAspect="1" noChangeArrowheads="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rot="5400000">
            <a:off x="6745148" y="4068560"/>
            <a:ext cx="308646" cy="5849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90" name="189 Conector angular"/>
          <p:cNvCxnSpPr>
            <a:stCxn id="185" idx="2"/>
            <a:endCxn id="187" idx="2"/>
          </p:cNvCxnSpPr>
          <p:nvPr/>
        </p:nvCxnSpPr>
        <p:spPr>
          <a:xfrm rot="16200000" flipH="1">
            <a:off x="6310643" y="3302034"/>
            <a:ext cx="284573" cy="331417"/>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190 Conector angular"/>
          <p:cNvCxnSpPr>
            <a:stCxn id="185" idx="2"/>
            <a:endCxn id="188" idx="2"/>
          </p:cNvCxnSpPr>
          <p:nvPr/>
        </p:nvCxnSpPr>
        <p:spPr>
          <a:xfrm rot="16200000" flipH="1">
            <a:off x="6124482" y="3488195"/>
            <a:ext cx="656895" cy="331417"/>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2" name="191 Conector angular"/>
          <p:cNvCxnSpPr>
            <a:stCxn id="185" idx="2"/>
            <a:endCxn id="189" idx="2"/>
          </p:cNvCxnSpPr>
          <p:nvPr/>
        </p:nvCxnSpPr>
        <p:spPr>
          <a:xfrm rot="16200000" flipH="1">
            <a:off x="5929337" y="3683340"/>
            <a:ext cx="1035560" cy="319793"/>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193" name="192 Rectángulo"/>
          <p:cNvSpPr/>
          <p:nvPr/>
        </p:nvSpPr>
        <p:spPr>
          <a:xfrm>
            <a:off x="7449587" y="3148698"/>
            <a:ext cx="820570" cy="175581"/>
          </a:xfrm>
          <a:prstGeom prst="rect">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s-MX" sz="1050" dirty="0" smtClean="0"/>
              <a:t>Integración</a:t>
            </a:r>
            <a:endParaRPr lang="es-MX" sz="1100" dirty="0"/>
          </a:p>
        </p:txBody>
      </p:sp>
      <p:sp>
        <p:nvSpPr>
          <p:cNvPr id="194" name="193 Rectángulo"/>
          <p:cNvSpPr/>
          <p:nvPr/>
        </p:nvSpPr>
        <p:spPr>
          <a:xfrm>
            <a:off x="7595750" y="3522238"/>
            <a:ext cx="528244" cy="175581"/>
          </a:xfrm>
          <a:prstGeom prst="rect">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1100" dirty="0"/>
          </a:p>
        </p:txBody>
      </p:sp>
      <p:sp>
        <p:nvSpPr>
          <p:cNvPr id="195" name="194 Rectángulo"/>
          <p:cNvSpPr/>
          <p:nvPr/>
        </p:nvSpPr>
        <p:spPr>
          <a:xfrm>
            <a:off x="7595750" y="4273226"/>
            <a:ext cx="528244" cy="175581"/>
          </a:xfrm>
          <a:prstGeom prst="rect">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1100" dirty="0"/>
          </a:p>
        </p:txBody>
      </p:sp>
      <p:sp>
        <p:nvSpPr>
          <p:cNvPr id="196" name="195 Rectángulo"/>
          <p:cNvSpPr/>
          <p:nvPr/>
        </p:nvSpPr>
        <p:spPr>
          <a:xfrm>
            <a:off x="7595750" y="3863284"/>
            <a:ext cx="528244" cy="175581"/>
          </a:xfrm>
          <a:prstGeom prst="rect">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1100" dirty="0"/>
          </a:p>
        </p:txBody>
      </p:sp>
      <p:cxnSp>
        <p:nvCxnSpPr>
          <p:cNvPr id="197" name="196 Conector recto"/>
          <p:cNvCxnSpPr>
            <a:stCxn id="193" idx="2"/>
            <a:endCxn id="194" idx="0"/>
          </p:cNvCxnSpPr>
          <p:nvPr/>
        </p:nvCxnSpPr>
        <p:spPr>
          <a:xfrm>
            <a:off x="7859872" y="3324279"/>
            <a:ext cx="0" cy="197959"/>
          </a:xfrm>
          <a:prstGeom prst="line">
            <a:avLst/>
          </a:prstGeom>
        </p:spPr>
        <p:style>
          <a:lnRef idx="2">
            <a:schemeClr val="accent1"/>
          </a:lnRef>
          <a:fillRef idx="0">
            <a:schemeClr val="accent1"/>
          </a:fillRef>
          <a:effectRef idx="1">
            <a:schemeClr val="accent1"/>
          </a:effectRef>
          <a:fontRef idx="minor">
            <a:schemeClr val="tx1"/>
          </a:fontRef>
        </p:style>
      </p:cxnSp>
      <p:cxnSp>
        <p:nvCxnSpPr>
          <p:cNvPr id="198" name="197 Conector recto"/>
          <p:cNvCxnSpPr>
            <a:stCxn id="194" idx="2"/>
            <a:endCxn id="196" idx="0"/>
          </p:cNvCxnSpPr>
          <p:nvPr/>
        </p:nvCxnSpPr>
        <p:spPr>
          <a:xfrm>
            <a:off x="7859872" y="3697819"/>
            <a:ext cx="0" cy="165465"/>
          </a:xfrm>
          <a:prstGeom prst="line">
            <a:avLst/>
          </a:prstGeom>
        </p:spPr>
        <p:style>
          <a:lnRef idx="2">
            <a:schemeClr val="accent1"/>
          </a:lnRef>
          <a:fillRef idx="0">
            <a:schemeClr val="accent1"/>
          </a:fillRef>
          <a:effectRef idx="1">
            <a:schemeClr val="accent1"/>
          </a:effectRef>
          <a:fontRef idx="minor">
            <a:schemeClr val="tx1"/>
          </a:fontRef>
        </p:style>
      </p:cxnSp>
      <p:cxnSp>
        <p:nvCxnSpPr>
          <p:cNvPr id="199" name="198 Conector recto"/>
          <p:cNvCxnSpPr>
            <a:stCxn id="196" idx="2"/>
            <a:endCxn id="195" idx="0"/>
          </p:cNvCxnSpPr>
          <p:nvPr/>
        </p:nvCxnSpPr>
        <p:spPr>
          <a:xfrm>
            <a:off x="7859872" y="4038865"/>
            <a:ext cx="0" cy="234361"/>
          </a:xfrm>
          <a:prstGeom prst="line">
            <a:avLst/>
          </a:prstGeom>
        </p:spPr>
        <p:style>
          <a:lnRef idx="2">
            <a:schemeClr val="accent1"/>
          </a:lnRef>
          <a:fillRef idx="0">
            <a:schemeClr val="accent1"/>
          </a:fillRef>
          <a:effectRef idx="1">
            <a:schemeClr val="accent1"/>
          </a:effectRef>
          <a:fontRef idx="minor">
            <a:schemeClr val="tx1"/>
          </a:fontRef>
        </p:style>
      </p:cxnSp>
      <p:cxnSp>
        <p:nvCxnSpPr>
          <p:cNvPr id="200" name="199 Conector angular"/>
          <p:cNvCxnSpPr>
            <a:stCxn id="187" idx="0"/>
            <a:endCxn id="194" idx="1"/>
          </p:cNvCxnSpPr>
          <p:nvPr/>
        </p:nvCxnSpPr>
        <p:spPr>
          <a:xfrm flipV="1">
            <a:off x="7203552" y="3610029"/>
            <a:ext cx="392198" cy="1"/>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1" name="200 Conector angular"/>
          <p:cNvCxnSpPr>
            <a:stCxn id="188" idx="0"/>
            <a:endCxn id="196" idx="1"/>
          </p:cNvCxnSpPr>
          <p:nvPr/>
        </p:nvCxnSpPr>
        <p:spPr>
          <a:xfrm flipV="1">
            <a:off x="7203552" y="3951075"/>
            <a:ext cx="392198" cy="31277"/>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2" name="201 Conector angular"/>
          <p:cNvCxnSpPr>
            <a:stCxn id="189" idx="0"/>
            <a:endCxn id="195" idx="1"/>
          </p:cNvCxnSpPr>
          <p:nvPr/>
        </p:nvCxnSpPr>
        <p:spPr>
          <a:xfrm>
            <a:off x="7191928" y="4361017"/>
            <a:ext cx="403822" cy="12700"/>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pic>
        <p:nvPicPr>
          <p:cNvPr id="203" name="Picture 2"/>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8482361" y="4280535"/>
            <a:ext cx="419068" cy="365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 name="Picture 2"/>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8483252" y="3859403"/>
            <a:ext cx="419068" cy="365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 name="Picture 2"/>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8502486" y="3415391"/>
            <a:ext cx="419068" cy="365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06" name="205 Conector angular"/>
          <p:cNvCxnSpPr>
            <a:stCxn id="194" idx="3"/>
            <a:endCxn id="205" idx="1"/>
          </p:cNvCxnSpPr>
          <p:nvPr/>
        </p:nvCxnSpPr>
        <p:spPr>
          <a:xfrm flipV="1">
            <a:off x="8123994" y="3597971"/>
            <a:ext cx="378492" cy="12058"/>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7" name="206 Conector angular"/>
          <p:cNvCxnSpPr>
            <a:stCxn id="196" idx="3"/>
            <a:endCxn id="204" idx="1"/>
          </p:cNvCxnSpPr>
          <p:nvPr/>
        </p:nvCxnSpPr>
        <p:spPr>
          <a:xfrm>
            <a:off x="8123994" y="3951075"/>
            <a:ext cx="359258" cy="90908"/>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8" name="207 Conector angular"/>
          <p:cNvCxnSpPr>
            <a:stCxn id="195" idx="3"/>
            <a:endCxn id="203" idx="1"/>
          </p:cNvCxnSpPr>
          <p:nvPr/>
        </p:nvCxnSpPr>
        <p:spPr>
          <a:xfrm>
            <a:off x="8123994" y="4361017"/>
            <a:ext cx="358367" cy="102098"/>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209" name="208 CuadroTexto"/>
          <p:cNvSpPr txBox="1"/>
          <p:nvPr/>
        </p:nvSpPr>
        <p:spPr>
          <a:xfrm>
            <a:off x="6491261" y="4511397"/>
            <a:ext cx="839668" cy="338554"/>
          </a:xfrm>
          <a:prstGeom prst="rect">
            <a:avLst/>
          </a:prstGeom>
          <a:noFill/>
        </p:spPr>
        <p:txBody>
          <a:bodyPr wrap="square" rtlCol="0">
            <a:spAutoFit/>
          </a:bodyPr>
          <a:lstStyle/>
          <a:p>
            <a:pPr algn="ctr"/>
            <a:r>
              <a:rPr lang="es-MX" sz="800" b="1" dirty="0" smtClean="0"/>
              <a:t>Canal </a:t>
            </a:r>
          </a:p>
          <a:p>
            <a:pPr algn="ctr"/>
            <a:r>
              <a:rPr lang="es-MX" sz="800" b="1" dirty="0" smtClean="0"/>
              <a:t>por Tienda</a:t>
            </a:r>
            <a:endParaRPr lang="es-MX" sz="800" b="1" dirty="0"/>
          </a:p>
        </p:txBody>
      </p:sp>
      <p:sp>
        <p:nvSpPr>
          <p:cNvPr id="210" name="209 CuadroTexto"/>
          <p:cNvSpPr txBox="1"/>
          <p:nvPr/>
        </p:nvSpPr>
        <p:spPr>
          <a:xfrm>
            <a:off x="4836000" y="3732663"/>
            <a:ext cx="1226156" cy="400110"/>
          </a:xfrm>
          <a:prstGeom prst="rect">
            <a:avLst/>
          </a:prstGeom>
          <a:noFill/>
        </p:spPr>
        <p:txBody>
          <a:bodyPr wrap="square" rtlCol="0">
            <a:spAutoFit/>
          </a:bodyPr>
          <a:lstStyle/>
          <a:p>
            <a:r>
              <a:rPr lang="es-MX" sz="1000" b="1" dirty="0" smtClean="0"/>
              <a:t>Servicio Transferencias</a:t>
            </a:r>
            <a:endParaRPr lang="es-MX" sz="1000" b="1" dirty="0"/>
          </a:p>
        </p:txBody>
      </p:sp>
      <p:sp>
        <p:nvSpPr>
          <p:cNvPr id="211" name="210 CuadroTexto"/>
          <p:cNvSpPr txBox="1"/>
          <p:nvPr/>
        </p:nvSpPr>
        <p:spPr>
          <a:xfrm>
            <a:off x="7321723" y="4515340"/>
            <a:ext cx="1019982" cy="338554"/>
          </a:xfrm>
          <a:prstGeom prst="rect">
            <a:avLst/>
          </a:prstGeom>
          <a:noFill/>
        </p:spPr>
        <p:txBody>
          <a:bodyPr wrap="square" rtlCol="0">
            <a:spAutoFit/>
          </a:bodyPr>
          <a:lstStyle/>
          <a:p>
            <a:pPr algn="ctr"/>
            <a:r>
              <a:rPr lang="es-MX" sz="800" b="1" dirty="0" smtClean="0"/>
              <a:t>Servicio </a:t>
            </a:r>
          </a:p>
          <a:p>
            <a:pPr algn="ctr"/>
            <a:r>
              <a:rPr lang="es-MX" sz="800" b="1" dirty="0" smtClean="0"/>
              <a:t>por Tienda</a:t>
            </a:r>
            <a:endParaRPr lang="es-MX" sz="800" b="1" dirty="0"/>
          </a:p>
        </p:txBody>
      </p:sp>
      <p:sp>
        <p:nvSpPr>
          <p:cNvPr id="212" name="211 CuadroTexto"/>
          <p:cNvSpPr txBox="1"/>
          <p:nvPr/>
        </p:nvSpPr>
        <p:spPr>
          <a:xfrm>
            <a:off x="8504578" y="3531217"/>
            <a:ext cx="419709" cy="215444"/>
          </a:xfrm>
          <a:prstGeom prst="rect">
            <a:avLst/>
          </a:prstGeom>
          <a:noFill/>
        </p:spPr>
        <p:txBody>
          <a:bodyPr wrap="square" rtlCol="0">
            <a:spAutoFit/>
          </a:bodyPr>
          <a:lstStyle/>
          <a:p>
            <a:r>
              <a:rPr lang="es-MX" sz="800" b="1" dirty="0" smtClean="0"/>
              <a:t>2950</a:t>
            </a:r>
            <a:endParaRPr lang="es-MX" sz="800" b="1" dirty="0"/>
          </a:p>
        </p:txBody>
      </p:sp>
      <p:sp>
        <p:nvSpPr>
          <p:cNvPr id="213" name="212 CuadroTexto"/>
          <p:cNvSpPr txBox="1"/>
          <p:nvPr/>
        </p:nvSpPr>
        <p:spPr>
          <a:xfrm>
            <a:off x="8522605" y="3959685"/>
            <a:ext cx="419709" cy="215444"/>
          </a:xfrm>
          <a:prstGeom prst="rect">
            <a:avLst/>
          </a:prstGeom>
          <a:noFill/>
        </p:spPr>
        <p:txBody>
          <a:bodyPr wrap="square" rtlCol="0">
            <a:spAutoFit/>
          </a:bodyPr>
          <a:lstStyle/>
          <a:p>
            <a:r>
              <a:rPr lang="es-MX" sz="800" b="1" dirty="0" smtClean="0"/>
              <a:t>2951</a:t>
            </a:r>
            <a:endParaRPr lang="es-MX" sz="800" b="1" dirty="0"/>
          </a:p>
        </p:txBody>
      </p:sp>
      <p:sp>
        <p:nvSpPr>
          <p:cNvPr id="214" name="213 CuadroTexto"/>
          <p:cNvSpPr txBox="1"/>
          <p:nvPr/>
        </p:nvSpPr>
        <p:spPr>
          <a:xfrm>
            <a:off x="8481471" y="4416144"/>
            <a:ext cx="419709" cy="215444"/>
          </a:xfrm>
          <a:prstGeom prst="rect">
            <a:avLst/>
          </a:prstGeom>
          <a:noFill/>
        </p:spPr>
        <p:txBody>
          <a:bodyPr wrap="square" rtlCol="0">
            <a:spAutoFit/>
          </a:bodyPr>
          <a:lstStyle/>
          <a:p>
            <a:r>
              <a:rPr lang="es-MX" sz="800" b="1" dirty="0" smtClean="0"/>
              <a:t>29XX</a:t>
            </a:r>
            <a:endParaRPr lang="es-MX" sz="800" b="1" dirty="0"/>
          </a:p>
        </p:txBody>
      </p:sp>
      <p:pic>
        <p:nvPicPr>
          <p:cNvPr id="21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23" y="3953197"/>
            <a:ext cx="581284" cy="5065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7" name="216 Rectángulo"/>
          <p:cNvSpPr/>
          <p:nvPr/>
        </p:nvSpPr>
        <p:spPr>
          <a:xfrm>
            <a:off x="1635747" y="4118660"/>
            <a:ext cx="820570" cy="175581"/>
          </a:xfrm>
          <a:prstGeom prst="rect">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s-MX" sz="1050" dirty="0" smtClean="0"/>
              <a:t>Integración</a:t>
            </a:r>
            <a:endParaRPr lang="es-MX" sz="1100" dirty="0"/>
          </a:p>
        </p:txBody>
      </p:sp>
      <p:cxnSp>
        <p:nvCxnSpPr>
          <p:cNvPr id="218" name="217 Conector angular"/>
          <p:cNvCxnSpPr>
            <a:stCxn id="215" idx="3"/>
            <a:endCxn id="217" idx="1"/>
          </p:cNvCxnSpPr>
          <p:nvPr/>
        </p:nvCxnSpPr>
        <p:spPr>
          <a:xfrm>
            <a:off x="1028907" y="4206451"/>
            <a:ext cx="606840" cy="12700"/>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pic>
        <p:nvPicPr>
          <p:cNvPr id="219" name="Picture 2"/>
          <p:cNvPicPr>
            <a:picLocks noChangeAspect="1" noChangeArrowheads="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rot="5400000">
            <a:off x="2515583" y="4286357"/>
            <a:ext cx="308646" cy="5849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0" name="Picture 2"/>
          <p:cNvPicPr>
            <a:picLocks noChangeAspect="1" noChangeArrowheads="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rot="5400000">
            <a:off x="2515583" y="4658679"/>
            <a:ext cx="308646" cy="5849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1" name="Picture 2"/>
          <p:cNvPicPr>
            <a:picLocks noChangeAspect="1" noChangeArrowheads="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rot="5400000">
            <a:off x="2503959" y="5037344"/>
            <a:ext cx="308646" cy="5849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22" name="221 Conector angular"/>
          <p:cNvCxnSpPr>
            <a:stCxn id="217" idx="2"/>
            <a:endCxn id="219" idx="2"/>
          </p:cNvCxnSpPr>
          <p:nvPr/>
        </p:nvCxnSpPr>
        <p:spPr>
          <a:xfrm rot="16200000" flipH="1">
            <a:off x="2069454" y="4270818"/>
            <a:ext cx="284573" cy="331417"/>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3" name="222 Conector angular"/>
          <p:cNvCxnSpPr>
            <a:stCxn id="217" idx="2"/>
            <a:endCxn id="220" idx="2"/>
          </p:cNvCxnSpPr>
          <p:nvPr/>
        </p:nvCxnSpPr>
        <p:spPr>
          <a:xfrm rot="16200000" flipH="1">
            <a:off x="1883293" y="4456979"/>
            <a:ext cx="656895" cy="331417"/>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4" name="223 Conector angular"/>
          <p:cNvCxnSpPr>
            <a:stCxn id="217" idx="2"/>
            <a:endCxn id="221" idx="2"/>
          </p:cNvCxnSpPr>
          <p:nvPr/>
        </p:nvCxnSpPr>
        <p:spPr>
          <a:xfrm rot="16200000" flipH="1">
            <a:off x="1688148" y="4652124"/>
            <a:ext cx="1035560" cy="319793"/>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225" name="224 Rectángulo"/>
          <p:cNvSpPr/>
          <p:nvPr/>
        </p:nvSpPr>
        <p:spPr>
          <a:xfrm>
            <a:off x="3208398" y="4117482"/>
            <a:ext cx="820570" cy="175581"/>
          </a:xfrm>
          <a:prstGeom prst="rect">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s-MX" sz="1050" dirty="0" smtClean="0"/>
              <a:t>Integración</a:t>
            </a:r>
            <a:endParaRPr lang="es-MX" sz="1100" dirty="0"/>
          </a:p>
        </p:txBody>
      </p:sp>
      <p:sp>
        <p:nvSpPr>
          <p:cNvPr id="226" name="225 Rectángulo"/>
          <p:cNvSpPr/>
          <p:nvPr/>
        </p:nvSpPr>
        <p:spPr>
          <a:xfrm>
            <a:off x="3354561" y="4491022"/>
            <a:ext cx="528244" cy="175581"/>
          </a:xfrm>
          <a:prstGeom prst="rect">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1100" dirty="0"/>
          </a:p>
        </p:txBody>
      </p:sp>
      <p:sp>
        <p:nvSpPr>
          <p:cNvPr id="227" name="226 Rectángulo"/>
          <p:cNvSpPr/>
          <p:nvPr/>
        </p:nvSpPr>
        <p:spPr>
          <a:xfrm>
            <a:off x="3354561" y="5242010"/>
            <a:ext cx="528244" cy="175581"/>
          </a:xfrm>
          <a:prstGeom prst="rect">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1100" dirty="0"/>
          </a:p>
        </p:txBody>
      </p:sp>
      <p:sp>
        <p:nvSpPr>
          <p:cNvPr id="228" name="227 Rectángulo"/>
          <p:cNvSpPr/>
          <p:nvPr/>
        </p:nvSpPr>
        <p:spPr>
          <a:xfrm>
            <a:off x="3354561" y="4832068"/>
            <a:ext cx="528244" cy="175581"/>
          </a:xfrm>
          <a:prstGeom prst="rect">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1100" dirty="0"/>
          </a:p>
        </p:txBody>
      </p:sp>
      <p:cxnSp>
        <p:nvCxnSpPr>
          <p:cNvPr id="229" name="228 Conector recto"/>
          <p:cNvCxnSpPr>
            <a:stCxn id="225" idx="2"/>
            <a:endCxn id="226" idx="0"/>
          </p:cNvCxnSpPr>
          <p:nvPr/>
        </p:nvCxnSpPr>
        <p:spPr>
          <a:xfrm>
            <a:off x="3618683" y="4293063"/>
            <a:ext cx="0" cy="197959"/>
          </a:xfrm>
          <a:prstGeom prst="line">
            <a:avLst/>
          </a:prstGeom>
        </p:spPr>
        <p:style>
          <a:lnRef idx="2">
            <a:schemeClr val="accent1"/>
          </a:lnRef>
          <a:fillRef idx="0">
            <a:schemeClr val="accent1"/>
          </a:fillRef>
          <a:effectRef idx="1">
            <a:schemeClr val="accent1"/>
          </a:effectRef>
          <a:fontRef idx="minor">
            <a:schemeClr val="tx1"/>
          </a:fontRef>
        </p:style>
      </p:cxnSp>
      <p:cxnSp>
        <p:nvCxnSpPr>
          <p:cNvPr id="230" name="229 Conector recto"/>
          <p:cNvCxnSpPr>
            <a:stCxn id="226" idx="2"/>
            <a:endCxn id="228" idx="0"/>
          </p:cNvCxnSpPr>
          <p:nvPr/>
        </p:nvCxnSpPr>
        <p:spPr>
          <a:xfrm>
            <a:off x="3618683" y="4666603"/>
            <a:ext cx="0" cy="165465"/>
          </a:xfrm>
          <a:prstGeom prst="line">
            <a:avLst/>
          </a:prstGeom>
        </p:spPr>
        <p:style>
          <a:lnRef idx="2">
            <a:schemeClr val="accent1"/>
          </a:lnRef>
          <a:fillRef idx="0">
            <a:schemeClr val="accent1"/>
          </a:fillRef>
          <a:effectRef idx="1">
            <a:schemeClr val="accent1"/>
          </a:effectRef>
          <a:fontRef idx="minor">
            <a:schemeClr val="tx1"/>
          </a:fontRef>
        </p:style>
      </p:cxnSp>
      <p:cxnSp>
        <p:nvCxnSpPr>
          <p:cNvPr id="231" name="230 Conector recto"/>
          <p:cNvCxnSpPr>
            <a:stCxn id="228" idx="2"/>
            <a:endCxn id="227" idx="0"/>
          </p:cNvCxnSpPr>
          <p:nvPr/>
        </p:nvCxnSpPr>
        <p:spPr>
          <a:xfrm>
            <a:off x="3618683" y="5007649"/>
            <a:ext cx="0" cy="234361"/>
          </a:xfrm>
          <a:prstGeom prst="line">
            <a:avLst/>
          </a:prstGeom>
        </p:spPr>
        <p:style>
          <a:lnRef idx="2">
            <a:schemeClr val="accent1"/>
          </a:lnRef>
          <a:fillRef idx="0">
            <a:schemeClr val="accent1"/>
          </a:fillRef>
          <a:effectRef idx="1">
            <a:schemeClr val="accent1"/>
          </a:effectRef>
          <a:fontRef idx="minor">
            <a:schemeClr val="tx1"/>
          </a:fontRef>
        </p:style>
      </p:cxnSp>
      <p:cxnSp>
        <p:nvCxnSpPr>
          <p:cNvPr id="232" name="231 Conector angular"/>
          <p:cNvCxnSpPr>
            <a:stCxn id="219" idx="0"/>
            <a:endCxn id="226" idx="1"/>
          </p:cNvCxnSpPr>
          <p:nvPr/>
        </p:nvCxnSpPr>
        <p:spPr>
          <a:xfrm flipV="1">
            <a:off x="2962363" y="4578813"/>
            <a:ext cx="392198" cy="1"/>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3" name="232 Conector angular"/>
          <p:cNvCxnSpPr>
            <a:stCxn id="220" idx="0"/>
            <a:endCxn id="228" idx="1"/>
          </p:cNvCxnSpPr>
          <p:nvPr/>
        </p:nvCxnSpPr>
        <p:spPr>
          <a:xfrm flipV="1">
            <a:off x="2962363" y="4919859"/>
            <a:ext cx="392198" cy="31277"/>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4" name="233 Conector angular"/>
          <p:cNvCxnSpPr>
            <a:stCxn id="221" idx="0"/>
            <a:endCxn id="227" idx="1"/>
          </p:cNvCxnSpPr>
          <p:nvPr/>
        </p:nvCxnSpPr>
        <p:spPr>
          <a:xfrm>
            <a:off x="2950739" y="5329801"/>
            <a:ext cx="403822" cy="12700"/>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pic>
        <p:nvPicPr>
          <p:cNvPr id="235" name="Picture 2"/>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4241172" y="5249319"/>
            <a:ext cx="419068" cy="365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6" name="Picture 2"/>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4242063" y="4828187"/>
            <a:ext cx="419068" cy="365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7" name="Picture 2"/>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4261297" y="4384175"/>
            <a:ext cx="419068" cy="365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38" name="237 Conector angular"/>
          <p:cNvCxnSpPr>
            <a:stCxn id="226" idx="3"/>
            <a:endCxn id="237" idx="1"/>
          </p:cNvCxnSpPr>
          <p:nvPr/>
        </p:nvCxnSpPr>
        <p:spPr>
          <a:xfrm flipV="1">
            <a:off x="3882805" y="4566755"/>
            <a:ext cx="378492" cy="12058"/>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9" name="238 Conector angular"/>
          <p:cNvCxnSpPr>
            <a:stCxn id="228" idx="3"/>
            <a:endCxn id="236" idx="1"/>
          </p:cNvCxnSpPr>
          <p:nvPr/>
        </p:nvCxnSpPr>
        <p:spPr>
          <a:xfrm>
            <a:off x="3882805" y="4919859"/>
            <a:ext cx="359258" cy="90908"/>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0" name="239 Conector angular"/>
          <p:cNvCxnSpPr>
            <a:stCxn id="227" idx="3"/>
            <a:endCxn id="235" idx="1"/>
          </p:cNvCxnSpPr>
          <p:nvPr/>
        </p:nvCxnSpPr>
        <p:spPr>
          <a:xfrm>
            <a:off x="3882805" y="5329801"/>
            <a:ext cx="358367" cy="102098"/>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241" name="240 CuadroTexto"/>
          <p:cNvSpPr txBox="1"/>
          <p:nvPr/>
        </p:nvSpPr>
        <p:spPr>
          <a:xfrm>
            <a:off x="2250072" y="5480181"/>
            <a:ext cx="839668" cy="338554"/>
          </a:xfrm>
          <a:prstGeom prst="rect">
            <a:avLst/>
          </a:prstGeom>
          <a:noFill/>
        </p:spPr>
        <p:txBody>
          <a:bodyPr wrap="square" rtlCol="0">
            <a:spAutoFit/>
          </a:bodyPr>
          <a:lstStyle/>
          <a:p>
            <a:pPr algn="ctr"/>
            <a:r>
              <a:rPr lang="es-MX" sz="800" b="1" dirty="0" smtClean="0"/>
              <a:t>Canal </a:t>
            </a:r>
          </a:p>
          <a:p>
            <a:pPr algn="ctr"/>
            <a:r>
              <a:rPr lang="es-MX" sz="800" b="1" dirty="0" smtClean="0"/>
              <a:t>por Tienda</a:t>
            </a:r>
            <a:endParaRPr lang="es-MX" sz="800" b="1" dirty="0"/>
          </a:p>
        </p:txBody>
      </p:sp>
      <p:sp>
        <p:nvSpPr>
          <p:cNvPr id="242" name="241 CuadroTexto"/>
          <p:cNvSpPr txBox="1"/>
          <p:nvPr/>
        </p:nvSpPr>
        <p:spPr>
          <a:xfrm>
            <a:off x="594811" y="4701447"/>
            <a:ext cx="1226156" cy="707886"/>
          </a:xfrm>
          <a:prstGeom prst="rect">
            <a:avLst/>
          </a:prstGeom>
          <a:noFill/>
        </p:spPr>
        <p:txBody>
          <a:bodyPr wrap="square" rtlCol="0">
            <a:spAutoFit/>
          </a:bodyPr>
          <a:lstStyle/>
          <a:p>
            <a:r>
              <a:rPr lang="es-MX" sz="1000" b="1" dirty="0" smtClean="0"/>
              <a:t>Servicio Transacciones de Inventario (Bitácora)</a:t>
            </a:r>
            <a:endParaRPr lang="es-MX" sz="1000" b="1" dirty="0"/>
          </a:p>
        </p:txBody>
      </p:sp>
      <p:sp>
        <p:nvSpPr>
          <p:cNvPr id="243" name="242 CuadroTexto"/>
          <p:cNvSpPr txBox="1"/>
          <p:nvPr/>
        </p:nvSpPr>
        <p:spPr>
          <a:xfrm>
            <a:off x="3080534" y="5484124"/>
            <a:ext cx="1019982" cy="338554"/>
          </a:xfrm>
          <a:prstGeom prst="rect">
            <a:avLst/>
          </a:prstGeom>
          <a:noFill/>
        </p:spPr>
        <p:txBody>
          <a:bodyPr wrap="square" rtlCol="0">
            <a:spAutoFit/>
          </a:bodyPr>
          <a:lstStyle/>
          <a:p>
            <a:pPr algn="ctr"/>
            <a:r>
              <a:rPr lang="es-MX" sz="800" b="1" dirty="0" smtClean="0"/>
              <a:t>Servicio </a:t>
            </a:r>
          </a:p>
          <a:p>
            <a:pPr algn="ctr"/>
            <a:r>
              <a:rPr lang="es-MX" sz="800" b="1" dirty="0" smtClean="0"/>
              <a:t>por Tienda</a:t>
            </a:r>
            <a:endParaRPr lang="es-MX" sz="800" b="1" dirty="0"/>
          </a:p>
        </p:txBody>
      </p:sp>
      <p:sp>
        <p:nvSpPr>
          <p:cNvPr id="244" name="243 CuadroTexto"/>
          <p:cNvSpPr txBox="1"/>
          <p:nvPr/>
        </p:nvSpPr>
        <p:spPr>
          <a:xfrm>
            <a:off x="4263389" y="4500001"/>
            <a:ext cx="419709" cy="215444"/>
          </a:xfrm>
          <a:prstGeom prst="rect">
            <a:avLst/>
          </a:prstGeom>
          <a:noFill/>
        </p:spPr>
        <p:txBody>
          <a:bodyPr wrap="square" rtlCol="0">
            <a:spAutoFit/>
          </a:bodyPr>
          <a:lstStyle/>
          <a:p>
            <a:r>
              <a:rPr lang="es-MX" sz="800" b="1" dirty="0" smtClean="0"/>
              <a:t>2950</a:t>
            </a:r>
            <a:endParaRPr lang="es-MX" sz="800" b="1" dirty="0"/>
          </a:p>
        </p:txBody>
      </p:sp>
      <p:sp>
        <p:nvSpPr>
          <p:cNvPr id="245" name="244 CuadroTexto"/>
          <p:cNvSpPr txBox="1"/>
          <p:nvPr/>
        </p:nvSpPr>
        <p:spPr>
          <a:xfrm>
            <a:off x="4281416" y="4928469"/>
            <a:ext cx="419709" cy="215444"/>
          </a:xfrm>
          <a:prstGeom prst="rect">
            <a:avLst/>
          </a:prstGeom>
          <a:noFill/>
        </p:spPr>
        <p:txBody>
          <a:bodyPr wrap="square" rtlCol="0">
            <a:spAutoFit/>
          </a:bodyPr>
          <a:lstStyle/>
          <a:p>
            <a:r>
              <a:rPr lang="es-MX" sz="800" b="1" dirty="0" smtClean="0"/>
              <a:t>2951</a:t>
            </a:r>
            <a:endParaRPr lang="es-MX" sz="800" b="1" dirty="0"/>
          </a:p>
        </p:txBody>
      </p:sp>
      <p:sp>
        <p:nvSpPr>
          <p:cNvPr id="246" name="245 CuadroTexto"/>
          <p:cNvSpPr txBox="1"/>
          <p:nvPr/>
        </p:nvSpPr>
        <p:spPr>
          <a:xfrm>
            <a:off x="4240282" y="5384928"/>
            <a:ext cx="419709" cy="215444"/>
          </a:xfrm>
          <a:prstGeom prst="rect">
            <a:avLst/>
          </a:prstGeom>
          <a:noFill/>
        </p:spPr>
        <p:txBody>
          <a:bodyPr wrap="square" rtlCol="0">
            <a:spAutoFit/>
          </a:bodyPr>
          <a:lstStyle/>
          <a:p>
            <a:r>
              <a:rPr lang="es-MX" sz="800" b="1" dirty="0" smtClean="0"/>
              <a:t>29XX</a:t>
            </a:r>
            <a:endParaRPr lang="es-MX" sz="800" b="1" dirty="0"/>
          </a:p>
        </p:txBody>
      </p:sp>
      <p:sp>
        <p:nvSpPr>
          <p:cNvPr id="247" name="246 CuadroTexto"/>
          <p:cNvSpPr txBox="1"/>
          <p:nvPr/>
        </p:nvSpPr>
        <p:spPr>
          <a:xfrm>
            <a:off x="515837" y="4156471"/>
            <a:ext cx="444855" cy="215444"/>
          </a:xfrm>
          <a:prstGeom prst="rect">
            <a:avLst/>
          </a:prstGeom>
          <a:noFill/>
        </p:spPr>
        <p:txBody>
          <a:bodyPr wrap="square" rtlCol="0">
            <a:spAutoFit/>
          </a:bodyPr>
          <a:lstStyle/>
          <a:p>
            <a:r>
              <a:rPr lang="es-MX" sz="800" dirty="0" smtClean="0"/>
              <a:t>PMM</a:t>
            </a:r>
            <a:endParaRPr lang="es-MX" sz="800" dirty="0"/>
          </a:p>
        </p:txBody>
      </p:sp>
      <p:sp>
        <p:nvSpPr>
          <p:cNvPr id="248" name="Title 1"/>
          <p:cNvSpPr txBox="1">
            <a:spLocks/>
          </p:cNvSpPr>
          <p:nvPr/>
        </p:nvSpPr>
        <p:spPr>
          <a:xfrm>
            <a:off x="1516114" y="90152"/>
            <a:ext cx="7276194" cy="674477"/>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MX" sz="3200" b="1" dirty="0" smtClean="0">
                <a:latin typeface="Segoe UI Light" pitchFamily="34" charset="0"/>
              </a:rPr>
              <a:t>Diagramas de Procesos Actuales</a:t>
            </a:r>
            <a:endParaRPr lang="es-MX" sz="3200" b="1" dirty="0">
              <a:latin typeface="Segoe UI Light" pitchFamily="34" charset="0"/>
            </a:endParaRPr>
          </a:p>
        </p:txBody>
      </p:sp>
    </p:spTree>
    <p:extLst>
      <p:ext uri="{BB962C8B-B14F-4D97-AF65-F5344CB8AC3E}">
        <p14:creationId xmlns:p14="http://schemas.microsoft.com/office/powerpoint/2010/main" val="36507667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16114" y="90152"/>
            <a:ext cx="7276194" cy="674477"/>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MX" sz="3200" b="1" dirty="0" smtClean="0">
                <a:latin typeface="Segoe UI Light" pitchFamily="34" charset="0"/>
              </a:rPr>
              <a:t>Diagrama Aplicando Mejoras</a:t>
            </a:r>
            <a:endParaRPr lang="es-MX" sz="3200" b="1" dirty="0">
              <a:latin typeface="Segoe UI Light" pitchFamily="34" charset="0"/>
            </a:endParaRPr>
          </a:p>
        </p:txBody>
      </p:sp>
      <p:pic>
        <p:nvPicPr>
          <p:cNvPr id="3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3821" y="1527885"/>
            <a:ext cx="930302" cy="8106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6" name="35 CuadroTexto"/>
          <p:cNvSpPr txBox="1"/>
          <p:nvPr/>
        </p:nvSpPr>
        <p:spPr>
          <a:xfrm>
            <a:off x="1161101" y="1942788"/>
            <a:ext cx="635742" cy="246221"/>
          </a:xfrm>
          <a:prstGeom prst="rect">
            <a:avLst/>
          </a:prstGeom>
          <a:noFill/>
        </p:spPr>
        <p:txBody>
          <a:bodyPr wrap="square" rtlCol="0">
            <a:spAutoFit/>
          </a:bodyPr>
          <a:lstStyle/>
          <a:p>
            <a:pPr algn="ctr"/>
            <a:r>
              <a:rPr lang="es-MX" sz="1000" dirty="0" smtClean="0"/>
              <a:t>EXE</a:t>
            </a:r>
            <a:endParaRPr lang="es-MX" sz="1000" dirty="0"/>
          </a:p>
        </p:txBody>
      </p:sp>
      <p:sp>
        <p:nvSpPr>
          <p:cNvPr id="37" name="36 Rectángulo"/>
          <p:cNvSpPr/>
          <p:nvPr/>
        </p:nvSpPr>
        <p:spPr>
          <a:xfrm>
            <a:off x="2409294" y="1743899"/>
            <a:ext cx="929033" cy="405279"/>
          </a:xfrm>
          <a:prstGeom prst="rect">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s-MX" sz="1050" dirty="0" smtClean="0"/>
              <a:t>Despacho</a:t>
            </a:r>
            <a:endParaRPr lang="es-MX" sz="1100" dirty="0"/>
          </a:p>
        </p:txBody>
      </p:sp>
      <p:pic>
        <p:nvPicPr>
          <p:cNvPr id="38" name="Picture 2"/>
          <p:cNvPicPr>
            <a:picLocks noChangeAspect="1" noChangeArrowheads="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rot="5400000">
            <a:off x="4290417" y="1529043"/>
            <a:ext cx="480074" cy="909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 name="38 Rectángulo"/>
          <p:cNvSpPr/>
          <p:nvPr/>
        </p:nvSpPr>
        <p:spPr>
          <a:xfrm>
            <a:off x="5714170" y="2416715"/>
            <a:ext cx="929033" cy="405279"/>
          </a:xfrm>
          <a:prstGeom prst="rect">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s-MX" sz="1200" dirty="0" smtClean="0"/>
              <a:t>Integración Tienda</a:t>
            </a:r>
            <a:endParaRPr lang="es-MX" sz="1400" dirty="0"/>
          </a:p>
        </p:txBody>
      </p:sp>
      <p:sp>
        <p:nvSpPr>
          <p:cNvPr id="40" name="39 Rectángulo"/>
          <p:cNvSpPr/>
          <p:nvPr/>
        </p:nvSpPr>
        <p:spPr>
          <a:xfrm>
            <a:off x="5714170" y="3046128"/>
            <a:ext cx="929033" cy="405279"/>
          </a:xfrm>
          <a:prstGeom prst="rect">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1100" dirty="0"/>
          </a:p>
        </p:txBody>
      </p:sp>
      <p:pic>
        <p:nvPicPr>
          <p:cNvPr id="41" name="Picture 2"/>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7446100" y="2869347"/>
            <a:ext cx="878989" cy="7659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2" name="41 CuadroTexto"/>
          <p:cNvSpPr txBox="1"/>
          <p:nvPr/>
        </p:nvSpPr>
        <p:spPr>
          <a:xfrm>
            <a:off x="7548569" y="3224576"/>
            <a:ext cx="654843" cy="253916"/>
          </a:xfrm>
          <a:prstGeom prst="rect">
            <a:avLst/>
          </a:prstGeom>
          <a:noFill/>
        </p:spPr>
        <p:txBody>
          <a:bodyPr wrap="square" rtlCol="0">
            <a:spAutoFit/>
          </a:bodyPr>
          <a:lstStyle/>
          <a:p>
            <a:pPr algn="ctr"/>
            <a:r>
              <a:rPr lang="es-MX" sz="1050" b="1" dirty="0" smtClean="0"/>
              <a:t>29XX</a:t>
            </a:r>
            <a:endParaRPr lang="es-MX" sz="1050" b="1" dirty="0"/>
          </a:p>
        </p:txBody>
      </p:sp>
      <p:pic>
        <p:nvPicPr>
          <p:cNvPr id="4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541" y="3325106"/>
            <a:ext cx="930302" cy="8106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5" name="44 CuadroTexto"/>
          <p:cNvSpPr txBox="1"/>
          <p:nvPr/>
        </p:nvSpPr>
        <p:spPr>
          <a:xfrm>
            <a:off x="1109264" y="3740009"/>
            <a:ext cx="635742" cy="246221"/>
          </a:xfrm>
          <a:prstGeom prst="rect">
            <a:avLst/>
          </a:prstGeom>
          <a:noFill/>
        </p:spPr>
        <p:txBody>
          <a:bodyPr wrap="square" rtlCol="0">
            <a:spAutoFit/>
          </a:bodyPr>
          <a:lstStyle/>
          <a:p>
            <a:r>
              <a:rPr lang="es-MX" sz="1000" dirty="0" smtClean="0"/>
              <a:t>PMM</a:t>
            </a:r>
            <a:endParaRPr lang="es-MX" sz="1000" dirty="0"/>
          </a:p>
        </p:txBody>
      </p:sp>
      <p:cxnSp>
        <p:nvCxnSpPr>
          <p:cNvPr id="47" name="46 Conector recto"/>
          <p:cNvCxnSpPr>
            <a:stCxn id="39" idx="2"/>
            <a:endCxn id="40" idx="0"/>
          </p:cNvCxnSpPr>
          <p:nvPr/>
        </p:nvCxnSpPr>
        <p:spPr>
          <a:xfrm>
            <a:off x="6178687" y="2821994"/>
            <a:ext cx="0" cy="224134"/>
          </a:xfrm>
          <a:prstGeom prst="line">
            <a:avLst/>
          </a:prstGeom>
        </p:spPr>
        <p:style>
          <a:lnRef idx="2">
            <a:schemeClr val="accent1"/>
          </a:lnRef>
          <a:fillRef idx="0">
            <a:schemeClr val="accent1"/>
          </a:fillRef>
          <a:effectRef idx="1">
            <a:schemeClr val="accent1"/>
          </a:effectRef>
          <a:fontRef idx="minor">
            <a:schemeClr val="tx1"/>
          </a:fontRef>
        </p:style>
      </p:cxnSp>
      <p:sp>
        <p:nvSpPr>
          <p:cNvPr id="48" name="47 Rectángulo"/>
          <p:cNvSpPr/>
          <p:nvPr/>
        </p:nvSpPr>
        <p:spPr>
          <a:xfrm>
            <a:off x="2426216" y="3053204"/>
            <a:ext cx="1257281" cy="405279"/>
          </a:xfrm>
          <a:prstGeom prst="rect">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s-MX" sz="1050" dirty="0" smtClean="0"/>
              <a:t>TRANSFERENCIAS</a:t>
            </a:r>
            <a:endParaRPr lang="es-MX" sz="1100" dirty="0"/>
          </a:p>
        </p:txBody>
      </p:sp>
      <p:sp>
        <p:nvSpPr>
          <p:cNvPr id="49" name="48 Rectángulo"/>
          <p:cNvSpPr/>
          <p:nvPr/>
        </p:nvSpPr>
        <p:spPr>
          <a:xfrm>
            <a:off x="2409293" y="4025624"/>
            <a:ext cx="929033" cy="405279"/>
          </a:xfrm>
          <a:prstGeom prst="rect">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s-MX" sz="1050" dirty="0" smtClean="0"/>
              <a:t>INVENTARIO</a:t>
            </a:r>
            <a:endParaRPr lang="es-MX" sz="1100" dirty="0"/>
          </a:p>
        </p:txBody>
      </p:sp>
      <p:pic>
        <p:nvPicPr>
          <p:cNvPr id="50" name="Picture 2"/>
          <p:cNvPicPr>
            <a:picLocks noChangeAspect="1" noChangeArrowheads="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rot="5400000">
            <a:off x="4290417" y="3760670"/>
            <a:ext cx="480074" cy="909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 name="Picture 2"/>
          <p:cNvPicPr>
            <a:picLocks noChangeAspect="1" noChangeArrowheads="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rot="5400000">
            <a:off x="4290417" y="2800951"/>
            <a:ext cx="480074" cy="909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3" name="52 Conector angular"/>
          <p:cNvCxnSpPr>
            <a:stCxn id="35" idx="3"/>
            <a:endCxn id="37" idx="1"/>
          </p:cNvCxnSpPr>
          <p:nvPr/>
        </p:nvCxnSpPr>
        <p:spPr>
          <a:xfrm>
            <a:off x="1944123" y="1933200"/>
            <a:ext cx="465171" cy="13339"/>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5" name="54 Conector angular"/>
          <p:cNvCxnSpPr>
            <a:stCxn id="37" idx="3"/>
            <a:endCxn id="38" idx="2"/>
          </p:cNvCxnSpPr>
          <p:nvPr/>
        </p:nvCxnSpPr>
        <p:spPr>
          <a:xfrm>
            <a:off x="3338327" y="1946539"/>
            <a:ext cx="737234" cy="37398"/>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7" name="56 Conector angular"/>
          <p:cNvCxnSpPr>
            <a:stCxn id="38" idx="0"/>
            <a:endCxn id="40" idx="1"/>
          </p:cNvCxnSpPr>
          <p:nvPr/>
        </p:nvCxnSpPr>
        <p:spPr>
          <a:xfrm>
            <a:off x="4985348" y="1983937"/>
            <a:ext cx="728822" cy="1264831"/>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9" name="58 Conector angular"/>
          <p:cNvCxnSpPr>
            <a:stCxn id="51" idx="0"/>
            <a:endCxn id="40" idx="1"/>
          </p:cNvCxnSpPr>
          <p:nvPr/>
        </p:nvCxnSpPr>
        <p:spPr>
          <a:xfrm flipV="1">
            <a:off x="4985348" y="3248768"/>
            <a:ext cx="728822" cy="7077"/>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1" name="60 Conector angular"/>
          <p:cNvCxnSpPr>
            <a:stCxn id="50" idx="0"/>
            <a:endCxn id="40" idx="1"/>
          </p:cNvCxnSpPr>
          <p:nvPr/>
        </p:nvCxnSpPr>
        <p:spPr>
          <a:xfrm flipV="1">
            <a:off x="4985348" y="3248768"/>
            <a:ext cx="728822" cy="966796"/>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3" name="62 Conector angular"/>
          <p:cNvCxnSpPr>
            <a:stCxn id="44" idx="3"/>
            <a:endCxn id="48" idx="1"/>
          </p:cNvCxnSpPr>
          <p:nvPr/>
        </p:nvCxnSpPr>
        <p:spPr>
          <a:xfrm flipV="1">
            <a:off x="1796843" y="3255844"/>
            <a:ext cx="629373" cy="474577"/>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5" name="64 Conector angular"/>
          <p:cNvCxnSpPr>
            <a:stCxn id="44" idx="3"/>
            <a:endCxn id="49" idx="1"/>
          </p:cNvCxnSpPr>
          <p:nvPr/>
        </p:nvCxnSpPr>
        <p:spPr>
          <a:xfrm>
            <a:off x="1796843" y="3730421"/>
            <a:ext cx="612450" cy="497843"/>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 name="67 Conector angular"/>
          <p:cNvCxnSpPr>
            <a:stCxn id="48" idx="3"/>
            <a:endCxn id="51" idx="2"/>
          </p:cNvCxnSpPr>
          <p:nvPr/>
        </p:nvCxnSpPr>
        <p:spPr>
          <a:xfrm>
            <a:off x="3683497" y="3255844"/>
            <a:ext cx="392064" cy="1"/>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 name="69 Conector angular"/>
          <p:cNvCxnSpPr>
            <a:stCxn id="49" idx="3"/>
            <a:endCxn id="50" idx="2"/>
          </p:cNvCxnSpPr>
          <p:nvPr/>
        </p:nvCxnSpPr>
        <p:spPr>
          <a:xfrm flipV="1">
            <a:off x="3338326" y="4215564"/>
            <a:ext cx="737235" cy="12700"/>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4" name="83 Conector angular"/>
          <p:cNvCxnSpPr>
            <a:stCxn id="40" idx="3"/>
            <a:endCxn id="41" idx="1"/>
          </p:cNvCxnSpPr>
          <p:nvPr/>
        </p:nvCxnSpPr>
        <p:spPr>
          <a:xfrm>
            <a:off x="6643203" y="3248768"/>
            <a:ext cx="802897" cy="3538"/>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86" name="85 Rectángulo"/>
          <p:cNvSpPr/>
          <p:nvPr/>
        </p:nvSpPr>
        <p:spPr>
          <a:xfrm>
            <a:off x="2426216" y="4822793"/>
            <a:ext cx="929033" cy="405279"/>
          </a:xfrm>
          <a:prstGeom prst="rect">
            <a:avLst/>
          </a:prstGeom>
          <a:solidFill>
            <a:schemeClr val="accent3">
              <a:lumMod val="40000"/>
              <a:lumOff val="60000"/>
            </a:schemeClr>
          </a:solidFill>
          <a:ln>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MX" sz="1050" b="1" dirty="0" smtClean="0">
                <a:solidFill>
                  <a:schemeClr val="tx1"/>
                </a:solidFill>
              </a:rPr>
              <a:t>Ordenes de Compra</a:t>
            </a:r>
            <a:endParaRPr lang="es-MX" sz="1100" b="1" dirty="0">
              <a:solidFill>
                <a:schemeClr val="tx1"/>
              </a:solidFill>
            </a:endParaRPr>
          </a:p>
        </p:txBody>
      </p:sp>
      <p:pic>
        <p:nvPicPr>
          <p:cNvPr id="87" name="Picture 2"/>
          <p:cNvPicPr>
            <a:picLocks noChangeAspect="1" noChangeArrowheads="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5400000">
            <a:off x="4290417" y="4570539"/>
            <a:ext cx="480074" cy="909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9" name="88 Conector angular"/>
          <p:cNvCxnSpPr>
            <a:stCxn id="44" idx="3"/>
            <a:endCxn id="86" idx="1"/>
          </p:cNvCxnSpPr>
          <p:nvPr/>
        </p:nvCxnSpPr>
        <p:spPr>
          <a:xfrm>
            <a:off x="1796843" y="3730421"/>
            <a:ext cx="629373" cy="1295012"/>
          </a:xfrm>
          <a:prstGeom prst="bentConnector3">
            <a:avLst/>
          </a:prstGeom>
          <a:ln>
            <a:solidFill>
              <a:srgbClr val="00B05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91" name="90 Conector angular"/>
          <p:cNvCxnSpPr>
            <a:stCxn id="86" idx="3"/>
            <a:endCxn id="87" idx="2"/>
          </p:cNvCxnSpPr>
          <p:nvPr/>
        </p:nvCxnSpPr>
        <p:spPr>
          <a:xfrm>
            <a:off x="3355249" y="5025433"/>
            <a:ext cx="720312" cy="12700"/>
          </a:xfrm>
          <a:prstGeom prst="bentConnector3">
            <a:avLst/>
          </a:prstGeom>
          <a:ln>
            <a:solidFill>
              <a:srgbClr val="00B05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95" name="94 Conector angular"/>
          <p:cNvCxnSpPr>
            <a:stCxn id="87" idx="0"/>
            <a:endCxn id="40" idx="1"/>
          </p:cNvCxnSpPr>
          <p:nvPr/>
        </p:nvCxnSpPr>
        <p:spPr>
          <a:xfrm flipV="1">
            <a:off x="4985348" y="3248768"/>
            <a:ext cx="728822" cy="1776665"/>
          </a:xfrm>
          <a:prstGeom prst="bentConnector3">
            <a:avLst/>
          </a:prstGeom>
          <a:ln>
            <a:solidFill>
              <a:srgbClr val="00B050"/>
            </a:solidFill>
            <a:prstDash val="sysDot"/>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215698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95547" y="3555145"/>
            <a:ext cx="8351581" cy="1384995"/>
          </a:xfrm>
          <a:prstGeom prst="rect">
            <a:avLst/>
          </a:prstGeom>
          <a:noFill/>
        </p:spPr>
        <p:txBody>
          <a:bodyPr wrap="none" rtlCol="0">
            <a:spAutoFit/>
          </a:bodyPr>
          <a:lstStyle/>
          <a:p>
            <a:pPr algn="r"/>
            <a:r>
              <a:rPr lang="es-MX" sz="4800" b="1" dirty="0" smtClean="0">
                <a:latin typeface="Segoe UI Light" pitchFamily="34" charset="0"/>
              </a:rPr>
              <a:t>Integración de Aplicaciones</a:t>
            </a:r>
          </a:p>
          <a:p>
            <a:pPr algn="r"/>
            <a:r>
              <a:rPr lang="es-MX" sz="3600" dirty="0" smtClean="0">
                <a:latin typeface="Segoe UI Light" pitchFamily="34" charset="0"/>
              </a:rPr>
              <a:t>Error Handling Service</a:t>
            </a:r>
          </a:p>
        </p:txBody>
      </p:sp>
    </p:spTree>
    <p:extLst>
      <p:ext uri="{BB962C8B-B14F-4D97-AF65-F5344CB8AC3E}">
        <p14:creationId xmlns:p14="http://schemas.microsoft.com/office/powerpoint/2010/main" val="869258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68946" y="90152"/>
            <a:ext cx="7868992" cy="674477"/>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MX" sz="3600" b="1" dirty="0" smtClean="0">
                <a:latin typeface="Segoe UI Light" pitchFamily="34" charset="0"/>
              </a:rPr>
              <a:t>Arquitectura – (Integración)</a:t>
            </a:r>
            <a:endParaRPr lang="es-MX" sz="3600" b="1" dirty="0">
              <a:latin typeface="Segoe UI Light" pitchFamily="34" charset="0"/>
            </a:endParaRPr>
          </a:p>
        </p:txBody>
      </p:sp>
      <p:sp>
        <p:nvSpPr>
          <p:cNvPr id="3" name="Content Placeholder 2"/>
          <p:cNvSpPr txBox="1">
            <a:spLocks/>
          </p:cNvSpPr>
          <p:nvPr/>
        </p:nvSpPr>
        <p:spPr>
          <a:xfrm>
            <a:off x="991673" y="3709359"/>
            <a:ext cx="7868992" cy="169636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2" algn="just"/>
            <a:endParaRPr lang="es-MX" sz="1800" dirty="0"/>
          </a:p>
        </p:txBody>
      </p:sp>
      <p:pic>
        <p:nvPicPr>
          <p:cNvPr id="4" name="Picture 4"/>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contrast="-10000"/>
                    </a14:imgEffect>
                  </a14:imgLayer>
                </a14:imgProps>
              </a:ext>
              <a:ext uri="{28A0092B-C50C-407E-A947-70E740481C1C}">
                <a14:useLocalDpi xmlns:a14="http://schemas.microsoft.com/office/drawing/2010/main" val="0"/>
              </a:ext>
            </a:extLst>
          </a:blip>
          <a:srcRect/>
          <a:stretch>
            <a:fillRect/>
          </a:stretch>
        </p:blipFill>
        <p:spPr bwMode="auto">
          <a:xfrm>
            <a:off x="157126" y="1576781"/>
            <a:ext cx="3456988" cy="152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16 CuadroTexto"/>
          <p:cNvSpPr txBox="1"/>
          <p:nvPr/>
        </p:nvSpPr>
        <p:spPr>
          <a:xfrm>
            <a:off x="37076" y="1562545"/>
            <a:ext cx="2112588" cy="369332"/>
          </a:xfrm>
          <a:prstGeom prst="rect">
            <a:avLst/>
          </a:prstGeom>
          <a:noFill/>
        </p:spPr>
        <p:txBody>
          <a:bodyPr wrap="square" rtlCol="0">
            <a:spAutoFit/>
          </a:bodyPr>
          <a:lstStyle/>
          <a:p>
            <a:pPr algn="ctr"/>
            <a:r>
              <a:rPr lang="es-MX" b="1" dirty="0" smtClean="0"/>
              <a:t>Ordenes Compra</a:t>
            </a:r>
            <a:endParaRPr lang="es-MX" b="1" dirty="0"/>
          </a:p>
        </p:txBody>
      </p:sp>
      <p:pic>
        <p:nvPicPr>
          <p:cNvPr id="6" name="Picture 4"/>
          <p:cNvPicPr>
            <a:picLocks noChangeAspect="1" noChangeArrowheads="1"/>
          </p:cNvPicPr>
          <p:nvPr/>
        </p:nvPicPr>
        <p:blipFill>
          <a:blip r:embed="rId4">
            <a:extLst>
              <a:ext uri="{BEBA8EAE-BF5A-486C-A8C5-ECC9F3942E4B}">
                <a14:imgProps xmlns:a14="http://schemas.microsoft.com/office/drawing/2010/main">
                  <a14:imgLayer r:embed="rId3">
                    <a14:imgEffect>
                      <a14:sharpenSoften amount="27000"/>
                    </a14:imgEffect>
                    <a14:imgEffect>
                      <a14:brightnessContrast contrast="100000"/>
                    </a14:imgEffect>
                  </a14:imgLayer>
                </a14:imgProps>
              </a:ext>
              <a:ext uri="{28A0092B-C50C-407E-A947-70E740481C1C}">
                <a14:useLocalDpi xmlns:a14="http://schemas.microsoft.com/office/drawing/2010/main" val="0"/>
              </a:ext>
            </a:extLst>
          </a:blip>
          <a:srcRect/>
          <a:stretch>
            <a:fillRect/>
          </a:stretch>
        </p:blipFill>
        <p:spPr bwMode="auto">
          <a:xfrm>
            <a:off x="4587877" y="2402525"/>
            <a:ext cx="4607626" cy="2778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85 Pentágono"/>
          <p:cNvSpPr/>
          <p:nvPr/>
        </p:nvSpPr>
        <p:spPr>
          <a:xfrm>
            <a:off x="842358" y="2402524"/>
            <a:ext cx="2282125" cy="309635"/>
          </a:xfrm>
          <a:prstGeom prst="homePlate">
            <a:avLst/>
          </a:prstGeom>
          <a:gradFill>
            <a:gsLst>
              <a:gs pos="0">
                <a:srgbClr val="DCE4F3"/>
              </a:gs>
              <a:gs pos="0">
                <a:srgbClr val="D7E0F2"/>
              </a:gs>
              <a:gs pos="0">
                <a:srgbClr val="CDD9F0"/>
              </a:gs>
              <a:gs pos="0">
                <a:schemeClr val="accent1">
                  <a:tint val="66000"/>
                  <a:satMod val="160000"/>
                </a:schemeClr>
              </a:gs>
              <a:gs pos="0">
                <a:schemeClr val="accent1">
                  <a:tint val="44500"/>
                  <a:satMod val="160000"/>
                </a:schemeClr>
              </a:gs>
              <a:gs pos="0">
                <a:srgbClr val="DEE6F4"/>
              </a:gs>
              <a:gs pos="0">
                <a:schemeClr val="accent1">
                  <a:tint val="23500"/>
                  <a:satMod val="160000"/>
                </a:schemeClr>
              </a:gs>
            </a:gsLst>
            <a:lin ang="5400000" scaled="0"/>
          </a:gradFill>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8" name="83 Pentágono"/>
          <p:cNvSpPr/>
          <p:nvPr/>
        </p:nvSpPr>
        <p:spPr>
          <a:xfrm>
            <a:off x="590465" y="2278366"/>
            <a:ext cx="2282125" cy="309635"/>
          </a:xfrm>
          <a:prstGeom prst="homePlate">
            <a:avLst/>
          </a:prstGeom>
          <a:gradFill>
            <a:gsLst>
              <a:gs pos="90837">
                <a:srgbClr val="DCE4F3"/>
              </a:gs>
              <a:gs pos="92000">
                <a:srgbClr val="D7E0F2"/>
              </a:gs>
              <a:gs pos="93000">
                <a:srgbClr val="CDD9F0"/>
              </a:gs>
              <a:gs pos="65000">
                <a:schemeClr val="accent1">
                  <a:tint val="66000"/>
                  <a:satMod val="160000"/>
                </a:schemeClr>
              </a:gs>
              <a:gs pos="90000">
                <a:schemeClr val="accent1">
                  <a:tint val="44500"/>
                  <a:satMod val="160000"/>
                </a:schemeClr>
              </a:gs>
              <a:gs pos="94585">
                <a:srgbClr val="DEE6F4"/>
              </a:gs>
              <a:gs pos="88000">
                <a:schemeClr val="accent1">
                  <a:tint val="23500"/>
                  <a:satMod val="160000"/>
                </a:schemeClr>
              </a:gs>
            </a:gsLst>
            <a:lin ang="5400000" scaled="0"/>
          </a:gradFill>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75 CuadroTexto"/>
          <p:cNvSpPr txBox="1"/>
          <p:nvPr/>
        </p:nvSpPr>
        <p:spPr>
          <a:xfrm>
            <a:off x="4587877" y="2437726"/>
            <a:ext cx="1918106" cy="369332"/>
          </a:xfrm>
          <a:prstGeom prst="rect">
            <a:avLst/>
          </a:prstGeom>
          <a:noFill/>
        </p:spPr>
        <p:txBody>
          <a:bodyPr wrap="square" rtlCol="0">
            <a:spAutoFit/>
          </a:bodyPr>
          <a:lstStyle/>
          <a:p>
            <a:pPr algn="ctr"/>
            <a:r>
              <a:rPr lang="es-MX" b="1" dirty="0" smtClean="0"/>
              <a:t>Error Handler</a:t>
            </a:r>
            <a:endParaRPr lang="es-MX" b="1" dirty="0"/>
          </a:p>
        </p:txBody>
      </p:sp>
      <p:sp>
        <p:nvSpPr>
          <p:cNvPr id="10" name="24 Pentágono"/>
          <p:cNvSpPr/>
          <p:nvPr/>
        </p:nvSpPr>
        <p:spPr>
          <a:xfrm>
            <a:off x="327641" y="2153661"/>
            <a:ext cx="2282125" cy="309635"/>
          </a:xfrm>
          <a:prstGeom prst="homePlat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11" name="2 CuadroTexto"/>
          <p:cNvSpPr txBox="1"/>
          <p:nvPr/>
        </p:nvSpPr>
        <p:spPr>
          <a:xfrm>
            <a:off x="459301" y="2170546"/>
            <a:ext cx="2150465" cy="307777"/>
          </a:xfrm>
          <a:prstGeom prst="rect">
            <a:avLst/>
          </a:prstGeom>
          <a:noFill/>
        </p:spPr>
        <p:txBody>
          <a:bodyPr wrap="square" rtlCol="0">
            <a:spAutoFit/>
          </a:bodyPr>
          <a:lstStyle/>
          <a:p>
            <a:r>
              <a:rPr lang="es-MX" sz="1400" b="1" dirty="0" smtClean="0"/>
              <a:t>Send Purchase Order</a:t>
            </a:r>
            <a:endParaRPr lang="es-MX" sz="1400" b="1" dirty="0"/>
          </a:p>
        </p:txBody>
      </p:sp>
      <p:pic>
        <p:nvPicPr>
          <p:cNvPr id="12"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5560" y="3254001"/>
            <a:ext cx="684577" cy="638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 name="7 Conector angular"/>
          <p:cNvCxnSpPr>
            <a:stCxn id="11" idx="3"/>
            <a:endCxn id="12" idx="1"/>
          </p:cNvCxnSpPr>
          <p:nvPr/>
        </p:nvCxnSpPr>
        <p:spPr>
          <a:xfrm>
            <a:off x="2609766" y="2324435"/>
            <a:ext cx="2405794" cy="1248592"/>
          </a:xfrm>
          <a:prstGeom prst="bentConnector3">
            <a:avLst>
              <a:gd name="adj1" fmla="val 50000"/>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pic>
        <p:nvPicPr>
          <p:cNvPr id="14"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85295" y="1620490"/>
            <a:ext cx="1475985" cy="518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60702" y="3358714"/>
            <a:ext cx="1095375"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6" name="23 Conector recto de flecha"/>
          <p:cNvCxnSpPr>
            <a:stCxn id="12" idx="3"/>
            <a:endCxn id="15" idx="1"/>
          </p:cNvCxnSpPr>
          <p:nvPr/>
        </p:nvCxnSpPr>
        <p:spPr>
          <a:xfrm>
            <a:off x="5700137" y="3573027"/>
            <a:ext cx="460565"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7" name="29 Conector recto de flecha"/>
          <p:cNvCxnSpPr>
            <a:stCxn id="15" idx="0"/>
            <a:endCxn id="14" idx="2"/>
          </p:cNvCxnSpPr>
          <p:nvPr/>
        </p:nvCxnSpPr>
        <p:spPr>
          <a:xfrm flipV="1">
            <a:off x="6708390" y="2138551"/>
            <a:ext cx="14898" cy="1220163"/>
          </a:xfrm>
          <a:prstGeom prst="straightConnector1">
            <a:avLst/>
          </a:prstGeom>
          <a:ln>
            <a:solidFill>
              <a:schemeClr val="tx1"/>
            </a:solidFill>
            <a:prstDash val="dashDot"/>
            <a:tailEnd type="arrow"/>
          </a:ln>
        </p:spPr>
        <p:style>
          <a:lnRef idx="2">
            <a:schemeClr val="accent1"/>
          </a:lnRef>
          <a:fillRef idx="0">
            <a:schemeClr val="accent1"/>
          </a:fillRef>
          <a:effectRef idx="1">
            <a:schemeClr val="accent1"/>
          </a:effectRef>
          <a:fontRef idx="minor">
            <a:schemeClr val="tx1"/>
          </a:fontRef>
        </p:style>
      </p:cxnSp>
      <p:pic>
        <p:nvPicPr>
          <p:cNvPr id="18"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75600" y="4129992"/>
            <a:ext cx="1095375"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9" name="223 Conector recto de flecha"/>
          <p:cNvCxnSpPr>
            <a:endCxn id="18" idx="0"/>
          </p:cNvCxnSpPr>
          <p:nvPr/>
        </p:nvCxnSpPr>
        <p:spPr>
          <a:xfrm>
            <a:off x="6723288" y="3787339"/>
            <a:ext cx="0" cy="342653"/>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0" name="226 CuadroTexto"/>
          <p:cNvSpPr txBox="1"/>
          <p:nvPr/>
        </p:nvSpPr>
        <p:spPr>
          <a:xfrm>
            <a:off x="6670405" y="3791532"/>
            <a:ext cx="852373" cy="261610"/>
          </a:xfrm>
          <a:prstGeom prst="rect">
            <a:avLst/>
          </a:prstGeom>
          <a:noFill/>
        </p:spPr>
        <p:txBody>
          <a:bodyPr wrap="square" rtlCol="0">
            <a:spAutoFit/>
          </a:bodyPr>
          <a:lstStyle/>
          <a:p>
            <a:r>
              <a:rPr lang="es-MX" sz="1100" dirty="0" smtClean="0"/>
              <a:t>Error</a:t>
            </a:r>
            <a:endParaRPr lang="es-MX" sz="1100" dirty="0"/>
          </a:p>
        </p:txBody>
      </p:sp>
      <p:pic>
        <p:nvPicPr>
          <p:cNvPr id="21" name="Picture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23155" y="4165617"/>
            <a:ext cx="470472" cy="357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227 CuadroTexto"/>
          <p:cNvSpPr txBox="1"/>
          <p:nvPr/>
        </p:nvSpPr>
        <p:spPr>
          <a:xfrm>
            <a:off x="7659317" y="4487551"/>
            <a:ext cx="1011898" cy="261610"/>
          </a:xfrm>
          <a:prstGeom prst="rect">
            <a:avLst/>
          </a:prstGeom>
          <a:noFill/>
        </p:spPr>
        <p:txBody>
          <a:bodyPr wrap="square" rtlCol="0">
            <a:spAutoFit/>
          </a:bodyPr>
          <a:lstStyle/>
          <a:p>
            <a:r>
              <a:rPr lang="es-MX" sz="1100" dirty="0" smtClean="0"/>
              <a:t>Send </a:t>
            </a:r>
            <a:r>
              <a:rPr lang="es-MX" sz="1100" dirty="0" err="1"/>
              <a:t>E</a:t>
            </a:r>
            <a:r>
              <a:rPr lang="es-MX" sz="1100" dirty="0" err="1" smtClean="0"/>
              <a:t>Mail</a:t>
            </a:r>
            <a:endParaRPr lang="es-MX" sz="1100" dirty="0"/>
          </a:p>
        </p:txBody>
      </p:sp>
      <p:cxnSp>
        <p:nvCxnSpPr>
          <p:cNvPr id="23" name="229 Conector recto de flecha"/>
          <p:cNvCxnSpPr>
            <a:stCxn id="18" idx="3"/>
            <a:endCxn id="21" idx="1"/>
          </p:cNvCxnSpPr>
          <p:nvPr/>
        </p:nvCxnSpPr>
        <p:spPr>
          <a:xfrm>
            <a:off x="7270975" y="4344305"/>
            <a:ext cx="552180" cy="9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pic>
        <p:nvPicPr>
          <p:cNvPr id="24"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59317" y="3362907"/>
            <a:ext cx="1095375"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5" name="236 Conector recto de flecha"/>
          <p:cNvCxnSpPr>
            <a:endCxn id="24" idx="2"/>
          </p:cNvCxnSpPr>
          <p:nvPr/>
        </p:nvCxnSpPr>
        <p:spPr>
          <a:xfrm flipV="1">
            <a:off x="7242012" y="3791532"/>
            <a:ext cx="964993" cy="374085"/>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6" name="TextBox 3"/>
          <p:cNvSpPr txBox="1"/>
          <p:nvPr/>
        </p:nvSpPr>
        <p:spPr>
          <a:xfrm>
            <a:off x="1756177" y="4379829"/>
            <a:ext cx="939424" cy="369332"/>
          </a:xfrm>
          <a:prstGeom prst="rect">
            <a:avLst/>
          </a:prstGeom>
          <a:noFill/>
        </p:spPr>
        <p:txBody>
          <a:bodyPr wrap="none" rtlCol="0">
            <a:spAutoFit/>
          </a:bodyPr>
          <a:lstStyle/>
          <a:p>
            <a:r>
              <a:rPr lang="es-MX" b="1" dirty="0" smtClean="0"/>
              <a:t>Figura 1</a:t>
            </a:r>
            <a:endParaRPr lang="es-MX" b="1" dirty="0"/>
          </a:p>
        </p:txBody>
      </p:sp>
    </p:spTree>
    <p:extLst>
      <p:ext uri="{BB962C8B-B14F-4D97-AF65-F5344CB8AC3E}">
        <p14:creationId xmlns:p14="http://schemas.microsoft.com/office/powerpoint/2010/main" val="40119986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3DE04AAF96BA43903E80E72A9C47C8" ma:contentTypeVersion="0" ma:contentTypeDescription="Create a new document." ma:contentTypeScope="" ma:versionID="b7720ab5a7433820a8ef5ab83e2e06bd">
  <xsd:schema xmlns:xsd="http://www.w3.org/2001/XMLSchema" xmlns:xs="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0E20AA-CB18-4C46-A0E2-E01F7C12DD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1CA3D309-0E31-4014-8B98-9A86AB8237AA}">
  <ds:schemaRefs>
    <ds:schemaRef ds:uri="http://www.w3.org/XML/1998/namespace"/>
    <ds:schemaRef ds:uri="http://schemas.microsoft.com/office/2006/metadata/properties"/>
    <ds:schemaRef ds:uri="http://schemas.microsoft.com/office/2006/documentManagement/types"/>
    <ds:schemaRef ds:uri="http://schemas.microsoft.com/office/infopath/2007/PartnerControls"/>
    <ds:schemaRef ds:uri="http://purl.org/dc/dcmitype/"/>
    <ds:schemaRef ds:uri="http://schemas.openxmlformats.org/package/2006/metadata/core-properties"/>
    <ds:schemaRef ds:uri="http://purl.org/dc/elements/1.1/"/>
    <ds:schemaRef ds:uri="http://purl.org/dc/terms/"/>
  </ds:schemaRefs>
</ds:datastoreItem>
</file>

<file path=customXml/itemProps3.xml><?xml version="1.0" encoding="utf-8"?>
<ds:datastoreItem xmlns:ds="http://schemas.openxmlformats.org/officeDocument/2006/customXml" ds:itemID="{CEFDFCB1-026D-4EFC-BA46-787905F4196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7439</TotalTime>
  <Words>354</Words>
  <Application>Microsoft Office PowerPoint</Application>
  <PresentationFormat>Presentación en pantalla (4:3)</PresentationFormat>
  <Paragraphs>100</Paragraphs>
  <Slides>11</Slides>
  <Notes>0</Notes>
  <HiddenSlides>0</HiddenSlides>
  <MMClips>0</MMClips>
  <ScaleCrop>false</ScaleCrop>
  <HeadingPairs>
    <vt:vector size="4" baseType="variant">
      <vt:variant>
        <vt:lpstr>Tema</vt:lpstr>
      </vt:variant>
      <vt:variant>
        <vt:i4>1</vt:i4>
      </vt:variant>
      <vt:variant>
        <vt:lpstr>Títulos de diapositiva</vt:lpstr>
      </vt:variant>
      <vt:variant>
        <vt:i4>11</vt:i4>
      </vt:variant>
    </vt:vector>
  </HeadingPairs>
  <TitlesOfParts>
    <vt:vector size="12" baseType="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HEB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Jessica Baez</dc:creator>
  <cp:lastModifiedBy>Carlos Duarte</cp:lastModifiedBy>
  <cp:revision>245</cp:revision>
  <dcterms:created xsi:type="dcterms:W3CDTF">2013-10-22T20:11:53Z</dcterms:created>
  <dcterms:modified xsi:type="dcterms:W3CDTF">2014-02-13T18:03:19Z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0x010100413DE04AAF96BA43903E80E72A9C47C8</vt:lpwstr>
  </property>
</Properties>
</file>