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yn Ferral" initials="EF" lastIdx="1" clrIdx="0">
    <p:extLst>
      <p:ext uri="{19B8F6BF-5375-455C-9EA6-DF929625EA0E}">
        <p15:presenceInfo xmlns:p15="http://schemas.microsoft.com/office/powerpoint/2012/main" userId="S-1-5-21-13466480-499677519-1011632211-713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451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5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7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86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57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844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9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363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40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74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83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108F-8AB1-4108-A67F-6E847AF4CB87}" type="datetimeFigureOut">
              <a:rPr lang="es-MX" smtClean="0"/>
              <a:t>30/04/2014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66EC-C217-4A2C-9AFC-645D6D4D18A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2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enthilKumar.Ravichandran@cognizant.com" TargetMode="External"/><Relationship Id="rId2" Type="http://schemas.openxmlformats.org/officeDocument/2006/relationships/hyperlink" Target="mailto:black.jeffrey@heb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HEB_MFGM@ust-globa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000" dirty="0" smtClean="0"/>
              <a:t>Pantallas de OMI para información de artículos</a:t>
            </a:r>
            <a:endParaRPr lang="es-MX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Proveedor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639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95" y="0"/>
            <a:ext cx="85592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079500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s-MX" dirty="0"/>
              <a:t>Función 62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2235200" y="2844225"/>
            <a:ext cx="109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 smtClean="0">
                <a:solidFill>
                  <a:srgbClr val="FF0000"/>
                </a:solidFill>
              </a:rPr>
              <a:t>Mínimos </a:t>
            </a:r>
            <a:r>
              <a:rPr lang="es-MX" sz="1600" b="1" dirty="0" smtClean="0">
                <a:solidFill>
                  <a:srgbClr val="FF0000"/>
                </a:solidFill>
              </a:rPr>
              <a:t>de compra</a:t>
            </a:r>
            <a:endParaRPr lang="es-MX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4500" y="1467197"/>
            <a:ext cx="115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FF0000"/>
                </a:solidFill>
              </a:rPr>
              <a:t>Tiempos de </a:t>
            </a:r>
            <a:r>
              <a:rPr lang="es-MX" sz="1600" b="1" dirty="0" smtClean="0">
                <a:solidFill>
                  <a:srgbClr val="FF0000"/>
                </a:solidFill>
              </a:rPr>
              <a:t>entrega</a:t>
            </a:r>
            <a:r>
              <a:rPr lang="es-MX" sz="1600" b="1" dirty="0">
                <a:solidFill>
                  <a:srgbClr val="FF0000"/>
                </a:solidFill>
              </a:rPr>
              <a:t>.</a:t>
            </a:r>
            <a:endParaRPr lang="es-MX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0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643" y="2759529"/>
            <a:ext cx="811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smtClean="0"/>
              <a:t>Otros sistemas</a:t>
            </a:r>
            <a:endParaRPr lang="es-MX" sz="4000" b="1" dirty="0"/>
          </a:p>
        </p:txBody>
      </p:sp>
    </p:spTree>
    <p:extLst>
      <p:ext uri="{BB962C8B-B14F-4D97-AF65-F5344CB8AC3E}">
        <p14:creationId xmlns:p14="http://schemas.microsoft.com/office/powerpoint/2010/main" val="13470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1" y="919698"/>
            <a:ext cx="7645400" cy="478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77900" y="114300"/>
            <a:ext cx="1184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Pantalla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 OMI Sistema W-701</a:t>
            </a:r>
            <a:endParaRPr lang="es-MX" dirty="0"/>
          </a:p>
        </p:txBody>
      </p:sp>
      <p:sp>
        <p:nvSpPr>
          <p:cNvPr id="6" name="Rectangle 5"/>
          <p:cNvSpPr/>
          <p:nvPr/>
        </p:nvSpPr>
        <p:spPr>
          <a:xfrm>
            <a:off x="977900" y="483632"/>
            <a:ext cx="11849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Sirve para ver las OC que entran de Mexico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3082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1266867"/>
            <a:ext cx="7264400" cy="453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36800" y="348734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Pantalla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 OMI Sistema W-701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25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092551"/>
            <a:ext cx="7620000" cy="476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63800" y="336034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Pantalla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 OMI Sistema WII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825500" y="935815"/>
            <a:ext cx="1184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effectLst/>
                <a:ea typeface="Calibri" panose="020F0502020204030204" pitchFamily="34" charset="0"/>
              </a:rPr>
              <a:t>Sirve para ver lo que se embarca a Mexico</a:t>
            </a:r>
          </a:p>
          <a:p>
            <a:r>
              <a:rPr lang="en-US" sz="1200" dirty="0" smtClean="0">
                <a:ea typeface="Calibri" panose="020F0502020204030204" pitchFamily="34" charset="0"/>
              </a:rPr>
              <a:t>Tambien se puede ver que articulos tienen short.</a:t>
            </a:r>
            <a:endParaRPr lang="en-US" sz="1200" dirty="0" smtClean="0">
              <a:effectLst/>
              <a:ea typeface="Calibri" panose="020F0502020204030204" pitchFamily="34" charset="0"/>
            </a:endParaRPr>
          </a:p>
          <a:p>
            <a:r>
              <a:rPr lang="en-US" sz="1200" dirty="0" smtClean="0"/>
              <a:t>Se puede ver el detalle de que articulos van en cada camion</a:t>
            </a:r>
          </a:p>
          <a:p>
            <a:r>
              <a:rPr lang="es-MX" sz="1200" dirty="0" smtClean="0"/>
              <a:t>Total </a:t>
            </a:r>
            <a:r>
              <a:rPr lang="es-MX" sz="1200" dirty="0"/>
              <a:t>de </a:t>
            </a:r>
            <a:r>
              <a:rPr lang="es-MX" sz="1200" dirty="0" smtClean="0"/>
              <a:t>pallets.</a:t>
            </a:r>
          </a:p>
          <a:p>
            <a:r>
              <a:rPr lang="es-MX" sz="1200" dirty="0" smtClean="0"/>
              <a:t>Cualquier </a:t>
            </a:r>
            <a:r>
              <a:rPr lang="es-MX" sz="1200" dirty="0"/>
              <a:t>tipo de detalle clase, categoría, bodega, etc.</a:t>
            </a:r>
          </a:p>
          <a:p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34960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611962"/>
            <a:ext cx="8139113" cy="508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60649" y="228410"/>
            <a:ext cx="6668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Pantalla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del Sistema DYNASITE O WHS MANAGEMENT</a:t>
            </a:r>
            <a:endParaRPr lang="es-MX" dirty="0"/>
          </a:p>
        </p:txBody>
      </p:sp>
      <p:sp>
        <p:nvSpPr>
          <p:cNvPr id="4" name="Rectangle 3"/>
          <p:cNvSpPr/>
          <p:nvPr/>
        </p:nvSpPr>
        <p:spPr>
          <a:xfrm>
            <a:off x="825500" y="745315"/>
            <a:ext cx="1184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effectLst/>
                <a:ea typeface="Calibri" panose="020F0502020204030204" pitchFamily="34" charset="0"/>
              </a:rPr>
              <a:t>Sirve para ver</a:t>
            </a:r>
            <a:r>
              <a:rPr lang="en-US" sz="1200" dirty="0">
                <a:ea typeface="Calibri" panose="020F0502020204030204" pitchFamily="34" charset="0"/>
              </a:rPr>
              <a:t> </a:t>
            </a:r>
            <a:r>
              <a:rPr lang="en-US" sz="1200" dirty="0" smtClean="0">
                <a:ea typeface="Calibri" panose="020F0502020204030204" pitchFamily="34" charset="0"/>
              </a:rPr>
              <a:t>el inventarios de la todas las bodegas por articulo.</a:t>
            </a:r>
          </a:p>
          <a:p>
            <a:endParaRPr lang="en-US" sz="1200" dirty="0"/>
          </a:p>
          <a:p>
            <a:r>
              <a:rPr lang="en-US" sz="1200" dirty="0" smtClean="0"/>
              <a:t>EXE es otro Sistema que muestra algo similar pero solo articulos de bodega 30.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8567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930310"/>
            <a:ext cx="6832600" cy="473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5500" y="994096"/>
            <a:ext cx="1184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effectLst/>
                <a:ea typeface="Calibri" panose="020F0502020204030204" pitchFamily="34" charset="0"/>
              </a:rPr>
              <a:t>Sistema para sacar reportes de artículos de Marca Propia, reportes de tiendas, de categorías, de marcas, etc.</a:t>
            </a:r>
            <a:endParaRPr lang="es-MX" sz="1200" dirty="0"/>
          </a:p>
          <a:p>
            <a:endParaRPr lang="es-MX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1257400" y="150984"/>
            <a:ext cx="40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Pantalla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Calibri" panose="020F0502020204030204" pitchFamily="34" charset="0"/>
              </a:rPr>
              <a:t>de Business Intelligence </a:t>
            </a:r>
            <a:endParaRPr lang="es-MX" b="1" dirty="0">
              <a:latin typeface="Tahoma" panose="020B060403050404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0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pm.heb.com/group/product-management/hom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00" y="1458617"/>
            <a:ext cx="6997600" cy="53993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63800" y="336034"/>
            <a:ext cx="403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Pantalla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Calibri" panose="020F0502020204030204" pitchFamily="34" charset="0"/>
              </a:rPr>
              <a:t>de </a:t>
            </a:r>
            <a:r>
              <a:rPr lang="es-MX" b="1" dirty="0" err="1">
                <a:latin typeface="Tahoma" panose="020B0604030504040204" pitchFamily="34" charset="0"/>
                <a:ea typeface="Calibri" panose="020F0502020204030204" pitchFamily="34" charset="0"/>
              </a:rPr>
              <a:t>Product</a:t>
            </a:r>
            <a:r>
              <a:rPr lang="es-MX" b="1" dirty="0">
                <a:latin typeface="Tahoma" panose="020B0604030504040204" pitchFamily="34" charset="0"/>
                <a:ea typeface="Calibri" panose="020F0502020204030204" pitchFamily="34" charset="0"/>
              </a:rPr>
              <a:t>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6700" y="851159"/>
            <a:ext cx="6946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effectLst/>
                <a:ea typeface="Calibri" panose="020F0502020204030204" pitchFamily="34" charset="0"/>
              </a:rPr>
              <a:t>Sirve para consultar información de un articulo, como ingredientes, peso, medida, </a:t>
            </a:r>
            <a:r>
              <a:rPr lang="es-MX" sz="1200" dirty="0" err="1" smtClean="0">
                <a:effectLst/>
                <a:ea typeface="Calibri" panose="020F0502020204030204" pitchFamily="34" charset="0"/>
              </a:rPr>
              <a:t>upc</a:t>
            </a:r>
            <a:r>
              <a:rPr lang="es-MX" sz="1200" dirty="0" smtClean="0">
                <a:effectLst/>
                <a:ea typeface="Calibri" panose="020F0502020204030204" pitchFamily="34" charset="0"/>
              </a:rPr>
              <a:t>, ítem </a:t>
            </a:r>
            <a:r>
              <a:rPr lang="es-MX" sz="1200" dirty="0" err="1" smtClean="0">
                <a:effectLst/>
                <a:ea typeface="Calibri" panose="020F0502020204030204" pitchFamily="34" charset="0"/>
              </a:rPr>
              <a:t>code</a:t>
            </a:r>
            <a:r>
              <a:rPr lang="es-MX" sz="1200" dirty="0" smtClean="0">
                <a:effectLst/>
                <a:ea typeface="Calibri" panose="020F0502020204030204" pitchFamily="34" charset="0"/>
              </a:rPr>
              <a:t>, etc.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259630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5" y="1232846"/>
            <a:ext cx="6349705" cy="50876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63800" y="336034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Pantalla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 OMI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470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887028"/>
            <a:ext cx="75311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s-MX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Jeffrey W. Black</a:t>
            </a:r>
            <a:endParaRPr lang="es-MX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I.S. Accounting &amp; Finance</a:t>
            </a:r>
            <a:endParaRPr lang="es-MX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Calvert 137-9</a:t>
            </a:r>
            <a:endParaRPr lang="es-MX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Desk:     210-938-7171</a:t>
            </a:r>
            <a:endParaRPr lang="es-MX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Mobile: 210-493-3809</a:t>
            </a:r>
            <a:endParaRPr lang="es-MX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Fax:        210-938-4119</a:t>
            </a:r>
            <a:endParaRPr lang="es-MX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Mail:  </a:t>
            </a:r>
            <a:r>
              <a:rPr lang="en-US" sz="1400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black.jeffrey@heb.com</a:t>
            </a:r>
            <a:endParaRPr lang="es-MX" sz="1400" dirty="0"/>
          </a:p>
        </p:txBody>
      </p:sp>
      <p:sp>
        <p:nvSpPr>
          <p:cNvPr id="3" name="Rectangle 2"/>
          <p:cNvSpPr/>
          <p:nvPr/>
        </p:nvSpPr>
        <p:spPr>
          <a:xfrm>
            <a:off x="990600" y="729594"/>
            <a:ext cx="91567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Sourav,Roy; </a:t>
            </a:r>
          </a:p>
          <a:p>
            <a:r>
              <a:rPr lang="en-US" sz="14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SenthilKumar.Ravichandran@cognizant.com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Eathirajulu,Kalaiselvi</a:t>
            </a:r>
          </a:p>
          <a:p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Boyd,Dan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Newton,Keith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Georgeff,James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Lester,John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Vijayakumaran,Kiran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Hutson,Randy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ML.IS.SCHEDULING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HEB_MFGM@ust-global.com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Gupta,Gautam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Silvers,Rick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ML.IS.SMO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Witherell,Allen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ML.MEXICO.EXPORT</a:t>
            </a:r>
          </a:p>
          <a:p>
            <a: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Lynn, Kent</a:t>
            </a:r>
            <a:br>
              <a:rPr lang="en-U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s-MX" sz="14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7900" y="114300"/>
            <a:ext cx="1184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Contactos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de </a:t>
            </a:r>
            <a:r>
              <a:rPr lang="en-US" b="1" dirty="0" err="1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sistemas</a:t>
            </a:r>
            <a:r>
              <a:rPr lang="en-US" b="1" dirty="0" smtClean="0"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 en EUA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73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95" y="0"/>
            <a:ext cx="85592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342900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s-MX" dirty="0"/>
              <a:t>Función 01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79500"/>
            <a:ext cx="187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s-MX" dirty="0"/>
              <a:t>Información general del producto</a:t>
            </a:r>
            <a:endParaRPr lang="es-MX" dirty="0"/>
          </a:p>
        </p:txBody>
      </p:sp>
      <p:sp>
        <p:nvSpPr>
          <p:cNvPr id="5" name="TextBox 4"/>
          <p:cNvSpPr txBox="1"/>
          <p:nvPr/>
        </p:nvSpPr>
        <p:spPr>
          <a:xfrm>
            <a:off x="2489790" y="1120469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es-MX" sz="1400" dirty="0"/>
              <a:t>ITEM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4595" y="2966134"/>
            <a:ext cx="93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600"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s-MX" dirty="0"/>
              <a:t>UPC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8451" y="2818452"/>
            <a:ext cx="787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chemeClr val="bg1"/>
                </a:solidFill>
              </a:rPr>
              <a:t>TI X HI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7595" y="1432267"/>
            <a:ext cx="10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>
                <a:solidFill>
                  <a:srgbClr val="FF0000"/>
                </a:solidFill>
              </a:rPr>
              <a:t>PACK-SIZE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6994" y="802669"/>
            <a:ext cx="2196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0000"/>
                </a:solidFill>
              </a:rPr>
              <a:t>DESCRIPCION</a:t>
            </a:r>
            <a:endParaRPr lang="es-MX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9790" y="2045311"/>
            <a:ext cx="1053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CLASS</a:t>
            </a:r>
            <a:endParaRPr lang="es-MX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7803" y="3298195"/>
            <a:ext cx="154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es-MX" sz="1100" dirty="0" smtClean="0"/>
              <a:t>VIDA DE ANAQUEL</a:t>
            </a:r>
            <a:endParaRPr lang="es-MX" sz="1100" dirty="0"/>
          </a:p>
        </p:txBody>
      </p:sp>
      <p:sp>
        <p:nvSpPr>
          <p:cNvPr id="13" name="Oval 12"/>
          <p:cNvSpPr/>
          <p:nvPr/>
        </p:nvSpPr>
        <p:spPr>
          <a:xfrm>
            <a:off x="6604000" y="1740044"/>
            <a:ext cx="1981200" cy="155815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/>
          <p:cNvSpPr/>
          <p:nvPr/>
        </p:nvSpPr>
        <p:spPr>
          <a:xfrm>
            <a:off x="9635903" y="2704024"/>
            <a:ext cx="1092200" cy="12153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15"/>
          <p:cNvSpPr txBox="1"/>
          <p:nvPr/>
        </p:nvSpPr>
        <p:spPr>
          <a:xfrm>
            <a:off x="6734396" y="1839302"/>
            <a:ext cx="2196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</a:rPr>
              <a:t>MEDIDAS DE LA CAJA MASTER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7992" y="3758119"/>
            <a:ext cx="2196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</a:rPr>
              <a:t>TIPO DE EMPAQUE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0397" y="1270924"/>
            <a:ext cx="2196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ESTATUS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21303" y="1280120"/>
            <a:ext cx="3114600" cy="4239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0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37" y="0"/>
            <a:ext cx="85592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342900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s-MX" dirty="0"/>
              <a:t>Función 04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62743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Costo del producto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84500" y="2019300"/>
            <a:ext cx="3111500" cy="3644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/>
          <p:cNvSpPr txBox="1"/>
          <p:nvPr/>
        </p:nvSpPr>
        <p:spPr>
          <a:xfrm>
            <a:off x="6005872" y="2078436"/>
            <a:ext cx="2196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</a:rPr>
              <a:t>COSTO PROMEDIO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84500" y="5143500"/>
            <a:ext cx="3111500" cy="3644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7"/>
          <p:cNvSpPr txBox="1"/>
          <p:nvPr/>
        </p:nvSpPr>
        <p:spPr>
          <a:xfrm>
            <a:off x="6096000" y="5261774"/>
            <a:ext cx="2196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</a:rPr>
              <a:t>COSTO  DE FACTURACION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36800" y="3086100"/>
            <a:ext cx="1574800" cy="10589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extBox 9"/>
          <p:cNvSpPr txBox="1"/>
          <p:nvPr/>
        </p:nvSpPr>
        <p:spPr>
          <a:xfrm>
            <a:off x="2343444" y="3394316"/>
            <a:ext cx="2196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</a:rPr>
              <a:t>COSTO  DE  PROMOCION</a:t>
            </a:r>
            <a:endParaRPr lang="es-MX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967" y="0"/>
            <a:ext cx="85592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2756" y="664029"/>
            <a:ext cx="250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Ordenes de compra y estatus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413" y="664029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Función</a:t>
            </a:r>
            <a:r>
              <a:rPr lang="es-MX" sz="2400" b="1" dirty="0">
                <a:solidFill>
                  <a:srgbClr val="FF0000"/>
                </a:solidFill>
              </a:rPr>
              <a:t> 06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9243" y="4501634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Ordenes por recibir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9243" y="664029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Cajas disponibles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04000" y="446706"/>
            <a:ext cx="3962400" cy="545879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7"/>
          <p:cNvSpPr txBox="1"/>
          <p:nvPr/>
        </p:nvSpPr>
        <p:spPr>
          <a:xfrm rot="20092332">
            <a:off x="7503911" y="2441997"/>
            <a:ext cx="20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INVENTARIO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95" y="0"/>
            <a:ext cx="85592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46706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Función 11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9200" y="2228671"/>
            <a:ext cx="1930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Grafica con movimientos del artículo</a:t>
            </a:r>
            <a:endParaRPr lang="es-MX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6706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s-MX" dirty="0"/>
              <a:t>Función 13</a:t>
            </a:r>
            <a:endParaRPr lang="es-MX" dirty="0"/>
          </a:p>
        </p:txBody>
      </p:sp>
      <p:pic>
        <p:nvPicPr>
          <p:cNvPr id="3" name="Picture 2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95" y="0"/>
            <a:ext cx="855920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8800" y="3852120"/>
            <a:ext cx="250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FF0000"/>
                </a:solidFill>
              </a:rPr>
              <a:t>Comentarios</a:t>
            </a:r>
            <a:endParaRPr lang="es-MX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9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95" y="0"/>
            <a:ext cx="85592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46706"/>
            <a:ext cx="250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s-MX" dirty="0"/>
              <a:t>Función 19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8857047" y="631372"/>
            <a:ext cx="1518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Movimiento histórico e inventario disponible BOH y </a:t>
            </a:r>
            <a:r>
              <a:rPr lang="es-MX" sz="2000" b="1" dirty="0" smtClean="0">
                <a:solidFill>
                  <a:srgbClr val="FF0000"/>
                </a:solidFill>
              </a:rPr>
              <a:t>BOO, 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01900" y="1446980"/>
            <a:ext cx="5461000" cy="10589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273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95" y="0"/>
            <a:ext cx="85592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0900" y="162841"/>
            <a:ext cx="226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>
                <a:solidFill>
                  <a:srgbClr val="FF0000"/>
                </a:solidFill>
              </a:rPr>
              <a:t>Lista de artículos por proveedor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6784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smtClean="0">
                <a:solidFill>
                  <a:srgbClr val="FF0000"/>
                </a:solidFill>
              </a:rPr>
              <a:t>Función 64</a:t>
            </a:r>
            <a:endParaRPr lang="es-MX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9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x3270 - BRIXTON.PFL: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95" y="0"/>
            <a:ext cx="855920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079500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just"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es-MX" dirty="0"/>
              <a:t>Función 61</a:t>
            </a:r>
            <a:endParaRPr lang="es-MX" dirty="0"/>
          </a:p>
        </p:txBody>
      </p:sp>
      <p:sp>
        <p:nvSpPr>
          <p:cNvPr id="4" name="TextBox 3"/>
          <p:cNvSpPr txBox="1"/>
          <p:nvPr/>
        </p:nvSpPr>
        <p:spPr>
          <a:xfrm>
            <a:off x="5169194" y="457200"/>
            <a:ext cx="264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>
                <a:solidFill>
                  <a:srgbClr val="FF0000"/>
                </a:solidFill>
              </a:rPr>
              <a:t>Datos del proveedor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0800" y="366715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 smtClean="0">
                <a:solidFill>
                  <a:srgbClr val="FF0000"/>
                </a:solidFill>
              </a:rPr>
              <a:t>Correo electrónico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0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291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Office Theme</vt:lpstr>
      <vt:lpstr>Pantallas de OMI para información de artículos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 Ferral</dc:creator>
  <cp:lastModifiedBy>Evelyn Ferral</cp:lastModifiedBy>
  <cp:revision>12</cp:revision>
  <dcterms:created xsi:type="dcterms:W3CDTF">2014-04-23T22:28:36Z</dcterms:created>
  <dcterms:modified xsi:type="dcterms:W3CDTF">2014-04-30T19:47:43Z</dcterms:modified>
</cp:coreProperties>
</file>