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22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oisa Cortes" initials="E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 autoAdjust="0"/>
    <p:restoredTop sz="90586" autoAdjust="0"/>
  </p:normalViewPr>
  <p:slideViewPr>
    <p:cSldViewPr snapToGrid="0">
      <p:cViewPr varScale="1">
        <p:scale>
          <a:sx n="66" d="100"/>
          <a:sy n="66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5838EE6-0303-4155-8582-B00875805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0B8EEA-BA52-414A-A0F2-4C577AB8CA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E333-1E40-4374-95BD-DA231B145501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35BE5-3B18-4E3A-AE97-2C8ED01E4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E9FAF-03AF-4ABC-BEDE-2CBA48009B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75594-4032-405B-B1A0-B5381560F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39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8E540-4475-49DD-B5C1-F8B08C30B7B9}" type="datetimeFigureOut">
              <a:rPr lang="es-MX" smtClean="0"/>
              <a:t>18/05/2018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AD43-6ED5-4955-9525-BB7F58578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31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AAD43-6ED5-4955-9525-BB7F58578F73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02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48F1F40-9179-4F49-8D80-D25351C55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45156" y="0"/>
            <a:ext cx="12232474" cy="685800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92920" y="5161037"/>
            <a:ext cx="0" cy="987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39380" y="5284951"/>
            <a:ext cx="653230" cy="69428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3440" y="5431575"/>
            <a:ext cx="436919" cy="401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44090" y="5498420"/>
            <a:ext cx="3575494" cy="492105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21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454430" y="5002991"/>
            <a:ext cx="0" cy="98753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160078" y="5002991"/>
            <a:ext cx="1115019" cy="9875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3888" y="5296240"/>
            <a:ext cx="436919" cy="40103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6668649" y="4956551"/>
            <a:ext cx="5012267" cy="640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edit Master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685582" y="5629980"/>
            <a:ext cx="4995334" cy="3012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1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1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39433" y="6238754"/>
            <a:ext cx="100352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450" y="5975240"/>
            <a:ext cx="541257" cy="527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070" y="6290895"/>
            <a:ext cx="2309094" cy="285969"/>
          </a:xfrm>
          <a:prstGeom prst="rect">
            <a:avLst/>
          </a:prstGeom>
        </p:spPr>
      </p:pic>
      <p:pic>
        <p:nvPicPr>
          <p:cNvPr id="11" name="Picture 10" descr="FONDO.png"/>
          <p:cNvPicPr>
            <a:picLocks noChangeAspect="1"/>
          </p:cNvPicPr>
          <p:nvPr userDrawn="1"/>
        </p:nvPicPr>
        <p:blipFill rotWithShape="1"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4174" y="5765076"/>
            <a:ext cx="1350510" cy="5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 flipV="1">
            <a:off x="11663490" y="453331"/>
            <a:ext cx="9712" cy="5249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2414" y="6101331"/>
            <a:ext cx="541257" cy="527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79219" y="1464895"/>
            <a:ext cx="2309094" cy="285969"/>
          </a:xfrm>
          <a:prstGeom prst="rect">
            <a:avLst/>
          </a:prstGeom>
        </p:spPr>
      </p:pic>
      <p:pic>
        <p:nvPicPr>
          <p:cNvPr id="11" name="Picture 10" descr="FONDO.png"/>
          <p:cNvPicPr>
            <a:picLocks noChangeAspect="1"/>
          </p:cNvPicPr>
          <p:nvPr userDrawn="1"/>
        </p:nvPicPr>
        <p:blipFill rotWithShape="1"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735038" y="875837"/>
            <a:ext cx="1350510" cy="50549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  <a:endParaRPr lang="es-MX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838200" y="1803841"/>
            <a:ext cx="10192473" cy="41918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97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53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53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39433" y="6238754"/>
            <a:ext cx="100352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450" y="5975240"/>
            <a:ext cx="541257" cy="527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070" y="6290895"/>
            <a:ext cx="2309094" cy="285969"/>
          </a:xfrm>
          <a:prstGeom prst="rect">
            <a:avLst/>
          </a:prstGeom>
        </p:spPr>
      </p:pic>
      <p:pic>
        <p:nvPicPr>
          <p:cNvPr id="12" name="Picture 11" descr="FONDO.png"/>
          <p:cNvPicPr>
            <a:picLocks noChangeAspect="1"/>
          </p:cNvPicPr>
          <p:nvPr userDrawn="1"/>
        </p:nvPicPr>
        <p:blipFill rotWithShape="1"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4174" y="5765076"/>
            <a:ext cx="1350510" cy="5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CD3C-6C45-4912-BB26-D42E04E388C3}" type="datetimeFigureOut">
              <a:rPr lang="es-MX" smtClean="0"/>
              <a:t>18/05/2018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AF38-FB60-409F-ACA2-F176A06DF6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37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D47D9D66-7A25-45F5-9E92-2B38C471F7A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Integraciones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15EEC1B-8F93-4B0A-842A-C8C4C3267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88500"/>
              </p:ext>
            </p:extLst>
          </p:nvPr>
        </p:nvGraphicFramePr>
        <p:xfrm>
          <a:off x="1320800" y="1546980"/>
          <a:ext cx="9202057" cy="4251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4168098"/>
                    </a:ext>
                  </a:extLst>
                </a:gridCol>
                <a:gridCol w="5138057">
                  <a:extLst>
                    <a:ext uri="{9D8B030D-6E8A-4147-A177-3AD203B41FA5}">
                      <a16:colId xmlns:a16="http://schemas.microsoft.com/office/drawing/2014/main" val="352558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INTEGRACION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6860"/>
                  </a:ext>
                </a:extLst>
              </a:tr>
              <a:tr h="223763">
                <a:tc>
                  <a:txBody>
                    <a:bodyPr/>
                    <a:lstStyle/>
                    <a:p>
                      <a:r>
                        <a:rPr lang="es-ES" dirty="0" err="1"/>
                        <a:t>PropuestaArticulo</a:t>
                      </a:r>
                      <a:r>
                        <a:rPr lang="es-ES" dirty="0"/>
                        <a:t>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/>
                        <a:t>HEBSellerArticuloPropuestaPublisher</a:t>
                      </a:r>
                      <a:r>
                        <a:rPr lang="es-ES" dirty="0"/>
                        <a:t>/</a:t>
                      </a:r>
                      <a:r>
                        <a:rPr lang="es-ES" b="1" dirty="0" err="1"/>
                        <a:t>HEBSellerArticuloPropuestaSubscriber</a:t>
                      </a:r>
                      <a:endParaRPr lang="es-ES" b="1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5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PropuestaArticulo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HEBusiness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Heb2bArticuloPropuestaPublisher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PropuestaPrecio</a:t>
                      </a:r>
                      <a:r>
                        <a:rPr lang="es-ES" dirty="0"/>
                        <a:t>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WFL_HEBSeller_PropuestaArticuloPriceInventory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7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PropuestaInventario</a:t>
                      </a:r>
                      <a:r>
                        <a:rPr lang="es-ES" dirty="0"/>
                        <a:t>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WFL_HEBSeller_PropuestaArticuloPriceInventory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1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Alta SELLER </a:t>
                      </a:r>
                      <a:r>
                        <a:rPr lang="es-ES" dirty="0" err="1"/>
                        <a:t>PeopleSoft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WFL_Acreedores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4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Alta SELLER PMM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Heb2bProveedorSubscriber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9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Pedidos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PedidosToHEBSellerSubscriber</a:t>
                      </a:r>
                      <a:r>
                        <a:rPr lang="es-ES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5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Pedidos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Promociones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8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4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236167"/>
            <a:ext cx="107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098" name="Picture 1" descr="image001">
            <a:extLst>
              <a:ext uri="{FF2B5EF4-FFF2-40B4-BE49-F238E27FC236}">
                <a16:creationId xmlns:a16="http://schemas.microsoft.com/office/drawing/2014/main" id="{F7879BC5-4C81-448C-9FFE-554526A6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306"/>
            <a:ext cx="8771466" cy="451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758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" id="{CD580ACF-34DD-458D-ACFB-E7F07A7B5F12}" vid="{61407295-2A68-4D97-A6BC-8B8A2241B5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450cc1a8-60c9-4823-95f4-b71bfdb12dde">Approved</Status>
    <Phase xmlns="450cc1a8-60c9-4823-95f4-b71bfdb12dde">1.Feasibility</Phase>
    <DocVersion xmlns="450cc1a8-60c9-4823-95f4-b71bfdb12dde">1</DocVersion>
    <Category xmlns="450cc1a8-60c9-4823-95f4-b71bfdb12dde">Template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84047E5445774184C9335FF650DC71" ma:contentTypeVersion="5" ma:contentTypeDescription="Create a new document." ma:contentTypeScope="" ma:versionID="5f910bb3dc725330940bcd462c4f6608">
  <xsd:schema xmlns:xsd="http://www.w3.org/2001/XMLSchema" xmlns:p="http://schemas.microsoft.com/office/2006/metadata/properties" xmlns:ns2="450cc1a8-60c9-4823-95f4-b71bfdb12dde" targetNamespace="http://schemas.microsoft.com/office/2006/metadata/properties" ma:root="true" ma:fieldsID="efc370de26456ec92de06c63bf5c38d3" ns2:_="">
    <xsd:import namespace="450cc1a8-60c9-4823-95f4-b71bfdb12dde"/>
    <xsd:element name="properties">
      <xsd:complexType>
        <xsd:sequence>
          <xsd:element name="documentManagement">
            <xsd:complexType>
              <xsd:all>
                <xsd:element ref="ns2:Phase" minOccurs="0"/>
                <xsd:element ref="ns2:DocVersion" minOccurs="0"/>
                <xsd:element ref="ns2:Status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50cc1a8-60c9-4823-95f4-b71bfdb12dde" elementFormDefault="qualified">
    <xsd:import namespace="http://schemas.microsoft.com/office/2006/documentManagement/types"/>
    <xsd:element name="Phase" ma:index="8" nillable="true" ma:displayName="Phase" ma:default="NA" ma:format="Dropdown" ma:internalName="Phase">
      <xsd:simpleType>
        <xsd:restriction base="dms:Choice">
          <xsd:enumeration value="NA"/>
          <xsd:enumeration value="1.Feasibility"/>
          <xsd:enumeration value="2.Planning &amp; Analysis"/>
          <xsd:enumeration value="3.Design"/>
          <xsd:enumeration value="4.Construct"/>
          <xsd:enumeration value="5.Certify"/>
          <xsd:enumeration value="6.Implement"/>
          <xsd:enumeration value="7.Close Project"/>
        </xsd:restriction>
      </xsd:simpleType>
    </xsd:element>
    <xsd:element name="DocVersion" ma:index="9" nillable="true" ma:displayName="DocVersion" ma:decimals="2" ma:internalName="DocVersion">
      <xsd:simpleType>
        <xsd:restriction base="dms:Number"/>
      </xsd:simpleType>
    </xsd:element>
    <xsd:element name="Status" ma:index="10" nillable="true" ma:displayName="Status" ma:default="Approved" ma:format="Dropdown" ma:internalName="Status">
      <xsd:simpleType>
        <xsd:restriction base="dms:Choice">
          <xsd:enumeration value="Approved"/>
          <xsd:enumeration value="Unused"/>
        </xsd:restriction>
      </xsd:simpleType>
    </xsd:element>
    <xsd:element name="Category" ma:index="11" nillable="true" ma:displayName="Category" ma:default="Template" ma:format="Dropdown" ma:internalName="Category">
      <xsd:simpleType>
        <xsd:restriction base="dms:Choice">
          <xsd:enumeration value="Template"/>
          <xsd:enumeration value="Guide"/>
          <xsd:enumeration value="Standard"/>
          <xsd:enumeration value="Police"/>
          <xsd:enumeration value="Suppor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Deliverab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4B1295-F1EA-45F8-875D-65B329A99A32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450cc1a8-60c9-4823-95f4-b71bfdb12dd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45EF12-A402-4EEE-9FAE-FADB300F0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cc1a8-60c9-4823-95f4-b71bfdb12dd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806C425-905C-49AE-B984-E8982EB1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27058</TotalTime>
  <Words>47</Words>
  <Application>Microsoft Office PowerPoint</Application>
  <PresentationFormat>Panorámica</PresentationFormat>
  <Paragraphs>24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Lato</vt:lpstr>
      <vt:lpstr>TEMPLATE PPT</vt:lpstr>
      <vt:lpstr>Presentación de PowerPoint</vt:lpstr>
      <vt:lpstr>Planeación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AFAC-NOMBRE_PROYECTO</dc:title>
  <dc:creator>Teresa Villarreal</dc:creator>
  <cp:lastModifiedBy>Luis Castor</cp:lastModifiedBy>
  <cp:revision>272</cp:revision>
  <dcterms:created xsi:type="dcterms:W3CDTF">2014-08-22T16:39:07Z</dcterms:created>
  <dcterms:modified xsi:type="dcterms:W3CDTF">2018-05-18T13:28:40Z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0x010100A484047E5445774184C9335FF650DC71</vt:lpwstr>
  </property>
  <property fmtid="{D5CDD505-2E9C-101B-9397-08002B2CF9AE}" pid="3" name="Order">
    <vt:r8>7100</vt:r8>
  </property>
</Properties>
</file>