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a3ce37c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a3ce37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a3ce37c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a3ce37c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a3ce37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fa3ce37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fa3ce37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fa3ce37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fa3ce37c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fa3ce37c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a3ce37c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a3ce37c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a3ce37c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fa3ce37c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fa3ce37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fa3ce37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fa3ce37c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fa3ce37c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fa3ce37c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fa3ce37c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fa3ce37c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fa3ce37c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fa3ce37c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fa3ce37c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fa3ce37c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fa3ce37c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fa3ce37c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fa3ce37c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fa3ce37c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fa3ce37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a3ce37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a3ce37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fa3ce37c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fa3ce37c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7daaa48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7daaa48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7daaa4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7daaa4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a3ce3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a3ce3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a3ce37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fa3ce37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a3ce37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a3ce37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a3ce37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a3ce37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a3ce37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fa3ce37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Call/Invocation (contd)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00" y="1626300"/>
            <a:ext cx="69246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(Arguments)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Parameters:</a:t>
            </a:r>
            <a:r>
              <a:rPr lang="en"/>
              <a:t> Parameters are the variables declared in the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Arguments:</a:t>
            </a:r>
            <a:r>
              <a:rPr lang="en"/>
              <a:t> Arguments are the values passed through the parameters when calling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Arguments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Arguments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1345800"/>
            <a:ext cx="71723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75" y="2571750"/>
            <a:ext cx="7239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Arguments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1345800"/>
            <a:ext cx="71723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38" y="2571750"/>
            <a:ext cx="72485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66325"/>
            <a:ext cx="5184425" cy="1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875" y="2842299"/>
            <a:ext cx="6320375" cy="2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66325"/>
            <a:ext cx="5184425" cy="1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500" y="2843700"/>
            <a:ext cx="6122758" cy="2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66325"/>
            <a:ext cx="5184425" cy="1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2787825"/>
            <a:ext cx="6794482" cy="2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66325"/>
            <a:ext cx="4272150" cy="11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2571750"/>
            <a:ext cx="4978999" cy="14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539650" y="4102850"/>
            <a:ext cx="833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non-default argument(parameter with no defined values) must come before the default argument (parameter with defined values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Arguments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arguments must be provided, but they can be in random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Arguments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375" y="1152425"/>
            <a:ext cx="4553875" cy="12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375" y="2467500"/>
            <a:ext cx="4775182" cy="23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435875"/>
            <a:ext cx="3867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413" y="1827050"/>
            <a:ext cx="70008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25" y="1582850"/>
            <a:ext cx="69532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25" y="1704475"/>
            <a:ext cx="69818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25" y="1687100"/>
            <a:ext cx="69818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00" y="1739250"/>
            <a:ext cx="69723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Task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314450"/>
            <a:ext cx="4191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1161850" y="4099125"/>
            <a:ext cx="5078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 the code for this problem.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Task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59" y="1305600"/>
            <a:ext cx="4390475" cy="14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750" y="2793675"/>
            <a:ext cx="4390475" cy="211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 of a Function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299388"/>
            <a:ext cx="6705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3" y="1984225"/>
            <a:ext cx="66960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177738"/>
            <a:ext cx="67437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r>
              <a:rPr lang="en"/>
              <a:t> Definition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Name_of_Function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of Function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35711" t="0"/>
          <a:stretch/>
        </p:blipFill>
        <p:spPr>
          <a:xfrm>
            <a:off x="4375375" y="1308900"/>
            <a:ext cx="43353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Call/Invocation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75" y="1831825"/>
            <a:ext cx="6934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