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a6ddeecf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a6ddeecf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a6ddeecf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a6ddeecf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a6ddeecf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a6ddeecf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a6ddeecf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a6ddeecf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a6ddeecf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0a6ddeecf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a6ddeecf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0a6ddeecf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a6ddeecf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0a6ddeecf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a6ddeecf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0a6ddeecf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d459222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d459222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e838a79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e838a79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a6ddeec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a6ddeec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a6ddeec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a6ddeec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a6ddeecf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a6ddeecf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a6ddeecf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a6ddeecf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a6ddeecf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a6ddeecf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nahian.salsabil@bracu.ac.b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iny.cc/cse110_resources_NNS" TargetMode="External"/><Relationship Id="rId4" Type="http://schemas.openxmlformats.org/officeDocument/2006/relationships/hyperlink" Target="http://tiny.cc/cse110_slac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CSE110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 I</a:t>
            </a:r>
            <a:endParaRPr sz="2400"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Alternative Quotes</a:t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12" y="1266325"/>
            <a:ext cx="7927376" cy="17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escape characters or backslash (\) 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38" y="1266323"/>
            <a:ext cx="7844924" cy="23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 String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Strings represented with only two single( '' ) or two double( "" ) quotes with no characters in between are called </a:t>
            </a:r>
            <a:r>
              <a:rPr i="1" lang="en"/>
              <a:t>Empty String</a:t>
            </a:r>
            <a:r>
              <a:rPr lang="en"/>
              <a:t>.</a:t>
            </a:r>
            <a:endParaRPr/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400" y="2295063"/>
            <a:ext cx="7417202" cy="12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the Characters in a String 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we want to access the individual characters of a String?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Previously, we saw that it can be accomplished using a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/>
              <a:t>loop.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using a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/>
              <a:t>loop requires us to traverse the entire String.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what if we want to access only the specific portions of the String?</a:t>
            </a:r>
            <a:endParaRPr/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1048450" y="2886375"/>
            <a:ext cx="21828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‘CSE110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(c)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5163275" y="2347575"/>
            <a:ext cx="22488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Indexing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 indicates the position of a character in a String.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Indexing can be done in two ways: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Positive indexing: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Access the characters from the left side of a string.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Positive indexing always starts from 0 ( left-most character of the string ) and ends at the last character of the string.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Negative indexing: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Access the characters from the right side of a string.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Negative indexing always starts from -1 ( rightmost character of the string ) and ends at the first character of the string.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Indices are always integers.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Indexing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63" y="2571748"/>
            <a:ext cx="6783275" cy="14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3753750" y="1378425"/>
            <a:ext cx="16365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Loving CSE110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7" name="Google Shape;177;p27"/>
          <p:cNvCxnSpPr/>
          <p:nvPr/>
        </p:nvCxnSpPr>
        <p:spPr>
          <a:xfrm flipH="1" rot="10800000">
            <a:off x="3910375" y="1233175"/>
            <a:ext cx="13200" cy="276900"/>
          </a:xfrm>
          <a:prstGeom prst="straightConnector1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7"/>
          <p:cNvSpPr txBox="1"/>
          <p:nvPr/>
        </p:nvSpPr>
        <p:spPr>
          <a:xfrm>
            <a:off x="3798175" y="929800"/>
            <a:ext cx="1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solidFill>
                <a:srgbClr val="274E1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9" name="Google Shape;179;p27"/>
          <p:cNvCxnSpPr/>
          <p:nvPr/>
        </p:nvCxnSpPr>
        <p:spPr>
          <a:xfrm flipH="1" rot="10800000">
            <a:off x="5202850" y="1279400"/>
            <a:ext cx="26400" cy="217500"/>
          </a:xfrm>
          <a:prstGeom prst="straightConnector1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7"/>
          <p:cNvSpPr txBox="1"/>
          <p:nvPr/>
        </p:nvSpPr>
        <p:spPr>
          <a:xfrm>
            <a:off x="5061075" y="978225"/>
            <a:ext cx="3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  <a:endParaRPr>
              <a:solidFill>
                <a:srgbClr val="274E1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1" name="Google Shape;181;p27"/>
          <p:cNvCxnSpPr/>
          <p:nvPr/>
        </p:nvCxnSpPr>
        <p:spPr>
          <a:xfrm>
            <a:off x="5202700" y="1661675"/>
            <a:ext cx="79200" cy="3495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7"/>
          <p:cNvSpPr txBox="1"/>
          <p:nvPr/>
        </p:nvSpPr>
        <p:spPr>
          <a:xfrm>
            <a:off x="5163250" y="1880375"/>
            <a:ext cx="3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-1</a:t>
            </a:r>
            <a:endParaRPr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3" name="Google Shape;183;p27"/>
          <p:cNvCxnSpPr/>
          <p:nvPr/>
        </p:nvCxnSpPr>
        <p:spPr>
          <a:xfrm flipH="1">
            <a:off x="3765200" y="1688125"/>
            <a:ext cx="118800" cy="29010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7"/>
          <p:cNvSpPr txBox="1"/>
          <p:nvPr/>
        </p:nvSpPr>
        <p:spPr>
          <a:xfrm>
            <a:off x="3481775" y="1880363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-13</a:t>
            </a:r>
            <a:endParaRPr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4126950" y="1109025"/>
            <a:ext cx="890100" cy="138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/>
          <p:nvPr/>
        </p:nvSpPr>
        <p:spPr>
          <a:xfrm>
            <a:off x="4095125" y="2004625"/>
            <a:ext cx="890100" cy="1386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Indexing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access the character at a specific index or position, we need to do the following: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anything out of the valid range is tried to be accessed, the program will yield an IndexError.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any other data type except an integer is entered as an index, TypeError will rise.</a:t>
            </a:r>
            <a:endParaRPr/>
          </a:p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1868300" y="1608950"/>
            <a:ext cx="352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name_of_string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index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Indexing</a:t>
            </a:r>
            <a:endParaRPr/>
          </a:p>
        </p:txBody>
      </p:sp>
      <p:sp>
        <p:nvSpPr>
          <p:cNvPr id="200" name="Google Shape;20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624" y="1266325"/>
            <a:ext cx="6710750" cy="34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Brief Profile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Nahian Salsabil (NNS)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Lecturer, CSE, BRACU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BSc: CSE, BUET, 2023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Email:</a:t>
            </a:r>
            <a:r>
              <a:rPr lang="en"/>
              <a:t> </a:t>
            </a:r>
            <a:r>
              <a:rPr b="1" lang="en"/>
              <a:t>Email:</a:t>
            </a:r>
            <a:r>
              <a:rPr lang="en"/>
              <a:t>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nahian.salsabil@bracu.ac.bd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Room No</a:t>
            </a:r>
            <a:r>
              <a:rPr lang="en"/>
              <a:t>.</a:t>
            </a:r>
            <a:r>
              <a:rPr lang="en"/>
              <a:t> UB80601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Consultation Hour</a:t>
            </a:r>
            <a:r>
              <a:rPr lang="en"/>
              <a:t>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Sunday: 11:00am - 1:30pm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Monday: 9:30am - 10:50am, 12:30pm - 1:30pm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Wednesday: 9:30am - 10:50am</a:t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http://tiny.cc/cse110_resources_NNS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Slack: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http://tiny.cc/cse110_slack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is a sequence of ordered characters represented with quotation marks 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single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(')</a:t>
            </a:r>
            <a:r>
              <a:rPr lang="en"/>
              <a:t>,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/>
              <a:t>''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/>
              <a:t>,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triple</a:t>
            </a:r>
            <a:r>
              <a:rPr lang="en"/>
              <a:t>(' ' ' or '' '' '')) at the beginning and end.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character can be lower case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(a-z) </a:t>
            </a:r>
            <a:r>
              <a:rPr lang="en"/>
              <a:t>or upper case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(A-Z)</a:t>
            </a:r>
            <a:r>
              <a:rPr lang="en"/>
              <a:t> alphabet, digits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(0-9)</a:t>
            </a:r>
            <a:r>
              <a:rPr lang="en"/>
              <a:t> or special symbols 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+, -, #, %, *</a:t>
            </a:r>
            <a:r>
              <a:rPr lang="en"/>
              <a:t> etc.).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character order is always from left to right.</a:t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Strings: Example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564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'</a:t>
            </a:r>
            <a:r>
              <a:rPr lang="en"/>
              <a:t>CSE 110</a:t>
            </a:r>
            <a:r>
              <a:rPr b="1" lang="en"/>
              <a:t>' </a:t>
            </a:r>
            <a:r>
              <a:rPr lang="en"/>
              <a:t>			(using single quotes)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''</a:t>
            </a:r>
            <a:r>
              <a:rPr lang="en"/>
              <a:t>CSE 110</a:t>
            </a:r>
            <a:r>
              <a:rPr b="1" lang="en"/>
              <a:t>''			</a:t>
            </a:r>
            <a:r>
              <a:rPr lang="en"/>
              <a:t>(using double quotes)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' ' '</a:t>
            </a:r>
            <a:r>
              <a:rPr lang="en"/>
              <a:t>CSE 110</a:t>
            </a:r>
            <a:r>
              <a:rPr b="1" lang="en"/>
              <a:t>' ' '		</a:t>
            </a:r>
            <a:r>
              <a:rPr lang="en"/>
              <a:t>(using triple single quotes)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'' '' ''</a:t>
            </a:r>
            <a:r>
              <a:rPr lang="en"/>
              <a:t>CSE 110</a:t>
            </a:r>
            <a:r>
              <a:rPr b="1" lang="en"/>
              <a:t>'' '' ''		</a:t>
            </a:r>
            <a:r>
              <a:rPr lang="en"/>
              <a:t>(using triple double quote)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of these four String data are exactly same to Python.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The quotes at the beginning and in the end are </a:t>
            </a:r>
            <a:r>
              <a:rPr b="1" lang="en">
                <a:solidFill>
                  <a:srgbClr val="FF0000"/>
                </a:solidFill>
              </a:rPr>
              <a:t>not </a:t>
            </a:r>
            <a:r>
              <a:rPr lang="en">
                <a:solidFill>
                  <a:srgbClr val="FF0000"/>
                </a:solidFill>
              </a:rPr>
              <a:t>part of the String.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3263100" y="2676975"/>
            <a:ext cx="261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CSE 110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Line Strings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313" y="1266325"/>
            <a:ext cx="7205382" cy="3790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9"/>
          <p:cNvCxnSpPr/>
          <p:nvPr/>
        </p:nvCxnSpPr>
        <p:spPr>
          <a:xfrm rot="10800000">
            <a:off x="8163650" y="1266075"/>
            <a:ext cx="13200" cy="3778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Multi-line Strings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38" y="1152425"/>
            <a:ext cx="8415111" cy="3699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0"/>
          <p:cNvCxnSpPr/>
          <p:nvPr/>
        </p:nvCxnSpPr>
        <p:spPr>
          <a:xfrm rot="10800000">
            <a:off x="8776925" y="1167275"/>
            <a:ext cx="6600" cy="367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Including quotes in Strings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understands the contents of a String using the quotes (single, double or triple) at the beginning and in the end.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that these quotes are not part of the String.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what if we want to include these quotes as part of the String?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alternative quotes: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Enclose the strings in double quotes if you have to include single quote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</a:t>
            </a:r>
            <a:r>
              <a:rPr i="1" lang="en"/>
              <a:t>escape character</a:t>
            </a:r>
            <a:r>
              <a:rPr lang="en"/>
              <a:t> or</a:t>
            </a:r>
            <a:r>
              <a:rPr i="1" lang="en"/>
              <a:t> backslash </a:t>
            </a: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(\)</a:t>
            </a:r>
            <a:endParaRPr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Precede the quotes with a backslash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(\)</a:t>
            </a:r>
            <a:r>
              <a:rPr lang="en"/>
              <a:t> to tell Python to treat the quotes as part of the String.</a:t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