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a7f9ca7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a7f9ca7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a7f9ca7b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a7f9ca7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a7f9ca7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a7f9ca7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a7f9ca7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a7f9ca7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a7f9ca7b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a7f9ca7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a7f9ca7b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a7f9ca7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ea05e70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ea05e70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a05e70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a05e70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ea05e7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ea05e7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ea05e700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ea05e700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ea05e700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ea05e70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ea05e700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ea05e700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ea05e700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ea05e700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ea05e700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ea05e700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ea05e700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ea05e700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ea05e70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ea05e70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ea05e700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ea05e700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ea05e700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ea05e700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ea05e700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ea05e700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ea05e700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ea05e700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45922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d45922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838a79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e838a79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5ac509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5ac509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5ac5099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5ac5099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5ac5099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5ac5099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a7f9ca7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a7f9ca7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a7f9ca7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a7f9ca7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cse110_resources_NNS" TargetMode="External"/><Relationship Id="rId4" Type="http://schemas.openxmlformats.org/officeDocument/2006/relationships/hyperlink" Target="http://tiny.cc/cse110_sla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CSE110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I</a:t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List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5943600" y="1609225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652875" y="3492925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75" y="1609225"/>
            <a:ext cx="48006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0" y="2079875"/>
            <a:ext cx="32004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675" y="3492925"/>
            <a:ext cx="47529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0700" y="4097200"/>
            <a:ext cx="35433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of List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 make a copy of items of the list into a new list, using [:] operator: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75" y="2072350"/>
            <a:ext cx="5109176" cy="15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6293475" y="2083400"/>
            <a:ext cx="2178900" cy="19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['Hersheys',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'Kitkat', 'Oreo',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'MIMI', 'Cadbury',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'Monchuri-Milk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Candy']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of List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copied list remains unchanged when the item of original list gets modified: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72" y="2189025"/>
            <a:ext cx="5088549" cy="2231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4">
            <a:alphaModFix/>
          </a:blip>
          <a:srcRect b="9089" l="0" r="0" t="-9089"/>
          <a:stretch/>
        </p:blipFill>
        <p:spPr>
          <a:xfrm>
            <a:off x="6573296" y="2054275"/>
            <a:ext cx="2134900" cy="25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6547100" y="1894975"/>
            <a:ext cx="21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of List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Looping through list using for loop:</a:t>
            </a:r>
            <a:endParaRPr b="1"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25" y="2192650"/>
            <a:ext cx="4682501" cy="12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6770925" y="187765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313" y="2449488"/>
            <a:ext cx="15144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of List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 check if an item exists in the tuple:</a:t>
            </a:r>
            <a:endParaRPr b="1"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6262000" y="187765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3" y="2065175"/>
            <a:ext cx="4693725" cy="13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650" y="2394547"/>
            <a:ext cx="2654737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of List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 check if an item exists in the tuple:</a:t>
            </a:r>
            <a:endParaRPr b="1"/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6262000" y="187765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3" y="2065175"/>
            <a:ext cx="4693725" cy="13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650" y="2394547"/>
            <a:ext cx="2654737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of List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 To know the number of items in a list:</a:t>
            </a:r>
            <a:endParaRPr b="1"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6262000" y="1877650"/>
            <a:ext cx="205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00" y="2113350"/>
            <a:ext cx="4902749" cy="11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of List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List membership Test​: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6262000" y="1877650"/>
            <a:ext cx="205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False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0" y="1877648"/>
            <a:ext cx="4878001" cy="16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List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append()</a:t>
            </a:r>
            <a:endParaRPr sz="2400"/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6001125" y="2274950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63" y="2322000"/>
            <a:ext cx="37814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125" y="2675138"/>
            <a:ext cx="2915405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List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count()</a:t>
            </a:r>
            <a:endParaRPr b="1" sz="2400"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6336800" y="2128225"/>
            <a:ext cx="191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63" y="2255725"/>
            <a:ext cx="44291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nahian.salsabil@bracu.ac.bd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No</a:t>
            </a:r>
            <a:r>
              <a:rPr lang="en"/>
              <a:t>.</a:t>
            </a:r>
            <a:r>
              <a:rPr lang="en"/>
              <a:t> UB80601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Consultation Hour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Sunday: 11:00am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Monday: 9:30am - 10:50am, 12:30pm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Wednesday: 9:30am - 10:50am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List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11700" y="1266325"/>
            <a:ext cx="876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insert()</a:t>
            </a:r>
            <a:endParaRPr b="1" sz="2400"/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5555775" y="2171550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13" y="2301475"/>
            <a:ext cx="38957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775" y="2557175"/>
            <a:ext cx="3520600" cy="2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List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311700" y="1266325"/>
            <a:ext cx="870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extend()</a:t>
            </a:r>
            <a:endParaRPr b="1" sz="2400"/>
          </a:p>
        </p:txBody>
      </p:sp>
      <p:sp>
        <p:nvSpPr>
          <p:cNvPr id="255" name="Google Shape;25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5004900" y="2171550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13" y="2251013"/>
            <a:ext cx="38004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475" y="2620988"/>
            <a:ext cx="3952665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List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311700" y="1266325"/>
            <a:ext cx="870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remove()</a:t>
            </a:r>
            <a:endParaRPr b="1" sz="2400"/>
          </a:p>
        </p:txBody>
      </p:sp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5512450" y="2171550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02488"/>
            <a:ext cx="37528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450" y="2571750"/>
            <a:ext cx="173841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List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266325"/>
            <a:ext cx="870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index()</a:t>
            </a:r>
            <a:endParaRPr b="1" sz="2400"/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6066075" y="2171550"/>
            <a:ext cx="19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425" y="2294263"/>
            <a:ext cx="37338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List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266325"/>
            <a:ext cx="870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pop()</a:t>
            </a:r>
            <a:endParaRPr b="1" sz="2400"/>
          </a:p>
        </p:txBody>
      </p:sp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6"/>
          <p:cNvSpPr txBox="1"/>
          <p:nvPr/>
        </p:nvSpPr>
        <p:spPr>
          <a:xfrm>
            <a:off x="5968900" y="2171550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425" y="2283463"/>
            <a:ext cx="37338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850" y="2620700"/>
            <a:ext cx="1508495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List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1266325"/>
            <a:ext cx="870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sort()</a:t>
            </a:r>
            <a:endParaRPr b="1" sz="2400"/>
          </a:p>
        </p:txBody>
      </p:sp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7"/>
          <p:cNvSpPr txBox="1"/>
          <p:nvPr/>
        </p:nvSpPr>
        <p:spPr>
          <a:xfrm>
            <a:off x="5253975" y="2128225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88" y="2185975"/>
            <a:ext cx="34575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850" y="2528425"/>
            <a:ext cx="2812233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List</a:t>
            </a:r>
            <a:endParaRPr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311700" y="1266325"/>
            <a:ext cx="870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reverse()</a:t>
            </a:r>
            <a:endParaRPr b="1" sz="2400"/>
          </a:p>
        </p:txBody>
      </p:sp>
      <p:sp>
        <p:nvSpPr>
          <p:cNvPr id="304" name="Google Shape;30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8"/>
          <p:cNvSpPr txBox="1"/>
          <p:nvPr/>
        </p:nvSpPr>
        <p:spPr>
          <a:xfrm>
            <a:off x="5567975" y="2074100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025" y="2528425"/>
            <a:ext cx="1972480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163" y="2171550"/>
            <a:ext cx="37433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557175"/>
            <a:ext cx="78867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50" y="1759625"/>
            <a:ext cx="51816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50" y="1759625"/>
            <a:ext cx="3485301" cy="14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050" y="1759625"/>
            <a:ext cx="4382251" cy="1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 txBox="1"/>
          <p:nvPr/>
        </p:nvSpPr>
        <p:spPr>
          <a:xfrm>
            <a:off x="4450050" y="1303750"/>
            <a:ext cx="17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http://tiny.cc/cse110_resources_NNS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http://tiny.cc/cse110_slack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written in square brackets “[]”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stored inside separated by commas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Mutable and ordered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00" y="1991349"/>
            <a:ext cx="8242200" cy="15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50" y="1672975"/>
            <a:ext cx="47339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575" y="2064925"/>
            <a:ext cx="37814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950" y="3277700"/>
            <a:ext cx="25336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5438" y="3548400"/>
            <a:ext cx="36957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557150" y="1661075"/>
            <a:ext cx="29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603200" y="3083225"/>
            <a:ext cx="29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List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0" y="1577850"/>
            <a:ext cx="49720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3475" y="1873113"/>
            <a:ext cx="12096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6999900" y="1520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75" y="3176650"/>
            <a:ext cx="49530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8250" y="3462400"/>
            <a:ext cx="11049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7068250" y="3091763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List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25" y="1609225"/>
            <a:ext cx="48101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6182700" y="1609225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2056900"/>
            <a:ext cx="28384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463" y="2973200"/>
            <a:ext cx="48196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5815325" y="295115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8652" y="3470850"/>
            <a:ext cx="3209125" cy="2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521925" y="4173275"/>
            <a:ext cx="389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Start index is inclusive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End index is exclusive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