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T Sans Narrow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d3767a7f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d3767a7f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d3767a7f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d3767a7f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d3767a7f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d3767a7f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d3767a7f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d3767a7f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d3767a7f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d3767a7f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d3767a7f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d3767a7f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d3767a7f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d3767a7f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d3767a7f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d3767a7f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d3767a7f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d3767a7f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d3767a7f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d3767a7f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d3767a7f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5d3767a7f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d3767a7f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d3767a7f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d3767a7f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d3767a7f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d3767a7f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5d3767a7f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d3767a7f0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d3767a7f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d3767a7f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d3767a7f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d3767a7f0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5d3767a7f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5d3767a7f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5d3767a7f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d459222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d459222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e838a79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e838a79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d3767a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d3767a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d3767a7f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d3767a7f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d3767a7f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d3767a7f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d3767a7f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d3767a7f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d3767a7f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d3767a7f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nahian.salsabil@bracu.ac.bd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iny.cc/cse110_resources_NNS" TargetMode="External"/><Relationship Id="rId4" Type="http://schemas.openxmlformats.org/officeDocument/2006/relationships/hyperlink" Target="http://tiny.cc/cse110_slac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CSE110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 I</a:t>
            </a:r>
            <a:endParaRPr sz="2400"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1291750"/>
            <a:ext cx="605790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366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Immutability (contd)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863" y="2501475"/>
            <a:ext cx="60102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1291750"/>
            <a:ext cx="605790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366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Immutability (contd)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813" y="2932275"/>
            <a:ext cx="604837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Tuple</a:t>
            </a:r>
            <a:endParaRPr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100" y="1391950"/>
            <a:ext cx="60198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813" y="2715975"/>
            <a:ext cx="604837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Tuple</a:t>
            </a:r>
            <a:endParaRPr/>
          </a:p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875" y="1343650"/>
            <a:ext cx="60102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400" y="3016575"/>
            <a:ext cx="59912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Unpacking Tuple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266325"/>
            <a:ext cx="85206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o store elements of a tuple in separate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to take multiple return values from a function</a:t>
            </a:r>
            <a:endParaRPr/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2411625"/>
            <a:ext cx="600075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Unpacking Tuple</a:t>
            </a:r>
            <a:endParaRPr/>
          </a:p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850" y="1370075"/>
            <a:ext cx="602932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Operations of Tuple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266325"/>
            <a:ext cx="85206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Looping through tuple using for loop</a:t>
            </a:r>
            <a:endParaRPr b="1"/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325" y="2306425"/>
            <a:ext cx="579120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Operations of Tuple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1266325"/>
            <a:ext cx="85206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To check if an item exists in the tuple</a:t>
            </a:r>
            <a:endParaRPr b="1"/>
          </a:p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825" y="2228075"/>
            <a:ext cx="59531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Operations of Tuple</a:t>
            </a:r>
            <a:endParaRPr/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075050"/>
            <a:ext cx="594360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443850" y="1253250"/>
            <a:ext cx="77544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create a tuple with single item, we need to put comma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Operations of Tuple</a:t>
            </a:r>
            <a:endParaRPr/>
          </a:p>
        </p:txBody>
      </p:sp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1"/>
          <p:cNvSpPr txBox="1"/>
          <p:nvPr/>
        </p:nvSpPr>
        <p:spPr>
          <a:xfrm>
            <a:off x="443850" y="12532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Because of its immutability, we cannot remove items in a tuple but, we can delete the tuple completely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500" y="2571750"/>
            <a:ext cx="59245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Brief Profile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Nahian Salsabil (NNS)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Lecturer, CSE, BRACU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BSc: CSE, BUET, 2023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Email:</a:t>
            </a:r>
            <a:r>
              <a:rPr lang="en"/>
              <a:t> </a:t>
            </a:r>
            <a:r>
              <a:rPr b="1" lang="en"/>
              <a:t>Email:</a:t>
            </a:r>
            <a:r>
              <a:rPr lang="en"/>
              <a:t>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nahian.salsabil@bracu.ac.bd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Room No</a:t>
            </a:r>
            <a:r>
              <a:rPr lang="en"/>
              <a:t>.</a:t>
            </a:r>
            <a:r>
              <a:rPr lang="en"/>
              <a:t> UB80601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Consultation Hour</a:t>
            </a:r>
            <a:r>
              <a:rPr lang="en"/>
              <a:t>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Sunday: 11:00am - 1:30pm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Monday: 9:30am - 10:50am, 12:30pm - 1:30pm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Wednesday: 9:30am - 10:50am</a:t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Operations of Tuple</a:t>
            </a:r>
            <a:endParaRPr/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2"/>
          <p:cNvSpPr txBox="1"/>
          <p:nvPr/>
        </p:nvSpPr>
        <p:spPr>
          <a:xfrm>
            <a:off x="443850" y="1253250"/>
            <a:ext cx="8520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 joining two tuples we can use '+' operator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113" y="2215025"/>
            <a:ext cx="59340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Associated with Tuple</a:t>
            </a:r>
            <a:endParaRPr/>
          </a:p>
        </p:txBody>
      </p:sp>
      <p:sp>
        <p:nvSpPr>
          <p:cNvPr id="219" name="Google Shape;21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3"/>
          <p:cNvSpPr txBox="1"/>
          <p:nvPr/>
        </p:nvSpPr>
        <p:spPr>
          <a:xfrm>
            <a:off x="443850" y="1253250"/>
            <a:ext cx="85206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len()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tuple()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count()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index()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enumerate()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Associated with Tuple</a:t>
            </a:r>
            <a:endParaRPr/>
          </a:p>
        </p:txBody>
      </p:sp>
      <p:sp>
        <p:nvSpPr>
          <p:cNvPr id="226" name="Google Shape;22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34"/>
          <p:cNvSpPr txBox="1"/>
          <p:nvPr/>
        </p:nvSpPr>
        <p:spPr>
          <a:xfrm>
            <a:off x="443850" y="1253250"/>
            <a:ext cx="8520600" cy="1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Char char="●"/>
            </a:pPr>
            <a:r>
              <a:rPr b="1" lang="en" sz="2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len()</a:t>
            </a:r>
            <a:endParaRPr b="1" sz="2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Finds the number of items in the tuple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089" y="2571750"/>
            <a:ext cx="4282125" cy="12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Associated with Tuple</a:t>
            </a:r>
            <a:endParaRPr/>
          </a:p>
        </p:txBody>
      </p:sp>
      <p:sp>
        <p:nvSpPr>
          <p:cNvPr id="234" name="Google Shape;23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35"/>
          <p:cNvSpPr txBox="1"/>
          <p:nvPr/>
        </p:nvSpPr>
        <p:spPr>
          <a:xfrm>
            <a:off x="443850" y="1253250"/>
            <a:ext cx="8520600" cy="1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Char char="●"/>
            </a:pPr>
            <a:r>
              <a:rPr b="1" lang="en" sz="2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tuple</a:t>
            </a:r>
            <a:r>
              <a:rPr b="1" lang="en" sz="2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 b="1" sz="2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Returns a tuple using double round-brackets.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241" y="2537275"/>
            <a:ext cx="4657825" cy="12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5250" y="3912750"/>
            <a:ext cx="2986729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Associated with Tuple</a:t>
            </a:r>
            <a:endParaRPr/>
          </a:p>
        </p:txBody>
      </p:sp>
      <p:sp>
        <p:nvSpPr>
          <p:cNvPr id="243" name="Google Shape;24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36"/>
          <p:cNvSpPr txBox="1"/>
          <p:nvPr/>
        </p:nvSpPr>
        <p:spPr>
          <a:xfrm>
            <a:off x="443850" y="1253250"/>
            <a:ext cx="8520600" cy="1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Char char="●"/>
            </a:pPr>
            <a:r>
              <a:rPr b="1" lang="en" sz="2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count</a:t>
            </a:r>
            <a:r>
              <a:rPr b="1" lang="en" sz="2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 b="1" sz="2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Returns the number of times the value appears in the tuple.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226" y="2436450"/>
            <a:ext cx="4789550" cy="19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Associated with Tuple</a:t>
            </a:r>
            <a:endParaRPr/>
          </a:p>
        </p:txBody>
      </p:sp>
      <p:sp>
        <p:nvSpPr>
          <p:cNvPr id="251" name="Google Shape;25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37"/>
          <p:cNvSpPr txBox="1"/>
          <p:nvPr/>
        </p:nvSpPr>
        <p:spPr>
          <a:xfrm>
            <a:off x="443850" y="1253250"/>
            <a:ext cx="8520600" cy="1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Char char="●"/>
            </a:pPr>
            <a:r>
              <a:rPr b="1" lang="en" sz="2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index</a:t>
            </a:r>
            <a:r>
              <a:rPr b="1" lang="en" sz="2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 b="1" sz="2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Searches for the first occurrence of the value 2, and returns its position.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3" name="Google Shape;2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600" y="2436450"/>
            <a:ext cx="4948800" cy="2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Associated with Tuple</a:t>
            </a:r>
            <a:endParaRPr/>
          </a:p>
        </p:txBody>
      </p:sp>
      <p:sp>
        <p:nvSpPr>
          <p:cNvPr id="259" name="Google Shape;25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8"/>
          <p:cNvSpPr txBox="1"/>
          <p:nvPr/>
        </p:nvSpPr>
        <p:spPr>
          <a:xfrm>
            <a:off x="443850" y="1253250"/>
            <a:ext cx="8520600" cy="1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Char char="●"/>
            </a:pPr>
            <a:r>
              <a:rPr b="1" lang="en" sz="2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enumerate</a:t>
            </a:r>
            <a:r>
              <a:rPr b="1" lang="en" sz="2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 b="1" sz="2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It takes a list as a parameter and returns a tuple for each element in the list.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1" name="Google Shape;26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2571750"/>
            <a:ext cx="37528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Tuple Values</a:t>
            </a:r>
            <a:endParaRPr/>
          </a:p>
        </p:txBody>
      </p:sp>
      <p:sp>
        <p:nvSpPr>
          <p:cNvPr id="267" name="Google Shape;267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the tuple to a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value in the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the list back to tuple</a:t>
            </a:r>
            <a:endParaRPr/>
          </a:p>
        </p:txBody>
      </p:sp>
      <p:sp>
        <p:nvSpPr>
          <p:cNvPr id="268" name="Google Shape;26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9" name="Google Shape;2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75" y="2766950"/>
            <a:ext cx="59626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http://tiny.cc/cse110_resources_NNS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Slack: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http://tiny.cc/cse110_slack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Tuple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written in parentheses “()”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elements stored inside separated by commas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Immutable and ordered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heterogeneous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25" y="2135550"/>
            <a:ext cx="8629224" cy="8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Immutability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603425" y="1305450"/>
            <a:ext cx="6031200" cy="29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Object with fixed value/ID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Immutability (contd)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425" y="1396200"/>
            <a:ext cx="601027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1291750"/>
            <a:ext cx="605790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366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Immutability (contd)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3050" y="2710325"/>
            <a:ext cx="60579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 rotWithShape="1">
          <a:blip r:embed="rId5">
            <a:alphaModFix/>
          </a:blip>
          <a:srcRect b="0" l="0" r="0" t="28305"/>
          <a:stretch/>
        </p:blipFill>
        <p:spPr>
          <a:xfrm>
            <a:off x="1552575" y="3811950"/>
            <a:ext cx="6038850" cy="2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