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d3ae7a52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d3ae7a52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d3ae7a52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d3ae7a52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db6108d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db6108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db6108d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db6108d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db6108d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db6108d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db6108d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db6108d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db6108dd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db6108dd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db6108d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db6108d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db6108dd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db6108dd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db6108d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db6108d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db6108dd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db6108dd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db6108d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db6108d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db6108dd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db6108dd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db6108dd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db6108d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db6108d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db6108d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db6108dd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db6108dd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db6108dd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db6108dd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db6108d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db6108d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db6108d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db6108d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9cb3416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39cb3416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45922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d45922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838a79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e838a79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d3ae7a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d3ae7a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d3ae7a5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d3ae7a5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d3ae7a52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d3ae7a5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d3ae7a5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d3ae7a5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d3ae7a52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d3ae7a52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cse110_resources_NNS" TargetMode="External"/><Relationship Id="rId4" Type="http://schemas.openxmlformats.org/officeDocument/2006/relationships/hyperlink" Target="http://tiny.cc/cse110_sla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CSE110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I</a:t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25" y="2975825"/>
            <a:ext cx="60960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Dictionary (contd)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275" y="1500650"/>
            <a:ext cx="20193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300" y="1500650"/>
            <a:ext cx="18478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Dictionary (contd)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417750" y="1305450"/>
            <a:ext cx="50781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Keys are Case Sensitive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Empty Dictionary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25" y="3129475"/>
            <a:ext cx="60293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</a:t>
            </a:r>
            <a:r>
              <a:rPr lang="en"/>
              <a:t> Dictionaries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66325"/>
            <a:ext cx="85206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does not matter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</a:t>
            </a:r>
            <a:r>
              <a:rPr lang="en"/>
              <a:t> is needed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2571750"/>
            <a:ext cx="68008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66325"/>
            <a:ext cx="8520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function</a:t>
            </a:r>
            <a:endParaRPr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Dictionaries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2300275"/>
            <a:ext cx="68389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66325"/>
            <a:ext cx="8520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et function returns None if the key not existed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Dictionaries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761600"/>
            <a:ext cx="68199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374600" y="2799550"/>
            <a:ext cx="536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only Key gives an error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400" y="3342325"/>
            <a:ext cx="45243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400" y="4047331"/>
            <a:ext cx="4524375" cy="73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266325"/>
            <a:ext cx="8520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key value pair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</a:t>
            </a:r>
            <a:r>
              <a:rPr lang="en"/>
              <a:t> Dictionaries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8" y="2335025"/>
            <a:ext cx="69437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the dictionary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keys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2191100"/>
            <a:ext cx="68675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the dictionary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values</a:t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2258338"/>
            <a:ext cx="68961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the dictionary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values() 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2254988"/>
            <a:ext cx="69437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the dictionary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items()</a:t>
            </a:r>
            <a:endParaRPr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50" y="2294500"/>
            <a:ext cx="69246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nahian.salsabil@bracu.ac.bd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No</a:t>
            </a:r>
            <a:r>
              <a:rPr lang="en"/>
              <a:t>.</a:t>
            </a:r>
            <a:r>
              <a:rPr lang="en"/>
              <a:t> UB80601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Consultation Hour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Sunday: 11:00am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Monday: 9:30am - 10:50am, 12:30pm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Wednesday: 9:30am - 10:50am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the dictionary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list</a:t>
            </a:r>
            <a:endParaRPr/>
          </a:p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75" y="2268425"/>
            <a:ext cx="69818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</a:t>
            </a:r>
            <a:r>
              <a:rPr lang="en"/>
              <a:t> the dictionary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75" y="2211038"/>
            <a:ext cx="69818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if a key exists</a:t>
            </a:r>
            <a:endParaRPr/>
          </a:p>
        </p:txBody>
      </p:sp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1905388"/>
            <a:ext cx="68484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element to Dictionary</a:t>
            </a:r>
            <a:endParaRPr/>
          </a:p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50" y="1930375"/>
            <a:ext cx="68961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609150" y="1244375"/>
            <a:ext cx="5013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key and assigning value to it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update()</a:t>
            </a:r>
            <a:endParaRPr/>
          </a:p>
        </p:txBody>
      </p:sp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50" y="2298550"/>
            <a:ext cx="68961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element to Dictionary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Element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key</a:t>
            </a:r>
            <a:endParaRPr/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2201988"/>
            <a:ext cx="70008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Element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the dictionary</a:t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2282575"/>
            <a:ext cx="69627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Dictionary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sorted() method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</a:t>
            </a:r>
            <a:r>
              <a:rPr b="1" lang="en"/>
              <a:t>keys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2978375"/>
            <a:ext cx="69532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Dictionary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sorted() method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</a:t>
            </a:r>
            <a:r>
              <a:rPr b="1" lang="en"/>
              <a:t>values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3080388"/>
            <a:ext cx="69342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data types</a:t>
            </a:r>
            <a:endParaRPr/>
          </a:p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400" y="1452525"/>
            <a:ext cx="5991201" cy="29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http://tiny.cc/cse110_resources_NNS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http://tiny.cc/cse110_slack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 that consists of key-value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their items using </a:t>
            </a:r>
            <a:r>
              <a:rPr b="1" lang="en"/>
              <a:t>keys</a:t>
            </a:r>
            <a:r>
              <a:rPr lang="en"/>
              <a:t> and are unordered.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</a:t>
            </a:r>
            <a:r>
              <a:rPr lang="en"/>
              <a:t> phonebook, if you want to collect a number, you search by name and get the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If you are asked to mention the page number of chapter 8 in a book. You can turn over the pages one by one and eventually find the heading Chapter 8 and then tell the page number.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is faster to go to the index, look for chapter 8, and tell the page number.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above examples, the ‘name’ in the phonebook and the ‘chapter 8’ work as keys. So, the dictionary is needed for this kind of </a:t>
            </a:r>
            <a:r>
              <a:rPr b="1" lang="en"/>
              <a:t>direct searching.</a:t>
            </a:r>
            <a:r>
              <a:rPr lang="en"/>
              <a:t> 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Necessity of </a:t>
            </a:r>
            <a:r>
              <a:rPr lang="en"/>
              <a:t>Dictionary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Dictionary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25" y="1239550"/>
            <a:ext cx="60293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25" y="3025050"/>
            <a:ext cx="60769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63" y="1600200"/>
            <a:ext cx="37242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Dictionary (contd)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417750" y="1096575"/>
            <a:ext cx="4047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Visualization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Dictionary (contd)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918400"/>
            <a:ext cx="60579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