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9570240f7b43bd24a270d0905d535853424f31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8536128630cc3925a8742f88faaaa51caae6e8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be25f937bd20147eabe87b5434b061df1b8143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Cundinamarca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4114800"/>
                <a:gridCol w="4114800"/>
              </a:tblGrid>
              <a:tr h="1131490">
                <a:tc>
                  <a:txBody>
                    <a:bodyPr/>
                    <a:lstStyle/>
                    <a:p>
                      <a:pPr algn="r"/>
                      <a:r>
                        <a:t>Caracteristica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Valor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Superficie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15898.17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Poblacion 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3469259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Prc Superficie Rural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0.4661214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Region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Región Centro Oriente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Estadisticas descriptivas de - Cundinamarca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4114800"/>
                <a:gridCol w="4114800"/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Estadisticas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Valor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 1.00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Cuartil_1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 3.00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Mediana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 7.50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Cuartil_3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24.25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max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501.00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89.62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Histograma - Cundinamarca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Violín - Cundinamarca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Cajas - Cundinamarca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2025-05-18T20:38:46Z</dcterms:modified>
  <cp:category/>
</cp:coreProperties>
</file>