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da4c83e19ad7a87bcac3011527368f7307d51c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36b99fad162986f7c6a29617fd5e5fb84c92f9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be610c71713fb5aaf277b1c27bc161d6747e82e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Magdalena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4114800"/>
                <a:gridCol w="4114800"/>
              </a:tblGrid>
              <a:tr h="1131490">
                <a:tc>
                  <a:txBody>
                    <a:bodyPr/>
                    <a:lstStyle/>
                    <a:p>
                      <a:pPr algn="r"/>
                      <a:r>
                        <a:t>Caracteristica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Valor</a:t>
                      </a:r>
                    </a:p>
                  </a:txBody>
                </a:tc>
              </a:tr>
              <a:tr h="1131490">
                <a:tc>
                  <a:txBody>
                    <a:bodyPr/>
                    <a:lstStyle/>
                    <a:p>
                      <a:pPr algn="r"/>
                      <a:r>
                        <a:t>Superficie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20979.96</a:t>
                      </a:r>
                    </a:p>
                  </a:txBody>
                </a:tc>
              </a:tr>
              <a:tr h="1131490">
                <a:tc>
                  <a:txBody>
                    <a:bodyPr/>
                    <a:lstStyle/>
                    <a:p>
                      <a:pPr algn="r"/>
                      <a:r>
                        <a:t>Poblacion 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962388</a:t>
                      </a:r>
                    </a:p>
                  </a:txBody>
                </a:tc>
              </a:tr>
              <a:tr h="1131490">
                <a:tc>
                  <a:txBody>
                    <a:bodyPr/>
                    <a:lstStyle/>
                    <a:p>
                      <a:pPr algn="r"/>
                      <a:r>
                        <a:t>Prc Superficie Rural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0.4709674</a:t>
                      </a:r>
                    </a:p>
                  </a:txBody>
                </a:tc>
              </a:tr>
              <a:tr h="1131490">
                <a:tc>
                  <a:txBody>
                    <a:bodyPr/>
                    <a:lstStyle/>
                    <a:p>
                      <a:pPr algn="r"/>
                      <a:r>
                        <a:t>Region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Región Caribe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Estadisticas descriptivas de - Magdalena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4114800"/>
                <a:gridCol w="4114800"/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Estadisticas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Valor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 4.0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Cuartil_1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 5.0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Mediana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 7.0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Cuartil_3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12.0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max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119.0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24.1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Histograma - Magdalena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Violín - Magdalena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Cajas - Magdalena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2025-05-18T20:38:47Z</dcterms:modified>
  <cp:category/>
</cp:coreProperties>
</file>