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4e64703e4afc231a4440e0ce008e254a05488c9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15b96ec8966fd5215d37d72d7fc5cd4451ca00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67378cec98a418be3a16ce9ff9f9378e5a083b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Vichada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1131490">
                <a:tc>
                  <a:txBody>
                    <a:bodyPr/>
                    <a:lstStyle/>
                    <a:p>
                      <a:pPr algn="r"/>
                      <a:r>
                        <a:t>Caracteristica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Superficie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98804.45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Poblacion 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127467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Prc Superficie Rural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0.744384</a:t>
                      </a:r>
                    </a:p>
                  </a:txBody>
                </a:tc>
              </a:tr>
              <a:tr h="1131490">
                <a:tc>
                  <a:txBody>
                    <a:bodyPr/>
                    <a:lstStyle/>
                    <a:p>
                      <a:pPr algn="r"/>
                      <a:r>
                        <a:t>Region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Región Llano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Estadisticas descriptivas de - Vichada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Estadisticas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Valor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2.50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Mediana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Cuartil_3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28.00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sd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12.73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Histograma - Vichada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Violín - Vichada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Cajas - Vichada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2025-05-18T20:38:48Z</dcterms:modified>
  <cp:category/>
</cp:coreProperties>
</file>