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6"/>
  </p:notesMasterIdLst>
  <p:handoutMasterIdLst>
    <p:handoutMasterId r:id="rId27"/>
  </p:handoutMasterIdLst>
  <p:sldIdLst>
    <p:sldId id="447" r:id="rId6"/>
    <p:sldId id="535" r:id="rId7"/>
    <p:sldId id="534" r:id="rId8"/>
    <p:sldId id="480" r:id="rId9"/>
    <p:sldId id="530" r:id="rId10"/>
    <p:sldId id="487" r:id="rId11"/>
    <p:sldId id="536" r:id="rId12"/>
    <p:sldId id="496" r:id="rId13"/>
    <p:sldId id="491" r:id="rId14"/>
    <p:sldId id="492" r:id="rId15"/>
    <p:sldId id="493" r:id="rId16"/>
    <p:sldId id="537" r:id="rId17"/>
    <p:sldId id="509" r:id="rId18"/>
    <p:sldId id="510" r:id="rId19"/>
    <p:sldId id="511" r:id="rId20"/>
    <p:sldId id="538" r:id="rId21"/>
    <p:sldId id="532" r:id="rId22"/>
    <p:sldId id="533" r:id="rId23"/>
    <p:sldId id="512" r:id="rId24"/>
    <p:sldId id="265" r:id="rId25"/>
  </p:sldIdLst>
  <p:sldSz cx="9144000" cy="6858000" type="screen4x3"/>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0195A"/>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F1E52-EDCC-49F5-B375-1CB01C4A9510}" v="1" dt="2022-03-23T21:53:25.438"/>
    <p1510:client id="{86CCBE45-D87A-4AFC-9D99-6AF3FFDE3EE1}" v="23" dt="2019-07-09T13:03:47.92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60648" autoAdjust="0"/>
  </p:normalViewPr>
  <p:slideViewPr>
    <p:cSldViewPr snapToGrid="0">
      <p:cViewPr varScale="1">
        <p:scale>
          <a:sx n="52" d="100"/>
          <a:sy n="52" d="100"/>
        </p:scale>
        <p:origin x="1944" y="53"/>
      </p:cViewPr>
      <p:guideLst>
        <p:guide pos="2880"/>
        <p:guide orient="horz" pos="2160"/>
      </p:guideLst>
    </p:cSldViewPr>
  </p:slideViewPr>
  <p:notesTextViewPr>
    <p:cViewPr>
      <p:scale>
        <a:sx n="125" d="100"/>
        <a:sy n="125" d="100"/>
      </p:scale>
      <p:origin x="0" y="-437"/>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Real Gonzalez" userId="S::rreal@expertone.es::9835fb07-4630-4616-b227-a238c7839f5d" providerId="AD" clId="Web-{310F1E52-EDCC-49F5-B375-1CB01C4A9510}"/>
    <pc:docChg chg="mod modSld modMainMaster setSldSz">
      <pc:chgData name="Raul Real Gonzalez" userId="S::rreal@expertone.es::9835fb07-4630-4616-b227-a238c7839f5d" providerId="AD" clId="Web-{310F1E52-EDCC-49F5-B375-1CB01C4A9510}" dt="2022-03-23T21:53:25.438" v="0"/>
      <pc:docMkLst>
        <pc:docMk/>
      </pc:docMkLst>
      <pc:sldChg chg="modSp">
        <pc:chgData name="Raul Real Gonzalez" userId="S::rreal@expertone.es::9835fb07-4630-4616-b227-a238c7839f5d" providerId="AD" clId="Web-{310F1E52-EDCC-49F5-B375-1CB01C4A9510}" dt="2022-03-23T21:53:25.438" v="0"/>
        <pc:sldMkLst>
          <pc:docMk/>
          <pc:sldMk cId="3262179408" sldId="447"/>
        </pc:sldMkLst>
        <pc:spChg chg="mod">
          <ac:chgData name="Raul Real Gonzalez" userId="S::rreal@expertone.es::9835fb07-4630-4616-b227-a238c7839f5d" providerId="AD" clId="Web-{310F1E52-EDCC-49F5-B375-1CB01C4A9510}" dt="2022-03-23T21:53:25.438" v="0"/>
          <ac:spMkLst>
            <pc:docMk/>
            <pc:sldMk cId="3262179408" sldId="447"/>
            <ac:spMk id="8" creationId="{00000000-0000-0000-0000-000000000000}"/>
          </ac:spMkLst>
        </pc:spChg>
      </pc:sldChg>
      <pc:sldChg chg="modSp">
        <pc:chgData name="Raul Real Gonzalez" userId="S::rreal@expertone.es::9835fb07-4630-4616-b227-a238c7839f5d" providerId="AD" clId="Web-{310F1E52-EDCC-49F5-B375-1CB01C4A9510}" dt="2022-03-23T21:53:25.438" v="0"/>
        <pc:sldMkLst>
          <pc:docMk/>
          <pc:sldMk cId="4186120718" sldId="480"/>
        </pc:sldMkLst>
        <pc:spChg chg="mod">
          <ac:chgData name="Raul Real Gonzalez" userId="S::rreal@expertone.es::9835fb07-4630-4616-b227-a238c7839f5d" providerId="AD" clId="Web-{310F1E52-EDCC-49F5-B375-1CB01C4A9510}" dt="2022-03-23T21:53:25.438" v="0"/>
          <ac:spMkLst>
            <pc:docMk/>
            <pc:sldMk cId="4186120718" sldId="480"/>
            <ac:spMk id="2" creationId="{00000000-0000-0000-0000-000000000000}"/>
          </ac:spMkLst>
        </pc:spChg>
        <pc:spChg chg="mod">
          <ac:chgData name="Raul Real Gonzalez" userId="S::rreal@expertone.es::9835fb07-4630-4616-b227-a238c7839f5d" providerId="AD" clId="Web-{310F1E52-EDCC-49F5-B375-1CB01C4A9510}" dt="2022-03-23T21:53:25.438" v="0"/>
          <ac:spMkLst>
            <pc:docMk/>
            <pc:sldMk cId="4186120718" sldId="480"/>
            <ac:spMk id="3" creationId="{00000000-0000-0000-0000-000000000000}"/>
          </ac:spMkLst>
        </pc:spChg>
        <pc:spChg chg="mod">
          <ac:chgData name="Raul Real Gonzalez" userId="S::rreal@expertone.es::9835fb07-4630-4616-b227-a238c7839f5d" providerId="AD" clId="Web-{310F1E52-EDCC-49F5-B375-1CB01C4A9510}" dt="2022-03-23T21:53:25.438" v="0"/>
          <ac:spMkLst>
            <pc:docMk/>
            <pc:sldMk cId="4186120718" sldId="480"/>
            <ac:spMk id="5" creationId="{00000000-0000-0000-0000-000000000000}"/>
          </ac:spMkLst>
        </pc:spChg>
        <pc:spChg chg="mod">
          <ac:chgData name="Raul Real Gonzalez" userId="S::rreal@expertone.es::9835fb07-4630-4616-b227-a238c7839f5d" providerId="AD" clId="Web-{310F1E52-EDCC-49F5-B375-1CB01C4A9510}" dt="2022-03-23T21:53:25.438" v="0"/>
          <ac:spMkLst>
            <pc:docMk/>
            <pc:sldMk cId="4186120718" sldId="480"/>
            <ac:spMk id="7" creationId="{00000000-0000-0000-0000-000000000000}"/>
          </ac:spMkLst>
        </pc:spChg>
        <pc:spChg chg="mod">
          <ac:chgData name="Raul Real Gonzalez" userId="S::rreal@expertone.es::9835fb07-4630-4616-b227-a238c7839f5d" providerId="AD" clId="Web-{310F1E52-EDCC-49F5-B375-1CB01C4A9510}" dt="2022-03-23T21:53:25.438" v="0"/>
          <ac:spMkLst>
            <pc:docMk/>
            <pc:sldMk cId="4186120718" sldId="480"/>
            <ac:spMk id="9" creationId="{00000000-0000-0000-0000-000000000000}"/>
          </ac:spMkLst>
        </pc:spChg>
        <pc:picChg chg="mod">
          <ac:chgData name="Raul Real Gonzalez" userId="S::rreal@expertone.es::9835fb07-4630-4616-b227-a238c7839f5d" providerId="AD" clId="Web-{310F1E52-EDCC-49F5-B375-1CB01C4A9510}" dt="2022-03-23T21:53:25.438" v="0"/>
          <ac:picMkLst>
            <pc:docMk/>
            <pc:sldMk cId="4186120718" sldId="480"/>
            <ac:picMk id="12" creationId="{00000000-0000-0000-0000-000000000000}"/>
          </ac:picMkLst>
        </pc:picChg>
        <pc:picChg chg="mod">
          <ac:chgData name="Raul Real Gonzalez" userId="S::rreal@expertone.es::9835fb07-4630-4616-b227-a238c7839f5d" providerId="AD" clId="Web-{310F1E52-EDCC-49F5-B375-1CB01C4A9510}" dt="2022-03-23T21:53:25.438" v="0"/>
          <ac:picMkLst>
            <pc:docMk/>
            <pc:sldMk cId="4186120718" sldId="480"/>
            <ac:picMk id="14" creationId="{00000000-0000-0000-0000-000000000000}"/>
          </ac:picMkLst>
        </pc:picChg>
        <pc:picChg chg="mod">
          <ac:chgData name="Raul Real Gonzalez" userId="S::rreal@expertone.es::9835fb07-4630-4616-b227-a238c7839f5d" providerId="AD" clId="Web-{310F1E52-EDCC-49F5-B375-1CB01C4A9510}" dt="2022-03-23T21:53:25.438" v="0"/>
          <ac:picMkLst>
            <pc:docMk/>
            <pc:sldMk cId="4186120718" sldId="480"/>
            <ac:picMk id="16" creationId="{00000000-0000-0000-0000-000000000000}"/>
          </ac:picMkLst>
        </pc:picChg>
      </pc:sldChg>
      <pc:sldChg chg="modSp">
        <pc:chgData name="Raul Real Gonzalez" userId="S::rreal@expertone.es::9835fb07-4630-4616-b227-a238c7839f5d" providerId="AD" clId="Web-{310F1E52-EDCC-49F5-B375-1CB01C4A9510}" dt="2022-03-23T21:53:25.438" v="0"/>
        <pc:sldMkLst>
          <pc:docMk/>
          <pc:sldMk cId="4186358227" sldId="487"/>
        </pc:sldMkLst>
        <pc:spChg chg="mod">
          <ac:chgData name="Raul Real Gonzalez" userId="S::rreal@expertone.es::9835fb07-4630-4616-b227-a238c7839f5d" providerId="AD" clId="Web-{310F1E52-EDCC-49F5-B375-1CB01C4A9510}" dt="2022-03-23T21:53:25.438" v="0"/>
          <ac:spMkLst>
            <pc:docMk/>
            <pc:sldMk cId="4186358227" sldId="487"/>
            <ac:spMk id="3" creationId="{00000000-0000-0000-0000-000000000000}"/>
          </ac:spMkLst>
        </pc:spChg>
        <pc:spChg chg="mod">
          <ac:chgData name="Raul Real Gonzalez" userId="S::rreal@expertone.es::9835fb07-4630-4616-b227-a238c7839f5d" providerId="AD" clId="Web-{310F1E52-EDCC-49F5-B375-1CB01C4A9510}" dt="2022-03-23T21:53:25.438" v="0"/>
          <ac:spMkLst>
            <pc:docMk/>
            <pc:sldMk cId="4186358227" sldId="487"/>
            <ac:spMk id="4" creationId="{00000000-0000-0000-0000-000000000000}"/>
          </ac:spMkLst>
        </pc:spChg>
      </pc:sldChg>
      <pc:sldChg chg="modSp">
        <pc:chgData name="Raul Real Gonzalez" userId="S::rreal@expertone.es::9835fb07-4630-4616-b227-a238c7839f5d" providerId="AD" clId="Web-{310F1E52-EDCC-49F5-B375-1CB01C4A9510}" dt="2022-03-23T21:53:25.438" v="0"/>
        <pc:sldMkLst>
          <pc:docMk/>
          <pc:sldMk cId="3946946637" sldId="491"/>
        </pc:sldMkLst>
        <pc:spChg chg="mod">
          <ac:chgData name="Raul Real Gonzalez" userId="S::rreal@expertone.es::9835fb07-4630-4616-b227-a238c7839f5d" providerId="AD" clId="Web-{310F1E52-EDCC-49F5-B375-1CB01C4A9510}" dt="2022-03-23T21:53:25.438" v="0"/>
          <ac:spMkLst>
            <pc:docMk/>
            <pc:sldMk cId="3946946637" sldId="491"/>
            <ac:spMk id="2" creationId="{00000000-0000-0000-0000-000000000000}"/>
          </ac:spMkLst>
        </pc:spChg>
        <pc:picChg chg="mod">
          <ac:chgData name="Raul Real Gonzalez" userId="S::rreal@expertone.es::9835fb07-4630-4616-b227-a238c7839f5d" providerId="AD" clId="Web-{310F1E52-EDCC-49F5-B375-1CB01C4A9510}" dt="2022-03-23T21:53:25.438" v="0"/>
          <ac:picMkLst>
            <pc:docMk/>
            <pc:sldMk cId="3946946637" sldId="491"/>
            <ac:picMk id="7" creationId="{00000000-0000-0000-0000-000000000000}"/>
          </ac:picMkLst>
        </pc:picChg>
      </pc:sldChg>
      <pc:sldChg chg="modSp">
        <pc:chgData name="Raul Real Gonzalez" userId="S::rreal@expertone.es::9835fb07-4630-4616-b227-a238c7839f5d" providerId="AD" clId="Web-{310F1E52-EDCC-49F5-B375-1CB01C4A9510}" dt="2022-03-23T21:53:25.438" v="0"/>
        <pc:sldMkLst>
          <pc:docMk/>
          <pc:sldMk cId="1150555692" sldId="492"/>
        </pc:sldMkLst>
        <pc:spChg chg="mod">
          <ac:chgData name="Raul Real Gonzalez" userId="S::rreal@expertone.es::9835fb07-4630-4616-b227-a238c7839f5d" providerId="AD" clId="Web-{310F1E52-EDCC-49F5-B375-1CB01C4A9510}" dt="2022-03-23T21:53:25.438" v="0"/>
          <ac:spMkLst>
            <pc:docMk/>
            <pc:sldMk cId="1150555692" sldId="492"/>
            <ac:spMk id="3" creationId="{00000000-0000-0000-0000-000000000000}"/>
          </ac:spMkLst>
        </pc:spChg>
        <pc:spChg chg="mod">
          <ac:chgData name="Raul Real Gonzalez" userId="S::rreal@expertone.es::9835fb07-4630-4616-b227-a238c7839f5d" providerId="AD" clId="Web-{310F1E52-EDCC-49F5-B375-1CB01C4A9510}" dt="2022-03-23T21:53:25.438" v="0"/>
          <ac:spMkLst>
            <pc:docMk/>
            <pc:sldMk cId="1150555692" sldId="492"/>
            <ac:spMk id="7" creationId="{00000000-0000-0000-0000-000000000000}"/>
          </ac:spMkLst>
        </pc:spChg>
      </pc:sldChg>
      <pc:sldChg chg="modSp">
        <pc:chgData name="Raul Real Gonzalez" userId="S::rreal@expertone.es::9835fb07-4630-4616-b227-a238c7839f5d" providerId="AD" clId="Web-{310F1E52-EDCC-49F5-B375-1CB01C4A9510}" dt="2022-03-23T21:53:25.438" v="0"/>
        <pc:sldMkLst>
          <pc:docMk/>
          <pc:sldMk cId="1983029472" sldId="493"/>
        </pc:sldMkLst>
        <pc:spChg chg="mod">
          <ac:chgData name="Raul Real Gonzalez" userId="S::rreal@expertone.es::9835fb07-4630-4616-b227-a238c7839f5d" providerId="AD" clId="Web-{310F1E52-EDCC-49F5-B375-1CB01C4A9510}" dt="2022-03-23T21:53:25.438" v="0"/>
          <ac:spMkLst>
            <pc:docMk/>
            <pc:sldMk cId="1983029472" sldId="493"/>
            <ac:spMk id="2" creationId="{00000000-0000-0000-0000-000000000000}"/>
          </ac:spMkLst>
        </pc:spChg>
        <pc:picChg chg="mod">
          <ac:chgData name="Raul Real Gonzalez" userId="S::rreal@expertone.es::9835fb07-4630-4616-b227-a238c7839f5d" providerId="AD" clId="Web-{310F1E52-EDCC-49F5-B375-1CB01C4A9510}" dt="2022-03-23T21:53:25.438" v="0"/>
          <ac:picMkLst>
            <pc:docMk/>
            <pc:sldMk cId="1983029472" sldId="493"/>
            <ac:picMk id="4" creationId="{00000000-0000-0000-0000-000000000000}"/>
          </ac:picMkLst>
        </pc:picChg>
      </pc:sldChg>
      <pc:sldChg chg="modSp">
        <pc:chgData name="Raul Real Gonzalez" userId="S::rreal@expertone.es::9835fb07-4630-4616-b227-a238c7839f5d" providerId="AD" clId="Web-{310F1E52-EDCC-49F5-B375-1CB01C4A9510}" dt="2022-03-23T21:53:25.438" v="0"/>
        <pc:sldMkLst>
          <pc:docMk/>
          <pc:sldMk cId="2035456129" sldId="496"/>
        </pc:sldMkLst>
        <pc:spChg chg="mod">
          <ac:chgData name="Raul Real Gonzalez" userId="S::rreal@expertone.es::9835fb07-4630-4616-b227-a238c7839f5d" providerId="AD" clId="Web-{310F1E52-EDCC-49F5-B375-1CB01C4A9510}" dt="2022-03-23T21:53:25.438" v="0"/>
          <ac:spMkLst>
            <pc:docMk/>
            <pc:sldMk cId="2035456129" sldId="496"/>
            <ac:spMk id="7" creationId="{F1671A6B-BAC1-4FE8-9E53-F176DD14A0E2}"/>
          </ac:spMkLst>
        </pc:spChg>
        <pc:spChg chg="mod">
          <ac:chgData name="Raul Real Gonzalez" userId="S::rreal@expertone.es::9835fb07-4630-4616-b227-a238c7839f5d" providerId="AD" clId="Web-{310F1E52-EDCC-49F5-B375-1CB01C4A9510}" dt="2022-03-23T21:53:25.438" v="0"/>
          <ac:spMkLst>
            <pc:docMk/>
            <pc:sldMk cId="2035456129" sldId="496"/>
            <ac:spMk id="8" creationId="{DAA3BA68-A12B-4A71-9E3F-37842BCEE081}"/>
          </ac:spMkLst>
        </pc:spChg>
        <pc:picChg chg="mod">
          <ac:chgData name="Raul Real Gonzalez" userId="S::rreal@expertone.es::9835fb07-4630-4616-b227-a238c7839f5d" providerId="AD" clId="Web-{310F1E52-EDCC-49F5-B375-1CB01C4A9510}" dt="2022-03-23T21:53:25.438" v="0"/>
          <ac:picMkLst>
            <pc:docMk/>
            <pc:sldMk cId="2035456129" sldId="496"/>
            <ac:picMk id="2" creationId="{4190E55D-F5EC-46C1-9D7F-88F0F993C2DE}"/>
          </ac:picMkLst>
        </pc:picChg>
        <pc:picChg chg="mod">
          <ac:chgData name="Raul Real Gonzalez" userId="S::rreal@expertone.es::9835fb07-4630-4616-b227-a238c7839f5d" providerId="AD" clId="Web-{310F1E52-EDCC-49F5-B375-1CB01C4A9510}" dt="2022-03-23T21:53:25.438" v="0"/>
          <ac:picMkLst>
            <pc:docMk/>
            <pc:sldMk cId="2035456129" sldId="496"/>
            <ac:picMk id="3" creationId="{EA8A1DDC-CB25-42B5-A5E6-9CFCFCEEC71F}"/>
          </ac:picMkLst>
        </pc:picChg>
      </pc:sldChg>
      <pc:sldChg chg="modSp">
        <pc:chgData name="Raul Real Gonzalez" userId="S::rreal@expertone.es::9835fb07-4630-4616-b227-a238c7839f5d" providerId="AD" clId="Web-{310F1E52-EDCC-49F5-B375-1CB01C4A9510}" dt="2022-03-23T21:53:25.438" v="0"/>
        <pc:sldMkLst>
          <pc:docMk/>
          <pc:sldMk cId="3963565578" sldId="509"/>
        </pc:sldMkLst>
        <pc:spChg chg="mod">
          <ac:chgData name="Raul Real Gonzalez" userId="S::rreal@expertone.es::9835fb07-4630-4616-b227-a238c7839f5d" providerId="AD" clId="Web-{310F1E52-EDCC-49F5-B375-1CB01C4A9510}" dt="2022-03-23T21:53:25.438" v="0"/>
          <ac:spMkLst>
            <pc:docMk/>
            <pc:sldMk cId="3963565578" sldId="509"/>
            <ac:spMk id="4" creationId="{00000000-0000-0000-0000-000000000000}"/>
          </ac:spMkLst>
        </pc:spChg>
        <pc:spChg chg="mod">
          <ac:chgData name="Raul Real Gonzalez" userId="S::rreal@expertone.es::9835fb07-4630-4616-b227-a238c7839f5d" providerId="AD" clId="Web-{310F1E52-EDCC-49F5-B375-1CB01C4A9510}" dt="2022-03-23T21:53:25.438" v="0"/>
          <ac:spMkLst>
            <pc:docMk/>
            <pc:sldMk cId="3963565578" sldId="509"/>
            <ac:spMk id="6" creationId="{A0E69A9E-76D0-4BDD-BE53-45083204A961}"/>
          </ac:spMkLst>
        </pc:spChg>
        <pc:spChg chg="mod">
          <ac:chgData name="Raul Real Gonzalez" userId="S::rreal@expertone.es::9835fb07-4630-4616-b227-a238c7839f5d" providerId="AD" clId="Web-{310F1E52-EDCC-49F5-B375-1CB01C4A9510}" dt="2022-03-23T21:53:25.438" v="0"/>
          <ac:spMkLst>
            <pc:docMk/>
            <pc:sldMk cId="3963565578" sldId="509"/>
            <ac:spMk id="7" creationId="{7F4A826C-BD8B-4A39-81B1-F0729CA5937C}"/>
          </ac:spMkLst>
        </pc:spChg>
        <pc:spChg chg="mod">
          <ac:chgData name="Raul Real Gonzalez" userId="S::rreal@expertone.es::9835fb07-4630-4616-b227-a238c7839f5d" providerId="AD" clId="Web-{310F1E52-EDCC-49F5-B375-1CB01C4A9510}" dt="2022-03-23T21:53:25.438" v="0"/>
          <ac:spMkLst>
            <pc:docMk/>
            <pc:sldMk cId="3963565578" sldId="509"/>
            <ac:spMk id="9" creationId="{01EA1381-BF93-4F83-B79B-1EF7F8E8DD18}"/>
          </ac:spMkLst>
        </pc:spChg>
      </pc:sldChg>
      <pc:sldChg chg="modSp">
        <pc:chgData name="Raul Real Gonzalez" userId="S::rreal@expertone.es::9835fb07-4630-4616-b227-a238c7839f5d" providerId="AD" clId="Web-{310F1E52-EDCC-49F5-B375-1CB01C4A9510}" dt="2022-03-23T21:53:25.438" v="0"/>
        <pc:sldMkLst>
          <pc:docMk/>
          <pc:sldMk cId="4141166048" sldId="510"/>
        </pc:sldMkLst>
        <pc:picChg chg="mod">
          <ac:chgData name="Raul Real Gonzalez" userId="S::rreal@expertone.es::9835fb07-4630-4616-b227-a238c7839f5d" providerId="AD" clId="Web-{310F1E52-EDCC-49F5-B375-1CB01C4A9510}" dt="2022-03-23T21:53:25.438" v="0"/>
          <ac:picMkLst>
            <pc:docMk/>
            <pc:sldMk cId="4141166048" sldId="510"/>
            <ac:picMk id="3" creationId="{00000000-0000-0000-0000-000000000000}"/>
          </ac:picMkLst>
        </pc:picChg>
      </pc:sldChg>
      <pc:sldChg chg="modSp">
        <pc:chgData name="Raul Real Gonzalez" userId="S::rreal@expertone.es::9835fb07-4630-4616-b227-a238c7839f5d" providerId="AD" clId="Web-{310F1E52-EDCC-49F5-B375-1CB01C4A9510}" dt="2022-03-23T21:53:25.438" v="0"/>
        <pc:sldMkLst>
          <pc:docMk/>
          <pc:sldMk cId="2531370173" sldId="511"/>
        </pc:sldMkLst>
        <pc:spChg chg="mod">
          <ac:chgData name="Raul Real Gonzalez" userId="S::rreal@expertone.es::9835fb07-4630-4616-b227-a238c7839f5d" providerId="AD" clId="Web-{310F1E52-EDCC-49F5-B375-1CB01C4A9510}" dt="2022-03-23T21:53:25.438" v="0"/>
          <ac:spMkLst>
            <pc:docMk/>
            <pc:sldMk cId="2531370173" sldId="511"/>
            <ac:spMk id="2" creationId="{00000000-0000-0000-0000-000000000000}"/>
          </ac:spMkLst>
        </pc:spChg>
        <pc:picChg chg="mod">
          <ac:chgData name="Raul Real Gonzalez" userId="S::rreal@expertone.es::9835fb07-4630-4616-b227-a238c7839f5d" providerId="AD" clId="Web-{310F1E52-EDCC-49F5-B375-1CB01C4A9510}" dt="2022-03-23T21:53:25.438" v="0"/>
          <ac:picMkLst>
            <pc:docMk/>
            <pc:sldMk cId="2531370173" sldId="511"/>
            <ac:picMk id="12" creationId="{00000000-0000-0000-0000-000000000000}"/>
          </ac:picMkLst>
        </pc:picChg>
        <pc:picChg chg="mod">
          <ac:chgData name="Raul Real Gonzalez" userId="S::rreal@expertone.es::9835fb07-4630-4616-b227-a238c7839f5d" providerId="AD" clId="Web-{310F1E52-EDCC-49F5-B375-1CB01C4A9510}" dt="2022-03-23T21:53:25.438" v="0"/>
          <ac:picMkLst>
            <pc:docMk/>
            <pc:sldMk cId="2531370173" sldId="511"/>
            <ac:picMk id="13" creationId="{00000000-0000-0000-0000-000000000000}"/>
          </ac:picMkLst>
        </pc:picChg>
      </pc:sldChg>
      <pc:sldChg chg="modSp">
        <pc:chgData name="Raul Real Gonzalez" userId="S::rreal@expertone.es::9835fb07-4630-4616-b227-a238c7839f5d" providerId="AD" clId="Web-{310F1E52-EDCC-49F5-B375-1CB01C4A9510}" dt="2022-03-23T21:53:25.438" v="0"/>
        <pc:sldMkLst>
          <pc:docMk/>
          <pc:sldMk cId="2478849728" sldId="512"/>
        </pc:sldMkLst>
        <pc:spChg chg="mod">
          <ac:chgData name="Raul Real Gonzalez" userId="S::rreal@expertone.es::9835fb07-4630-4616-b227-a238c7839f5d" providerId="AD" clId="Web-{310F1E52-EDCC-49F5-B375-1CB01C4A9510}" dt="2022-03-23T21:53:25.438" v="0"/>
          <ac:spMkLst>
            <pc:docMk/>
            <pc:sldMk cId="2478849728" sldId="512"/>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2478849728" sldId="512"/>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2478849728" sldId="512"/>
            <ac:picMk id="4" creationId="{3AE59D49-0087-4747-B1B6-3197A98100C3}"/>
          </ac:picMkLst>
        </pc:picChg>
      </pc:sldChg>
      <pc:sldChg chg="modSp">
        <pc:chgData name="Raul Real Gonzalez" userId="S::rreal@expertone.es::9835fb07-4630-4616-b227-a238c7839f5d" providerId="AD" clId="Web-{310F1E52-EDCC-49F5-B375-1CB01C4A9510}" dt="2022-03-23T21:53:25.438" v="0"/>
        <pc:sldMkLst>
          <pc:docMk/>
          <pc:sldMk cId="2257133368" sldId="530"/>
        </pc:sldMkLst>
        <pc:spChg chg="mod">
          <ac:chgData name="Raul Real Gonzalez" userId="S::rreal@expertone.es::9835fb07-4630-4616-b227-a238c7839f5d" providerId="AD" clId="Web-{310F1E52-EDCC-49F5-B375-1CB01C4A9510}" dt="2022-03-23T21:53:25.438" v="0"/>
          <ac:spMkLst>
            <pc:docMk/>
            <pc:sldMk cId="2257133368" sldId="530"/>
            <ac:spMk id="2" creationId="{00000000-0000-0000-0000-000000000000}"/>
          </ac:spMkLst>
        </pc:spChg>
        <pc:spChg chg="mod">
          <ac:chgData name="Raul Real Gonzalez" userId="S::rreal@expertone.es::9835fb07-4630-4616-b227-a238c7839f5d" providerId="AD" clId="Web-{310F1E52-EDCC-49F5-B375-1CB01C4A9510}" dt="2022-03-23T21:53:25.438" v="0"/>
          <ac:spMkLst>
            <pc:docMk/>
            <pc:sldMk cId="2257133368" sldId="530"/>
            <ac:spMk id="9" creationId="{00000000-0000-0000-0000-000000000000}"/>
          </ac:spMkLst>
        </pc:spChg>
        <pc:spChg chg="mod">
          <ac:chgData name="Raul Real Gonzalez" userId="S::rreal@expertone.es::9835fb07-4630-4616-b227-a238c7839f5d" providerId="AD" clId="Web-{310F1E52-EDCC-49F5-B375-1CB01C4A9510}" dt="2022-03-23T21:53:25.438" v="0"/>
          <ac:spMkLst>
            <pc:docMk/>
            <pc:sldMk cId="2257133368" sldId="530"/>
            <ac:spMk id="51" creationId="{D13498E5-6FDA-45DE-90FA-31D11AFBF18D}"/>
          </ac:spMkLst>
        </pc:spChg>
        <pc:spChg chg="mod">
          <ac:chgData name="Raul Real Gonzalez" userId="S::rreal@expertone.es::9835fb07-4630-4616-b227-a238c7839f5d" providerId="AD" clId="Web-{310F1E52-EDCC-49F5-B375-1CB01C4A9510}" dt="2022-03-23T21:53:25.438" v="0"/>
          <ac:spMkLst>
            <pc:docMk/>
            <pc:sldMk cId="2257133368" sldId="530"/>
            <ac:spMk id="57" creationId="{78C01AE8-5E9F-4B71-8FB9-07745A7C6B6C}"/>
          </ac:spMkLst>
        </pc:spChg>
        <pc:spChg chg="mod">
          <ac:chgData name="Raul Real Gonzalez" userId="S::rreal@expertone.es::9835fb07-4630-4616-b227-a238c7839f5d" providerId="AD" clId="Web-{310F1E52-EDCC-49F5-B375-1CB01C4A9510}" dt="2022-03-23T21:53:25.438" v="0"/>
          <ac:spMkLst>
            <pc:docMk/>
            <pc:sldMk cId="2257133368" sldId="530"/>
            <ac:spMk id="58" creationId="{45360147-DFFD-44BC-BD49-EB65CF0FA7D3}"/>
          </ac:spMkLst>
        </pc:spChg>
        <pc:spChg chg="mod">
          <ac:chgData name="Raul Real Gonzalez" userId="S::rreal@expertone.es::9835fb07-4630-4616-b227-a238c7839f5d" providerId="AD" clId="Web-{310F1E52-EDCC-49F5-B375-1CB01C4A9510}" dt="2022-03-23T21:53:25.438" v="0"/>
          <ac:spMkLst>
            <pc:docMk/>
            <pc:sldMk cId="2257133368" sldId="530"/>
            <ac:spMk id="65" creationId="{92468BC4-7B1C-4932-AF4E-1C95FE5096C7}"/>
          </ac:spMkLst>
        </pc:spChg>
        <pc:spChg chg="mod">
          <ac:chgData name="Raul Real Gonzalez" userId="S::rreal@expertone.es::9835fb07-4630-4616-b227-a238c7839f5d" providerId="AD" clId="Web-{310F1E52-EDCC-49F5-B375-1CB01C4A9510}" dt="2022-03-23T21:53:25.438" v="0"/>
          <ac:spMkLst>
            <pc:docMk/>
            <pc:sldMk cId="2257133368" sldId="530"/>
            <ac:spMk id="74" creationId="{FACD1185-F33B-40AD-942A-43E364BFB6F0}"/>
          </ac:spMkLst>
        </pc:spChg>
        <pc:spChg chg="mod">
          <ac:chgData name="Raul Real Gonzalez" userId="S::rreal@expertone.es::9835fb07-4630-4616-b227-a238c7839f5d" providerId="AD" clId="Web-{310F1E52-EDCC-49F5-B375-1CB01C4A9510}" dt="2022-03-23T21:53:25.438" v="0"/>
          <ac:spMkLst>
            <pc:docMk/>
            <pc:sldMk cId="2257133368" sldId="530"/>
            <ac:spMk id="82" creationId="{815F8482-0F45-4BEE-9932-98D84E09856F}"/>
          </ac:spMkLst>
        </pc:spChg>
        <pc:spChg chg="mod">
          <ac:chgData name="Raul Real Gonzalez" userId="S::rreal@expertone.es::9835fb07-4630-4616-b227-a238c7839f5d" providerId="AD" clId="Web-{310F1E52-EDCC-49F5-B375-1CB01C4A9510}" dt="2022-03-23T21:53:25.438" v="0"/>
          <ac:spMkLst>
            <pc:docMk/>
            <pc:sldMk cId="2257133368" sldId="530"/>
            <ac:spMk id="89" creationId="{33996820-BCD2-4E98-B705-06BBBF346BF0}"/>
          </ac:spMkLst>
        </pc:spChg>
        <pc:spChg chg="mod">
          <ac:chgData name="Raul Real Gonzalez" userId="S::rreal@expertone.es::9835fb07-4630-4616-b227-a238c7839f5d" providerId="AD" clId="Web-{310F1E52-EDCC-49F5-B375-1CB01C4A9510}" dt="2022-03-23T21:53:25.438" v="0"/>
          <ac:spMkLst>
            <pc:docMk/>
            <pc:sldMk cId="2257133368" sldId="530"/>
            <ac:spMk id="90" creationId="{A5E16D15-0159-4A0A-9D68-1743A01D5EC7}"/>
          </ac:spMkLst>
        </pc:spChg>
        <pc:spChg chg="mod">
          <ac:chgData name="Raul Real Gonzalez" userId="S::rreal@expertone.es::9835fb07-4630-4616-b227-a238c7839f5d" providerId="AD" clId="Web-{310F1E52-EDCC-49F5-B375-1CB01C4A9510}" dt="2022-03-23T21:53:25.438" v="0"/>
          <ac:spMkLst>
            <pc:docMk/>
            <pc:sldMk cId="2257133368" sldId="530"/>
            <ac:spMk id="94" creationId="{8DEC84D2-5349-4AB9-BAAE-DD560E956941}"/>
          </ac:spMkLst>
        </pc:spChg>
        <pc:spChg chg="mod">
          <ac:chgData name="Raul Real Gonzalez" userId="S::rreal@expertone.es::9835fb07-4630-4616-b227-a238c7839f5d" providerId="AD" clId="Web-{310F1E52-EDCC-49F5-B375-1CB01C4A9510}" dt="2022-03-23T21:53:25.438" v="0"/>
          <ac:spMkLst>
            <pc:docMk/>
            <pc:sldMk cId="2257133368" sldId="530"/>
            <ac:spMk id="95" creationId="{33559665-B31C-4AEB-A760-813F5032BCB2}"/>
          </ac:spMkLst>
        </pc:spChg>
        <pc:grpChg chg="mod">
          <ac:chgData name="Raul Real Gonzalez" userId="S::rreal@expertone.es::9835fb07-4630-4616-b227-a238c7839f5d" providerId="AD" clId="Web-{310F1E52-EDCC-49F5-B375-1CB01C4A9510}" dt="2022-03-23T21:53:25.438" v="0"/>
          <ac:grpSpMkLst>
            <pc:docMk/>
            <pc:sldMk cId="2257133368" sldId="530"/>
            <ac:grpSpMk id="53" creationId="{5F55F85F-D278-4921-9D1C-2CFFD4B1483F}"/>
          </ac:grpSpMkLst>
        </pc:grpChg>
        <pc:grpChg chg="mod">
          <ac:chgData name="Raul Real Gonzalez" userId="S::rreal@expertone.es::9835fb07-4630-4616-b227-a238c7839f5d" providerId="AD" clId="Web-{310F1E52-EDCC-49F5-B375-1CB01C4A9510}" dt="2022-03-23T21:53:25.438" v="0"/>
          <ac:grpSpMkLst>
            <pc:docMk/>
            <pc:sldMk cId="2257133368" sldId="530"/>
            <ac:grpSpMk id="68" creationId="{417AAE54-F876-43DC-99EA-8CB449CCD58B}"/>
          </ac:grpSpMkLst>
        </pc:grpChg>
        <pc:grpChg chg="mod">
          <ac:chgData name="Raul Real Gonzalez" userId="S::rreal@expertone.es::9835fb07-4630-4616-b227-a238c7839f5d" providerId="AD" clId="Web-{310F1E52-EDCC-49F5-B375-1CB01C4A9510}" dt="2022-03-23T21:53:25.438" v="0"/>
          <ac:grpSpMkLst>
            <pc:docMk/>
            <pc:sldMk cId="2257133368" sldId="530"/>
            <ac:grpSpMk id="85" creationId="{B554F0CB-C5F8-464E-BACA-CC13CA42B57D}"/>
          </ac:grpSpMkLst>
        </pc:grpChg>
        <pc:grpChg chg="mod">
          <ac:chgData name="Raul Real Gonzalez" userId="S::rreal@expertone.es::9835fb07-4630-4616-b227-a238c7839f5d" providerId="AD" clId="Web-{310F1E52-EDCC-49F5-B375-1CB01C4A9510}" dt="2022-03-23T21:53:25.438" v="0"/>
          <ac:grpSpMkLst>
            <pc:docMk/>
            <pc:sldMk cId="2257133368" sldId="530"/>
            <ac:grpSpMk id="86" creationId="{212CB2B7-29A1-4046-B1A3-F1CFC0987D33}"/>
          </ac:grpSpMkLst>
        </pc:grpChg>
        <pc:grpChg chg="mod">
          <ac:chgData name="Raul Real Gonzalez" userId="S::rreal@expertone.es::9835fb07-4630-4616-b227-a238c7839f5d" providerId="AD" clId="Web-{310F1E52-EDCC-49F5-B375-1CB01C4A9510}" dt="2022-03-23T21:53:25.438" v="0"/>
          <ac:grpSpMkLst>
            <pc:docMk/>
            <pc:sldMk cId="2257133368" sldId="530"/>
            <ac:grpSpMk id="91" creationId="{99C13925-DFF3-4479-9EC0-EEDFCF6D3132}"/>
          </ac:grpSpMkLst>
        </pc:grpChg>
      </pc:sldChg>
      <pc:sldChg chg="modSp">
        <pc:chgData name="Raul Real Gonzalez" userId="S::rreal@expertone.es::9835fb07-4630-4616-b227-a238c7839f5d" providerId="AD" clId="Web-{310F1E52-EDCC-49F5-B375-1CB01C4A9510}" dt="2022-03-23T21:53:25.438" v="0"/>
        <pc:sldMkLst>
          <pc:docMk/>
          <pc:sldMk cId="2276911897" sldId="532"/>
        </pc:sldMkLst>
        <pc:spChg chg="mod">
          <ac:chgData name="Raul Real Gonzalez" userId="S::rreal@expertone.es::9835fb07-4630-4616-b227-a238c7839f5d" providerId="AD" clId="Web-{310F1E52-EDCC-49F5-B375-1CB01C4A9510}" dt="2022-03-23T21:53:25.438" v="0"/>
          <ac:spMkLst>
            <pc:docMk/>
            <pc:sldMk cId="2276911897" sldId="532"/>
            <ac:spMk id="2" creationId="{00000000-0000-0000-0000-000000000000}"/>
          </ac:spMkLst>
        </pc:spChg>
        <pc:spChg chg="mod">
          <ac:chgData name="Raul Real Gonzalez" userId="S::rreal@expertone.es::9835fb07-4630-4616-b227-a238c7839f5d" providerId="AD" clId="Web-{310F1E52-EDCC-49F5-B375-1CB01C4A9510}" dt="2022-03-23T21:53:25.438" v="0"/>
          <ac:spMkLst>
            <pc:docMk/>
            <pc:sldMk cId="2276911897" sldId="532"/>
            <ac:spMk id="4" creationId="{00000000-0000-0000-0000-000000000000}"/>
          </ac:spMkLst>
        </pc:spChg>
        <pc:spChg chg="mod">
          <ac:chgData name="Raul Real Gonzalez" userId="S::rreal@expertone.es::9835fb07-4630-4616-b227-a238c7839f5d" providerId="AD" clId="Web-{310F1E52-EDCC-49F5-B375-1CB01C4A9510}" dt="2022-03-23T21:53:25.438" v="0"/>
          <ac:spMkLst>
            <pc:docMk/>
            <pc:sldMk cId="2276911897" sldId="532"/>
            <ac:spMk id="5" creationId="{FF505D1B-6F38-40C3-B691-9316AE8AF659}"/>
          </ac:spMkLst>
        </pc:spChg>
        <pc:picChg chg="mod">
          <ac:chgData name="Raul Real Gonzalez" userId="S::rreal@expertone.es::9835fb07-4630-4616-b227-a238c7839f5d" providerId="AD" clId="Web-{310F1E52-EDCC-49F5-B375-1CB01C4A9510}" dt="2022-03-23T21:53:25.438" v="0"/>
          <ac:picMkLst>
            <pc:docMk/>
            <pc:sldMk cId="2276911897" sldId="532"/>
            <ac:picMk id="7" creationId="{C9CC5508-13CC-4C1F-A10D-A528BD845F9B}"/>
          </ac:picMkLst>
        </pc:picChg>
      </pc:sldChg>
      <pc:sldChg chg="modSp">
        <pc:chgData name="Raul Real Gonzalez" userId="S::rreal@expertone.es::9835fb07-4630-4616-b227-a238c7839f5d" providerId="AD" clId="Web-{310F1E52-EDCC-49F5-B375-1CB01C4A9510}" dt="2022-03-23T21:53:25.438" v="0"/>
        <pc:sldMkLst>
          <pc:docMk/>
          <pc:sldMk cId="2234062954" sldId="533"/>
        </pc:sldMkLst>
        <pc:spChg chg="mod">
          <ac:chgData name="Raul Real Gonzalez" userId="S::rreal@expertone.es::9835fb07-4630-4616-b227-a238c7839f5d" providerId="AD" clId="Web-{310F1E52-EDCC-49F5-B375-1CB01C4A9510}" dt="2022-03-23T21:53:25.438" v="0"/>
          <ac:spMkLst>
            <pc:docMk/>
            <pc:sldMk cId="2234062954" sldId="533"/>
            <ac:spMk id="2" creationId="{00000000-0000-0000-0000-000000000000}"/>
          </ac:spMkLst>
        </pc:spChg>
        <pc:spChg chg="mod">
          <ac:chgData name="Raul Real Gonzalez" userId="S::rreal@expertone.es::9835fb07-4630-4616-b227-a238c7839f5d" providerId="AD" clId="Web-{310F1E52-EDCC-49F5-B375-1CB01C4A9510}" dt="2022-03-23T21:53:25.438" v="0"/>
          <ac:spMkLst>
            <pc:docMk/>
            <pc:sldMk cId="2234062954" sldId="533"/>
            <ac:spMk id="14" creationId="{2D4F0EF6-8D50-4E57-A855-704CC1F04AEB}"/>
          </ac:spMkLst>
        </pc:spChg>
        <pc:graphicFrameChg chg="mod">
          <ac:chgData name="Raul Real Gonzalez" userId="S::rreal@expertone.es::9835fb07-4630-4616-b227-a238c7839f5d" providerId="AD" clId="Web-{310F1E52-EDCC-49F5-B375-1CB01C4A9510}" dt="2022-03-23T21:53:25.438" v="0"/>
          <ac:graphicFrameMkLst>
            <pc:docMk/>
            <pc:sldMk cId="2234062954" sldId="533"/>
            <ac:graphicFrameMk id="6" creationId="{B54E122D-FB03-45FD-BC90-BB12475A19C0}"/>
          </ac:graphicFrameMkLst>
        </pc:graphicFrameChg>
        <pc:picChg chg="mod">
          <ac:chgData name="Raul Real Gonzalez" userId="S::rreal@expertone.es::9835fb07-4630-4616-b227-a238c7839f5d" providerId="AD" clId="Web-{310F1E52-EDCC-49F5-B375-1CB01C4A9510}" dt="2022-03-23T21:53:25.438" v="0"/>
          <ac:picMkLst>
            <pc:docMk/>
            <pc:sldMk cId="2234062954" sldId="533"/>
            <ac:picMk id="8" creationId="{DA3EC69E-DA9A-4082-B954-26542E3C2A60}"/>
          </ac:picMkLst>
        </pc:picChg>
        <pc:picChg chg="mod">
          <ac:chgData name="Raul Real Gonzalez" userId="S::rreal@expertone.es::9835fb07-4630-4616-b227-a238c7839f5d" providerId="AD" clId="Web-{310F1E52-EDCC-49F5-B375-1CB01C4A9510}" dt="2022-03-23T21:53:25.438" v="0"/>
          <ac:picMkLst>
            <pc:docMk/>
            <pc:sldMk cId="2234062954" sldId="533"/>
            <ac:picMk id="12" creationId="{154B0BB0-7C4A-484A-9BD0-5F363C0EF4E8}"/>
          </ac:picMkLst>
        </pc:picChg>
        <pc:picChg chg="mod">
          <ac:chgData name="Raul Real Gonzalez" userId="S::rreal@expertone.es::9835fb07-4630-4616-b227-a238c7839f5d" providerId="AD" clId="Web-{310F1E52-EDCC-49F5-B375-1CB01C4A9510}" dt="2022-03-23T21:53:25.438" v="0"/>
          <ac:picMkLst>
            <pc:docMk/>
            <pc:sldMk cId="2234062954" sldId="533"/>
            <ac:picMk id="13" creationId="{C11FE1E0-4BCE-4D5D-AC9E-AFAE3FB0E6C7}"/>
          </ac:picMkLst>
        </pc:picChg>
        <pc:cxnChg chg="mod">
          <ac:chgData name="Raul Real Gonzalez" userId="S::rreal@expertone.es::9835fb07-4630-4616-b227-a238c7839f5d" providerId="AD" clId="Web-{310F1E52-EDCC-49F5-B375-1CB01C4A9510}" dt="2022-03-23T21:53:25.438" v="0"/>
          <ac:cxnSpMkLst>
            <pc:docMk/>
            <pc:sldMk cId="2234062954" sldId="533"/>
            <ac:cxnSpMk id="15" creationId="{043DCCAE-5DC2-4827-8907-F617BBA19A4D}"/>
          </ac:cxnSpMkLst>
        </pc:cxnChg>
      </pc:sldChg>
      <pc:sldChg chg="modSp">
        <pc:chgData name="Raul Real Gonzalez" userId="S::rreal@expertone.es::9835fb07-4630-4616-b227-a238c7839f5d" providerId="AD" clId="Web-{310F1E52-EDCC-49F5-B375-1CB01C4A9510}" dt="2022-03-23T21:53:25.438" v="0"/>
        <pc:sldMkLst>
          <pc:docMk/>
          <pc:sldMk cId="3607103541" sldId="534"/>
        </pc:sldMkLst>
        <pc:spChg chg="mod">
          <ac:chgData name="Raul Real Gonzalez" userId="S::rreal@expertone.es::9835fb07-4630-4616-b227-a238c7839f5d" providerId="AD" clId="Web-{310F1E52-EDCC-49F5-B375-1CB01C4A9510}" dt="2022-03-23T21:53:25.438" v="0"/>
          <ac:spMkLst>
            <pc:docMk/>
            <pc:sldMk cId="3607103541" sldId="534"/>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3607103541" sldId="534"/>
            <ac:spMk id="5" creationId="{B87E9A59-C199-4610-B7CD-79C86407D9FE}"/>
          </ac:spMkLst>
        </pc:spChg>
        <pc:spChg chg="mod">
          <ac:chgData name="Raul Real Gonzalez" userId="S::rreal@expertone.es::9835fb07-4630-4616-b227-a238c7839f5d" providerId="AD" clId="Web-{310F1E52-EDCC-49F5-B375-1CB01C4A9510}" dt="2022-03-23T21:53:25.438" v="0"/>
          <ac:spMkLst>
            <pc:docMk/>
            <pc:sldMk cId="3607103541" sldId="534"/>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3607103541" sldId="534"/>
            <ac:picMk id="4" creationId="{3D7F9768-92DF-47A8-8414-C1B1ED6FC086}"/>
          </ac:picMkLst>
        </pc:picChg>
      </pc:sldChg>
      <pc:sldChg chg="modSp">
        <pc:chgData name="Raul Real Gonzalez" userId="S::rreal@expertone.es::9835fb07-4630-4616-b227-a238c7839f5d" providerId="AD" clId="Web-{310F1E52-EDCC-49F5-B375-1CB01C4A9510}" dt="2022-03-23T21:53:25.438" v="0"/>
        <pc:sldMkLst>
          <pc:docMk/>
          <pc:sldMk cId="2739182292" sldId="535"/>
        </pc:sldMkLst>
        <pc:spChg chg="mod">
          <ac:chgData name="Raul Real Gonzalez" userId="S::rreal@expertone.es::9835fb07-4630-4616-b227-a238c7839f5d" providerId="AD" clId="Web-{310F1E52-EDCC-49F5-B375-1CB01C4A9510}" dt="2022-03-23T21:53:25.438" v="0"/>
          <ac:spMkLst>
            <pc:docMk/>
            <pc:sldMk cId="2739182292" sldId="535"/>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2739182292" sldId="535"/>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2739182292" sldId="535"/>
            <ac:picMk id="6" creationId="{99FA1282-60D0-415A-9CA5-7DD7BF6E25F6}"/>
          </ac:picMkLst>
        </pc:picChg>
      </pc:sldChg>
      <pc:sldChg chg="modSp">
        <pc:chgData name="Raul Real Gonzalez" userId="S::rreal@expertone.es::9835fb07-4630-4616-b227-a238c7839f5d" providerId="AD" clId="Web-{310F1E52-EDCC-49F5-B375-1CB01C4A9510}" dt="2022-03-23T21:53:25.438" v="0"/>
        <pc:sldMkLst>
          <pc:docMk/>
          <pc:sldMk cId="1626893012" sldId="536"/>
        </pc:sldMkLst>
        <pc:spChg chg="mod">
          <ac:chgData name="Raul Real Gonzalez" userId="S::rreal@expertone.es::9835fb07-4630-4616-b227-a238c7839f5d" providerId="AD" clId="Web-{310F1E52-EDCC-49F5-B375-1CB01C4A9510}" dt="2022-03-23T21:53:25.438" v="0"/>
          <ac:spMkLst>
            <pc:docMk/>
            <pc:sldMk cId="1626893012" sldId="536"/>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1626893012" sldId="536"/>
            <ac:spMk id="5" creationId="{B87E9A59-C199-4610-B7CD-79C86407D9FE}"/>
          </ac:spMkLst>
        </pc:spChg>
        <pc:spChg chg="mod">
          <ac:chgData name="Raul Real Gonzalez" userId="S::rreal@expertone.es::9835fb07-4630-4616-b227-a238c7839f5d" providerId="AD" clId="Web-{310F1E52-EDCC-49F5-B375-1CB01C4A9510}" dt="2022-03-23T21:53:25.438" v="0"/>
          <ac:spMkLst>
            <pc:docMk/>
            <pc:sldMk cId="1626893012" sldId="536"/>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1626893012" sldId="536"/>
            <ac:picMk id="4" creationId="{3D7F9768-92DF-47A8-8414-C1B1ED6FC086}"/>
          </ac:picMkLst>
        </pc:picChg>
      </pc:sldChg>
      <pc:sldChg chg="modSp">
        <pc:chgData name="Raul Real Gonzalez" userId="S::rreal@expertone.es::9835fb07-4630-4616-b227-a238c7839f5d" providerId="AD" clId="Web-{310F1E52-EDCC-49F5-B375-1CB01C4A9510}" dt="2022-03-23T21:53:25.438" v="0"/>
        <pc:sldMkLst>
          <pc:docMk/>
          <pc:sldMk cId="2960162899" sldId="537"/>
        </pc:sldMkLst>
        <pc:spChg chg="mod">
          <ac:chgData name="Raul Real Gonzalez" userId="S::rreal@expertone.es::9835fb07-4630-4616-b227-a238c7839f5d" providerId="AD" clId="Web-{310F1E52-EDCC-49F5-B375-1CB01C4A9510}" dt="2022-03-23T21:53:25.438" v="0"/>
          <ac:spMkLst>
            <pc:docMk/>
            <pc:sldMk cId="2960162899" sldId="537"/>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2960162899" sldId="537"/>
            <ac:spMk id="5" creationId="{B87E9A59-C199-4610-B7CD-79C86407D9FE}"/>
          </ac:spMkLst>
        </pc:spChg>
        <pc:spChg chg="mod">
          <ac:chgData name="Raul Real Gonzalez" userId="S::rreal@expertone.es::9835fb07-4630-4616-b227-a238c7839f5d" providerId="AD" clId="Web-{310F1E52-EDCC-49F5-B375-1CB01C4A9510}" dt="2022-03-23T21:53:25.438" v="0"/>
          <ac:spMkLst>
            <pc:docMk/>
            <pc:sldMk cId="2960162899" sldId="537"/>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2960162899" sldId="537"/>
            <ac:picMk id="4" creationId="{3D7F9768-92DF-47A8-8414-C1B1ED6FC086}"/>
          </ac:picMkLst>
        </pc:picChg>
      </pc:sldChg>
      <pc:sldChg chg="modSp">
        <pc:chgData name="Raul Real Gonzalez" userId="S::rreal@expertone.es::9835fb07-4630-4616-b227-a238c7839f5d" providerId="AD" clId="Web-{310F1E52-EDCC-49F5-B375-1CB01C4A9510}" dt="2022-03-23T21:53:25.438" v="0"/>
        <pc:sldMkLst>
          <pc:docMk/>
          <pc:sldMk cId="1280660791" sldId="538"/>
        </pc:sldMkLst>
        <pc:spChg chg="mod">
          <ac:chgData name="Raul Real Gonzalez" userId="S::rreal@expertone.es::9835fb07-4630-4616-b227-a238c7839f5d" providerId="AD" clId="Web-{310F1E52-EDCC-49F5-B375-1CB01C4A9510}" dt="2022-03-23T21:53:25.438" v="0"/>
          <ac:spMkLst>
            <pc:docMk/>
            <pc:sldMk cId="1280660791" sldId="538"/>
            <ac:spMk id="2" creationId="{BB966D6B-CED5-4512-A047-363CD7187A53}"/>
          </ac:spMkLst>
        </pc:spChg>
        <pc:spChg chg="mod">
          <ac:chgData name="Raul Real Gonzalez" userId="S::rreal@expertone.es::9835fb07-4630-4616-b227-a238c7839f5d" providerId="AD" clId="Web-{310F1E52-EDCC-49F5-B375-1CB01C4A9510}" dt="2022-03-23T21:53:25.438" v="0"/>
          <ac:spMkLst>
            <pc:docMk/>
            <pc:sldMk cId="1280660791" sldId="538"/>
            <ac:spMk id="5" creationId="{B87E9A59-C199-4610-B7CD-79C86407D9FE}"/>
          </ac:spMkLst>
        </pc:spChg>
        <pc:spChg chg="mod">
          <ac:chgData name="Raul Real Gonzalez" userId="S::rreal@expertone.es::9835fb07-4630-4616-b227-a238c7839f5d" providerId="AD" clId="Web-{310F1E52-EDCC-49F5-B375-1CB01C4A9510}" dt="2022-03-23T21:53:25.438" v="0"/>
          <ac:spMkLst>
            <pc:docMk/>
            <pc:sldMk cId="1280660791" sldId="538"/>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k cId="1280660791" sldId="538"/>
            <ac:picMk id="4" creationId="{3D7F9768-92DF-47A8-8414-C1B1ED6FC086}"/>
          </ac:picMkLst>
        </pc:picChg>
      </pc:sldChg>
      <pc:sldMasterChg chg="modSp modSldLayout">
        <pc:chgData name="Raul Real Gonzalez" userId="S::rreal@expertone.es::9835fb07-4630-4616-b227-a238c7839f5d" providerId="AD" clId="Web-{310F1E52-EDCC-49F5-B375-1CB01C4A9510}" dt="2022-03-23T21:53:25.438" v="0"/>
        <pc:sldMasterMkLst>
          <pc:docMk/>
          <pc:sldMasterMk cId="3408294523" sldId="2147483733"/>
        </pc:sldMasterMkLst>
        <pc:spChg chg="mod">
          <ac:chgData name="Raul Real Gonzalez" userId="S::rreal@expertone.es::9835fb07-4630-4616-b227-a238c7839f5d" providerId="AD" clId="Web-{310F1E52-EDCC-49F5-B375-1CB01C4A9510}" dt="2022-03-23T21:53:25.438" v="0"/>
          <ac:spMkLst>
            <pc:docMk/>
            <pc:sldMasterMk cId="3408294523" sldId="2147483733"/>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ac:spMk id="10"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ac:spMk id="11"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ac:spMk id="34" creationId="{00000000-0000-0000-0000-000000000000}"/>
          </ac:spMkLst>
        </pc:sp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781090314" sldId="2147483740"/>
          </pc:sldLayoutMkLst>
          <pc:spChg chg="mod">
            <ac:chgData name="Raul Real Gonzalez" userId="S::rreal@expertone.es::9835fb07-4630-4616-b227-a238c7839f5d" providerId="AD" clId="Web-{310F1E52-EDCC-49F5-B375-1CB01C4A9510}" dt="2022-03-23T21:53:25.438" v="0"/>
            <ac:spMkLst>
              <pc:docMk/>
              <pc:sldMasterMk cId="3408294523" sldId="2147483733"/>
              <pc:sldLayoutMk cId="781090314" sldId="2147483740"/>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81090314" sldId="2147483740"/>
              <ac:spMk id="93"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781090314" sldId="2147483740"/>
              <ac:picMk id="7" creationId="{00000000-0000-0000-0000-000000000000}"/>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1859360619" sldId="2147483741"/>
          </pc:sldLayoutMkLst>
          <pc:spChg chg="mod">
            <ac:chgData name="Raul Real Gonzalez" userId="S::rreal@expertone.es::9835fb07-4630-4616-b227-a238c7839f5d" providerId="AD" clId="Web-{310F1E52-EDCC-49F5-B375-1CB01C4A9510}" dt="2022-03-23T21:53:25.438" v="0"/>
            <ac:spMkLst>
              <pc:docMk/>
              <pc:sldMasterMk cId="3408294523" sldId="2147483733"/>
              <pc:sldLayoutMk cId="1859360619" sldId="2147483741"/>
              <ac:spMk id="4"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932785900" sldId="2147483744"/>
          </pc:sldLayoutMkLst>
          <pc:spChg chg="mod">
            <ac:chgData name="Raul Real Gonzalez" userId="S::rreal@expertone.es::9835fb07-4630-4616-b227-a238c7839f5d" providerId="AD" clId="Web-{310F1E52-EDCC-49F5-B375-1CB01C4A9510}" dt="2022-03-23T21:53:25.438" v="0"/>
            <ac:spMkLst>
              <pc:docMk/>
              <pc:sldMasterMk cId="3408294523" sldId="2147483733"/>
              <pc:sldLayoutMk cId="932785900" sldId="2147483744"/>
              <ac:spMk id="5"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630481451" sldId="2147483745"/>
          </pc:sldLayoutMkLst>
          <pc:spChg chg="mod">
            <ac:chgData name="Raul Real Gonzalez" userId="S::rreal@expertone.es::9835fb07-4630-4616-b227-a238c7839f5d" providerId="AD" clId="Web-{310F1E52-EDCC-49F5-B375-1CB01C4A9510}" dt="2022-03-23T21:53:25.438" v="0"/>
            <ac:spMkLst>
              <pc:docMk/>
              <pc:sldMasterMk cId="3408294523" sldId="2147483733"/>
              <pc:sldLayoutMk cId="2630481451" sldId="2147483745"/>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30481451" sldId="2147483745"/>
              <ac:spMk id="4"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30481451" sldId="2147483745"/>
              <ac:spMk id="5"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552787710" sldId="2147483748"/>
          </pc:sldLayoutMkLst>
          <pc:spChg chg="mod">
            <ac:chgData name="Raul Real Gonzalez" userId="S::rreal@expertone.es::9835fb07-4630-4616-b227-a238c7839f5d" providerId="AD" clId="Web-{310F1E52-EDCC-49F5-B375-1CB01C4A9510}" dt="2022-03-23T21:53:25.438" v="0"/>
            <ac:spMkLst>
              <pc:docMk/>
              <pc:sldMasterMk cId="3408294523" sldId="2147483733"/>
              <pc:sldLayoutMk cId="552787710" sldId="2147483748"/>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552787710" sldId="2147483748"/>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552787710" sldId="2147483748"/>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4186098743" sldId="2147483751"/>
          </pc:sldLayoutMkLst>
          <pc:spChg chg="mod">
            <ac:chgData name="Raul Real Gonzalez" userId="S::rreal@expertone.es::9835fb07-4630-4616-b227-a238c7839f5d" providerId="AD" clId="Web-{310F1E52-EDCC-49F5-B375-1CB01C4A9510}" dt="2022-03-23T21:53:25.438" v="0"/>
            <ac:spMkLst>
              <pc:docMk/>
              <pc:sldMasterMk cId="3408294523" sldId="2147483733"/>
              <pc:sldLayoutMk cId="4186098743" sldId="2147483751"/>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451925193" sldId="2147483754"/>
          </pc:sldLayoutMkLst>
          <pc:spChg chg="mod">
            <ac:chgData name="Raul Real Gonzalez" userId="S::rreal@expertone.es::9835fb07-4630-4616-b227-a238c7839f5d" providerId="AD" clId="Web-{310F1E52-EDCC-49F5-B375-1CB01C4A9510}" dt="2022-03-23T21:53:25.438" v="0"/>
            <ac:spMkLst>
              <pc:docMk/>
              <pc:sldMasterMk cId="3408294523" sldId="2147483733"/>
              <pc:sldLayoutMk cId="451925193" sldId="2147483754"/>
              <ac:spMk id="19"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451925193" sldId="2147483754"/>
              <ac:spMk id="4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451925193" sldId="2147483754"/>
              <ac:spMk id="44"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451925193" sldId="2147483754"/>
              <ac:picMk id="16"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451925193" sldId="2147483754"/>
              <ac:picMk id="18"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451925193" sldId="2147483754"/>
              <ac:picMk id="20"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451925193" sldId="2147483754"/>
              <ac:picMk id="21"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451925193" sldId="2147483754"/>
              <ac:picMk id="22" creationId="{00000000-0000-0000-0000-000000000000}"/>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1911862759" sldId="2147483755"/>
          </pc:sldLayoutMkLst>
          <pc:spChg chg="mod">
            <ac:chgData name="Raul Real Gonzalez" userId="S::rreal@expertone.es::9835fb07-4630-4616-b227-a238c7839f5d" providerId="AD" clId="Web-{310F1E52-EDCC-49F5-B375-1CB01C4A9510}" dt="2022-03-23T21:53:25.438" v="0"/>
            <ac:spMkLst>
              <pc:docMk/>
              <pc:sldMasterMk cId="3408294523" sldId="2147483733"/>
              <pc:sldLayoutMk cId="1911862759" sldId="2147483755"/>
              <ac:spMk id="11"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911862759" sldId="2147483755"/>
              <ac:spMk id="20"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911862759" sldId="2147483755"/>
              <ac:spMk id="32"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1911862759" sldId="2147483755"/>
              <ac:picMk id="17"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1911862759" sldId="2147483755"/>
              <ac:picMk id="26"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1911862759" sldId="2147483755"/>
              <ac:picMk id="27"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1911862759" sldId="2147483755"/>
              <ac:picMk id="28" creationId="{00000000-0000-0000-0000-000000000000}"/>
            </ac:picMkLst>
          </pc:picChg>
          <pc:picChg chg="mod">
            <ac:chgData name="Raul Real Gonzalez" userId="S::rreal@expertone.es::9835fb07-4630-4616-b227-a238c7839f5d" providerId="AD" clId="Web-{310F1E52-EDCC-49F5-B375-1CB01C4A9510}" dt="2022-03-23T21:53:25.438" v="0"/>
            <ac:picMkLst>
              <pc:docMk/>
              <pc:sldMasterMk cId="3408294523" sldId="2147483733"/>
              <pc:sldLayoutMk cId="1911862759" sldId="2147483755"/>
              <ac:picMk id="29" creationId="{00000000-0000-0000-0000-000000000000}"/>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3425020262" sldId="2147483757"/>
          </pc:sldLayoutMkLst>
          <pc:spChg chg="mod">
            <ac:chgData name="Raul Real Gonzalez" userId="S::rreal@expertone.es::9835fb07-4630-4616-b227-a238c7839f5d" providerId="AD" clId="Web-{310F1E52-EDCC-49F5-B375-1CB01C4A9510}" dt="2022-03-23T21:53:25.438" v="0"/>
            <ac:spMkLst>
              <pc:docMk/>
              <pc:sldMasterMk cId="3408294523" sldId="2147483733"/>
              <pc:sldLayoutMk cId="3425020262" sldId="2147483757"/>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3425020262" sldId="2147483757"/>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3425020262" sldId="2147483757"/>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866416376" sldId="2147483760"/>
          </pc:sldLayoutMkLst>
          <pc:spChg chg="mod">
            <ac:chgData name="Raul Real Gonzalez" userId="S::rreal@expertone.es::9835fb07-4630-4616-b227-a238c7839f5d" providerId="AD" clId="Web-{310F1E52-EDCC-49F5-B375-1CB01C4A9510}" dt="2022-03-23T21:53:25.438" v="0"/>
            <ac:spMkLst>
              <pc:docMk/>
              <pc:sldMasterMk cId="3408294523" sldId="2147483733"/>
              <pc:sldLayoutMk cId="866416376" sldId="2147483760"/>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866416376" sldId="2147483760"/>
              <ac:spMk id="4"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866416376" sldId="2147483760"/>
              <ac:spMk id="6"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866416376" sldId="2147483760"/>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1287227243" sldId="2147483763"/>
          </pc:sldLayoutMkLst>
          <pc:spChg chg="mod">
            <ac:chgData name="Raul Real Gonzalez" userId="S::rreal@expertone.es::9835fb07-4630-4616-b227-a238c7839f5d" providerId="AD" clId="Web-{310F1E52-EDCC-49F5-B375-1CB01C4A9510}" dt="2022-03-23T21:53:25.438" v="0"/>
            <ac:spMkLst>
              <pc:docMk/>
              <pc:sldMasterMk cId="3408294523" sldId="2147483733"/>
              <pc:sldLayoutMk cId="1287227243" sldId="2147483763"/>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287227243" sldId="2147483763"/>
              <ac:spMk id="4"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287227243" sldId="2147483763"/>
              <ac:spMk id="5"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4109527874" sldId="2147483765"/>
          </pc:sldLayoutMkLst>
          <pc:spChg chg="mod">
            <ac:chgData name="Raul Real Gonzalez" userId="S::rreal@expertone.es::9835fb07-4630-4616-b227-a238c7839f5d" providerId="AD" clId="Web-{310F1E52-EDCC-49F5-B375-1CB01C4A9510}" dt="2022-03-23T21:53:25.438" v="0"/>
            <ac:spMkLst>
              <pc:docMk/>
              <pc:sldMasterMk cId="3408294523" sldId="2147483733"/>
              <pc:sldLayoutMk cId="4109527874" sldId="2147483765"/>
              <ac:spMk id="2"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1008985274" sldId="2147483767"/>
          </pc:sldLayoutMkLst>
          <pc:spChg chg="mod">
            <ac:chgData name="Raul Real Gonzalez" userId="S::rreal@expertone.es::9835fb07-4630-4616-b227-a238c7839f5d" providerId="AD" clId="Web-{310F1E52-EDCC-49F5-B375-1CB01C4A9510}" dt="2022-03-23T21:53:25.438" v="0"/>
            <ac:spMkLst>
              <pc:docMk/>
              <pc:sldMasterMk cId="3408294523" sldId="2147483733"/>
              <pc:sldLayoutMk cId="1008985274" sldId="2147483767"/>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008985274" sldId="2147483767"/>
              <ac:spMk id="4"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504941297" sldId="2147483768"/>
          </pc:sldLayoutMkLst>
          <pc:spChg chg="mod">
            <ac:chgData name="Raul Real Gonzalez" userId="S::rreal@expertone.es::9835fb07-4630-4616-b227-a238c7839f5d" providerId="AD" clId="Web-{310F1E52-EDCC-49F5-B375-1CB01C4A9510}" dt="2022-03-23T21:53:25.438" v="0"/>
            <ac:spMkLst>
              <pc:docMk/>
              <pc:sldMasterMk cId="3408294523" sldId="2147483733"/>
              <pc:sldLayoutMk cId="2504941297" sldId="2147483768"/>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504941297" sldId="2147483768"/>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504941297" sldId="2147483768"/>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504941297" sldId="2147483768"/>
              <ac:spMk id="17"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504941297" sldId="2147483768"/>
              <ac:spMk id="18"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727667599" sldId="2147483769"/>
          </pc:sldLayoutMkLst>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9"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10"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17"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727667599" sldId="2147483769"/>
              <ac:spMk id="18"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680594478" sldId="2147483770"/>
          </pc:sldLayoutMkLst>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9"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10"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1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14"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17"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80594478" sldId="2147483770"/>
              <ac:spMk id="18"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4139791144" sldId="2147483771"/>
          </pc:sldLayoutMkLst>
          <pc:spChg chg="mod">
            <ac:chgData name="Raul Real Gonzalez" userId="S::rreal@expertone.es::9835fb07-4630-4616-b227-a238c7839f5d" providerId="AD" clId="Web-{310F1E52-EDCC-49F5-B375-1CB01C4A9510}" dt="2022-03-23T21:53:25.438" v="0"/>
            <ac:spMkLst>
              <pc:docMk/>
              <pc:sldMasterMk cId="3408294523" sldId="2147483733"/>
              <pc:sldLayoutMk cId="4139791144" sldId="2147483771"/>
              <ac:spMk id="5"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452717617" sldId="2147483772"/>
          </pc:sldLayoutMkLst>
          <pc:spChg chg="mod">
            <ac:chgData name="Raul Real Gonzalez" userId="S::rreal@expertone.es::9835fb07-4630-4616-b227-a238c7839f5d" providerId="AD" clId="Web-{310F1E52-EDCC-49F5-B375-1CB01C4A9510}" dt="2022-03-23T21:53:25.438" v="0"/>
            <ac:spMkLst>
              <pc:docMk/>
              <pc:sldMasterMk cId="3408294523" sldId="2147483733"/>
              <pc:sldLayoutMk cId="2452717617" sldId="2147483772"/>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452717617" sldId="2147483772"/>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452717617" sldId="2147483772"/>
              <ac:spMk id="1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452717617" sldId="2147483772"/>
              <ac:spMk id="19"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2452717617" sldId="2147483772"/>
              <ac:picMk id="6" creationId="{00000000-0000-0000-0000-000000000000}"/>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1982410628" sldId="2147483773"/>
          </pc:sldLayoutMkLst>
          <pc:spChg chg="mod">
            <ac:chgData name="Raul Real Gonzalez" userId="S::rreal@expertone.es::9835fb07-4630-4616-b227-a238c7839f5d" providerId="AD" clId="Web-{310F1E52-EDCC-49F5-B375-1CB01C4A9510}" dt="2022-03-23T21:53:25.438" v="0"/>
            <ac:spMkLst>
              <pc:docMk/>
              <pc:sldMasterMk cId="3408294523" sldId="2147483733"/>
              <pc:sldLayoutMk cId="1982410628" sldId="2147483773"/>
              <ac:spMk id="4"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982410628" sldId="2147483773"/>
              <ac:spMk id="6"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1982410628" sldId="2147483773"/>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1982410628" sldId="2147483773"/>
              <ac:picMk id="10" creationId="{251CD224-43D4-4D54-87EA-DD5933D21141}"/>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129332223" sldId="2147483774"/>
          </pc:sldLayoutMkLst>
          <pc:spChg chg="mod">
            <ac:chgData name="Raul Real Gonzalez" userId="S::rreal@expertone.es::9835fb07-4630-4616-b227-a238c7839f5d" providerId="AD" clId="Web-{310F1E52-EDCC-49F5-B375-1CB01C4A9510}" dt="2022-03-23T21:53:25.438" v="0"/>
            <ac:spMkLst>
              <pc:docMk/>
              <pc:sldMasterMk cId="3408294523" sldId="2147483733"/>
              <pc:sldLayoutMk cId="2129332223" sldId="2147483774"/>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129332223" sldId="2147483774"/>
              <ac:spMk id="4"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3048046299" sldId="2147483775"/>
          </pc:sldLayoutMkLst>
          <pc:spChg chg="mod">
            <ac:chgData name="Raul Real Gonzalez" userId="S::rreal@expertone.es::9835fb07-4630-4616-b227-a238c7839f5d" providerId="AD" clId="Web-{310F1E52-EDCC-49F5-B375-1CB01C4A9510}" dt="2022-03-23T21:53:25.438" v="0"/>
            <ac:spMkLst>
              <pc:docMk/>
              <pc:sldMasterMk cId="3408294523" sldId="2147483733"/>
              <pc:sldLayoutMk cId="3048046299" sldId="2147483775"/>
              <ac:spMk id="6"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3048046299" sldId="2147483775"/>
              <ac:spMk id="7"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3048046299" sldId="2147483775"/>
              <ac:spMk id="8"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3048046299" sldId="2147483775"/>
              <ac:spMk id="24" creationId="{00000000-0000-0000-0000-000000000000}"/>
            </ac:spMkLst>
          </pc:spChg>
          <pc:picChg chg="mod">
            <ac:chgData name="Raul Real Gonzalez" userId="S::rreal@expertone.es::9835fb07-4630-4616-b227-a238c7839f5d" providerId="AD" clId="Web-{310F1E52-EDCC-49F5-B375-1CB01C4A9510}" dt="2022-03-23T21:53:25.438" v="0"/>
            <ac:picMkLst>
              <pc:docMk/>
              <pc:sldMasterMk cId="3408294523" sldId="2147483733"/>
              <pc:sldLayoutMk cId="3048046299" sldId="2147483775"/>
              <ac:picMk id="9" creationId="{6E13D478-79B9-4DF0-A964-50C2206E25E8}"/>
            </ac:picMkLst>
          </pc:pic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655535224" sldId="2147483799"/>
          </pc:sldLayoutMkLst>
          <pc:spChg chg="mod">
            <ac:chgData name="Raul Real Gonzalez" userId="S::rreal@expertone.es::9835fb07-4630-4616-b227-a238c7839f5d" providerId="AD" clId="Web-{310F1E52-EDCC-49F5-B375-1CB01C4A9510}" dt="2022-03-23T21:53:25.438" v="0"/>
            <ac:spMkLst>
              <pc:docMk/>
              <pc:sldMasterMk cId="3408294523" sldId="2147483733"/>
              <pc:sldLayoutMk cId="2655535224" sldId="2147483799"/>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55535224" sldId="2147483799"/>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2655535224" sldId="2147483799"/>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4062765875" sldId="2147483800"/>
          </pc:sldLayoutMkLst>
          <pc:spChg chg="mod">
            <ac:chgData name="Raul Real Gonzalez" userId="S::rreal@expertone.es::9835fb07-4630-4616-b227-a238c7839f5d" providerId="AD" clId="Web-{310F1E52-EDCC-49F5-B375-1CB01C4A9510}" dt="2022-03-23T21:53:25.438" v="0"/>
            <ac:spMkLst>
              <pc:docMk/>
              <pc:sldMasterMk cId="3408294523" sldId="2147483733"/>
              <pc:sldLayoutMk cId="4062765875" sldId="2147483800"/>
              <ac:spMk id="5" creationId="{00000000-0000-0000-0000-000000000000}"/>
            </ac:spMkLst>
          </pc:spChg>
          <pc:spChg chg="mod">
            <ac:chgData name="Raul Real Gonzalez" userId="S::rreal@expertone.es::9835fb07-4630-4616-b227-a238c7839f5d" providerId="AD" clId="Web-{310F1E52-EDCC-49F5-B375-1CB01C4A9510}" dt="2022-03-23T21:53:25.438" v="0"/>
            <ac:spMkLst>
              <pc:docMk/>
              <pc:sldMasterMk cId="3408294523" sldId="2147483733"/>
              <pc:sldLayoutMk cId="4062765875" sldId="2147483800"/>
              <ac:spMk id="7"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3408294523" sldId="2147483733"/>
            <pc:sldLayoutMk cId="2253745503" sldId="2147483801"/>
          </pc:sldLayoutMkLst>
          <pc:spChg chg="mod">
            <ac:chgData name="Raul Real Gonzalez" userId="S::rreal@expertone.es::9835fb07-4630-4616-b227-a238c7839f5d" providerId="AD" clId="Web-{310F1E52-EDCC-49F5-B375-1CB01C4A9510}" dt="2022-03-23T21:53:25.438" v="0"/>
            <ac:spMkLst>
              <pc:docMk/>
              <pc:sldMasterMk cId="3408294523" sldId="2147483733"/>
              <pc:sldLayoutMk cId="2253745503" sldId="2147483801"/>
              <ac:spMk id="4" creationId="{00000000-0000-0000-0000-000000000000}"/>
            </ac:spMkLst>
          </pc:spChg>
        </pc:sldLayoutChg>
      </pc:sldMasterChg>
      <pc:sldMasterChg chg="modSp modSldLayout">
        <pc:chgData name="Raul Real Gonzalez" userId="S::rreal@expertone.es::9835fb07-4630-4616-b227-a238c7839f5d" providerId="AD" clId="Web-{310F1E52-EDCC-49F5-B375-1CB01C4A9510}" dt="2022-03-23T21:53:25.438" v="0"/>
        <pc:sldMasterMkLst>
          <pc:docMk/>
          <pc:sldMasterMk cId="2031361106" sldId="2147483782"/>
        </pc:sldMasterMkLst>
        <pc:spChg chg="mod">
          <ac:chgData name="Raul Real Gonzalez" userId="S::rreal@expertone.es::9835fb07-4630-4616-b227-a238c7839f5d" providerId="AD" clId="Web-{310F1E52-EDCC-49F5-B375-1CB01C4A9510}" dt="2022-03-23T21:53:25.438" v="0"/>
          <ac:spMkLst>
            <pc:docMk/>
            <pc:sldMasterMk cId="2031361106" sldId="2147483782"/>
            <ac:spMk id="2" creationId="{00000000-0000-0000-0000-000000000000}"/>
          </ac:spMkLst>
        </pc:spChg>
        <pc:spChg chg="mod">
          <ac:chgData name="Raul Real Gonzalez" userId="S::rreal@expertone.es::9835fb07-4630-4616-b227-a238c7839f5d" providerId="AD" clId="Web-{310F1E52-EDCC-49F5-B375-1CB01C4A9510}" dt="2022-03-23T21:53:25.438" v="0"/>
          <ac:spMkLst>
            <pc:docMk/>
            <pc:sldMasterMk cId="2031361106" sldId="2147483782"/>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2031361106" sldId="2147483782"/>
            <ac:spMk id="13" creationId="{6F6D7778-F272-4F12-ADD2-8AE6FF10DDDC}"/>
          </ac:spMkLst>
        </pc:spChg>
        <pc:spChg chg="mod">
          <ac:chgData name="Raul Real Gonzalez" userId="S::rreal@expertone.es::9835fb07-4630-4616-b227-a238c7839f5d" providerId="AD" clId="Web-{310F1E52-EDCC-49F5-B375-1CB01C4A9510}" dt="2022-03-23T21:53:25.438" v="0"/>
          <ac:spMkLst>
            <pc:docMk/>
            <pc:sldMasterMk cId="2031361106" sldId="2147483782"/>
            <ac:spMk id="14" creationId="{4950D02E-DEA7-4F24-8212-FEEF73ED9421}"/>
          </ac:spMkLst>
        </pc:spChg>
        <pc:spChg chg="mod">
          <ac:chgData name="Raul Real Gonzalez" userId="S::rreal@expertone.es::9835fb07-4630-4616-b227-a238c7839f5d" providerId="AD" clId="Web-{310F1E52-EDCC-49F5-B375-1CB01C4A9510}" dt="2022-03-23T21:53:25.438" v="0"/>
          <ac:spMkLst>
            <pc:docMk/>
            <pc:sldMasterMk cId="2031361106" sldId="2147483782"/>
            <ac:spMk id="15" creationId="{A507F817-5D47-4500-8930-FF4D058FA111}"/>
          </ac:spMkLst>
        </pc:spChg>
        <pc:sldLayoutChg chg="modSp">
          <pc:chgData name="Raul Real Gonzalez" userId="S::rreal@expertone.es::9835fb07-4630-4616-b227-a238c7839f5d" providerId="AD" clId="Web-{310F1E52-EDCC-49F5-B375-1CB01C4A9510}" dt="2022-03-23T21:53:25.438" v="0"/>
          <pc:sldLayoutMkLst>
            <pc:docMk/>
            <pc:sldMasterMk cId="2031361106" sldId="2147483782"/>
            <pc:sldLayoutMk cId="2636523654" sldId="2147483791"/>
          </pc:sldLayoutMkLst>
          <pc:spChg chg="mod">
            <ac:chgData name="Raul Real Gonzalez" userId="S::rreal@expertone.es::9835fb07-4630-4616-b227-a238c7839f5d" providerId="AD" clId="Web-{310F1E52-EDCC-49F5-B375-1CB01C4A9510}" dt="2022-03-23T21:53:25.438" v="0"/>
            <ac:spMkLst>
              <pc:docMk/>
              <pc:sldMasterMk cId="2031361106" sldId="2147483782"/>
              <pc:sldLayoutMk cId="2636523654" sldId="2147483791"/>
              <ac:spMk id="3" creationId="{00000000-0000-0000-0000-000000000000}"/>
            </ac:spMkLst>
          </pc:spChg>
          <pc:spChg chg="mod">
            <ac:chgData name="Raul Real Gonzalez" userId="S::rreal@expertone.es::9835fb07-4630-4616-b227-a238c7839f5d" providerId="AD" clId="Web-{310F1E52-EDCC-49F5-B375-1CB01C4A9510}" dt="2022-03-23T21:53:25.438" v="0"/>
            <ac:spMkLst>
              <pc:docMk/>
              <pc:sldMasterMk cId="2031361106" sldId="2147483782"/>
              <pc:sldLayoutMk cId="2636523654" sldId="2147483791"/>
              <ac:spMk id="4" creationId="{00000000-0000-0000-0000-000000000000}"/>
            </ac:spMkLst>
          </pc:spChg>
        </pc:sldLayoutChg>
        <pc:sldLayoutChg chg="modSp">
          <pc:chgData name="Raul Real Gonzalez" userId="S::rreal@expertone.es::9835fb07-4630-4616-b227-a238c7839f5d" providerId="AD" clId="Web-{310F1E52-EDCC-49F5-B375-1CB01C4A9510}" dt="2022-03-23T21:53:25.438" v="0"/>
          <pc:sldLayoutMkLst>
            <pc:docMk/>
            <pc:sldMasterMk cId="2031361106" sldId="2147483782"/>
            <pc:sldLayoutMk cId="366177160" sldId="2147483798"/>
          </pc:sldLayoutMkLst>
          <pc:spChg chg="mod">
            <ac:chgData name="Raul Real Gonzalez" userId="S::rreal@expertone.es::9835fb07-4630-4616-b227-a238c7839f5d" providerId="AD" clId="Web-{310F1E52-EDCC-49F5-B375-1CB01C4A9510}" dt="2022-03-23T21:53:25.438" v="0"/>
            <ac:spMkLst>
              <pc:docMk/>
              <pc:sldMasterMk cId="2031361106" sldId="2147483782"/>
              <pc:sldLayoutMk cId="366177160" sldId="2147483798"/>
              <ac:spMk id="5" creationId="{00000000-0000-0000-0000-000000000000}"/>
            </ac:spMkLst>
          </pc:spChg>
        </pc:sldLayoutChg>
      </pc:sldMasterChg>
    </pc:docChg>
  </pc:docChgLst>
  <pc:docChgLst>
    <pc:chgData name="Papai, Krisztian" userId="45ce17a5-7050-4b06-9306-4e3e15f2359a" providerId="ADAL" clId="{86CCBE45-D87A-4AFC-9D99-6AF3FFDE3EE1}"/>
    <pc:docChg chg="custSel modSld">
      <pc:chgData name="Papai, Krisztian" userId="45ce17a5-7050-4b06-9306-4e3e15f2359a" providerId="ADAL" clId="{86CCBE45-D87A-4AFC-9D99-6AF3FFDE3EE1}" dt="2019-07-09T13:03:47.929" v="20" actId="20577"/>
      <pc:docMkLst>
        <pc:docMk/>
      </pc:docMkLst>
      <pc:sldChg chg="modSp modNotesTx">
        <pc:chgData name="Papai, Krisztian" userId="45ce17a5-7050-4b06-9306-4e3e15f2359a" providerId="ADAL" clId="{86CCBE45-D87A-4AFC-9D99-6AF3FFDE3EE1}" dt="2019-07-09T11:50:46.546" v="7" actId="207"/>
        <pc:sldMkLst>
          <pc:docMk/>
          <pc:sldMk cId="3262179408" sldId="447"/>
        </pc:sldMkLst>
        <pc:spChg chg="mod">
          <ac:chgData name="Papai, Krisztian" userId="45ce17a5-7050-4b06-9306-4e3e15f2359a" providerId="ADAL" clId="{86CCBE45-D87A-4AFC-9D99-6AF3FFDE3EE1}" dt="2019-07-08T07:41:59.309" v="3" actId="20577"/>
          <ac:spMkLst>
            <pc:docMk/>
            <pc:sldMk cId="3262179408" sldId="447"/>
            <ac:spMk id="35" creationId="{00000000-0000-0000-0000-000000000000}"/>
          </ac:spMkLst>
        </pc:spChg>
      </pc:sldChg>
      <pc:sldChg chg="modNotes modNotesTx">
        <pc:chgData name="Papai, Krisztian" userId="45ce17a5-7050-4b06-9306-4e3e15f2359a" providerId="ADAL" clId="{86CCBE45-D87A-4AFC-9D99-6AF3FFDE3EE1}" dt="2019-07-09T13:03:23.393" v="15" actId="27636"/>
        <pc:sldMkLst>
          <pc:docMk/>
          <pc:sldMk cId="4186358227" sldId="487"/>
        </pc:sldMkLst>
      </pc:sldChg>
      <pc:sldChg chg="modNotes modNotesTx">
        <pc:chgData name="Papai, Krisztian" userId="45ce17a5-7050-4b06-9306-4e3e15f2359a" providerId="ADAL" clId="{86CCBE45-D87A-4AFC-9D99-6AF3FFDE3EE1}" dt="2019-07-09T13:03:23.540" v="16" actId="27636"/>
        <pc:sldMkLst>
          <pc:docMk/>
          <pc:sldMk cId="3946946637" sldId="491"/>
        </pc:sldMkLst>
      </pc:sldChg>
      <pc:sldChg chg="modNotesTx">
        <pc:chgData name="Papai, Krisztian" userId="45ce17a5-7050-4b06-9306-4e3e15f2359a" providerId="ADAL" clId="{86CCBE45-D87A-4AFC-9D99-6AF3FFDE3EE1}" dt="2019-07-09T13:03:34.842" v="18" actId="20577"/>
        <pc:sldMkLst>
          <pc:docMk/>
          <pc:sldMk cId="1983029472" sldId="493"/>
        </pc:sldMkLst>
      </pc:sldChg>
      <pc:sldChg chg="modNotes modNotesTx">
        <pc:chgData name="Papai, Krisztian" userId="45ce17a5-7050-4b06-9306-4e3e15f2359a" providerId="ADAL" clId="{86CCBE45-D87A-4AFC-9D99-6AF3FFDE3EE1}" dt="2019-07-09T13:03:47.929" v="20" actId="20577"/>
        <pc:sldMkLst>
          <pc:docMk/>
          <pc:sldMk cId="3963565578" sldId="509"/>
        </pc:sldMkLst>
      </pc:sldChg>
      <pc:sldChg chg="modNotesTx">
        <pc:chgData name="Papai, Krisztian" userId="45ce17a5-7050-4b06-9306-4e3e15f2359a" providerId="ADAL" clId="{86CCBE45-D87A-4AFC-9D99-6AF3FFDE3EE1}" dt="2019-07-09T13:02:47.967" v="11" actId="20577"/>
        <pc:sldMkLst>
          <pc:docMk/>
          <pc:sldMk cId="2257133368" sldId="530"/>
        </pc:sldMkLst>
      </pc:sldChg>
      <pc:sldChg chg="modNotesTx">
        <pc:chgData name="Papai, Krisztian" userId="45ce17a5-7050-4b06-9306-4e3e15f2359a" providerId="ADAL" clId="{86CCBE45-D87A-4AFC-9D99-6AF3FFDE3EE1}" dt="2019-07-09T13:02:34.669" v="9" actId="2710"/>
        <pc:sldMkLst>
          <pc:docMk/>
          <pc:sldMk cId="3607103541" sldId="534"/>
        </pc:sldMkLst>
      </pc:sldChg>
      <pc:sldChg chg="modNotesTx">
        <pc:chgData name="Papai, Krisztian" userId="45ce17a5-7050-4b06-9306-4e3e15f2359a" providerId="ADAL" clId="{86CCBE45-D87A-4AFC-9D99-6AF3FFDE3EE1}" dt="2019-07-09T13:02:30.203" v="8" actId="2710"/>
        <pc:sldMkLst>
          <pc:docMk/>
          <pc:sldMk cId="2739182292" sldId="53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296BB-8DB9-41A4-B7D4-3897C28F910F}" type="doc">
      <dgm:prSet loTypeId="urn:microsoft.com/office/officeart/2005/8/layout/chevron1" loCatId="process" qsTypeId="urn:microsoft.com/office/officeart/2005/8/quickstyle/simple1" qsCatId="simple" csTypeId="urn:microsoft.com/office/officeart/2005/8/colors/accent1_2" csCatId="accent1" phldr="1"/>
      <dgm:spPr/>
    </dgm:pt>
    <dgm:pt modelId="{78EAD173-E651-4E76-A07E-53B2C2504052}">
      <dgm:prSet phldrT="[Text]" custT="1"/>
      <dgm:spPr>
        <a:noFill/>
        <a:ln w="38100">
          <a:solidFill>
            <a:srgbClr val="FECE59"/>
          </a:solidFill>
        </a:ln>
      </dgm:spPr>
      <dgm:t>
        <a:bodyPr/>
        <a:lstStyle/>
        <a:p>
          <a:r>
            <a:rPr lang="en-US" sz="2000">
              <a:solidFill>
                <a:schemeClr val="tx1"/>
              </a:solidFill>
            </a:rPr>
            <a:t>Preparing the </a:t>
          </a:r>
        </a:p>
        <a:p>
          <a:r>
            <a:rPr lang="en-US" sz="2000">
              <a:solidFill>
                <a:schemeClr val="tx1"/>
              </a:solidFill>
            </a:rPr>
            <a:t>Source Data</a:t>
          </a:r>
        </a:p>
      </dgm:t>
    </dgm:pt>
    <dgm:pt modelId="{74CD893B-AAFC-465F-A886-6F62F69FBEA6}" type="parTrans" cxnId="{DFB55EBF-F63C-4BD6-91A2-9610459F4A92}">
      <dgm:prSet/>
      <dgm:spPr/>
      <dgm:t>
        <a:bodyPr/>
        <a:lstStyle/>
        <a:p>
          <a:endParaRPr lang="en-US"/>
        </a:p>
      </dgm:t>
    </dgm:pt>
    <dgm:pt modelId="{4FD0446B-CA97-4C85-9FFF-E49CB6E84AC5}" type="sibTrans" cxnId="{DFB55EBF-F63C-4BD6-91A2-9610459F4A92}">
      <dgm:prSet/>
      <dgm:spPr/>
      <dgm:t>
        <a:bodyPr/>
        <a:lstStyle/>
        <a:p>
          <a:endParaRPr lang="en-US"/>
        </a:p>
      </dgm:t>
    </dgm:pt>
    <dgm:pt modelId="{02E1A694-EDA9-4AB7-A3B4-76B5086D3F3A}">
      <dgm:prSet phldrT="[Text]" custT="1"/>
      <dgm:spPr>
        <a:noFill/>
        <a:ln w="38100">
          <a:solidFill>
            <a:srgbClr val="FECE59"/>
          </a:solidFill>
        </a:ln>
      </dgm:spPr>
      <dgm:t>
        <a:bodyPr/>
        <a:lstStyle/>
        <a:p>
          <a:r>
            <a:rPr lang="en-US" sz="2000">
              <a:solidFill>
                <a:schemeClr val="tx1"/>
              </a:solidFill>
            </a:rPr>
            <a:t>Importing the </a:t>
          </a:r>
          <a:br>
            <a:rPr lang="en-US" sz="2000">
              <a:solidFill>
                <a:schemeClr val="tx1"/>
              </a:solidFill>
            </a:rPr>
          </a:br>
          <a:r>
            <a:rPr lang="en-US" sz="2000">
              <a:solidFill>
                <a:schemeClr val="tx1"/>
              </a:solidFill>
            </a:rPr>
            <a:t>Source Data</a:t>
          </a:r>
        </a:p>
      </dgm:t>
    </dgm:pt>
    <dgm:pt modelId="{2F54F00A-7DA5-4B7E-B017-4373BC18B00C}" type="parTrans" cxnId="{AF4AD0ED-574F-4E0E-B860-E96EAE170AAB}">
      <dgm:prSet/>
      <dgm:spPr/>
      <dgm:t>
        <a:bodyPr/>
        <a:lstStyle/>
        <a:p>
          <a:endParaRPr lang="en-US"/>
        </a:p>
      </dgm:t>
    </dgm:pt>
    <dgm:pt modelId="{7D1A60CD-997F-47CA-A4CE-569C03B74F06}" type="sibTrans" cxnId="{AF4AD0ED-574F-4E0E-B860-E96EAE170AAB}">
      <dgm:prSet/>
      <dgm:spPr/>
      <dgm:t>
        <a:bodyPr/>
        <a:lstStyle/>
        <a:p>
          <a:endParaRPr lang="en-US"/>
        </a:p>
      </dgm:t>
    </dgm:pt>
    <dgm:pt modelId="{BB6A4E78-AF51-42D0-A299-866F198269A0}">
      <dgm:prSet phldrT="[Text]" custT="1"/>
      <dgm:spPr>
        <a:noFill/>
        <a:ln w="38100">
          <a:solidFill>
            <a:srgbClr val="FECE59"/>
          </a:solidFill>
        </a:ln>
      </dgm:spPr>
      <dgm:t>
        <a:bodyPr/>
        <a:lstStyle/>
        <a:p>
          <a:r>
            <a:rPr lang="en-US" sz="2000">
              <a:solidFill>
                <a:schemeClr val="tx1"/>
              </a:solidFill>
            </a:rPr>
            <a:t>Checking Results and Tracking Errors</a:t>
          </a:r>
        </a:p>
      </dgm:t>
    </dgm:pt>
    <dgm:pt modelId="{A3C704C8-F2BC-4CA8-AA55-9684CE3C6683}" type="parTrans" cxnId="{6595EA22-C9F3-4B8F-810A-A58965B9EF3D}">
      <dgm:prSet/>
      <dgm:spPr/>
      <dgm:t>
        <a:bodyPr/>
        <a:lstStyle/>
        <a:p>
          <a:endParaRPr lang="en-US"/>
        </a:p>
      </dgm:t>
    </dgm:pt>
    <dgm:pt modelId="{ABE47BBB-B962-4550-9506-C9E6502E2830}" type="sibTrans" cxnId="{6595EA22-C9F3-4B8F-810A-A58965B9EF3D}">
      <dgm:prSet/>
      <dgm:spPr/>
      <dgm:t>
        <a:bodyPr/>
        <a:lstStyle/>
        <a:p>
          <a:endParaRPr lang="en-US"/>
        </a:p>
      </dgm:t>
    </dgm:pt>
    <dgm:pt modelId="{E12F6B0A-3C96-4831-B130-6364A97B4B9D}" type="pres">
      <dgm:prSet presAssocID="{ADF296BB-8DB9-41A4-B7D4-3897C28F910F}" presName="Name0" presStyleCnt="0">
        <dgm:presLayoutVars>
          <dgm:dir/>
          <dgm:animLvl val="lvl"/>
          <dgm:resizeHandles val="exact"/>
        </dgm:presLayoutVars>
      </dgm:prSet>
      <dgm:spPr/>
    </dgm:pt>
    <dgm:pt modelId="{FC0DB5AE-11BD-4352-BE69-361BD209BE29}" type="pres">
      <dgm:prSet presAssocID="{78EAD173-E651-4E76-A07E-53B2C2504052}" presName="parTxOnly" presStyleLbl="node1" presStyleIdx="0" presStyleCnt="3">
        <dgm:presLayoutVars>
          <dgm:chMax val="0"/>
          <dgm:chPref val="0"/>
          <dgm:bulletEnabled val="1"/>
        </dgm:presLayoutVars>
      </dgm:prSet>
      <dgm:spPr/>
    </dgm:pt>
    <dgm:pt modelId="{316660F7-76F6-4344-A5EE-D96B4DEF576B}" type="pres">
      <dgm:prSet presAssocID="{4FD0446B-CA97-4C85-9FFF-E49CB6E84AC5}" presName="parTxOnlySpace" presStyleCnt="0"/>
      <dgm:spPr/>
    </dgm:pt>
    <dgm:pt modelId="{773C0FFB-5AF0-4CAA-8BB5-9F5B3EC6C0A2}" type="pres">
      <dgm:prSet presAssocID="{02E1A694-EDA9-4AB7-A3B4-76B5086D3F3A}" presName="parTxOnly" presStyleLbl="node1" presStyleIdx="1" presStyleCnt="3">
        <dgm:presLayoutVars>
          <dgm:chMax val="0"/>
          <dgm:chPref val="0"/>
          <dgm:bulletEnabled val="1"/>
        </dgm:presLayoutVars>
      </dgm:prSet>
      <dgm:spPr/>
    </dgm:pt>
    <dgm:pt modelId="{7022A98C-4D6B-4C35-9640-C4707195DBBC}" type="pres">
      <dgm:prSet presAssocID="{7D1A60CD-997F-47CA-A4CE-569C03B74F06}" presName="parTxOnlySpace" presStyleCnt="0"/>
      <dgm:spPr/>
    </dgm:pt>
    <dgm:pt modelId="{77D282B7-D730-49DD-8964-58EEC1E40FEB}" type="pres">
      <dgm:prSet presAssocID="{BB6A4E78-AF51-42D0-A299-866F198269A0}" presName="parTxOnly" presStyleLbl="node1" presStyleIdx="2" presStyleCnt="3" custLinFactNeighborX="821" custLinFactNeighborY="-15955">
        <dgm:presLayoutVars>
          <dgm:chMax val="0"/>
          <dgm:chPref val="0"/>
          <dgm:bulletEnabled val="1"/>
        </dgm:presLayoutVars>
      </dgm:prSet>
      <dgm:spPr/>
    </dgm:pt>
  </dgm:ptLst>
  <dgm:cxnLst>
    <dgm:cxn modelId="{EBE86006-8A7C-4B08-B916-7FECCA4878D9}" type="presOf" srcId="{BB6A4E78-AF51-42D0-A299-866F198269A0}" destId="{77D282B7-D730-49DD-8964-58EEC1E40FEB}" srcOrd="0" destOrd="0" presId="urn:microsoft.com/office/officeart/2005/8/layout/chevron1"/>
    <dgm:cxn modelId="{6595EA22-C9F3-4B8F-810A-A58965B9EF3D}" srcId="{ADF296BB-8DB9-41A4-B7D4-3897C28F910F}" destId="{BB6A4E78-AF51-42D0-A299-866F198269A0}" srcOrd="2" destOrd="0" parTransId="{A3C704C8-F2BC-4CA8-AA55-9684CE3C6683}" sibTransId="{ABE47BBB-B962-4550-9506-C9E6502E2830}"/>
    <dgm:cxn modelId="{88B236AB-B687-4D20-9756-520605542205}" type="presOf" srcId="{ADF296BB-8DB9-41A4-B7D4-3897C28F910F}" destId="{E12F6B0A-3C96-4831-B130-6364A97B4B9D}" srcOrd="0" destOrd="0" presId="urn:microsoft.com/office/officeart/2005/8/layout/chevron1"/>
    <dgm:cxn modelId="{DFB55EBF-F63C-4BD6-91A2-9610459F4A92}" srcId="{ADF296BB-8DB9-41A4-B7D4-3897C28F910F}" destId="{78EAD173-E651-4E76-A07E-53B2C2504052}" srcOrd="0" destOrd="0" parTransId="{74CD893B-AAFC-465F-A886-6F62F69FBEA6}" sibTransId="{4FD0446B-CA97-4C85-9FFF-E49CB6E84AC5}"/>
    <dgm:cxn modelId="{EB9B34D7-5343-4027-9D55-D4B93456866F}" type="presOf" srcId="{02E1A694-EDA9-4AB7-A3B4-76B5086D3F3A}" destId="{773C0FFB-5AF0-4CAA-8BB5-9F5B3EC6C0A2}" srcOrd="0" destOrd="0" presId="urn:microsoft.com/office/officeart/2005/8/layout/chevron1"/>
    <dgm:cxn modelId="{AF4AD0ED-574F-4E0E-B860-E96EAE170AAB}" srcId="{ADF296BB-8DB9-41A4-B7D4-3897C28F910F}" destId="{02E1A694-EDA9-4AB7-A3B4-76B5086D3F3A}" srcOrd="1" destOrd="0" parTransId="{2F54F00A-7DA5-4B7E-B017-4373BC18B00C}" sibTransId="{7D1A60CD-997F-47CA-A4CE-569C03B74F06}"/>
    <dgm:cxn modelId="{3E00E0EF-667E-4660-8EF0-800D0970CC4A}" type="presOf" srcId="{78EAD173-E651-4E76-A07E-53B2C2504052}" destId="{FC0DB5AE-11BD-4352-BE69-361BD209BE29}" srcOrd="0" destOrd="0" presId="urn:microsoft.com/office/officeart/2005/8/layout/chevron1"/>
    <dgm:cxn modelId="{14402AC4-9722-4F9D-9B24-90BF76B3082C}" type="presParOf" srcId="{E12F6B0A-3C96-4831-B130-6364A97B4B9D}" destId="{FC0DB5AE-11BD-4352-BE69-361BD209BE29}" srcOrd="0" destOrd="0" presId="urn:microsoft.com/office/officeart/2005/8/layout/chevron1"/>
    <dgm:cxn modelId="{00037A5C-0609-4182-8162-6F0AFC33A270}" type="presParOf" srcId="{E12F6B0A-3C96-4831-B130-6364A97B4B9D}" destId="{316660F7-76F6-4344-A5EE-D96B4DEF576B}" srcOrd="1" destOrd="0" presId="urn:microsoft.com/office/officeart/2005/8/layout/chevron1"/>
    <dgm:cxn modelId="{BB81012B-DEE2-490C-919A-77BFD0291EF6}" type="presParOf" srcId="{E12F6B0A-3C96-4831-B130-6364A97B4B9D}" destId="{773C0FFB-5AF0-4CAA-8BB5-9F5B3EC6C0A2}" srcOrd="2" destOrd="0" presId="urn:microsoft.com/office/officeart/2005/8/layout/chevron1"/>
    <dgm:cxn modelId="{F9F36180-C66C-460C-A4EC-39A23E899335}" type="presParOf" srcId="{E12F6B0A-3C96-4831-B130-6364A97B4B9D}" destId="{7022A98C-4D6B-4C35-9640-C4707195DBBC}" srcOrd="3" destOrd="0" presId="urn:microsoft.com/office/officeart/2005/8/layout/chevron1"/>
    <dgm:cxn modelId="{2F946DC4-7D05-418F-B20E-38513BFEAC2C}" type="presParOf" srcId="{E12F6B0A-3C96-4831-B130-6364A97B4B9D}" destId="{77D282B7-D730-49DD-8964-58EEC1E40FEB}"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DB5AE-11BD-4352-BE69-361BD209BE29}">
      <dsp:nvSpPr>
        <dsp:cNvPr id="0" name=""/>
        <dsp:cNvSpPr/>
      </dsp:nvSpPr>
      <dsp:spPr>
        <a:xfrm>
          <a:off x="2457" y="0"/>
          <a:ext cx="2993841" cy="914287"/>
        </a:xfrm>
        <a:prstGeom prst="chevron">
          <a:avLst/>
        </a:prstGeom>
        <a:noFill/>
        <a:ln w="38100" cap="flat" cmpd="sng" algn="ctr">
          <a:solidFill>
            <a:srgbClr val="FECE5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Preparing the </a:t>
          </a:r>
        </a:p>
        <a:p>
          <a:pPr marL="0" lvl="0" indent="0" algn="ctr" defTabSz="889000">
            <a:lnSpc>
              <a:spcPct val="90000"/>
            </a:lnSpc>
            <a:spcBef>
              <a:spcPct val="0"/>
            </a:spcBef>
            <a:spcAft>
              <a:spcPct val="35000"/>
            </a:spcAft>
            <a:buNone/>
          </a:pPr>
          <a:r>
            <a:rPr lang="en-US" sz="2000" kern="1200">
              <a:solidFill>
                <a:schemeClr val="tx1"/>
              </a:solidFill>
            </a:rPr>
            <a:t>Source Data</a:t>
          </a:r>
        </a:p>
      </dsp:txBody>
      <dsp:txXfrm>
        <a:off x="459601" y="0"/>
        <a:ext cx="2079554" cy="914287"/>
      </dsp:txXfrm>
    </dsp:sp>
    <dsp:sp modelId="{773C0FFB-5AF0-4CAA-8BB5-9F5B3EC6C0A2}">
      <dsp:nvSpPr>
        <dsp:cNvPr id="0" name=""/>
        <dsp:cNvSpPr/>
      </dsp:nvSpPr>
      <dsp:spPr>
        <a:xfrm>
          <a:off x="2696915" y="0"/>
          <a:ext cx="2993841" cy="914287"/>
        </a:xfrm>
        <a:prstGeom prst="chevron">
          <a:avLst/>
        </a:prstGeom>
        <a:noFill/>
        <a:ln w="38100" cap="flat" cmpd="sng" algn="ctr">
          <a:solidFill>
            <a:srgbClr val="FECE5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Importing the </a:t>
          </a:r>
          <a:br>
            <a:rPr lang="en-US" sz="2000" kern="1200">
              <a:solidFill>
                <a:schemeClr val="tx1"/>
              </a:solidFill>
            </a:rPr>
          </a:br>
          <a:r>
            <a:rPr lang="en-US" sz="2000" kern="1200">
              <a:solidFill>
                <a:schemeClr val="tx1"/>
              </a:solidFill>
            </a:rPr>
            <a:t>Source Data</a:t>
          </a:r>
        </a:p>
      </dsp:txBody>
      <dsp:txXfrm>
        <a:off x="3154059" y="0"/>
        <a:ext cx="2079554" cy="914287"/>
      </dsp:txXfrm>
    </dsp:sp>
    <dsp:sp modelId="{77D282B7-D730-49DD-8964-58EEC1E40FEB}">
      <dsp:nvSpPr>
        <dsp:cNvPr id="0" name=""/>
        <dsp:cNvSpPr/>
      </dsp:nvSpPr>
      <dsp:spPr>
        <a:xfrm>
          <a:off x="5393830" y="0"/>
          <a:ext cx="2993841" cy="914287"/>
        </a:xfrm>
        <a:prstGeom prst="chevron">
          <a:avLst/>
        </a:prstGeom>
        <a:noFill/>
        <a:ln w="38100" cap="flat" cmpd="sng" algn="ctr">
          <a:solidFill>
            <a:srgbClr val="FECE5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Checking Results and Tracking Errors</a:t>
          </a:r>
        </a:p>
      </dsp:txBody>
      <dsp:txXfrm>
        <a:off x="5850974" y="0"/>
        <a:ext cx="2079554" cy="9142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s.sap.com/?p=70486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Additional SAP Business One Components </a:t>
            </a:r>
            <a:r>
              <a:rPr lang="en-US" dirty="0">
                <a:solidFill>
                  <a:schemeClr val="tx1"/>
                </a:solidFill>
              </a:rPr>
              <a:t>course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a:p>
        </p:txBody>
      </p:sp>
      <p:sp>
        <p:nvSpPr>
          <p:cNvPr id="9" name="Slide Image Placeholder 8"/>
          <p:cNvSpPr>
            <a:spLocks noGrp="1" noRot="1" noChangeAspect="1"/>
          </p:cNvSpPr>
          <p:nvPr>
            <p:ph type="sldImg"/>
          </p:nvPr>
        </p:nvSpPr>
        <p:spPr>
          <a:xfrm>
            <a:off x="1268413" y="612775"/>
            <a:ext cx="4321175" cy="3241675"/>
          </a:xfrm>
        </p:spPr>
      </p:sp>
      <p:sp>
        <p:nvSpPr>
          <p:cNvPr id="10" name="Notes Placeholder 9"/>
          <p:cNvSpPr>
            <a:spLocks noGrp="1"/>
          </p:cNvSpPr>
          <p:nvPr>
            <p:ph type="body" idx="1"/>
          </p:nvPr>
        </p:nvSpPr>
        <p:spPr/>
        <p:txBody>
          <a:bodyPr>
            <a:normAutofit/>
          </a:bodyPr>
          <a:lstStyle/>
          <a:p>
            <a:r>
              <a:rPr lang="en-US" dirty="0"/>
              <a:t>SAP Business One, version for SAP HANA provides many features and functionalities:</a:t>
            </a:r>
          </a:p>
          <a:p>
            <a:endParaRPr lang="en-US" dirty="0"/>
          </a:p>
          <a:p>
            <a:r>
              <a:rPr lang="en-US" dirty="0"/>
              <a:t>In terms of </a:t>
            </a:r>
            <a:r>
              <a:rPr lang="en-US" b="1" dirty="0"/>
              <a:t>User Experience, </a:t>
            </a:r>
            <a:r>
              <a:rPr lang="en-US" dirty="0"/>
              <a:t>the Fiori-Style Cockpit, the Enterprise Search and the Analytical Portal are offered. SAP Business One offers some additional mobile apps, which can work only on this architecture.</a:t>
            </a:r>
          </a:p>
          <a:p>
            <a:r>
              <a:rPr lang="en-US" dirty="0"/>
              <a:t>Many </a:t>
            </a:r>
            <a:r>
              <a:rPr lang="en-US" b="1" dirty="0"/>
              <a:t>analytical content </a:t>
            </a:r>
            <a:r>
              <a:rPr lang="en-US" dirty="0"/>
              <a:t>are provided as well like Pervasive Analytics, Customer 360 degrees and Interactive Analysis.</a:t>
            </a:r>
          </a:p>
          <a:p>
            <a:r>
              <a:rPr lang="en-US" dirty="0"/>
              <a:t>With the in-memory technology, it is possible to add features, like </a:t>
            </a:r>
            <a:r>
              <a:rPr lang="en-US" b="1" dirty="0"/>
              <a:t>Embedded Real-time Apps</a:t>
            </a:r>
            <a:r>
              <a:rPr lang="en-US" dirty="0"/>
              <a:t>, Cash Flow Forecast and Advanced Available to Promise (ATP).</a:t>
            </a:r>
          </a:p>
          <a:p>
            <a:r>
              <a:rPr lang="en-US" dirty="0"/>
              <a:t>The </a:t>
            </a:r>
            <a:r>
              <a:rPr lang="en-US" b="1" dirty="0"/>
              <a:t>Extensibility Platform </a:t>
            </a:r>
            <a:r>
              <a:rPr lang="en-US" dirty="0"/>
              <a:t>brings new technologies into the game. SAP Business One, version for SAP HANA comes with App Framework, known also as XS Engine for developing new breed of apps.</a:t>
            </a:r>
          </a:p>
          <a:p>
            <a:endParaRPr lang="en-US" dirty="0"/>
          </a:p>
        </p:txBody>
      </p:sp>
    </p:spTree>
    <p:extLst>
      <p:ext uri="{BB962C8B-B14F-4D97-AF65-F5344CB8AC3E}">
        <p14:creationId xmlns:p14="http://schemas.microsoft.com/office/powerpoint/2010/main" val="315928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The App Framework for SAP Business One, version for SAP HANA has many advantages. </a:t>
            </a:r>
          </a:p>
          <a:p>
            <a:r>
              <a:rPr lang="en-US" dirty="0"/>
              <a:t>These advantages allow you to:</a:t>
            </a:r>
          </a:p>
          <a:p>
            <a:pPr marL="174660" indent="-174660">
              <a:spcBef>
                <a:spcPts val="900"/>
              </a:spcBef>
              <a:buSzPct val="100000"/>
              <a:buFont typeface="Wingdings" pitchFamily="2" charset="2"/>
              <a:buChar char=""/>
            </a:pPr>
            <a:r>
              <a:rPr lang="en-US" sz="1400" dirty="0"/>
              <a:t>Empower SAP Business One ecosystem to build easy to extend, lightweight, web-based, analytical applications providing business insights</a:t>
            </a:r>
          </a:p>
          <a:p>
            <a:pPr marL="174660" indent="-174660">
              <a:spcBef>
                <a:spcPts val="900"/>
              </a:spcBef>
              <a:buSzPct val="100000"/>
              <a:buFont typeface="Wingdings" pitchFamily="2" charset="2"/>
              <a:buChar char=""/>
            </a:pPr>
            <a:r>
              <a:rPr lang="en-US" sz="1400" dirty="0"/>
              <a:t>Enrich traditional add-ons by web-based analytical applications on the new light-weight framework &amp; embed them into add-ons; </a:t>
            </a:r>
          </a:p>
          <a:p>
            <a:pPr marL="174660" indent="-174660">
              <a:spcBef>
                <a:spcPts val="900"/>
              </a:spcBef>
              <a:buSzPct val="100000"/>
              <a:buFont typeface="Wingdings" pitchFamily="2" charset="2"/>
              <a:buChar char=""/>
            </a:pPr>
            <a:r>
              <a:rPr lang="en-US" sz="1400" dirty="0"/>
              <a:t>Leverage the built-in strengths of SAP HANA and XS with integrated SAP Business One services to develop apps in a low cost of development on a lean stack with big data processing; explorer new businesses</a:t>
            </a:r>
          </a:p>
          <a:p>
            <a:pPr marL="174660" indent="-174660">
              <a:spcBef>
                <a:spcPts val="900"/>
              </a:spcBef>
              <a:buSzPct val="100000"/>
              <a:buFont typeface="Wingdings" pitchFamily="2" charset="2"/>
              <a:buChar char=""/>
            </a:pPr>
            <a:r>
              <a:rPr lang="en-US" sz="1400" dirty="0"/>
              <a:t>Optimize the efficiency of business processes</a:t>
            </a:r>
          </a:p>
          <a:p>
            <a:pPr marL="174660" indent="-174660">
              <a:spcBef>
                <a:spcPts val="900"/>
              </a:spcBef>
              <a:buSzPct val="100000"/>
              <a:buFont typeface="Wingdings" pitchFamily="2" charset="2"/>
              <a:buChar char=""/>
            </a:pPr>
            <a:r>
              <a:rPr lang="en-US" sz="1400" dirty="0"/>
              <a:t>Run directly on SAP HANA appliance with minimized TCO and excellent performance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a:p>
        </p:txBody>
      </p:sp>
    </p:spTree>
    <p:extLst>
      <p:ext uri="{BB962C8B-B14F-4D97-AF65-F5344CB8AC3E}">
        <p14:creationId xmlns:p14="http://schemas.microsoft.com/office/powerpoint/2010/main" val="346670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It is time to have a look at the SAP Business One on Cloud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a:p>
        </p:txBody>
      </p:sp>
    </p:spTree>
    <p:extLst>
      <p:ext uri="{BB962C8B-B14F-4D97-AF65-F5344CB8AC3E}">
        <p14:creationId xmlns:p14="http://schemas.microsoft.com/office/powerpoint/2010/main" val="629864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lnSpcReduction="10000"/>
          </a:bodyPr>
          <a:lstStyle/>
          <a:p>
            <a:pPr>
              <a:lnSpc>
                <a:spcPct val="100000"/>
              </a:lnSpc>
            </a:pPr>
            <a:r>
              <a:rPr lang="en-US" sz="1400" dirty="0"/>
              <a:t>There are two main aspects in SAP Business One.</a:t>
            </a:r>
          </a:p>
          <a:p>
            <a:pPr>
              <a:lnSpc>
                <a:spcPct val="100000"/>
              </a:lnSpc>
            </a:pPr>
            <a:endParaRPr lang="en-US" sz="1400" dirty="0"/>
          </a:p>
          <a:p>
            <a:pPr>
              <a:lnSpc>
                <a:spcPct val="100000"/>
              </a:lnSpc>
            </a:pPr>
            <a:r>
              <a:rPr lang="en-US" sz="1400" dirty="0"/>
              <a:t>The first is the Deployment options.</a:t>
            </a:r>
          </a:p>
          <a:p>
            <a:pPr>
              <a:lnSpc>
                <a:spcPct val="100000"/>
              </a:lnSpc>
            </a:pPr>
            <a:r>
              <a:rPr lang="en-US" sz="1400" dirty="0"/>
              <a:t>Currently there are three models of deployment for SAP Business One: </a:t>
            </a:r>
          </a:p>
          <a:p>
            <a:pPr marL="174660" indent="-174660">
              <a:lnSpc>
                <a:spcPct val="100000"/>
              </a:lnSpc>
              <a:spcBef>
                <a:spcPts val="900"/>
              </a:spcBef>
              <a:buSzPct val="100000"/>
              <a:buFont typeface="Wingdings" pitchFamily="2" charset="2"/>
              <a:buChar char=""/>
            </a:pPr>
            <a:r>
              <a:rPr lang="en-US" sz="1400" dirty="0"/>
              <a:t>SAP hosted - where the infrastructure and the live cycle management is delivered by SAP and the level 1 and 2 support and implementation is done by selected SAP Business One Partners within the region.</a:t>
            </a:r>
          </a:p>
          <a:p>
            <a:pPr marL="174660" indent="-174660">
              <a:lnSpc>
                <a:spcPct val="100000"/>
              </a:lnSpc>
              <a:spcBef>
                <a:spcPts val="900"/>
              </a:spcBef>
              <a:buSzPct val="100000"/>
              <a:buFont typeface="Wingdings" pitchFamily="2" charset="2"/>
              <a:buChar char=""/>
            </a:pPr>
            <a:r>
              <a:rPr lang="en-US" sz="1400" dirty="0"/>
              <a:t>SAP Business One partner hosted</a:t>
            </a:r>
          </a:p>
          <a:p>
            <a:pPr marL="174660" indent="-174660">
              <a:lnSpc>
                <a:spcPct val="100000"/>
              </a:lnSpc>
              <a:spcBef>
                <a:spcPts val="900"/>
              </a:spcBef>
              <a:buSzPct val="100000"/>
              <a:buFont typeface="Wingdings" pitchFamily="2" charset="2"/>
              <a:buChar char=""/>
            </a:pPr>
            <a:r>
              <a:rPr lang="en-US" sz="1400" dirty="0"/>
              <a:t>And a hybrid model, where the SAP Business One partner is managing the SAP Business One related activities and the Cloud services are provided by a third-party company, with deep expertise in the infrastructure related tasks.</a:t>
            </a:r>
          </a:p>
          <a:p>
            <a:pPr>
              <a:lnSpc>
                <a:spcPct val="100000"/>
              </a:lnSpc>
            </a:pPr>
            <a:endParaRPr lang="en-US" sz="140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second aspect is a web application related to Cloud</a:t>
            </a:r>
            <a:r>
              <a:rPr lang="en-US" sz="1400" dirty="0"/>
              <a:t>. It is called Cloud Control Center for SAP Business One. It is a separated product, which helps to administrate the SAP Business One in the Cloud environment.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dirty="0"/>
              <a:t>The Cloud Control Center has a web interface, which makes the SAP Business One Cloud Landscape management easy and user friendly. </a:t>
            </a:r>
            <a:r>
              <a:rPr lang="en-US" sz="1400" kern="1200" dirty="0">
                <a:solidFill>
                  <a:schemeClr val="tx1"/>
                </a:solidFill>
                <a:effectLst/>
                <a:latin typeface="+mn-lt"/>
                <a:ea typeface="+mn-ea"/>
                <a:cs typeface="+mn-cs"/>
              </a:rPr>
              <a:t>We will have a look at the Cloud Control Center later on.</a:t>
            </a:r>
            <a:endParaRPr lang="en-US" sz="1400" dirty="0"/>
          </a:p>
        </p:txBody>
      </p:sp>
    </p:spTree>
    <p:extLst>
      <p:ext uri="{BB962C8B-B14F-4D97-AF65-F5344CB8AC3E}">
        <p14:creationId xmlns:p14="http://schemas.microsoft.com/office/powerpoint/2010/main" val="130548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The image illustrates the SAP Business One Cloud Landscape.</a:t>
            </a:r>
          </a:p>
          <a:p>
            <a:r>
              <a:rPr lang="en-US" dirty="0"/>
              <a:t>The customer is using the User Access Portal in order to start using a SAP Business One client and other tools and components.</a:t>
            </a:r>
          </a:p>
          <a:p>
            <a:r>
              <a:rPr lang="en-US" dirty="0"/>
              <a:t>The customer is assigned to a tenant, which represents a company database in the on premise world.</a:t>
            </a:r>
          </a:p>
          <a:p>
            <a:r>
              <a:rPr lang="en-US" dirty="0"/>
              <a:t>The tenants are organized into Service Units. The Service Units connects together the customers, tenants and SAP Business One software components with all the services. </a:t>
            </a:r>
          </a:p>
          <a:p>
            <a:r>
              <a:rPr lang="en-US" dirty="0"/>
              <a:t>Only the storage and the license service can be common for the Service Units.</a:t>
            </a:r>
          </a:p>
          <a:p>
            <a:r>
              <a:rPr lang="en-US" dirty="0"/>
              <a:t>One Service Unit can run only one specific release and patch of SAP Business One.</a:t>
            </a:r>
          </a:p>
          <a:p>
            <a:r>
              <a:rPr lang="en-US" dirty="0"/>
              <a:t>On the lower level you can find the hardware, network and virtualization layer.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a:p>
        </p:txBody>
      </p:sp>
    </p:spTree>
    <p:extLst>
      <p:ext uri="{BB962C8B-B14F-4D97-AF65-F5344CB8AC3E}">
        <p14:creationId xmlns:p14="http://schemas.microsoft.com/office/powerpoint/2010/main" val="202849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pPr fontAlgn="base">
              <a:spcBef>
                <a:spcPct val="50000"/>
              </a:spcBef>
              <a:spcAft>
                <a:spcPct val="0"/>
              </a:spcAft>
              <a:buClr>
                <a:srgbClr val="F0AB00"/>
              </a:buClr>
              <a:buSzPct val="80000"/>
              <a:buFont typeface="Wingdings" pitchFamily="2" charset="2"/>
              <a:buNone/>
            </a:pPr>
            <a:r>
              <a:rPr lang="en-US" sz="1400" kern="0" dirty="0">
                <a:solidFill>
                  <a:srgbClr val="000000"/>
                </a:solidFill>
                <a:ea typeface="Arial Unicode MS" pitchFamily="34" charset="-128"/>
                <a:cs typeface="Arial Unicode MS" pitchFamily="34" charset="-128"/>
              </a:rPr>
              <a:t>The Cloud Control Center for SAP Business One comes with a web application user interface. </a:t>
            </a:r>
          </a:p>
          <a:p>
            <a:pPr fontAlgn="base">
              <a:spcBef>
                <a:spcPct val="50000"/>
              </a:spcBef>
              <a:spcAft>
                <a:spcPct val="0"/>
              </a:spcAft>
              <a:buClr>
                <a:srgbClr val="F0AB00"/>
              </a:buClr>
              <a:buSzPct val="80000"/>
              <a:buFont typeface="Wingdings" pitchFamily="2" charset="2"/>
              <a:buNone/>
            </a:pPr>
            <a:r>
              <a:rPr lang="en-US" sz="1400" kern="0" dirty="0">
                <a:solidFill>
                  <a:srgbClr val="000000"/>
                </a:solidFill>
                <a:ea typeface="Arial Unicode MS" pitchFamily="34" charset="-128"/>
                <a:cs typeface="Arial Unicode MS" pitchFamily="34" charset="-128"/>
              </a:rPr>
              <a:t>This is the administration center for the whole SAP Business One Cloud landscape that enables customer and tenant management, and managing the whole Service Unit.</a:t>
            </a:r>
          </a:p>
          <a:p>
            <a:pPr fontAlgn="base">
              <a:spcBef>
                <a:spcPct val="50000"/>
              </a:spcBef>
              <a:spcAft>
                <a:spcPct val="0"/>
              </a:spcAft>
              <a:buClr>
                <a:srgbClr val="F0AB00"/>
              </a:buClr>
              <a:buSzPct val="80000"/>
              <a:buFont typeface="Wingdings" pitchFamily="2" charset="2"/>
              <a:buNone/>
            </a:pPr>
            <a:r>
              <a:rPr lang="en-US" dirty="0"/>
              <a:t>Only the Cloud and Reseller Operators have access to this interface.</a:t>
            </a:r>
            <a:endParaRPr lang="en-US" sz="1400" kern="0" dirty="0">
              <a:solidFill>
                <a:srgbClr val="000000"/>
              </a:solidFill>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2784313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The next chapter is about the Data Transfer Workbench.</a:t>
            </a:r>
            <a:endParaRPr lang="en-GB" sz="180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a:p>
        </p:txBody>
      </p:sp>
    </p:spTree>
    <p:extLst>
      <p:ext uri="{BB962C8B-B14F-4D97-AF65-F5344CB8AC3E}">
        <p14:creationId xmlns:p14="http://schemas.microsoft.com/office/powerpoint/2010/main" val="351476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en-US" sz="1400" dirty="0"/>
              <a:t>Data Transfer Workbench (DTW) is a tool provided with SAP Business One for importing data into SAP Business One objects using predefined Microsoft Excel templates. The DTW is designed primarily for bulk import or update of master data, setup data, chart of accounts, journal entries and open sales, purchasing, production and service documents.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en-US" dirty="0"/>
              <a:t>To import data, you use predefined Excel template files where you enter your data.</a:t>
            </a:r>
          </a:p>
          <a:p>
            <a:r>
              <a:rPr lang="en-US" dirty="0"/>
              <a:t>This file is then imported using a simple to use wizard. This wizard uses a log to display the imported data records or errors that emerged during the import process.</a:t>
            </a:r>
          </a:p>
          <a:p>
            <a:r>
              <a:rPr lang="en-US" dirty="0"/>
              <a:t>The DTW uses </a:t>
            </a:r>
            <a:r>
              <a:rPr lang="en-US" altLang="en-US" sz="1400" dirty="0"/>
              <a:t>the DI API to access the SAP Business One database. </a:t>
            </a:r>
            <a:endParaRPr lang="en-US" dirty="0"/>
          </a:p>
        </p:txBody>
      </p:sp>
    </p:spTree>
    <p:extLst>
      <p:ext uri="{BB962C8B-B14F-4D97-AF65-F5344CB8AC3E}">
        <p14:creationId xmlns:p14="http://schemas.microsoft.com/office/powerpoint/2010/main" val="25400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r>
              <a:rPr lang="en-US"/>
              <a:t>After DTW is installed, the DTW executable</a:t>
            </a:r>
            <a:r>
              <a:rPr lang="en-US" baseline="0"/>
              <a:t> folder </a:t>
            </a:r>
            <a:r>
              <a:rPr lang="en-US"/>
              <a:t>contains the predefined Microsoft Excel templates </a:t>
            </a:r>
          </a:p>
          <a:p>
            <a:r>
              <a:rPr lang="en-US" altLang="en-US"/>
              <a:t>These templates include a column for every field in the table that is exposed to the DI API.</a:t>
            </a:r>
            <a:endParaRPr lang="en-US"/>
          </a:p>
          <a:p>
            <a:r>
              <a:rPr lang="en-US"/>
              <a:t>The user chooses the relevant template according to the type of data to import and add records to the template.</a:t>
            </a:r>
          </a:p>
          <a:p>
            <a:r>
              <a:rPr lang="en-US"/>
              <a:t>Then the user imports the data files by using the DTW wizard. In this wizard the user chooses the source file to upload, then locates the relevant business object and validates the mapping correctness of the imported fields data.</a:t>
            </a:r>
          </a:p>
          <a:p>
            <a:r>
              <a:rPr lang="en-US"/>
              <a:t>After that, the user can run an import simulation before the actual import. </a:t>
            </a:r>
            <a:r>
              <a:rPr lang="en-US" baseline="0"/>
              <a:t>The simulation will point out any errors but will not import any data.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t>The final step is the import of data.  A log is produced for each record imported successfully into the database. For failed records,</a:t>
            </a:r>
            <a:r>
              <a:rPr lang="en-US" baseline="0"/>
              <a:t> the log will display information to help you debug the error. </a:t>
            </a:r>
          </a:p>
          <a:p>
            <a:endParaRPr lang="en-US"/>
          </a:p>
        </p:txBody>
      </p:sp>
    </p:spTree>
    <p:extLst>
      <p:ext uri="{BB962C8B-B14F-4D97-AF65-F5344CB8AC3E}">
        <p14:creationId xmlns:p14="http://schemas.microsoft.com/office/powerpoint/2010/main" val="3984339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a:t>Please visit the SAP PartnerEdge sites, to get more information about the product listed on the slide. </a:t>
            </a:r>
          </a:p>
          <a:p>
            <a:r>
              <a:rPr lang="en-US"/>
              <a:t>Note that the PartnerEdge is restricted to the SAP Business One Partners only. </a:t>
            </a:r>
          </a:p>
          <a:p>
            <a:r>
              <a:rPr lang="en-US"/>
              <a:t>You will need to have an S user account in order to see the content.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a:p>
        </p:txBody>
      </p:sp>
    </p:spTree>
    <p:extLst>
      <p:ext uri="{BB962C8B-B14F-4D97-AF65-F5344CB8AC3E}">
        <p14:creationId xmlns:p14="http://schemas.microsoft.com/office/powerpoint/2010/main" val="373661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pPr marL="1588" lvl="1">
              <a:lnSpc>
                <a:spcPct val="100000"/>
              </a:lnSpc>
              <a:spcBef>
                <a:spcPts val="600"/>
              </a:spcBef>
              <a:spcAft>
                <a:spcPts val="600"/>
              </a:spcAft>
              <a:buClr>
                <a:srgbClr val="F0AB00"/>
              </a:buClr>
              <a:buSzPct val="80000"/>
              <a:buNone/>
              <a:defRPr/>
            </a:pPr>
            <a:r>
              <a:rPr lang="en-US" sz="1400" b="0" kern="0" dirty="0"/>
              <a:t>After completing this topic, you will be able to</a:t>
            </a:r>
          </a:p>
          <a:p>
            <a:pPr marL="1588" lvl="1">
              <a:lnSpc>
                <a:spcPct val="100000"/>
              </a:lnSpc>
              <a:spcBef>
                <a:spcPts val="600"/>
              </a:spcBef>
              <a:spcAft>
                <a:spcPts val="600"/>
              </a:spcAft>
              <a:buClr>
                <a:srgbClr val="F0AB00"/>
              </a:buClr>
              <a:buSzPct val="80000"/>
              <a:buNone/>
              <a:defRPr/>
            </a:pPr>
            <a:endParaRPr lang="en-US" sz="1400" kern="0" dirty="0"/>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Describe the purpose and features of the Integration Framework for SAP Business One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Explain in high level about SAP Business One, version for SAP HANA</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Explain in high level about SAP Business on Cloud</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Describe the purpose, features and functions of the Data Transfer Workbench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1656754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pPr>
              <a:lnSpc>
                <a:spcPct val="100000"/>
              </a:lnSpc>
            </a:pPr>
            <a:r>
              <a:rPr lang="en-US" sz="1400" dirty="0"/>
              <a:t>In this unit we will cover the following topics: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Integration Framework for SAP Business One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SAP Business One on SAP HANA</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SAP Business One on Cloud</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Data Transfer Workbench</a:t>
            </a:r>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endParaRPr lang="en-GB" sz="1400" kern="0" dirty="0"/>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r>
              <a:rPr lang="en-GB" sz="1400" kern="0" dirty="0"/>
              <a:t>Let us start with the first item on the list - </a:t>
            </a:r>
            <a:r>
              <a:rPr lang="en-US" sz="1400" kern="0" dirty="0"/>
              <a:t>Integration Framework for SAP Business One</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endParaRPr lang="en-GB" sz="140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67935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The integration framework for SAP Business One integrates the digital core to other applications, devices and services.</a:t>
            </a:r>
          </a:p>
          <a:p>
            <a:r>
              <a:rPr lang="en-US" dirty="0"/>
              <a:t>By using this solution it is possible to completely transform the SAP Business One core processes and functionality. </a:t>
            </a:r>
          </a:p>
          <a:p>
            <a:r>
              <a:rPr lang="en-US" dirty="0"/>
              <a:t>It is possible to connect the digital core to other third-party applications and create automatic communication between them.</a:t>
            </a:r>
          </a:p>
          <a:p>
            <a:r>
              <a:rPr lang="en-US" dirty="0"/>
              <a:t>The Integration Framework also provides a good solution for connecting between subsidiaries, branches and business network.</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202120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fontScale="92500"/>
          </a:bodyPr>
          <a:lstStyle/>
          <a:p>
            <a:r>
              <a:rPr lang="en-US" dirty="0"/>
              <a:t>Now let’s have a look into the capabilities of the integration framework for SAP Business One.</a:t>
            </a:r>
          </a:p>
          <a:p>
            <a:endParaRPr lang="en-US" dirty="0"/>
          </a:p>
          <a:p>
            <a:r>
              <a:rPr lang="en-US" dirty="0"/>
              <a:t>SAP delivers out of the box integration scenarios in order to synchronize data between SAP Business One and other solutions like: </a:t>
            </a:r>
            <a:r>
              <a:rPr lang="en-US" i="1" dirty="0"/>
              <a:t>SAP Customer Checkout</a:t>
            </a:r>
            <a:r>
              <a:rPr lang="en-US" dirty="0"/>
              <a:t>, </a:t>
            </a:r>
            <a:r>
              <a:rPr lang="en-US" i="1" dirty="0"/>
              <a:t>SAP Ariba</a:t>
            </a:r>
            <a:r>
              <a:rPr lang="en-US" dirty="0"/>
              <a:t>, </a:t>
            </a:r>
            <a:r>
              <a:rPr lang="en-US" i="1" dirty="0"/>
              <a:t>SAP Hybris</a:t>
            </a:r>
            <a:r>
              <a:rPr lang="en-US" dirty="0"/>
              <a:t> and </a:t>
            </a:r>
            <a:r>
              <a:rPr lang="en-US" i="1" u="none" dirty="0"/>
              <a:t>SAP Concur</a:t>
            </a:r>
            <a:r>
              <a:rPr lang="en-US" dirty="0"/>
              <a:t>.</a:t>
            </a:r>
          </a:p>
          <a:p>
            <a:endParaRPr lang="en-US" dirty="0"/>
          </a:p>
          <a:p>
            <a:r>
              <a:rPr lang="en-US" dirty="0"/>
              <a:t>Another type of integration scenarios coming from SAP are related to business extensions, that can be used for the Mobile solution, Dashboards and Request for Quotation.</a:t>
            </a:r>
          </a:p>
          <a:p>
            <a:endParaRPr lang="en-US" dirty="0"/>
          </a:p>
          <a:p>
            <a:r>
              <a:rPr lang="en-US" dirty="0"/>
              <a:t>The various localization requires different country specific integration scenario, for example managing automated integration to country specific authorities. Many countries require this automatic communication like, Germany, Hungary, Mexico, Brazil, Portugal and Czechia. This country specific integration scenario is delivered by the Integration Framework of SAP Business One.</a:t>
            </a:r>
          </a:p>
          <a:p>
            <a:endParaRPr lang="en-US" dirty="0"/>
          </a:p>
          <a:p>
            <a:r>
              <a:rPr lang="en-US" dirty="0"/>
              <a:t>The SAP Business One Intercompany solution relies fully on this solution to manage various integration scenarios between multiple branches, like Master Data replication between multiple SAP Business One entities.</a:t>
            </a:r>
          </a:p>
          <a:p>
            <a:r>
              <a:rPr lang="en-US" dirty="0"/>
              <a:t>With scenario packages delivered for subsidiary integration it is possible to setup the connection between the headquarter running S/4 HANA/ SAP ECC/ SAP BW to the SAP Business One subsidiary.</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208242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lnSpcReduction="10000"/>
          </a:bodyPr>
          <a:lstStyle/>
          <a:p>
            <a:pPr>
              <a:lnSpc>
                <a:spcPct val="100000"/>
              </a:lnSpc>
            </a:pPr>
            <a:r>
              <a:rPr lang="en-US" sz="1400" dirty="0"/>
              <a:t>The key aspects of the Integration Framework are:</a:t>
            </a:r>
          </a:p>
          <a:p>
            <a:pPr>
              <a:lnSpc>
                <a:spcPct val="100000"/>
              </a:lnSpc>
            </a:pPr>
            <a:endParaRPr lang="en-US" sz="1400" dirty="0"/>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Integrate SAP products to SAP and non-SAP system. </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The product deployment can work on SAP HANA and Microsoft SQL database engine as well. It is possible to deploy the solution on single board computer as well, then the MySQL database engine is used.</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This framework can be considered as additional platform where the SAP Business One digital core can be extended.</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The solution contains the Business Process Management feature as well, where it’s possible to create automated flows extended by manual actions.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sz="1400" kern="0" dirty="0"/>
              <a:t>It is possible to deploy it on premise and in the cloud.</a:t>
            </a:r>
          </a:p>
          <a:p>
            <a:pPr marL="1588" lvl="1" indent="0">
              <a:lnSpc>
                <a:spcPct val="100000"/>
              </a:lnSpc>
              <a:spcBef>
                <a:spcPts val="600"/>
              </a:spcBef>
              <a:spcAft>
                <a:spcPts val="600"/>
              </a:spcAft>
              <a:buClr>
                <a:srgbClr val="F0AB00"/>
              </a:buClr>
              <a:buSzPct val="80000"/>
              <a:buFont typeface="Wingdings" panose="05000000000000000000" pitchFamily="2" charset="2"/>
              <a:buNone/>
              <a:defRPr/>
            </a:pPr>
            <a:endParaRPr lang="en-US" sz="1400" kern="0" dirty="0"/>
          </a:p>
          <a:p>
            <a:pPr marL="1588" marR="0" lvl="1" indent="0" algn="l" defTabSz="1088776" rtl="0" eaLnBrk="1" fontAlgn="auto" latinLnBrk="0" hangingPunct="1">
              <a:lnSpc>
                <a:spcPct val="100000"/>
              </a:lnSpc>
              <a:spcBef>
                <a:spcPts val="600"/>
              </a:spcBef>
              <a:spcAft>
                <a:spcPts val="600"/>
              </a:spcAft>
              <a:buClr>
                <a:srgbClr val="F0AB00"/>
              </a:buClr>
              <a:buSzPct val="80000"/>
              <a:buFont typeface="Wingdings" panose="05000000000000000000" pitchFamily="2" charset="2"/>
              <a:buNone/>
              <a:tabLst/>
              <a:defRPr/>
            </a:pPr>
            <a:r>
              <a:rPr lang="en-US" sz="1400" dirty="0"/>
              <a:t>For more information, please visit Integration Framework for SAP Business One – </a:t>
            </a:r>
            <a:r>
              <a:rPr lang="en-US" sz="1400" dirty="0">
                <a:hlinkClick r:id="rId3"/>
              </a:rPr>
              <a:t>Central Blog</a:t>
            </a:r>
            <a:r>
              <a:rPr lang="en-US" sz="1400" dirty="0"/>
              <a:t>, where you can learn more about the integration framework for SAP Business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8695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r>
              <a:rPr lang="en-US" dirty="0"/>
              <a:t>Now we will have a closer look to the next topics, which is the SAP Business One on SAP HANA.</a:t>
            </a:r>
            <a:endParaRPr lang="en-GB" sz="1800" kern="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48169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Notes Placeholder 2"/>
          <p:cNvSpPr>
            <a:spLocks noGrp="1"/>
          </p:cNvSpPr>
          <p:nvPr>
            <p:ph type="body" idx="1"/>
          </p:nvPr>
        </p:nvSpPr>
        <p:spPr/>
        <p:txBody>
          <a:bodyPr>
            <a:normAutofit/>
          </a:bodyPr>
          <a:lstStyle/>
          <a:p>
            <a:r>
              <a:rPr lang="en-US" dirty="0"/>
              <a:t>Currently SAP offers two products for SAP HANA: </a:t>
            </a:r>
          </a:p>
          <a:p>
            <a:endParaRPr lang="en-US" dirty="0"/>
          </a:p>
          <a:p>
            <a:pPr marL="285750" indent="-285750">
              <a:buFont typeface="Arial" panose="020B0604020202020204" pitchFamily="34" charset="0"/>
              <a:buChar char="•"/>
            </a:pPr>
            <a:r>
              <a:rPr lang="en-US" dirty="0"/>
              <a:t>The SAP Business analytics powered by SAP HANA - extends the SAP Business One environment running on top of the Microsoft SQL server with the analytical feature. </a:t>
            </a:r>
            <a:br>
              <a:rPr lang="en-US" dirty="0"/>
            </a:br>
            <a:r>
              <a:rPr lang="en-US" dirty="0"/>
              <a:t>This a side-by-side solution which automatically synchronizes the analytical data into the in memory SAP HANA database.</a:t>
            </a:r>
          </a:p>
          <a:p>
            <a:pPr marL="285750" indent="-285750">
              <a:buFont typeface="Arial" panose="020B0604020202020204" pitchFamily="34" charset="0"/>
              <a:buChar char="•"/>
            </a:pPr>
            <a:r>
              <a:rPr lang="en-US" dirty="0"/>
              <a:t>The SAP Business One, version for SAP HANA merge the analytical features and the transaction data into one single database. In the previous case the performance was increased only for analytics, but for SAP Business One, version for SAP HANA the performance is significant also for transactional operations.</a:t>
            </a:r>
          </a:p>
          <a:p>
            <a:endParaRPr lang="en-US" dirty="0"/>
          </a:p>
          <a:p>
            <a:r>
              <a:rPr lang="en-US" dirty="0"/>
              <a:t>We recommend selecting the SAP Business One, version for SAP HANA option, mainly since in memory computing opens new horizons for the digital core.</a:t>
            </a:r>
          </a:p>
          <a:p>
            <a:r>
              <a:rPr lang="en-US" dirty="0"/>
              <a:t>In addition, In terms of simplification, it is better to have the OLTP and OLAP data in one in-memory database.</a:t>
            </a:r>
          </a:p>
        </p:txBody>
      </p:sp>
      <p:sp>
        <p:nvSpPr>
          <p:cNvPr id="5" name="Slide Image Placeholder 4"/>
          <p:cNvSpPr>
            <a:spLocks noGrp="1" noRot="1" noChangeAspect="1"/>
          </p:cNvSpPr>
          <p:nvPr>
            <p:ph type="sldImg"/>
          </p:nvPr>
        </p:nvSpPr>
        <p:spPr>
          <a:xfrm>
            <a:off x="1268413" y="612775"/>
            <a:ext cx="4321175" cy="3241675"/>
          </a:xfrm>
        </p:spPr>
      </p:sp>
    </p:spTree>
    <p:extLst>
      <p:ext uri="{BB962C8B-B14F-4D97-AF65-F5344CB8AC3E}">
        <p14:creationId xmlns:p14="http://schemas.microsoft.com/office/powerpoint/2010/main" val="116428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a:bodyPr>
          <a:lstStyle/>
          <a:p>
            <a:pPr>
              <a:lnSpc>
                <a:spcPct val="100000"/>
              </a:lnSpc>
            </a:pPr>
            <a:r>
              <a:rPr lang="en-US" dirty="0"/>
              <a:t>Let us see, what additional benefits and aspects are coming with the SAP Business One, version for SAP HANA.</a:t>
            </a:r>
          </a:p>
          <a:p>
            <a:pPr>
              <a:lnSpc>
                <a:spcPct val="100000"/>
              </a:lnSpc>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It leverages the power of SAP HANA in-memory computing to transform your business to run smarter, faster, and simpler in a digital world.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With SAP Business One, version for SAP HANA you benefit:</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b="1" dirty="0"/>
              <a:t>Agile - </a:t>
            </a:r>
            <a:r>
              <a:rPr lang="en-US" dirty="0"/>
              <a:t> You get real-time business information at the moment you need it so that you can clearly define and focus on the right priorities.</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b="1" dirty="0"/>
              <a:t>Insight:</a:t>
            </a:r>
            <a:r>
              <a:rPr lang="en-US" dirty="0"/>
              <a:t> Leverage a single platform for analytics and transactions to get unprecedented insight-to-action capabilities. Take advantage of real-time apps for cash flow and other processes to </a:t>
            </a:r>
            <a:r>
              <a:rPr lang="en-US" dirty="0" err="1"/>
              <a:t>solMaintain</a:t>
            </a:r>
            <a:r>
              <a:rPr lang="en-US" dirty="0"/>
              <a:t> a simplified </a:t>
            </a:r>
            <a:r>
              <a:rPr lang="en-US" dirty="0" err="1"/>
              <a:t>ve</a:t>
            </a:r>
            <a:r>
              <a:rPr lang="en-US" dirty="0"/>
              <a:t> “un-solvable” problems. </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b="1" dirty="0"/>
              <a:t>Efficiency:</a:t>
            </a:r>
            <a:r>
              <a:rPr lang="en-US" dirty="0"/>
              <a:t> Empower employees with information search capabilities and interactive analysis tools to help them become more productive and independent of IT staff. </a:t>
            </a:r>
          </a:p>
          <a:p>
            <a:pPr marL="344488" lvl="1" indent="-342900">
              <a:lnSpc>
                <a:spcPct val="100000"/>
              </a:lnSpc>
              <a:spcBef>
                <a:spcPts val="600"/>
              </a:spcBef>
              <a:spcAft>
                <a:spcPts val="600"/>
              </a:spcAft>
              <a:buClr>
                <a:srgbClr val="F0AB00"/>
              </a:buClr>
              <a:buSzPct val="80000"/>
              <a:buFont typeface="Wingdings" panose="05000000000000000000" pitchFamily="2" charset="2"/>
              <a:buChar char="§"/>
              <a:defRPr/>
            </a:pPr>
            <a:r>
              <a:rPr lang="en-US" b="1" dirty="0"/>
              <a:t>Value:</a:t>
            </a:r>
            <a:r>
              <a:rPr lang="en-US" dirty="0"/>
              <a:t> IT landscape with a solution priced for small businesses and designed for scalability. </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2071105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7459999" y="6217668"/>
            <a:ext cx="1472343" cy="360000"/>
          </a:xfrm>
          <a:prstGeom prst="rect">
            <a:avLst/>
          </a:prstGeom>
        </p:spPr>
      </p:pic>
      <p:sp>
        <p:nvSpPr>
          <p:cNvPr id="13" name="Classification"/>
          <p:cNvSpPr txBox="1"/>
          <p:nvPr userDrawn="1"/>
        </p:nvSpPr>
        <p:spPr>
          <a:xfrm>
            <a:off x="215944" y="5769667"/>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PUBLIC</a:t>
            </a:r>
          </a:p>
        </p:txBody>
      </p:sp>
      <p:sp>
        <p:nvSpPr>
          <p:cNvPr id="19" name="Speaker"/>
          <p:cNvSpPr>
            <a:spLocks noGrp="1"/>
          </p:cNvSpPr>
          <p:nvPr userDrawn="1">
            <p:ph type="subTitle" idx="1" hasCustomPrompt="1"/>
          </p:nvPr>
        </p:nvSpPr>
        <p:spPr bwMode="black">
          <a:xfrm>
            <a:off x="215944" y="5130490"/>
            <a:ext cx="8172252"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15944" y="4024430"/>
            <a:ext cx="8172252" cy="997196"/>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3430006"/>
          </a:xfrm>
          <a:noFill/>
        </p:spPr>
        <p:txBody>
          <a:bodyPr tIns="504000"/>
          <a:lstStyle>
            <a:lvl1pPr algn="ctr">
              <a:defRPr sz="12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627" userDrawn="1">
          <p15:clr>
            <a:srgbClr val="FBAE40"/>
          </p15:clr>
        </p15:guide>
        <p15:guide id="2" orient="horz" pos="4144" userDrawn="1">
          <p15:clr>
            <a:srgbClr val="FBAE40"/>
          </p15:clr>
        </p15:guide>
        <p15:guide id="3" orient="horz" pos="2162" userDrawn="1">
          <p15:clr>
            <a:srgbClr val="FBAE40"/>
          </p15:clr>
        </p15:guide>
        <p15:guide id="4" pos="136"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620000"/>
            <a:ext cx="267230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3235586" y="1620000"/>
            <a:ext cx="267230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377902" y="1620000"/>
            <a:ext cx="2672304"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922" userDrawn="1">
          <p15:clr>
            <a:srgbClr val="FBAE40"/>
          </p15:clr>
        </p15:guide>
        <p15:guide id="4" pos="2037" userDrawn="1">
          <p15:clr>
            <a:srgbClr val="FBAE40"/>
          </p15:clr>
        </p15:guide>
        <p15:guide id="5" pos="3722" userDrawn="1">
          <p15:clr>
            <a:srgbClr val="FBAE40"/>
          </p15:clr>
        </p15:guide>
        <p15:guide id="6" pos="3838" userDrawn="1">
          <p15:clr>
            <a:srgbClr val="FBAE40"/>
          </p15:clr>
        </p15:guide>
        <p15:guide id="7" pos="5522"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70615" y="4770000"/>
            <a:ext cx="3994960" cy="156600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4770615" y="1620000"/>
            <a:ext cx="399496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377901" y="4770000"/>
            <a:ext cx="3994960" cy="156600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377901" y="1620000"/>
            <a:ext cx="399496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2761" userDrawn="1">
          <p15:clr>
            <a:srgbClr val="FBAE40"/>
          </p15:clr>
        </p15:guide>
        <p15:guide id="9" pos="2999" userDrawn="1">
          <p15:clr>
            <a:srgbClr val="FBAE40"/>
          </p15:clr>
        </p15:guide>
        <p15:guide id="10" pos="552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4354922"/>
            <a:ext cx="2542738" cy="1981079"/>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6222837"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3300370" y="4354922"/>
            <a:ext cx="2542738" cy="1981079"/>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3300370"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377902" y="4354922"/>
            <a:ext cx="2542738" cy="1981079"/>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377902"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841" userDrawn="1">
          <p15:clr>
            <a:srgbClr val="FBAE40"/>
          </p15:clr>
        </p15:guide>
        <p15:guide id="4" pos="2079" userDrawn="1">
          <p15:clr>
            <a:srgbClr val="FBAE40"/>
          </p15:clr>
        </p15:guide>
        <p15:guide id="5" pos="3682" userDrawn="1">
          <p15:clr>
            <a:srgbClr val="FBAE40"/>
          </p15:clr>
        </p15:guide>
        <p15:guide id="6" pos="3919" userDrawn="1">
          <p15:clr>
            <a:srgbClr val="FBAE40"/>
          </p15:clr>
        </p15:guide>
        <p15:guide id="7" pos="5522"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3878220"/>
            <a:ext cx="1811228" cy="245778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377902"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6954347" y="3878221"/>
            <a:ext cx="1811228" cy="245778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6954347"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2570050" y="3878221"/>
            <a:ext cx="1811228" cy="245778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2570050"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4762199" y="3878221"/>
            <a:ext cx="1811228" cy="2457780"/>
          </a:xfrm>
        </p:spPr>
        <p:txBody>
          <a:bodyPr/>
          <a:lstStyle>
            <a:lvl1pPr>
              <a:spcBef>
                <a:spcPts val="450"/>
              </a:spcBef>
              <a:defRPr sz="1350"/>
            </a:lvl1pPr>
            <a:lvl2pPr>
              <a:defRPr sz="1200"/>
            </a:lvl2pPr>
            <a:lvl3pPr>
              <a:defRPr sz="105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4762199"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380" userDrawn="1">
          <p15:clr>
            <a:srgbClr val="FBAE40"/>
          </p15:clr>
        </p15:guide>
        <p15:guide id="9" pos="1619" userDrawn="1">
          <p15:clr>
            <a:srgbClr val="FBAE40"/>
          </p15:clr>
        </p15:guide>
        <p15:guide id="10" pos="2762" userDrawn="1">
          <p15:clr>
            <a:srgbClr val="FBAE40"/>
          </p15:clr>
        </p15:guide>
        <p15:guide id="11" pos="2999" userDrawn="1">
          <p15:clr>
            <a:srgbClr val="FBAE40"/>
          </p15:clr>
        </p15:guide>
        <p15:guide id="12" pos="4143" userDrawn="1">
          <p15:clr>
            <a:srgbClr val="FBAE40"/>
          </p15:clr>
        </p15:guide>
        <p15:guide id="13" pos="4380" userDrawn="1">
          <p15:clr>
            <a:srgbClr val="FBAE40"/>
          </p15:clr>
        </p15:guide>
        <p15:guide id="14" pos="552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238" userDrawn="1">
          <p15:clr>
            <a:srgbClr val="FBAE40"/>
          </p15:clr>
        </p15:guide>
        <p15:guide id="4" orient="horz" pos="1133" userDrawn="1">
          <p15:clr>
            <a:srgbClr val="FBAE40"/>
          </p15:clr>
        </p15:guide>
        <p15:guide id="5" orient="horz" pos="3204" userDrawn="1">
          <p15:clr>
            <a:srgbClr val="FBAE40"/>
          </p15:clr>
        </p15:guide>
        <p15:guide id="6" pos="55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0"/>
            <a:ext cx="3050206" cy="68580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377901" y="1620000"/>
            <a:ext cx="5317615"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377902" y="504000"/>
            <a:ext cx="5317615"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3589" userDrawn="1">
          <p15:clr>
            <a:srgbClr val="FBAE40"/>
          </p15:clr>
        </p15:guide>
        <p15:guide id="4" pos="3838"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0"/>
            <a:ext cx="4572000" cy="68580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377901" y="1620000"/>
            <a:ext cx="3833002"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377902" y="504000"/>
            <a:ext cx="3833002"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2653" userDrawn="1">
          <p15:clr>
            <a:srgbClr val="FBAE40"/>
          </p15:clr>
        </p15:guide>
        <p15:guide id="7" pos="23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9144000" cy="68580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70615" y="1620000"/>
            <a:ext cx="3994960" cy="4716000"/>
          </a:xfrm>
          <a:no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377901" y="1620000"/>
            <a:ext cx="399496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2755" userDrawn="1">
          <p15:clr>
            <a:srgbClr val="FBAE40"/>
          </p15:clr>
        </p15:guide>
        <p15:guide id="4" pos="3005" userDrawn="1">
          <p15:clr>
            <a:srgbClr val="FBAE40"/>
          </p15:clr>
        </p15:guide>
        <p15:guide id="5" pos="5522"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620000"/>
            <a:ext cx="8386716" cy="4716000"/>
          </a:xfrm>
          <a:noFill/>
        </p:spPr>
        <p:txBody>
          <a:bodyPr tIns="1368000"/>
          <a:lstStyle>
            <a:lvl1pPr algn="ctr">
              <a:defRPr sz="105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552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15944" y="5093865"/>
            <a:ext cx="315282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PUBLIC</a:t>
            </a:r>
          </a:p>
        </p:txBody>
      </p:sp>
      <p:sp>
        <p:nvSpPr>
          <p:cNvPr id="6" name="Speaker"/>
          <p:cNvSpPr>
            <a:spLocks noGrp="1"/>
          </p:cNvSpPr>
          <p:nvPr userDrawn="1">
            <p:ph type="subTitle" idx="1" hasCustomPrompt="1"/>
          </p:nvPr>
        </p:nvSpPr>
        <p:spPr bwMode="black">
          <a:xfrm>
            <a:off x="215943" y="4268504"/>
            <a:ext cx="8173471"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15944" y="2706317"/>
            <a:ext cx="8173471" cy="997196"/>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a:t>Presentation Title </a:t>
            </a:r>
            <a:br>
              <a:rPr lang="en-US" sz="2699"/>
            </a:br>
            <a:r>
              <a:rPr lang="en-US" sz="2699"/>
              <a:t>Goes Here and Here.</a:t>
            </a:r>
            <a:endParaRPr lang="de-DE" sz="2699"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7459999" y="6217668"/>
            <a:ext cx="1472343"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36"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7292275" y="5994000"/>
            <a:ext cx="1472343" cy="360000"/>
          </a:xfrm>
          <a:prstGeom prst="rect">
            <a:avLst/>
          </a:prstGeom>
        </p:spPr>
      </p:pic>
      <p:sp>
        <p:nvSpPr>
          <p:cNvPr id="93" name="Contact information"/>
          <p:cNvSpPr>
            <a:spLocks noGrp="1"/>
          </p:cNvSpPr>
          <p:nvPr>
            <p:ph type="body" sz="quarter" idx="10" hasCustomPrompt="1"/>
          </p:nvPr>
        </p:nvSpPr>
        <p:spPr>
          <a:xfrm>
            <a:off x="377901" y="2905487"/>
            <a:ext cx="4194099" cy="2501010"/>
          </a:xfrm>
        </p:spPr>
        <p:txBody>
          <a:bodyPr anchor="t" anchorCtr="0">
            <a:noAutofit/>
          </a:bodyPr>
          <a:lstStyle>
            <a:lvl1pPr>
              <a:spcBef>
                <a:spcPts val="0"/>
              </a:spcBef>
              <a:spcAft>
                <a:spcPts val="900"/>
              </a:spcAft>
              <a:defRPr sz="1200" b="0"/>
            </a:lvl1pPr>
            <a:lvl2pPr marL="0" indent="0">
              <a:spcBef>
                <a:spcPts val="0"/>
              </a:spcBef>
              <a:buNone/>
              <a:defRPr sz="12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377901" y="1467009"/>
            <a:ext cx="4194099" cy="923116"/>
          </a:xfrm>
        </p:spPr>
        <p:txBody>
          <a:bodyPr anchor="t" anchorCtr="0">
            <a:noAutofit/>
          </a:bodyPr>
          <a:lstStyle>
            <a:lvl1pPr>
              <a:defRPr sz="4124">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5522"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238" userDrawn="1">
          <p15:clr>
            <a:srgbClr val="FBAE40"/>
          </p15:clr>
        </p15:guide>
        <p15:guide id="8" pos="2880"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7292275" y="5994000"/>
            <a:ext cx="1472343" cy="360000"/>
          </a:xfrm>
          <a:prstGeom prst="rect">
            <a:avLst/>
          </a:prstGeom>
        </p:spPr>
      </p:pic>
      <p:sp>
        <p:nvSpPr>
          <p:cNvPr id="19" name="Copyright information English"/>
          <p:cNvSpPr txBox="1"/>
          <p:nvPr userDrawn="1"/>
        </p:nvSpPr>
        <p:spPr bwMode="black">
          <a:xfrm>
            <a:off x="377330" y="2645292"/>
            <a:ext cx="4403086" cy="370870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a:t>© 2019 SAP SE or an SAP affiliate company. All rights reserved.</a:t>
            </a:r>
            <a:endParaRPr lang="de-DE" sz="600" kern="0">
              <a:ea typeface="Arial Unicode MS" pitchFamily="34" charset="-128"/>
              <a:cs typeface="Arial Unicode MS" pitchFamily="34" charset="-128"/>
            </a:endParaRPr>
          </a:p>
          <a:p>
            <a:pPr>
              <a:spcBef>
                <a:spcPts val="450"/>
              </a:spcBef>
            </a:pPr>
            <a:r>
              <a:rPr lang="en-US" sz="6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a:solidFill>
                  <a:schemeClr val="tx1"/>
                </a:solidFill>
                <a:latin typeface="Arial"/>
                <a:ea typeface="Arial Unicode MS" panose="020B0604020202020204" pitchFamily="34" charset="-128"/>
                <a:cs typeface="+mn-cs"/>
              </a:rPr>
              <a:t> </a:t>
            </a:r>
            <a:r>
              <a:rPr lang="en-US" sz="6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a:solidFill>
                  <a:schemeClr val="tx1"/>
                </a:solidFill>
                <a:latin typeface="Arial"/>
                <a:ea typeface="Arial Unicode MS" panose="020B0604020202020204" pitchFamily="34" charset="-128"/>
                <a:cs typeface="+mn-cs"/>
              </a:rPr>
              <a:t>See </a:t>
            </a:r>
            <a:r>
              <a:rPr lang="en-US" sz="600" kern="1200">
                <a:solidFill>
                  <a:schemeClr val="tx1"/>
                </a:solidFill>
                <a:latin typeface="Arial"/>
                <a:ea typeface="Arial Unicode MS" panose="020B0604020202020204" pitchFamily="34" charset="-128"/>
                <a:cs typeface="+mn-cs"/>
                <a:hlinkClick r:id="rId3"/>
              </a:rPr>
              <a:t>www.sap.com/copyright</a:t>
            </a:r>
            <a:r>
              <a:rPr lang="en-US" sz="6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377330" y="2461399"/>
            <a:ext cx="1661110" cy="169277"/>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a:solidFill>
                  <a:schemeClr val="accent1"/>
                </a:solidFill>
                <a:latin typeface="Arial"/>
                <a:ea typeface="Arial Unicode MS" panose="020B0604020202020204" pitchFamily="34" charset="-128"/>
                <a:cs typeface="+mn-cs"/>
              </a:rPr>
              <a:t>www.sap.com</a:t>
            </a:r>
            <a:r>
              <a:rPr lang="en-US" sz="825"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1704917" y="1749960"/>
            <a:ext cx="271286"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262130" y="1749063"/>
            <a:ext cx="272629"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820686" y="1749960"/>
            <a:ext cx="271286"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377899" y="1749063"/>
            <a:ext cx="272629" cy="363600"/>
          </a:xfrm>
          <a:prstGeom prst="rect">
            <a:avLst/>
          </a:prstGeom>
        </p:spPr>
      </p:pic>
      <p:sp>
        <p:nvSpPr>
          <p:cNvPr id="43" name="Follow all of SAP"/>
          <p:cNvSpPr txBox="1"/>
          <p:nvPr userDrawn="1"/>
        </p:nvSpPr>
        <p:spPr bwMode="black">
          <a:xfrm>
            <a:off x="377331" y="1461002"/>
            <a:ext cx="921172" cy="169277"/>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377330" y="2461399"/>
            <a:ext cx="1934976" cy="169277"/>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a:solidFill>
                  <a:schemeClr val="accent1"/>
                </a:solidFill>
                <a:latin typeface="Arial"/>
                <a:ea typeface="Arial Unicode MS" panose="020B0604020202020204" pitchFamily="34" charset="-128"/>
                <a:cs typeface="+mn-cs"/>
              </a:rPr>
              <a:t>www.sap.com/germany</a:t>
            </a:r>
            <a:r>
              <a:rPr lang="en-US" sz="825"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7292275" y="5994000"/>
            <a:ext cx="1472343" cy="360000"/>
          </a:xfrm>
          <a:prstGeom prst="rect">
            <a:avLst/>
          </a:prstGeom>
        </p:spPr>
      </p:pic>
      <p:sp>
        <p:nvSpPr>
          <p:cNvPr id="32" name="Copyright information-German"/>
          <p:cNvSpPr txBox="1"/>
          <p:nvPr userDrawn="1"/>
        </p:nvSpPr>
        <p:spPr bwMode="black">
          <a:xfrm>
            <a:off x="377900" y="2645292"/>
            <a:ext cx="4556419" cy="370870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a:t>© 2019 SAP SE </a:t>
            </a:r>
            <a:r>
              <a:rPr lang="de-DE" sz="600" b="0" noProof="0"/>
              <a:t>oder ein SAP-Konzernunternehmen. Alle Rechte vorbehalten</a:t>
            </a:r>
            <a:r>
              <a:rPr lang="en-US" sz="600" b="0" noProof="0"/>
              <a:t>.</a:t>
            </a:r>
            <a:endParaRPr lang="de-DE" sz="600" kern="0">
              <a:ea typeface="Arial Unicode MS" pitchFamily="34" charset="-128"/>
              <a:cs typeface="Arial Unicode MS" pitchFamily="34" charset="-128"/>
            </a:endParaRPr>
          </a:p>
          <a:p>
            <a:pPr>
              <a:spcBef>
                <a:spcPts val="450"/>
              </a:spcBef>
            </a:pPr>
            <a:r>
              <a:rPr lang="de-DE" sz="6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a:solidFill>
                  <a:schemeClr val="tx1"/>
                </a:solidFill>
                <a:effectLst/>
                <a:latin typeface="Arial"/>
                <a:ea typeface="+mn-ea"/>
                <a:cs typeface="+mn-cs"/>
              </a:rPr>
              <a:t> </a:t>
            </a:r>
            <a:r>
              <a:rPr lang="de-DE" sz="600" kern="1200" noProof="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a:solidFill>
                  <a:schemeClr val="tx1"/>
                </a:solidFill>
                <a:effectLst/>
                <a:latin typeface="Arial"/>
                <a:ea typeface="+mn-ea"/>
                <a:cs typeface="+mn-cs"/>
              </a:rPr>
              <a:t>Zusätzliche Informationen zur Marke und Vermerke finden Sie auf der Seite </a:t>
            </a:r>
            <a:r>
              <a:rPr lang="de-DE" sz="600" kern="1200" noProof="0">
                <a:solidFill>
                  <a:schemeClr val="tx1"/>
                </a:solidFill>
                <a:effectLst/>
                <a:latin typeface="Arial"/>
                <a:ea typeface="+mn-ea"/>
                <a:cs typeface="+mn-cs"/>
                <a:hlinkClick r:id="rId4"/>
              </a:rPr>
              <a:t>www.sap.com/corporate/de/legal/copyright.html</a:t>
            </a:r>
            <a:r>
              <a:rPr lang="de-DE" sz="6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1704917" y="1749960"/>
            <a:ext cx="271286"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262130" y="1749063"/>
            <a:ext cx="272629"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820686" y="1749960"/>
            <a:ext cx="271286"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377899" y="1749063"/>
            <a:ext cx="272629" cy="363600"/>
          </a:xfrm>
          <a:prstGeom prst="rect">
            <a:avLst/>
          </a:prstGeom>
        </p:spPr>
      </p:pic>
      <p:sp>
        <p:nvSpPr>
          <p:cNvPr id="20" name="SAP folgen auf"/>
          <p:cNvSpPr txBox="1"/>
          <p:nvPr userDrawn="1"/>
        </p:nvSpPr>
        <p:spPr bwMode="black">
          <a:xfrm>
            <a:off x="377900" y="1461002"/>
            <a:ext cx="921172" cy="169277"/>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093794" y="252000"/>
            <a:ext cx="3050206"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377901" y="1620000"/>
            <a:ext cx="5317615" cy="4230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2"/>
          <p:cNvSpPr>
            <a:spLocks noGrp="1"/>
          </p:cNvSpPr>
          <p:nvPr>
            <p:ph type="title" hasCustomPrompt="1"/>
          </p:nvPr>
        </p:nvSpPr>
        <p:spPr>
          <a:xfrm>
            <a:off x="377902" y="504000"/>
            <a:ext cx="5317615"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555352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a:t>Insert page title</a:t>
            </a:r>
            <a:endParaRPr lang="en-US"/>
          </a:p>
        </p:txBody>
      </p:sp>
      <p:sp>
        <p:nvSpPr>
          <p:cNvPr id="5" name="Picture Placeholder 4"/>
          <p:cNvSpPr>
            <a:spLocks noGrp="1"/>
          </p:cNvSpPr>
          <p:nvPr>
            <p:ph type="pic" sz="quarter" idx="10"/>
          </p:nvPr>
        </p:nvSpPr>
        <p:spPr bwMode="gray">
          <a:xfrm>
            <a:off x="5727797" y="1690689"/>
            <a:ext cx="3173380" cy="4391025"/>
          </a:xfrm>
          <a:solidFill>
            <a:schemeClr val="bg1">
              <a:lumMod val="95000"/>
            </a:schemeClr>
          </a:solidFill>
        </p:spPr>
        <p:txBody>
          <a:bodyPr tIns="1543147" anchor="t" anchorCtr="0"/>
          <a:lstStyle>
            <a:lvl1pPr algn="ctr">
              <a:defRPr b="0"/>
            </a:lvl1pPr>
          </a:lstStyle>
          <a:p>
            <a:r>
              <a:rPr lang="en-US"/>
              <a:t>Click icon to add picture</a:t>
            </a:r>
          </a:p>
        </p:txBody>
      </p:sp>
      <p:sp>
        <p:nvSpPr>
          <p:cNvPr id="7" name="Text Placeholder 6"/>
          <p:cNvSpPr>
            <a:spLocks noGrp="1"/>
          </p:cNvSpPr>
          <p:nvPr>
            <p:ph type="body" sz="quarter" idx="11" hasCustomPrompt="1"/>
          </p:nvPr>
        </p:nvSpPr>
        <p:spPr bwMode="gray">
          <a:xfrm>
            <a:off x="242937" y="1690689"/>
            <a:ext cx="5361066" cy="4391025"/>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765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Insert page title</a:t>
            </a:r>
            <a:endParaRPr lang="en-US"/>
          </a:p>
        </p:txBody>
      </p:sp>
      <p:sp>
        <p:nvSpPr>
          <p:cNvPr id="4" name="Text Placeholder 3"/>
          <p:cNvSpPr>
            <a:spLocks noGrp="1"/>
          </p:cNvSpPr>
          <p:nvPr>
            <p:ph type="body" sz="quarter" idx="10" hasCustomPrompt="1"/>
          </p:nvPr>
        </p:nvSpPr>
        <p:spPr>
          <a:xfrm>
            <a:off x="324001" y="1690687"/>
            <a:ext cx="8494713" cy="4391026"/>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3745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552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620000"/>
            <a:ext cx="838767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237" userDrawn="1">
          <p15:clr>
            <a:srgbClr val="FBAE40"/>
          </p15:clr>
        </p15:guide>
        <p15:guide id="2" orient="horz" pos="3991" userDrawn="1">
          <p15:clr>
            <a:srgbClr val="FBAE40"/>
          </p15:clr>
        </p15:guide>
        <p15:guide id="3" pos="552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238" userDrawn="1">
          <p15:clr>
            <a:srgbClr val="FBAE40"/>
          </p15:clr>
        </p15:guide>
        <p15:guide id="4" orient="horz" pos="1133" userDrawn="1">
          <p15:clr>
            <a:srgbClr val="FBAE40"/>
          </p15:clr>
        </p15:guide>
        <p15:guide id="5" orient="horz" pos="3204" userDrawn="1">
          <p15:clr>
            <a:srgbClr val="FBAE40"/>
          </p15:clr>
        </p15:guide>
        <p15:guide id="6" pos="552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963000"/>
            <a:ext cx="3698037" cy="4932000"/>
          </a:xfrm>
        </p:spPr>
        <p:txBody>
          <a:bodyPr/>
          <a:lstStyle/>
          <a:p>
            <a:r>
              <a:rPr lang="en-US"/>
              <a:t>Click icon to add picture</a:t>
            </a:r>
            <a:endParaRPr lang="de-DE"/>
          </a:p>
        </p:txBody>
      </p:sp>
      <p:sp>
        <p:nvSpPr>
          <p:cNvPr id="24" name="Classification"/>
          <p:cNvSpPr txBox="1"/>
          <p:nvPr userDrawn="1"/>
        </p:nvSpPr>
        <p:spPr>
          <a:xfrm>
            <a:off x="215944" y="5093865"/>
            <a:ext cx="315282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PUBLIC</a:t>
            </a:r>
          </a:p>
        </p:txBody>
      </p:sp>
      <p:sp>
        <p:nvSpPr>
          <p:cNvPr id="6" name="Speaker"/>
          <p:cNvSpPr>
            <a:spLocks noGrp="1"/>
          </p:cNvSpPr>
          <p:nvPr userDrawn="1">
            <p:ph type="subTitle" idx="1" hasCustomPrompt="1"/>
          </p:nvPr>
        </p:nvSpPr>
        <p:spPr bwMode="black">
          <a:xfrm>
            <a:off x="215945" y="4268504"/>
            <a:ext cx="4778828"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15944" y="2706317"/>
            <a:ext cx="4777756" cy="997196"/>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a:t>Presentation Title </a:t>
            </a:r>
            <a:br>
              <a:rPr lang="en-US" sz="2699"/>
            </a:br>
            <a:r>
              <a:rPr lang="en-US" sz="2699"/>
              <a:t>Goes Here and Here.</a:t>
            </a:r>
            <a:endParaRPr lang="de-DE" sz="2699"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7459999" y="6217668"/>
            <a:ext cx="1472343"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36" userDrawn="1">
          <p15:clr>
            <a:srgbClr val="FBAE40"/>
          </p15:clr>
        </p15:guide>
        <p15:guide id="2" orient="horz" pos="1704" userDrawn="1">
          <p15:clr>
            <a:srgbClr val="FBAE40"/>
          </p15:clr>
        </p15:guide>
        <p15:guide id="3" pos="314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620000"/>
            <a:ext cx="8386716" cy="4716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15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35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5522"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3090446"/>
            <a:ext cx="8386716" cy="677108"/>
          </a:xfrm>
        </p:spPr>
        <p:txBody>
          <a:bodyPr anchor="ctr" anchorCtr="0">
            <a:noAutofit/>
          </a:bodyPr>
          <a:lstStyle>
            <a:lvl1pPr>
              <a:defRPr sz="32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238" userDrawn="1">
          <p15:clr>
            <a:srgbClr val="FBAE40"/>
          </p15:clr>
        </p15:guide>
        <p15:guide id="2" orient="horz" pos="2160" userDrawn="1">
          <p15:clr>
            <a:srgbClr val="FBAE40"/>
          </p15:clr>
        </p15:guide>
        <p15:guide id="3" pos="552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9144000" cy="34308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377902" y="1375046"/>
            <a:ext cx="8386716" cy="677108"/>
          </a:xfrm>
        </p:spPr>
        <p:txBody>
          <a:bodyPr anchor="t" anchorCtr="0">
            <a:noAutofit/>
          </a:bodyPr>
          <a:lstStyle>
            <a:lvl1pPr>
              <a:defRPr sz="32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5522" userDrawn="1">
          <p15:clr>
            <a:srgbClr val="FBAE40"/>
          </p15:clr>
        </p15:guide>
        <p15:guide id="3" pos="238"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552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620000"/>
            <a:ext cx="8387673"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237" userDrawn="1">
          <p15:clr>
            <a:srgbClr val="FBAE40"/>
          </p15:clr>
        </p15:guide>
        <p15:guide id="2" orient="horz" pos="3991" userDrawn="1">
          <p15:clr>
            <a:srgbClr val="FBAE40"/>
          </p15:clr>
        </p15:guide>
        <p15:guide id="3" pos="5522"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620000"/>
            <a:ext cx="399496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377901" y="1620000"/>
            <a:ext cx="399496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377902" y="504000"/>
            <a:ext cx="8387673"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5522" userDrawn="1">
          <p15:clr>
            <a:srgbClr val="FBAE40"/>
          </p15:clr>
        </p15:guide>
        <p15:guide id="4" pos="2755" userDrawn="1">
          <p15:clr>
            <a:srgbClr val="FBAE40"/>
          </p15:clr>
        </p15:guide>
        <p15:guide id="5" pos="3004"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8659805" y="6536752"/>
            <a:ext cx="105770" cy="103875"/>
          </a:xfrm>
          <a:prstGeom prst="rect">
            <a:avLst/>
          </a:prstGeom>
          <a:noFill/>
        </p:spPr>
        <p:txBody>
          <a:bodyPr wrap="squar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a:p>
        </p:txBody>
      </p:sp>
      <p:sp>
        <p:nvSpPr>
          <p:cNvPr id="11" name="Classification"/>
          <p:cNvSpPr txBox="1"/>
          <p:nvPr userDrawn="1"/>
        </p:nvSpPr>
        <p:spPr bwMode="black">
          <a:xfrm>
            <a:off x="2110442" y="6559835"/>
            <a:ext cx="209138" cy="69250"/>
          </a:xfrm>
          <a:prstGeom prst="rect">
            <a:avLst/>
          </a:prstGeom>
          <a:noFill/>
        </p:spPr>
        <p:txBody>
          <a:bodyPr wrap="squar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377903" y="655983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a:solidFill>
                  <a:schemeClr val="tx1"/>
                </a:solidFill>
              </a:rPr>
              <a:t>2019 SAP SE or an SAP affiliate company. All rights reserved.  </a:t>
            </a:r>
            <a:r>
              <a:rPr kumimoji="0" lang="en-US" sz="45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377902" y="1620000"/>
            <a:ext cx="8387673"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377902" y="504000"/>
            <a:ext cx="8387673"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 id="2147483800" r:id="rId25"/>
    <p:sldLayoutId id="214748380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377902" y="1620000"/>
            <a:ext cx="8387673"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377902" y="504000"/>
            <a:ext cx="8387673"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8659805" y="6536752"/>
            <a:ext cx="105770" cy="103875"/>
          </a:xfrm>
          <a:prstGeom prst="rect">
            <a:avLst/>
          </a:prstGeom>
          <a:noFill/>
        </p:spPr>
        <p:txBody>
          <a:bodyPr wrap="squar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110442" y="6559835"/>
            <a:ext cx="209138" cy="69250"/>
          </a:xfrm>
          <a:prstGeom prst="rect">
            <a:avLst/>
          </a:prstGeom>
          <a:noFill/>
        </p:spPr>
        <p:txBody>
          <a:bodyPr wrap="squar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377903" y="655983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a:solidFill>
                  <a:schemeClr val="tx1"/>
                </a:solidFill>
              </a:rPr>
              <a:t>2019 SAP SE or an SAP affiliate company. All rights reserved.  </a:t>
            </a:r>
            <a:r>
              <a:rPr kumimoji="0" lang="en-US" sz="45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tags" Target="../tags/tag12.xml"/><Relationship Id="rId4" Type="http://schemas.openxmlformats.org/officeDocument/2006/relationships/hyperlink" Target="https://partneredge.sap.com/en/library/assets/products/ent_mng/sbo/about/sbo_cloud/versions/pp_sp_sbo_cloud.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tags" Target="../tags/tag1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tags" Target="../tags/tag1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8.xml"/><Relationship Id="rId7" Type="http://schemas.openxmlformats.org/officeDocument/2006/relationships/diagramColors" Target="../diagrams/colors1.xml"/><Relationship Id="rId2" Type="http://schemas.openxmlformats.org/officeDocument/2006/relationships/slideLayout" Target="../slideLayouts/slideLayout25.xml"/><Relationship Id="rId1" Type="http://schemas.openxmlformats.org/officeDocument/2006/relationships/tags" Target="../tags/tag17.xml"/><Relationship Id="rId6" Type="http://schemas.openxmlformats.org/officeDocument/2006/relationships/diagramQuickStyle" Target="../diagrams/quickStyle1.xml"/><Relationship Id="rId11" Type="http://schemas.openxmlformats.org/officeDocument/2006/relationships/image" Target="../media/image33.png"/><Relationship Id="rId5" Type="http://schemas.openxmlformats.org/officeDocument/2006/relationships/diagramLayout" Target="../diagrams/layout1.xml"/><Relationship Id="rId10" Type="http://schemas.openxmlformats.org/officeDocument/2006/relationships/image" Target="../media/image32.png"/><Relationship Id="rId4" Type="http://schemas.openxmlformats.org/officeDocument/2006/relationships/diagramData" Target="../diagrams/data1.xml"/><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hyperlink" Target="https://partneredge.sap.com/en/products/business-one/about/sbo-mobile.html" TargetMode="External"/><Relationship Id="rId3" Type="http://schemas.openxmlformats.org/officeDocument/2006/relationships/notesSlide" Target="../notesSlides/notesSlide19.xml"/><Relationship Id="rId7" Type="http://schemas.openxmlformats.org/officeDocument/2006/relationships/hyperlink" Target="https://partneredge.sap.com/en/products/business-one/about/sbo-cloud.html" TargetMode="Externa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hyperlink" Target="https://partneredge.sap.com/en/products/business-one/about/sbo-analytics.html" TargetMode="External"/><Relationship Id="rId5" Type="http://schemas.openxmlformats.org/officeDocument/2006/relationships/hyperlink" Target="https://partneredge.sap.com/en/products/business-one/about/sbo-hana.html" TargetMode="External"/><Relationship Id="rId4" Type="http://schemas.openxmlformats.org/officeDocument/2006/relationships/hyperlink" Target="https://partneredge.sap.com/en/products/business-one/about/sbo.html" TargetMode="Externa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image" Target="../media/image15.jpg"/><Relationship Id="rId12"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14.jpg"/><Relationship Id="rId11" Type="http://schemas.openxmlformats.org/officeDocument/2006/relationships/image" Target="../media/image18.png"/><Relationship Id="rId5" Type="http://schemas.openxmlformats.org/officeDocument/2006/relationships/image" Target="../media/image13.emf"/><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5.xml"/><Relationship Id="rId5" Type="http://schemas.openxmlformats.org/officeDocument/2006/relationships/hyperlink" Target="https://blogs.sap.com/?p=704864" TargetMode="External"/><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15944" y="3875456"/>
            <a:ext cx="8357469" cy="747702"/>
          </a:xfrm>
        </p:spPr>
        <p:txBody>
          <a:bodyPr/>
          <a:lstStyle/>
          <a:p>
            <a:r>
              <a:rPr lang="en-US"/>
              <a:t>TB 1300 - SAP Business One SDK</a:t>
            </a:r>
            <a:br>
              <a:rPr lang="en-US"/>
            </a:br>
            <a:r>
              <a:rPr lang="en-US">
                <a:solidFill>
                  <a:schemeClr val="accent1"/>
                </a:solidFill>
              </a:rPr>
              <a:t>Additional SAP Business One Components</a:t>
            </a:r>
            <a:endParaRPr lang="de-DE">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377901" y="2072603"/>
            <a:ext cx="3663311" cy="3536079"/>
          </a:xfrm>
        </p:spPr>
        <p:txBody>
          <a:bodyPr>
            <a:normAutofit/>
          </a:bodyPr>
          <a:lstStyle/>
          <a:p>
            <a:r>
              <a:rPr lang="en-US">
                <a:solidFill>
                  <a:srgbClr val="00B0F0"/>
                </a:solidFill>
              </a:rPr>
              <a:t>User Experience</a:t>
            </a:r>
          </a:p>
          <a:p>
            <a:pPr lvl="1"/>
            <a:r>
              <a:rPr lang="en-US"/>
              <a:t>Fiori-Style Cockpit</a:t>
            </a:r>
          </a:p>
          <a:p>
            <a:pPr lvl="1"/>
            <a:r>
              <a:rPr lang="en-US"/>
              <a:t>Enterprise Search</a:t>
            </a:r>
          </a:p>
          <a:p>
            <a:pPr lvl="1"/>
            <a:r>
              <a:rPr lang="en-US"/>
              <a:t>Analytical Portal</a:t>
            </a:r>
          </a:p>
          <a:p>
            <a:pPr lvl="1"/>
            <a:r>
              <a:rPr lang="en-US"/>
              <a:t>SAP Business One Sales Mobile Native App</a:t>
            </a:r>
          </a:p>
          <a:p>
            <a:pPr lvl="1"/>
            <a:r>
              <a:rPr lang="en-US"/>
              <a:t>SAP Business One Service Mobile Native App</a:t>
            </a:r>
          </a:p>
          <a:p>
            <a:r>
              <a:rPr lang="en-US">
                <a:solidFill>
                  <a:srgbClr val="00B0F0"/>
                </a:solidFill>
              </a:rPr>
              <a:t>Embedded Real-time Apps</a:t>
            </a:r>
          </a:p>
          <a:p>
            <a:pPr lvl="1"/>
            <a:r>
              <a:rPr lang="en-US"/>
              <a:t>Cash Flow Forecast</a:t>
            </a:r>
          </a:p>
          <a:p>
            <a:pPr lvl="1"/>
            <a:r>
              <a:rPr lang="en-US"/>
              <a:t>Advanced Available to Promise (ATP)</a:t>
            </a:r>
          </a:p>
          <a:p>
            <a:pPr lvl="1"/>
            <a:r>
              <a:rPr lang="en-US"/>
              <a:t>Intelligent Forecast</a:t>
            </a:r>
          </a:p>
          <a:p>
            <a:pPr lvl="1"/>
            <a:r>
              <a:rPr lang="en-US"/>
              <a:t>Delivery Schedule Management</a:t>
            </a:r>
          </a:p>
        </p:txBody>
      </p:sp>
      <p:sp>
        <p:nvSpPr>
          <p:cNvPr id="2" name="Agenda"/>
          <p:cNvSpPr>
            <a:spLocks noGrp="1"/>
          </p:cNvSpPr>
          <p:nvPr>
            <p:ph type="title"/>
          </p:nvPr>
        </p:nvSpPr>
        <p:spPr bwMode="gray"/>
        <p:txBody>
          <a:bodyPr/>
          <a:lstStyle/>
          <a:p>
            <a:r>
              <a:rPr lang="en-US"/>
              <a:t>Capabilities and Solutions in SAP Business One, version for SAP HANA</a:t>
            </a:r>
          </a:p>
        </p:txBody>
      </p:sp>
      <p:sp>
        <p:nvSpPr>
          <p:cNvPr id="7" name="Agenda items"/>
          <p:cNvSpPr txBox="1">
            <a:spLocks/>
          </p:cNvSpPr>
          <p:nvPr/>
        </p:nvSpPr>
        <p:spPr bwMode="gray">
          <a:xfrm>
            <a:off x="4751942" y="2072603"/>
            <a:ext cx="3688416" cy="3536079"/>
          </a:xfrm>
          <a:prstGeom prst="rect">
            <a:avLst/>
          </a:prstGeom>
        </p:spPr>
        <p:txBody>
          <a:bodyPr vert="horz" lIns="0" tIns="0" rIns="0" bIns="0" rtlCol="0">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500">
                <a:solidFill>
                  <a:srgbClr val="00B0F0"/>
                </a:solidFill>
              </a:rPr>
              <a:t>Analytics</a:t>
            </a:r>
          </a:p>
          <a:p>
            <a:pPr lvl="1"/>
            <a:r>
              <a:rPr lang="en-US" sz="1350"/>
              <a:t>Pervasive Analytics</a:t>
            </a:r>
          </a:p>
          <a:p>
            <a:pPr lvl="1"/>
            <a:r>
              <a:rPr lang="en-US" sz="1350"/>
              <a:t>Customer 360°</a:t>
            </a:r>
          </a:p>
          <a:p>
            <a:pPr lvl="1"/>
            <a:r>
              <a:rPr lang="en-US" sz="1350"/>
              <a:t>Interactive Analysis</a:t>
            </a:r>
          </a:p>
          <a:p>
            <a:pPr lvl="1"/>
            <a:r>
              <a:rPr lang="en-US" sz="1350"/>
              <a:t>Excel Reports</a:t>
            </a:r>
          </a:p>
          <a:p>
            <a:pPr lvl="1"/>
            <a:r>
              <a:rPr lang="en-US" sz="1350"/>
              <a:t>Sales Recommendation</a:t>
            </a:r>
          </a:p>
          <a:p>
            <a:r>
              <a:rPr lang="en-US" sz="1500">
                <a:solidFill>
                  <a:srgbClr val="00B0F0"/>
                </a:solidFill>
              </a:rPr>
              <a:t>Platform Extensibility</a:t>
            </a:r>
          </a:p>
          <a:p>
            <a:pPr lvl="1"/>
            <a:r>
              <a:rPr lang="en-US" sz="1350"/>
              <a:t>App Framework for Custom Development</a:t>
            </a:r>
          </a:p>
          <a:p>
            <a:pPr lvl="1"/>
            <a:r>
              <a:rPr lang="en-US" sz="1350"/>
              <a:t>Service Layer</a:t>
            </a:r>
          </a:p>
          <a:p>
            <a:pPr lvl="1"/>
            <a:r>
              <a:rPr lang="en-US" sz="1350"/>
              <a:t>Semantic Layer</a:t>
            </a:r>
          </a:p>
        </p:txBody>
      </p:sp>
    </p:spTree>
    <p:custDataLst>
      <p:tags r:id="rId1"/>
    </p:custDataLst>
    <p:extLst>
      <p:ext uri="{BB962C8B-B14F-4D97-AF65-F5344CB8AC3E}">
        <p14:creationId xmlns:p14="http://schemas.microsoft.com/office/powerpoint/2010/main" val="115055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056210" y="1850240"/>
            <a:ext cx="2918697" cy="3536079"/>
          </a:xfrm>
        </p:spPr>
        <p:txBody>
          <a:bodyPr>
            <a:noAutofit/>
          </a:bodyPr>
          <a:lstStyle/>
          <a:p>
            <a:pPr marL="130960" indent="-130960">
              <a:spcBef>
                <a:spcPts val="675"/>
              </a:spcBef>
              <a:buSzPct val="100000"/>
              <a:buFont typeface="Wingdings" pitchFamily="2" charset="2"/>
              <a:buChar char=""/>
            </a:pPr>
            <a:r>
              <a:rPr lang="en-US" sz="1200"/>
              <a:t>Empower SAP Business One ecosystem to build easy to extend, lightweight, web-based, analytical applications providing business insights</a:t>
            </a:r>
          </a:p>
          <a:p>
            <a:pPr marL="130960" indent="-130960">
              <a:spcBef>
                <a:spcPts val="675"/>
              </a:spcBef>
              <a:buSzPct val="100000"/>
              <a:buFont typeface="Wingdings" pitchFamily="2" charset="2"/>
              <a:buChar char=""/>
            </a:pPr>
            <a:r>
              <a:rPr lang="en-US" sz="1200"/>
              <a:t>Enrich traditional add-ons by web-based analytical applications on the new light-weight framework &amp; embed them into add-ons; </a:t>
            </a:r>
          </a:p>
          <a:p>
            <a:pPr marL="130960" indent="-130960">
              <a:spcBef>
                <a:spcPts val="675"/>
              </a:spcBef>
              <a:buSzPct val="100000"/>
              <a:buFont typeface="Wingdings" pitchFamily="2" charset="2"/>
              <a:buChar char=""/>
            </a:pPr>
            <a:r>
              <a:rPr lang="en-US" sz="1200"/>
              <a:t>Leverage the built-in strengths of SAP HANA and XS with integrated SAP Business One services to develop apps in a low cost of development on a lean stack with big data processing; explorer new businesses</a:t>
            </a:r>
          </a:p>
          <a:p>
            <a:pPr marL="130960" indent="-130960">
              <a:spcBef>
                <a:spcPts val="675"/>
              </a:spcBef>
              <a:buSzPct val="100000"/>
              <a:buFont typeface="Wingdings" pitchFamily="2" charset="2"/>
              <a:buChar char=""/>
            </a:pPr>
            <a:r>
              <a:rPr lang="en-US" sz="1200"/>
              <a:t>Optimize the efficiency of business processes</a:t>
            </a:r>
          </a:p>
          <a:p>
            <a:pPr marL="130960" indent="-130960">
              <a:spcBef>
                <a:spcPts val="675"/>
              </a:spcBef>
              <a:buSzPct val="100000"/>
              <a:buFont typeface="Wingdings" pitchFamily="2" charset="2"/>
              <a:buChar char=""/>
            </a:pPr>
            <a:r>
              <a:rPr lang="en-US" sz="1200"/>
              <a:t>Run directly on SAP HANA appliance with minimized TCO and excellent performance</a:t>
            </a:r>
          </a:p>
          <a:p>
            <a:endParaRPr lang="en-US" sz="1200"/>
          </a:p>
        </p:txBody>
      </p:sp>
      <p:sp>
        <p:nvSpPr>
          <p:cNvPr id="5" name="Title 4"/>
          <p:cNvSpPr>
            <a:spLocks noGrp="1"/>
          </p:cNvSpPr>
          <p:nvPr>
            <p:ph type="title"/>
          </p:nvPr>
        </p:nvSpPr>
        <p:spPr/>
        <p:txBody>
          <a:bodyPr/>
          <a:lstStyle/>
          <a:p>
            <a:r>
              <a:rPr lang="en-US"/>
              <a:t>App Framework for SAP Business One, version for SAP HANA</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03" y="2072603"/>
            <a:ext cx="5367531" cy="264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8302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Agenda</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525866" y="2293579"/>
            <a:ext cx="5544049" cy="1538883"/>
          </a:xfrm>
          <a:prstGeom prst="rect">
            <a:avLst/>
          </a:prstGeom>
          <a:noFill/>
        </p:spPr>
        <p:txBody>
          <a:bodyPr wrap="square" lIns="0" tIns="0" rIns="0" bIns="0" rtlCol="0">
            <a:spAutoFit/>
          </a:bodyPr>
          <a:lstStyle/>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Integration Framework for SAP Business One</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SAP HANA</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Cloud</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Data Transfer Workbench</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endParaRPr lang="en-US" sz="1350" kern="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377903" y="1776141"/>
            <a:ext cx="700010" cy="699334"/>
          </a:xfrm>
          <a:prstGeom prst="rect">
            <a:avLst/>
          </a:prstGeom>
        </p:spPr>
      </p:pic>
      <p:sp>
        <p:nvSpPr>
          <p:cNvPr id="5" name="Rectangle 4">
            <a:extLst>
              <a:ext uri="{FF2B5EF4-FFF2-40B4-BE49-F238E27FC236}">
                <a16:creationId xmlns:a16="http://schemas.microsoft.com/office/drawing/2014/main" id="{B87E9A59-C199-4610-B7CD-79C86407D9FE}"/>
              </a:ext>
            </a:extLst>
          </p:cNvPr>
          <p:cNvSpPr/>
          <p:nvPr/>
        </p:nvSpPr>
        <p:spPr bwMode="gray">
          <a:xfrm>
            <a:off x="1393125" y="2862720"/>
            <a:ext cx="4084475" cy="342811"/>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67482" tIns="53986" rIns="67482" bIns="53986" rtlCol="0" anchor="ctr"/>
          <a:lstStyle/>
          <a:p>
            <a:pPr marR="0" algn="ctr" defTabSz="685617" eaLnBrk="1" fontAlgn="base" latinLnBrk="0" hangingPunct="1">
              <a:lnSpc>
                <a:spcPct val="100000"/>
              </a:lnSpc>
              <a:spcBef>
                <a:spcPct val="50000"/>
              </a:spcBef>
              <a:spcAft>
                <a:spcPct val="0"/>
              </a:spcAft>
              <a:buClr>
                <a:srgbClr val="F0AB00"/>
              </a:buClr>
              <a:buSzPct val="80000"/>
              <a:tabLst/>
            </a:pPr>
            <a:endParaRPr kumimoji="0" lang="he-IL" sz="1350" b="0" i="0" u="none" strike="noStrike" kern="0" cap="none" spc="0" normalizeH="0" baseline="0" noProof="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96016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SAP Business One Cloud Options</a:t>
            </a:r>
          </a:p>
        </p:txBody>
      </p:sp>
      <p:sp>
        <p:nvSpPr>
          <p:cNvPr id="4" name="Rectangle 3"/>
          <p:cNvSpPr/>
          <p:nvPr/>
        </p:nvSpPr>
        <p:spPr>
          <a:xfrm>
            <a:off x="377903" y="2305607"/>
            <a:ext cx="5678420" cy="952258"/>
          </a:xfrm>
          <a:prstGeom prst="rect">
            <a:avLst/>
          </a:prstGeom>
          <a:solidFill>
            <a:schemeClr val="bg1"/>
          </a:solidFill>
        </p:spPr>
        <p:txBody>
          <a:bodyPr wrap="square" lIns="0" tIns="0" rIns="0" bIns="0">
            <a:noAutofit/>
          </a:bodyPr>
          <a:lstStyle/>
          <a:p>
            <a:pPr marL="674770" indent="-257055" fontAlgn="base">
              <a:lnSpc>
                <a:spcPts val="1500"/>
              </a:lnSpc>
              <a:spcBef>
                <a:spcPts val="1350"/>
              </a:spcBef>
              <a:spcAft>
                <a:spcPct val="0"/>
              </a:spcAft>
              <a:buSzPct val="100000"/>
              <a:buFont typeface="+mj-lt"/>
              <a:buAutoNum type="arabicPeriod"/>
            </a:pPr>
            <a:r>
              <a:rPr lang="en-US" sz="1350" b="1"/>
              <a:t>Deployment options*</a:t>
            </a:r>
          </a:p>
          <a:p>
            <a:pPr marL="941345" lvl="1" indent="-257055" fontAlgn="base">
              <a:lnSpc>
                <a:spcPts val="1500"/>
              </a:lnSpc>
              <a:spcBef>
                <a:spcPts val="450"/>
              </a:spcBef>
              <a:spcAft>
                <a:spcPct val="0"/>
              </a:spcAft>
              <a:buClr>
                <a:srgbClr val="F0AB00"/>
              </a:buClr>
              <a:buFont typeface="Arial" panose="020B0604020202020204" pitchFamily="34" charset="0"/>
              <a:buChar char="•"/>
            </a:pPr>
            <a:r>
              <a:rPr lang="en-US" sz="1350"/>
              <a:t>SAP hosted</a:t>
            </a:r>
          </a:p>
          <a:p>
            <a:pPr marL="941345" lvl="1" indent="-257055" fontAlgn="base">
              <a:lnSpc>
                <a:spcPts val="1500"/>
              </a:lnSpc>
              <a:spcBef>
                <a:spcPts val="450"/>
              </a:spcBef>
              <a:spcAft>
                <a:spcPct val="0"/>
              </a:spcAft>
              <a:buClr>
                <a:srgbClr val="F0AB00"/>
              </a:buClr>
              <a:buFont typeface="Arial" panose="020B0604020202020204" pitchFamily="34" charset="0"/>
              <a:buChar char="•"/>
            </a:pPr>
            <a:r>
              <a:rPr lang="en-US" sz="1350"/>
              <a:t>Partner hosted</a:t>
            </a:r>
          </a:p>
          <a:p>
            <a:pPr marL="941345" lvl="1" indent="-257055" fontAlgn="base">
              <a:lnSpc>
                <a:spcPts val="1500"/>
              </a:lnSpc>
              <a:spcBef>
                <a:spcPts val="450"/>
              </a:spcBef>
              <a:spcAft>
                <a:spcPct val="0"/>
              </a:spcAft>
              <a:buClr>
                <a:srgbClr val="F0AB00"/>
              </a:buClr>
              <a:buFont typeface="Arial" panose="020B0604020202020204" pitchFamily="34" charset="0"/>
              <a:buChar char="•"/>
            </a:pPr>
            <a:r>
              <a:rPr lang="en-US" sz="1350"/>
              <a:t>SAP Business One Cloud Provider</a:t>
            </a:r>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941345" lvl="1" indent="-257055" fontAlgn="base">
              <a:lnSpc>
                <a:spcPts val="1500"/>
              </a:lnSpc>
              <a:spcBef>
                <a:spcPts val="450"/>
              </a:spcBef>
              <a:spcAft>
                <a:spcPct val="0"/>
              </a:spcAft>
              <a:buClr>
                <a:srgbClr val="F0AB00"/>
              </a:buClr>
              <a:buFont typeface="Arial" panose="020B0604020202020204" pitchFamily="34" charset="0"/>
              <a:buChar char="•"/>
            </a:pPr>
            <a:endParaRPr lang="en-US" sz="1200"/>
          </a:p>
          <a:p>
            <a:pPr marL="684290" lvl="1" fontAlgn="base">
              <a:lnSpc>
                <a:spcPts val="1500"/>
              </a:lnSpc>
              <a:spcBef>
                <a:spcPts val="450"/>
              </a:spcBef>
              <a:spcAft>
                <a:spcPct val="0"/>
              </a:spcAft>
              <a:buClr>
                <a:srgbClr val="F0AB00"/>
              </a:buClr>
              <a:buNone/>
            </a:pPr>
            <a:endParaRPr lang="en-US" sz="1200"/>
          </a:p>
        </p:txBody>
      </p:sp>
      <p:sp>
        <p:nvSpPr>
          <p:cNvPr id="6" name="TextBox 5">
            <a:extLst>
              <a:ext uri="{FF2B5EF4-FFF2-40B4-BE49-F238E27FC236}">
                <a16:creationId xmlns:a16="http://schemas.microsoft.com/office/drawing/2014/main" id="{A0E69A9E-76D0-4BDD-BE53-45083204A961}"/>
              </a:ext>
            </a:extLst>
          </p:cNvPr>
          <p:cNvSpPr txBox="1"/>
          <p:nvPr/>
        </p:nvSpPr>
        <p:spPr>
          <a:xfrm>
            <a:off x="377903" y="3658933"/>
            <a:ext cx="7147610" cy="1090042"/>
          </a:xfrm>
          <a:prstGeom prst="rect">
            <a:avLst/>
          </a:prstGeom>
          <a:solidFill>
            <a:schemeClr val="bg1"/>
          </a:solidFill>
        </p:spPr>
        <p:txBody>
          <a:bodyPr wrap="square" lIns="0" tIns="0" rIns="0" bIns="0" rtlCol="1">
            <a:spAutoFit/>
          </a:bodyPr>
          <a:lstStyle/>
          <a:p>
            <a:pPr marL="417715" fontAlgn="base">
              <a:lnSpc>
                <a:spcPts val="1500"/>
              </a:lnSpc>
              <a:spcBef>
                <a:spcPts val="1350"/>
              </a:spcBef>
              <a:spcAft>
                <a:spcPct val="0"/>
              </a:spcAft>
              <a:buSzPct val="100000"/>
            </a:pPr>
            <a:r>
              <a:rPr lang="en-US" sz="1350" b="1"/>
              <a:t>2.  Cloud Control Center for SAP Business One</a:t>
            </a:r>
          </a:p>
          <a:p>
            <a:pPr marL="941345" lvl="1" indent="-257055" fontAlgn="base">
              <a:lnSpc>
                <a:spcPts val="1500"/>
              </a:lnSpc>
              <a:spcBef>
                <a:spcPts val="450"/>
              </a:spcBef>
              <a:spcAft>
                <a:spcPct val="0"/>
              </a:spcAft>
              <a:buClr>
                <a:srgbClr val="F0AB00"/>
              </a:buClr>
              <a:buFont typeface="Arial" panose="020B0604020202020204" pitchFamily="34" charset="0"/>
              <a:buChar char="•"/>
            </a:pPr>
            <a:r>
              <a:rPr lang="en-US" sz="1350"/>
              <a:t>SAP Business One Cloud solution  =  </a:t>
            </a:r>
            <a:br>
              <a:rPr lang="en-US" sz="1350"/>
            </a:br>
            <a:r>
              <a:rPr lang="en-US" sz="1350"/>
              <a:t>Cloud Control Center  +  SAP Business One</a:t>
            </a:r>
          </a:p>
          <a:p>
            <a:pPr marL="941345" lvl="1" indent="-257055" fontAlgn="base">
              <a:lnSpc>
                <a:spcPts val="1500"/>
              </a:lnSpc>
              <a:spcBef>
                <a:spcPts val="450"/>
              </a:spcBef>
              <a:spcAft>
                <a:spcPct val="0"/>
              </a:spcAft>
              <a:buClr>
                <a:srgbClr val="F0AB00"/>
              </a:buClr>
              <a:buFont typeface="Arial" panose="020B0604020202020204" pitchFamily="34" charset="0"/>
              <a:buChar char="•"/>
            </a:pPr>
            <a:r>
              <a:rPr lang="en-US" sz="1350"/>
              <a:t>The Cloud Control Center is a web application that enables cloud operators to manage the SAP Business One Cloud Landscape.</a:t>
            </a:r>
          </a:p>
        </p:txBody>
      </p:sp>
      <p:sp>
        <p:nvSpPr>
          <p:cNvPr id="7" name="TextBox 6">
            <a:extLst>
              <a:ext uri="{FF2B5EF4-FFF2-40B4-BE49-F238E27FC236}">
                <a16:creationId xmlns:a16="http://schemas.microsoft.com/office/drawing/2014/main" id="{7F4A826C-BD8B-4A39-81B1-F0729CA5937C}"/>
              </a:ext>
            </a:extLst>
          </p:cNvPr>
          <p:cNvSpPr txBox="1"/>
          <p:nvPr/>
        </p:nvSpPr>
        <p:spPr>
          <a:xfrm>
            <a:off x="276987" y="3252435"/>
            <a:ext cx="4636634" cy="167214"/>
          </a:xfrm>
          <a:prstGeom prst="rect">
            <a:avLst/>
          </a:prstGeom>
          <a:solidFill>
            <a:schemeClr val="bg1"/>
          </a:solidFill>
        </p:spPr>
        <p:txBody>
          <a:bodyPr wrap="square" lIns="0" tIns="0" rIns="0" bIns="0" rtlCol="1">
            <a:spAutoFit/>
          </a:bodyPr>
          <a:lstStyle/>
          <a:p>
            <a:pPr marL="471267" lvl="1" fontAlgn="base">
              <a:lnSpc>
                <a:spcPts val="1500"/>
              </a:lnSpc>
              <a:spcBef>
                <a:spcPts val="450"/>
              </a:spcBef>
              <a:spcAft>
                <a:spcPct val="0"/>
              </a:spcAft>
              <a:buClr>
                <a:srgbClr val="F0AB00"/>
              </a:buClr>
              <a:buNone/>
            </a:pPr>
            <a:r>
              <a:rPr lang="en-US" sz="787"/>
              <a:t>* For more detailed information see the </a:t>
            </a:r>
            <a:r>
              <a:rPr lang="en-US" sz="787">
                <a:hlinkClick r:id="rId4"/>
              </a:rPr>
              <a:t>Sales Play: SAP Business One Cloud</a:t>
            </a:r>
            <a:r>
              <a:rPr lang="en-US" sz="787"/>
              <a:t> presentation</a:t>
            </a:r>
          </a:p>
        </p:txBody>
      </p:sp>
      <p:sp>
        <p:nvSpPr>
          <p:cNvPr id="9" name="TextBox 8">
            <a:extLst>
              <a:ext uri="{FF2B5EF4-FFF2-40B4-BE49-F238E27FC236}">
                <a16:creationId xmlns:a16="http://schemas.microsoft.com/office/drawing/2014/main" id="{01EA1381-BF93-4F83-B79B-1EF7F8E8DD18}"/>
              </a:ext>
            </a:extLst>
          </p:cNvPr>
          <p:cNvSpPr txBox="1"/>
          <p:nvPr/>
        </p:nvSpPr>
        <p:spPr>
          <a:xfrm>
            <a:off x="618251" y="1866045"/>
            <a:ext cx="4295370" cy="192310"/>
          </a:xfrm>
          <a:prstGeom prst="rect">
            <a:avLst/>
          </a:prstGeom>
          <a:solidFill>
            <a:schemeClr val="bg1"/>
          </a:solidFill>
        </p:spPr>
        <p:txBody>
          <a:bodyPr wrap="square" lIns="0" tIns="0" rIns="0" bIns="0" rtlCol="1">
            <a:spAutoFit/>
          </a:bodyPr>
          <a:lstStyle/>
          <a:p>
            <a:pPr fontAlgn="base">
              <a:lnSpc>
                <a:spcPts val="1500"/>
              </a:lnSpc>
              <a:spcBef>
                <a:spcPts val="450"/>
              </a:spcBef>
              <a:spcAft>
                <a:spcPct val="0"/>
              </a:spcAft>
              <a:buClr>
                <a:srgbClr val="F0AB00"/>
              </a:buClr>
              <a:buSzPct val="80000"/>
            </a:pPr>
            <a:r>
              <a:rPr lang="en-US" sz="1350"/>
              <a:t>Two aspects of The SAP Business One Cloud :</a:t>
            </a:r>
          </a:p>
        </p:txBody>
      </p:sp>
    </p:spTree>
    <p:custDataLst>
      <p:tags r:id="rId1"/>
    </p:custDataLst>
    <p:extLst>
      <p:ext uri="{BB962C8B-B14F-4D97-AF65-F5344CB8AC3E}">
        <p14:creationId xmlns:p14="http://schemas.microsoft.com/office/powerpoint/2010/main" val="39635655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SAP Business One Cloud </a:t>
            </a:r>
            <a:r>
              <a:rPr lang="en-US"/>
              <a:t>Landscape</a:t>
            </a:r>
          </a:p>
        </p:txBody>
      </p:sp>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03" y="1721625"/>
            <a:ext cx="8387673" cy="39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4116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74" y="1235734"/>
            <a:ext cx="8385731" cy="519118"/>
          </a:xfrm>
        </p:spPr>
        <p:txBody>
          <a:bodyPr/>
          <a:lstStyle/>
          <a:p>
            <a:r>
              <a:rPr lang="en-US"/>
              <a:t>Cloud Control Center for SAP Business One</a:t>
            </a:r>
            <a:br>
              <a:rPr lang="en-US"/>
            </a:br>
            <a:r>
              <a:rPr lang="en-US" sz="1575"/>
              <a:t>Overview Screen</a:t>
            </a:r>
            <a:endParaRPr lang="en-US"/>
          </a:p>
        </p:txBody>
      </p:sp>
      <p:pic>
        <p:nvPicPr>
          <p:cNvPr id="12" name="Picture 11"/>
          <p:cNvPicPr>
            <a:picLocks noChangeAspect="1"/>
          </p:cNvPicPr>
          <p:nvPr/>
        </p:nvPicPr>
        <p:blipFill>
          <a:blip r:embed="rId4"/>
          <a:stretch>
            <a:fillRect/>
          </a:stretch>
        </p:blipFill>
        <p:spPr>
          <a:xfrm>
            <a:off x="378874" y="1872996"/>
            <a:ext cx="8385731" cy="3810987"/>
          </a:xfrm>
          <a:prstGeom prst="rect">
            <a:avLst/>
          </a:prstGeom>
        </p:spPr>
      </p:pic>
      <p:pic>
        <p:nvPicPr>
          <p:cNvPr id="13" name="Picture 12"/>
          <p:cNvPicPr>
            <a:picLocks/>
          </p:cNvPicPr>
          <p:nvPr/>
        </p:nvPicPr>
        <p:blipFill>
          <a:blip r:embed="rId5"/>
          <a:stretch>
            <a:fillRect/>
          </a:stretch>
        </p:blipFill>
        <p:spPr>
          <a:xfrm>
            <a:off x="6950281" y="2409250"/>
            <a:ext cx="269867" cy="126686"/>
          </a:xfrm>
          <a:prstGeom prst="rect">
            <a:avLst/>
          </a:prstGeom>
        </p:spPr>
      </p:pic>
    </p:spTree>
    <p:custDataLst>
      <p:tags r:id="rId1"/>
    </p:custDataLst>
    <p:extLst>
      <p:ext uri="{BB962C8B-B14F-4D97-AF65-F5344CB8AC3E}">
        <p14:creationId xmlns:p14="http://schemas.microsoft.com/office/powerpoint/2010/main" val="253137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Agenda</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525866" y="2293579"/>
            <a:ext cx="5544049" cy="1538883"/>
          </a:xfrm>
          <a:prstGeom prst="rect">
            <a:avLst/>
          </a:prstGeom>
          <a:noFill/>
        </p:spPr>
        <p:txBody>
          <a:bodyPr wrap="square" lIns="0" tIns="0" rIns="0" bIns="0" rtlCol="0">
            <a:spAutoFit/>
          </a:bodyPr>
          <a:lstStyle/>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Integration Framework for SAP Business One</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SAP HANA</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Cloud</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Data Transfer Workbench</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endParaRPr lang="en-US" sz="1350" kern="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377903" y="1776141"/>
            <a:ext cx="700010" cy="699334"/>
          </a:xfrm>
          <a:prstGeom prst="rect">
            <a:avLst/>
          </a:prstGeom>
        </p:spPr>
      </p:pic>
      <p:sp>
        <p:nvSpPr>
          <p:cNvPr id="5" name="Rectangle 4">
            <a:extLst>
              <a:ext uri="{FF2B5EF4-FFF2-40B4-BE49-F238E27FC236}">
                <a16:creationId xmlns:a16="http://schemas.microsoft.com/office/drawing/2014/main" id="{B87E9A59-C199-4610-B7CD-79C86407D9FE}"/>
              </a:ext>
            </a:extLst>
          </p:cNvPr>
          <p:cNvSpPr/>
          <p:nvPr/>
        </p:nvSpPr>
        <p:spPr bwMode="gray">
          <a:xfrm>
            <a:off x="1393125" y="3183836"/>
            <a:ext cx="4084475" cy="342811"/>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67482" tIns="53986" rIns="67482" bIns="53986" rtlCol="0" anchor="ctr"/>
          <a:lstStyle/>
          <a:p>
            <a:pPr marR="0" algn="ctr" defTabSz="685617" eaLnBrk="1" fontAlgn="base" latinLnBrk="0" hangingPunct="1">
              <a:lnSpc>
                <a:spcPct val="100000"/>
              </a:lnSpc>
              <a:spcBef>
                <a:spcPct val="50000"/>
              </a:spcBef>
              <a:spcAft>
                <a:spcPct val="0"/>
              </a:spcAft>
              <a:buClr>
                <a:srgbClr val="F0AB00"/>
              </a:buClr>
              <a:buSzPct val="80000"/>
              <a:tabLst/>
            </a:pPr>
            <a:endParaRPr kumimoji="0" lang="he-IL" sz="1350" b="0" i="0" u="none" strike="noStrike" kern="0" cap="none" spc="0" normalizeH="0" baseline="0" noProof="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28066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03" y="1235821"/>
            <a:ext cx="8387673" cy="276927"/>
          </a:xfrm>
        </p:spPr>
        <p:txBody>
          <a:bodyPr/>
          <a:lstStyle/>
          <a:p>
            <a:r>
              <a:rPr lang="en-US">
                <a:ea typeface="ヒラギノ角ゴ Pro W3" pitchFamily="-84" charset="-128"/>
              </a:rPr>
              <a:t>Data Transfer Workbench (DTW)</a:t>
            </a:r>
          </a:p>
        </p:txBody>
      </p:sp>
      <p:sp>
        <p:nvSpPr>
          <p:cNvPr id="4" name="Rectangle 3"/>
          <p:cNvSpPr/>
          <p:nvPr/>
        </p:nvSpPr>
        <p:spPr>
          <a:xfrm>
            <a:off x="377903" y="1682061"/>
            <a:ext cx="8515664" cy="897682"/>
          </a:xfrm>
          <a:prstGeom prst="rect">
            <a:avLst/>
          </a:prstGeom>
        </p:spPr>
        <p:txBody>
          <a:bodyPr wrap="square" lIns="0" tIns="0" rIns="0" bIns="0">
            <a:spAutoFit/>
          </a:bodyPr>
          <a:lstStyle/>
          <a:p>
            <a:pPr fontAlgn="base">
              <a:lnSpc>
                <a:spcPts val="1500"/>
              </a:lnSpc>
              <a:spcBef>
                <a:spcPts val="450"/>
              </a:spcBef>
              <a:spcAft>
                <a:spcPct val="0"/>
              </a:spcAft>
              <a:buClr>
                <a:srgbClr val="F0AB00"/>
              </a:buClr>
              <a:buSzPct val="80000"/>
            </a:pPr>
            <a:endParaRPr lang="en-US" sz="1500" b="1">
              <a:solidFill>
                <a:srgbClr val="00B0F0"/>
              </a:solidFill>
              <a:latin typeface="+mn-lt"/>
            </a:endParaRPr>
          </a:p>
          <a:p>
            <a:pPr fontAlgn="base">
              <a:lnSpc>
                <a:spcPts val="1500"/>
              </a:lnSpc>
              <a:spcBef>
                <a:spcPts val="450"/>
              </a:spcBef>
              <a:spcAft>
                <a:spcPct val="0"/>
              </a:spcAft>
              <a:buClr>
                <a:srgbClr val="F0AB00"/>
              </a:buClr>
              <a:buSzPct val="80000"/>
            </a:pPr>
            <a:r>
              <a:rPr lang="en-US" sz="1500" b="1">
                <a:solidFill>
                  <a:srgbClr val="00B0F0"/>
                </a:solidFill>
                <a:latin typeface="+mn-lt"/>
              </a:rPr>
              <a:t>Purpose</a:t>
            </a:r>
          </a:p>
          <a:p>
            <a:pPr fontAlgn="base">
              <a:lnSpc>
                <a:spcPts val="1500"/>
              </a:lnSpc>
              <a:spcBef>
                <a:spcPts val="450"/>
              </a:spcBef>
              <a:spcAft>
                <a:spcPct val="0"/>
              </a:spcAft>
              <a:buClr>
                <a:srgbClr val="F0AB00"/>
              </a:buClr>
              <a:buSzPct val="80000"/>
            </a:pPr>
            <a:r>
              <a:rPr lang="en-US" altLang="en-US" sz="1350"/>
              <a:t>Data Transfer Workbench (DTW) is a tool provided with SAP Business One for importing data into SAP Business One objects using predefined Microsoft Excel templates.</a:t>
            </a:r>
            <a:endParaRPr lang="en-US" sz="1200"/>
          </a:p>
        </p:txBody>
      </p:sp>
      <p:sp>
        <p:nvSpPr>
          <p:cNvPr id="5" name="Rectangle 4">
            <a:extLst>
              <a:ext uri="{FF2B5EF4-FFF2-40B4-BE49-F238E27FC236}">
                <a16:creationId xmlns:a16="http://schemas.microsoft.com/office/drawing/2014/main" id="{FF505D1B-6F38-40C3-B691-9316AE8AF659}"/>
              </a:ext>
            </a:extLst>
          </p:cNvPr>
          <p:cNvSpPr/>
          <p:nvPr/>
        </p:nvSpPr>
        <p:spPr>
          <a:xfrm>
            <a:off x="304964" y="2658214"/>
            <a:ext cx="3298196" cy="2067041"/>
          </a:xfrm>
          <a:prstGeom prst="rect">
            <a:avLst/>
          </a:prstGeom>
        </p:spPr>
        <p:txBody>
          <a:bodyPr wrap="square">
            <a:spAutoFit/>
          </a:bodyPr>
          <a:lstStyle/>
          <a:p>
            <a:pPr fontAlgn="base">
              <a:lnSpc>
                <a:spcPts val="1500"/>
              </a:lnSpc>
              <a:spcBef>
                <a:spcPts val="450"/>
              </a:spcBef>
              <a:spcAft>
                <a:spcPct val="0"/>
              </a:spcAft>
              <a:buClr>
                <a:srgbClr val="F0AB00"/>
              </a:buClr>
              <a:buSzPct val="80000"/>
            </a:pPr>
            <a:r>
              <a:rPr lang="en-US" sz="1500" b="1">
                <a:solidFill>
                  <a:srgbClr val="00B0F0"/>
                </a:solidFill>
              </a:rPr>
              <a:t>Features</a:t>
            </a:r>
          </a:p>
          <a:p>
            <a:pPr marL="214255" indent="-214255" fontAlgn="base">
              <a:lnSpc>
                <a:spcPts val="1500"/>
              </a:lnSpc>
              <a:spcBef>
                <a:spcPts val="450"/>
              </a:spcBef>
              <a:spcAft>
                <a:spcPct val="0"/>
              </a:spcAft>
              <a:buClr>
                <a:srgbClr val="F0AB00"/>
              </a:buClr>
              <a:buSzPct val="80000"/>
              <a:buFont typeface="Wingdings" panose="05000000000000000000" pitchFamily="2" charset="2"/>
              <a:buChar char="Ø"/>
            </a:pPr>
            <a:r>
              <a:rPr lang="en-US" sz="1350"/>
              <a:t>Predefined data file templates, which you can use to fill in your own data</a:t>
            </a:r>
          </a:p>
          <a:p>
            <a:pPr marL="214255" indent="-214255" fontAlgn="base">
              <a:lnSpc>
                <a:spcPts val="1500"/>
              </a:lnSpc>
              <a:spcBef>
                <a:spcPts val="450"/>
              </a:spcBef>
              <a:spcAft>
                <a:spcPct val="0"/>
              </a:spcAft>
              <a:buClr>
                <a:srgbClr val="F0AB00"/>
              </a:buClr>
              <a:buSzPct val="80000"/>
              <a:buFont typeface="Wingdings" panose="05000000000000000000" pitchFamily="2" charset="2"/>
              <a:buChar char="Ø"/>
            </a:pPr>
            <a:r>
              <a:rPr lang="en-US" sz="1350"/>
              <a:t>Easy-to-use wizard that imports data into SAP Business One</a:t>
            </a:r>
          </a:p>
          <a:p>
            <a:pPr marL="214255" indent="-214255" fontAlgn="base">
              <a:lnSpc>
                <a:spcPts val="1500"/>
              </a:lnSpc>
              <a:spcBef>
                <a:spcPts val="450"/>
              </a:spcBef>
              <a:spcAft>
                <a:spcPct val="0"/>
              </a:spcAft>
              <a:buClr>
                <a:srgbClr val="F0AB00"/>
              </a:buClr>
              <a:buSzPct val="80000"/>
              <a:buFont typeface="Wingdings" panose="05000000000000000000" pitchFamily="2" charset="2"/>
              <a:buChar char="Ø"/>
            </a:pPr>
            <a:r>
              <a:rPr lang="en-US" sz="1350"/>
              <a:t>Recording of all import activities so that you can track the data migration process</a:t>
            </a:r>
          </a:p>
          <a:p>
            <a:pPr marL="214255" indent="-214255" fontAlgn="base">
              <a:lnSpc>
                <a:spcPts val="1500"/>
              </a:lnSpc>
              <a:spcBef>
                <a:spcPts val="450"/>
              </a:spcBef>
              <a:spcAft>
                <a:spcPct val="0"/>
              </a:spcAft>
              <a:buClr>
                <a:srgbClr val="F0AB00"/>
              </a:buClr>
              <a:buSzPct val="80000"/>
              <a:buFont typeface="Wingdings" panose="05000000000000000000" pitchFamily="2" charset="2"/>
              <a:buChar char="Ø"/>
            </a:pPr>
            <a:endParaRPr lang="en-US" sz="1200"/>
          </a:p>
        </p:txBody>
      </p:sp>
      <p:pic>
        <p:nvPicPr>
          <p:cNvPr id="7" name="Picture 6">
            <a:extLst>
              <a:ext uri="{FF2B5EF4-FFF2-40B4-BE49-F238E27FC236}">
                <a16:creationId xmlns:a16="http://schemas.microsoft.com/office/drawing/2014/main" id="{C9CC5508-13CC-4C1F-A10D-A528BD845F9B}"/>
              </a:ext>
            </a:extLst>
          </p:cNvPr>
          <p:cNvPicPr>
            <a:picLocks noChangeAspect="1"/>
          </p:cNvPicPr>
          <p:nvPr/>
        </p:nvPicPr>
        <p:blipFill>
          <a:blip r:embed="rId4"/>
          <a:stretch>
            <a:fillRect/>
          </a:stretch>
        </p:blipFill>
        <p:spPr>
          <a:xfrm>
            <a:off x="3663447" y="2903962"/>
            <a:ext cx="4517817" cy="1650324"/>
          </a:xfrm>
          <a:prstGeom prst="rect">
            <a:avLst/>
          </a:prstGeom>
        </p:spPr>
      </p:pic>
    </p:spTree>
    <p:custDataLst>
      <p:tags r:id="rId1"/>
    </p:custDataLst>
    <p:extLst>
      <p:ext uri="{BB962C8B-B14F-4D97-AF65-F5344CB8AC3E}">
        <p14:creationId xmlns:p14="http://schemas.microsoft.com/office/powerpoint/2010/main" val="22769118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03" y="1235821"/>
            <a:ext cx="8387673" cy="276927"/>
          </a:xfrm>
        </p:spPr>
        <p:txBody>
          <a:bodyPr/>
          <a:lstStyle/>
          <a:p>
            <a:r>
              <a:rPr lang="en-US">
                <a:ea typeface="ヒラギノ角ゴ Pro W3" pitchFamily="-84" charset="-128"/>
              </a:rPr>
              <a:t>Data Transfer Workbench – Data Import Process</a:t>
            </a:r>
          </a:p>
        </p:txBody>
      </p:sp>
      <p:graphicFrame>
        <p:nvGraphicFramePr>
          <p:cNvPr id="6" name="Diagram 5">
            <a:extLst>
              <a:ext uri="{FF2B5EF4-FFF2-40B4-BE49-F238E27FC236}">
                <a16:creationId xmlns:a16="http://schemas.microsoft.com/office/drawing/2014/main" id="{B54E122D-FB03-45FD-BC90-BB12475A19C0}"/>
              </a:ext>
            </a:extLst>
          </p:cNvPr>
          <p:cNvGraphicFramePr/>
          <p:nvPr>
            <p:extLst>
              <p:ext uri="{D42A27DB-BD31-4B8C-83A1-F6EECF244321}">
                <p14:modId xmlns:p14="http://schemas.microsoft.com/office/powerpoint/2010/main" val="1892956731"/>
              </p:ext>
            </p:extLst>
          </p:nvPr>
        </p:nvGraphicFramePr>
        <p:xfrm>
          <a:off x="377904" y="1924570"/>
          <a:ext cx="8387672" cy="914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DA3EC69E-DA9A-4082-B954-26542E3C2A60}"/>
              </a:ext>
            </a:extLst>
          </p:cNvPr>
          <p:cNvPicPr>
            <a:picLocks noChangeAspect="1"/>
          </p:cNvPicPr>
          <p:nvPr/>
        </p:nvPicPr>
        <p:blipFill>
          <a:blip r:embed="rId9"/>
          <a:stretch>
            <a:fillRect/>
          </a:stretch>
        </p:blipFill>
        <p:spPr>
          <a:xfrm>
            <a:off x="377903" y="3036804"/>
            <a:ext cx="3755117" cy="1170199"/>
          </a:xfrm>
          <a:prstGeom prst="rect">
            <a:avLst/>
          </a:prstGeom>
        </p:spPr>
      </p:pic>
      <p:pic>
        <p:nvPicPr>
          <p:cNvPr id="12" name="Picture 11">
            <a:extLst>
              <a:ext uri="{FF2B5EF4-FFF2-40B4-BE49-F238E27FC236}">
                <a16:creationId xmlns:a16="http://schemas.microsoft.com/office/drawing/2014/main" id="{154B0BB0-7C4A-484A-9BD0-5F363C0EF4E8}"/>
              </a:ext>
            </a:extLst>
          </p:cNvPr>
          <p:cNvPicPr>
            <a:picLocks noChangeAspect="1"/>
          </p:cNvPicPr>
          <p:nvPr/>
        </p:nvPicPr>
        <p:blipFill>
          <a:blip r:embed="rId10"/>
          <a:stretch>
            <a:fillRect/>
          </a:stretch>
        </p:blipFill>
        <p:spPr>
          <a:xfrm>
            <a:off x="3013054" y="3396441"/>
            <a:ext cx="3023117" cy="2230885"/>
          </a:xfrm>
          <a:prstGeom prst="rect">
            <a:avLst/>
          </a:prstGeom>
        </p:spPr>
      </p:pic>
      <p:pic>
        <p:nvPicPr>
          <p:cNvPr id="13" name="Picture 12">
            <a:extLst>
              <a:ext uri="{FF2B5EF4-FFF2-40B4-BE49-F238E27FC236}">
                <a16:creationId xmlns:a16="http://schemas.microsoft.com/office/drawing/2014/main" id="{C11FE1E0-4BCE-4D5D-AC9E-AFAE3FB0E6C7}"/>
              </a:ext>
            </a:extLst>
          </p:cNvPr>
          <p:cNvPicPr>
            <a:picLocks noChangeAspect="1"/>
          </p:cNvPicPr>
          <p:nvPr/>
        </p:nvPicPr>
        <p:blipFill>
          <a:blip r:embed="rId11"/>
          <a:stretch>
            <a:fillRect/>
          </a:stretch>
        </p:blipFill>
        <p:spPr>
          <a:xfrm>
            <a:off x="5922285" y="3151671"/>
            <a:ext cx="2712524" cy="1552921"/>
          </a:xfrm>
          <a:prstGeom prst="rect">
            <a:avLst/>
          </a:prstGeom>
        </p:spPr>
      </p:pic>
      <p:sp>
        <p:nvSpPr>
          <p:cNvPr id="14" name="Rectangle 13">
            <a:extLst>
              <a:ext uri="{FF2B5EF4-FFF2-40B4-BE49-F238E27FC236}">
                <a16:creationId xmlns:a16="http://schemas.microsoft.com/office/drawing/2014/main" id="{2D4F0EF6-8D50-4E57-A855-704CC1F04AEB}"/>
              </a:ext>
            </a:extLst>
          </p:cNvPr>
          <p:cNvSpPr/>
          <p:nvPr/>
        </p:nvSpPr>
        <p:spPr bwMode="gray">
          <a:xfrm>
            <a:off x="4739478" y="5443159"/>
            <a:ext cx="368855" cy="159954"/>
          </a:xfrm>
          <a:prstGeom prst="rect">
            <a:avLst/>
          </a:prstGeom>
          <a:noFill/>
          <a:ln w="38100" algn="ctr">
            <a:solidFill>
              <a:srgbClr val="FFC000"/>
            </a:solidFill>
            <a:miter lim="800000"/>
            <a:headEnd/>
            <a:tailEnd/>
          </a:ln>
        </p:spPr>
        <p:txBody>
          <a:bodyPr lIns="67467" tIns="53973" rIns="67467" bIns="53973" rtlCol="0" anchor="ctr"/>
          <a:lstStyle/>
          <a:p>
            <a:pPr algn="ctr" defTabSz="685480" fontAlgn="base">
              <a:spcBef>
                <a:spcPct val="50000"/>
              </a:spcBef>
              <a:spcAft>
                <a:spcPct val="0"/>
              </a:spcAft>
              <a:buClr>
                <a:srgbClr val="F0AB00"/>
              </a:buClr>
              <a:buSzPct val="80000"/>
            </a:pPr>
            <a:endParaRPr lang="en-US" sz="1500" kern="0" err="1">
              <a:ea typeface="Arial Unicode MS" pitchFamily="34" charset="-128"/>
              <a:cs typeface="Arial Unicode MS" pitchFamily="34" charset="-128"/>
            </a:endParaRPr>
          </a:p>
        </p:txBody>
      </p:sp>
      <p:cxnSp>
        <p:nvCxnSpPr>
          <p:cNvPr id="15" name="Straight Arrow Connector 14">
            <a:extLst>
              <a:ext uri="{FF2B5EF4-FFF2-40B4-BE49-F238E27FC236}">
                <a16:creationId xmlns:a16="http://schemas.microsoft.com/office/drawing/2014/main" id="{043DCCAE-5DC2-4827-8907-F617BBA19A4D}"/>
              </a:ext>
            </a:extLst>
          </p:cNvPr>
          <p:cNvCxnSpPr>
            <a:cxnSpLocks/>
          </p:cNvCxnSpPr>
          <p:nvPr/>
        </p:nvCxnSpPr>
        <p:spPr>
          <a:xfrm flipV="1">
            <a:off x="4923906" y="4045330"/>
            <a:ext cx="998379" cy="1397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40629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Useful</a:t>
            </a:r>
            <a:r>
              <a:rPr lang="de-DE">
                <a:ea typeface="ＭＳ Ｐゴシック" pitchFamily="34" charset="-128"/>
              </a:rPr>
              <a:t> Links</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361721" y="1869518"/>
            <a:ext cx="7403854" cy="3872855"/>
          </a:xfrm>
          <a:prstGeom prst="rect">
            <a:avLst/>
          </a:prstGeom>
          <a:noFill/>
        </p:spPr>
        <p:txBody>
          <a:bodyPr wrap="square" lIns="0" tIns="0" rIns="0" bIns="0" rtlCol="0">
            <a:spAutoFit/>
          </a:bodyPr>
          <a:lstStyle/>
          <a:p>
            <a:pPr marL="198782" lvl="1" indent="-197591">
              <a:lnSpc>
                <a:spcPts val="1620"/>
              </a:lnSpc>
              <a:spcBef>
                <a:spcPts val="450"/>
              </a:spcBef>
              <a:spcAft>
                <a:spcPts val="450"/>
              </a:spcAft>
              <a:buClr>
                <a:srgbClr val="F0AB00"/>
              </a:buClr>
              <a:buSzPct val="80000"/>
              <a:buFont typeface="Wingdings" pitchFamily="2" charset="2"/>
              <a:buChar char="n"/>
            </a:pPr>
            <a:r>
              <a:rPr lang="en-US" sz="1500"/>
              <a:t>SAP Business One</a:t>
            </a:r>
          </a:p>
          <a:p>
            <a:pPr marL="1191" lvl="1">
              <a:lnSpc>
                <a:spcPts val="1620"/>
              </a:lnSpc>
              <a:spcBef>
                <a:spcPts val="450"/>
              </a:spcBef>
              <a:spcAft>
                <a:spcPts val="450"/>
              </a:spcAft>
              <a:buClr>
                <a:srgbClr val="F0AB00"/>
              </a:buClr>
              <a:buSzPct val="80000"/>
              <a:buNone/>
            </a:pPr>
            <a:r>
              <a:rPr lang="en-US" sz="1350">
                <a:hlinkClick r:id="rId4"/>
              </a:rPr>
              <a:t>https://partneredge.sap.com/en/products/business-one/about/sbo.html</a:t>
            </a:r>
            <a:endParaRPr lang="en-US" sz="1350"/>
          </a:p>
          <a:p>
            <a:pPr marL="198782" lvl="1" indent="-197591">
              <a:lnSpc>
                <a:spcPts val="1620"/>
              </a:lnSpc>
              <a:spcBef>
                <a:spcPts val="450"/>
              </a:spcBef>
              <a:spcAft>
                <a:spcPts val="450"/>
              </a:spcAft>
              <a:buClr>
                <a:srgbClr val="F0AB00"/>
              </a:buClr>
              <a:buSzPct val="80000"/>
              <a:buFont typeface="Wingdings" pitchFamily="2" charset="2"/>
              <a:buChar char="n"/>
            </a:pPr>
            <a:r>
              <a:rPr lang="en-US" sz="1500"/>
              <a:t>SAP Business One, version for SAP HANA</a:t>
            </a:r>
          </a:p>
          <a:p>
            <a:pPr marL="1191" lvl="1">
              <a:lnSpc>
                <a:spcPts val="1620"/>
              </a:lnSpc>
              <a:spcBef>
                <a:spcPts val="450"/>
              </a:spcBef>
              <a:spcAft>
                <a:spcPts val="450"/>
              </a:spcAft>
              <a:buClr>
                <a:srgbClr val="F0AB00"/>
              </a:buClr>
              <a:buSzPct val="80000"/>
              <a:buNone/>
            </a:pPr>
            <a:r>
              <a:rPr lang="en-US" sz="1350">
                <a:hlinkClick r:id="rId5"/>
              </a:rPr>
              <a:t>https://partneredge.sap.com/en/products/business-one/about/sbo-hana.html</a:t>
            </a:r>
            <a:endParaRPr lang="en-US" sz="1800"/>
          </a:p>
          <a:p>
            <a:pPr marL="198782" lvl="1" indent="-197591">
              <a:lnSpc>
                <a:spcPts val="1620"/>
              </a:lnSpc>
              <a:spcBef>
                <a:spcPts val="450"/>
              </a:spcBef>
              <a:spcAft>
                <a:spcPts val="450"/>
              </a:spcAft>
              <a:buClr>
                <a:srgbClr val="F0AB00"/>
              </a:buClr>
              <a:buSzPct val="80000"/>
              <a:buFont typeface="Wingdings" pitchFamily="2" charset="2"/>
              <a:buChar char="n"/>
            </a:pPr>
            <a:r>
              <a:rPr lang="en-US" sz="1500"/>
              <a:t>SAP Business One analytics powered by SAP HANA</a:t>
            </a:r>
          </a:p>
          <a:p>
            <a:pPr marL="1191" lvl="1">
              <a:lnSpc>
                <a:spcPts val="1620"/>
              </a:lnSpc>
              <a:spcBef>
                <a:spcPts val="450"/>
              </a:spcBef>
              <a:spcAft>
                <a:spcPts val="450"/>
              </a:spcAft>
              <a:buClr>
                <a:srgbClr val="F0AB00"/>
              </a:buClr>
              <a:buSzPct val="80000"/>
              <a:buNone/>
            </a:pPr>
            <a:r>
              <a:rPr lang="en-US" sz="1350">
                <a:hlinkClick r:id="rId6"/>
              </a:rPr>
              <a:t>https://partneredge.sap.com/en/products/business-one/about/sbo-analytics.html</a:t>
            </a:r>
            <a:endParaRPr lang="en-US" sz="1350"/>
          </a:p>
          <a:p>
            <a:pPr marL="198782" lvl="1" indent="-197591">
              <a:lnSpc>
                <a:spcPts val="1620"/>
              </a:lnSpc>
              <a:spcBef>
                <a:spcPts val="450"/>
              </a:spcBef>
              <a:spcAft>
                <a:spcPts val="450"/>
              </a:spcAft>
              <a:buClr>
                <a:srgbClr val="F0AB00"/>
              </a:buClr>
              <a:buSzPct val="80000"/>
              <a:buFont typeface="Wingdings" pitchFamily="2" charset="2"/>
              <a:buChar char="n"/>
            </a:pPr>
            <a:r>
              <a:rPr lang="en-US" sz="1500"/>
              <a:t>SAP Business One Cloud</a:t>
            </a:r>
          </a:p>
          <a:p>
            <a:pPr marL="1191" lvl="1">
              <a:lnSpc>
                <a:spcPts val="1620"/>
              </a:lnSpc>
              <a:spcBef>
                <a:spcPts val="450"/>
              </a:spcBef>
              <a:spcAft>
                <a:spcPts val="450"/>
              </a:spcAft>
              <a:buClr>
                <a:srgbClr val="F0AB00"/>
              </a:buClr>
              <a:buSzPct val="80000"/>
              <a:buNone/>
            </a:pPr>
            <a:r>
              <a:rPr lang="en-US" sz="1350">
                <a:hlinkClick r:id="rId7" tooltip="Share this page"/>
              </a:rPr>
              <a:t>https://partneredge.sap.com/en/products/business-one/about/sbo-cloud.html</a:t>
            </a:r>
            <a:endParaRPr lang="en-US" sz="1350"/>
          </a:p>
          <a:p>
            <a:pPr marL="198782" lvl="1" indent="-197591">
              <a:lnSpc>
                <a:spcPts val="1620"/>
              </a:lnSpc>
              <a:spcBef>
                <a:spcPts val="450"/>
              </a:spcBef>
              <a:spcAft>
                <a:spcPts val="450"/>
              </a:spcAft>
              <a:buClr>
                <a:srgbClr val="F0AB00"/>
              </a:buClr>
              <a:buSzPct val="80000"/>
              <a:buFont typeface="Wingdings" pitchFamily="2" charset="2"/>
              <a:buChar char="n"/>
            </a:pPr>
            <a:r>
              <a:rPr lang="en-US" sz="1500"/>
              <a:t>SAP Business One Mobile Applications</a:t>
            </a:r>
          </a:p>
          <a:p>
            <a:pPr marL="1191" lvl="1">
              <a:lnSpc>
                <a:spcPts val="1620"/>
              </a:lnSpc>
              <a:spcBef>
                <a:spcPts val="450"/>
              </a:spcBef>
              <a:spcAft>
                <a:spcPts val="450"/>
              </a:spcAft>
              <a:buClr>
                <a:srgbClr val="F0AB00"/>
              </a:buClr>
              <a:buSzPct val="80000"/>
              <a:buNone/>
            </a:pPr>
            <a:r>
              <a:rPr lang="en-US" sz="1350">
                <a:hlinkClick r:id="rId8"/>
              </a:rPr>
              <a:t>https://partneredge.sap.com/en/products/business-one/about/sbo-mobile.html</a:t>
            </a:r>
            <a:endParaRPr lang="en-US" sz="1350"/>
          </a:p>
          <a:p>
            <a:pPr marL="198782" lvl="1" indent="-197591">
              <a:lnSpc>
                <a:spcPts val="1620"/>
              </a:lnSpc>
              <a:spcBef>
                <a:spcPts val="450"/>
              </a:spcBef>
              <a:spcAft>
                <a:spcPts val="450"/>
              </a:spcAft>
              <a:buClr>
                <a:srgbClr val="F0AB00"/>
              </a:buClr>
              <a:buSzPct val="80000"/>
              <a:buFont typeface="Wingdings" pitchFamily="2" charset="2"/>
              <a:buChar char="n"/>
            </a:pPr>
            <a:r>
              <a:rPr lang="en-US" sz="1575"/>
              <a:t>Integration Products for SAP Business One</a:t>
            </a:r>
          </a:p>
          <a:p>
            <a:pPr marL="1191" lvl="1">
              <a:lnSpc>
                <a:spcPts val="1620"/>
              </a:lnSpc>
              <a:spcBef>
                <a:spcPts val="450"/>
              </a:spcBef>
              <a:spcAft>
                <a:spcPts val="450"/>
              </a:spcAft>
              <a:buClr>
                <a:srgbClr val="F0AB00"/>
              </a:buClr>
              <a:buSzPct val="80000"/>
              <a:buNone/>
            </a:pPr>
            <a:r>
              <a:rPr lang="en-US" sz="1350">
                <a:hlinkClick r:id="rId5" tooltip="Share this page"/>
              </a:rPr>
              <a:t>https://partneredge.sap.com/en/products/business-one/about/sbo-hana.html</a:t>
            </a:r>
            <a:endParaRPr lang="en-US" sz="1350"/>
          </a:p>
        </p:txBody>
      </p:sp>
      <p:pic>
        <p:nvPicPr>
          <p:cNvPr id="4" name="Picture 3">
            <a:extLst>
              <a:ext uri="{FF2B5EF4-FFF2-40B4-BE49-F238E27FC236}">
                <a16:creationId xmlns:a16="http://schemas.microsoft.com/office/drawing/2014/main" id="{3AE59D49-0087-4747-B1B6-3197A98100C3}"/>
              </a:ext>
            </a:extLst>
          </p:cNvPr>
          <p:cNvPicPr>
            <a:picLocks noChangeAspect="1"/>
          </p:cNvPicPr>
          <p:nvPr/>
        </p:nvPicPr>
        <p:blipFill>
          <a:blip r:embed="rId9"/>
          <a:stretch>
            <a:fillRect/>
          </a:stretch>
        </p:blipFill>
        <p:spPr>
          <a:xfrm>
            <a:off x="377903" y="1869517"/>
            <a:ext cx="699334" cy="699334"/>
          </a:xfrm>
          <a:prstGeom prst="rect">
            <a:avLst/>
          </a:prstGeom>
        </p:spPr>
      </p:pic>
    </p:spTree>
    <p:custDataLst>
      <p:tags r:id="rId1"/>
    </p:custDataLst>
    <p:extLst>
      <p:ext uri="{BB962C8B-B14F-4D97-AF65-F5344CB8AC3E}">
        <p14:creationId xmlns:p14="http://schemas.microsoft.com/office/powerpoint/2010/main" val="247884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Additional SAP Business One Components:</a:t>
            </a:r>
            <a:r>
              <a:rPr lang="en-GB">
                <a:ea typeface="ＭＳ Ｐゴシック" pitchFamily="34" charset="-128"/>
              </a:rPr>
              <a:t> Topic Objectives</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287600" y="2102099"/>
            <a:ext cx="7403854" cy="1538883"/>
          </a:xfrm>
          <a:prstGeom prst="rect">
            <a:avLst/>
          </a:prstGeom>
          <a:noFill/>
        </p:spPr>
        <p:txBody>
          <a:bodyPr wrap="square" lIns="0" tIns="0" rIns="0" bIns="0" rtlCol="0">
            <a:spAutoFit/>
          </a:bodyPr>
          <a:lstStyle/>
          <a:p>
            <a:pPr marL="1191" lvl="1">
              <a:lnSpc>
                <a:spcPts val="1620"/>
              </a:lnSpc>
              <a:spcBef>
                <a:spcPts val="450"/>
              </a:spcBef>
              <a:spcAft>
                <a:spcPts val="450"/>
              </a:spcAft>
              <a:buClr>
                <a:srgbClr val="F0AB00"/>
              </a:buClr>
              <a:buSzPct val="80000"/>
              <a:buNone/>
              <a:defRPr/>
            </a:pPr>
            <a:r>
              <a:rPr lang="en-US" sz="1350" b="1" kern="0"/>
              <a:t>After completing this topic, you will be able to</a:t>
            </a:r>
            <a:endParaRPr lang="en-US" sz="1350" kern="0"/>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Describe the purpose and features of the Integration Framework for SAP Business One</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Explain in high level about SAP Business One, version for SAP HANA</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Explain in high level about SAP Business on Cloud</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Describe the purpose, features and functions of the Data Transfer Workbench</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377903" y="1855805"/>
            <a:ext cx="698636" cy="699334"/>
          </a:xfrm>
          <a:prstGeom prst="rect">
            <a:avLst/>
          </a:prstGeom>
        </p:spPr>
      </p:pic>
    </p:spTree>
    <p:custDataLst>
      <p:tags r:id="rId1"/>
    </p:custDataLst>
    <p:extLst>
      <p:ext uri="{BB962C8B-B14F-4D97-AF65-F5344CB8AC3E}">
        <p14:creationId xmlns:p14="http://schemas.microsoft.com/office/powerpoint/2010/main" val="273918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Agenda</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525866" y="2293579"/>
            <a:ext cx="5544049" cy="1538883"/>
          </a:xfrm>
          <a:prstGeom prst="rect">
            <a:avLst/>
          </a:prstGeom>
          <a:noFill/>
        </p:spPr>
        <p:txBody>
          <a:bodyPr wrap="square" lIns="0" tIns="0" rIns="0" bIns="0" rtlCol="0">
            <a:spAutoFit/>
          </a:bodyPr>
          <a:lstStyle/>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Integration Framework for SAP Business One</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SAP HANA</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Cloud</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Data Transfer Workbench</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endParaRPr lang="en-US" sz="1350" kern="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377903" y="1776141"/>
            <a:ext cx="700010" cy="699334"/>
          </a:xfrm>
          <a:prstGeom prst="rect">
            <a:avLst/>
          </a:prstGeom>
        </p:spPr>
      </p:pic>
      <p:sp>
        <p:nvSpPr>
          <p:cNvPr id="5" name="Rectangle 4">
            <a:extLst>
              <a:ext uri="{FF2B5EF4-FFF2-40B4-BE49-F238E27FC236}">
                <a16:creationId xmlns:a16="http://schemas.microsoft.com/office/drawing/2014/main" id="{B87E9A59-C199-4610-B7CD-79C86407D9FE}"/>
              </a:ext>
            </a:extLst>
          </p:cNvPr>
          <p:cNvSpPr/>
          <p:nvPr/>
        </p:nvSpPr>
        <p:spPr bwMode="gray">
          <a:xfrm>
            <a:off x="1393125" y="2229162"/>
            <a:ext cx="4084475" cy="342811"/>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67482" tIns="53986" rIns="67482" bIns="53986" rtlCol="0" anchor="ctr"/>
          <a:lstStyle/>
          <a:p>
            <a:pPr marR="0" algn="ctr" defTabSz="685617" eaLnBrk="1" fontAlgn="base" latinLnBrk="0" hangingPunct="1">
              <a:lnSpc>
                <a:spcPct val="100000"/>
              </a:lnSpc>
              <a:spcBef>
                <a:spcPct val="50000"/>
              </a:spcBef>
              <a:spcAft>
                <a:spcPct val="0"/>
              </a:spcAft>
              <a:buClr>
                <a:srgbClr val="F0AB00"/>
              </a:buClr>
              <a:buSzPct val="80000"/>
              <a:tabLst/>
            </a:pPr>
            <a:endParaRPr kumimoji="0" lang="he-IL" sz="1350" b="0" i="0" u="none" strike="noStrike" kern="0" cap="none" spc="0" normalizeH="0" baseline="0" noProof="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360710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03" y="1235821"/>
            <a:ext cx="8387673" cy="553854"/>
          </a:xfrm>
        </p:spPr>
        <p:txBody>
          <a:bodyPr/>
          <a:lstStyle/>
          <a:p>
            <a:r>
              <a:rPr lang="en-US"/>
              <a:t>Integration Framework for SAP Business One </a:t>
            </a:r>
            <a:br>
              <a:rPr lang="en-US"/>
            </a:br>
            <a:r>
              <a:rPr lang="en-US" b="0"/>
              <a:t>Platform Capabilities </a:t>
            </a:r>
            <a:endParaRPr lang="de-DE"/>
          </a:p>
        </p:txBody>
      </p:sp>
      <p:sp>
        <p:nvSpPr>
          <p:cNvPr id="3" name="Text Placeholder 2"/>
          <p:cNvSpPr>
            <a:spLocks noGrp="1"/>
          </p:cNvSpPr>
          <p:nvPr>
            <p:ph type="body" sz="quarter" idx="10"/>
          </p:nvPr>
        </p:nvSpPr>
        <p:spPr>
          <a:xfrm>
            <a:off x="460431" y="4453373"/>
            <a:ext cx="2542738" cy="664287"/>
          </a:xfrm>
        </p:spPr>
        <p:txBody>
          <a:bodyPr/>
          <a:lstStyle/>
          <a:p>
            <a:pPr algn="ctr"/>
            <a:r>
              <a:rPr lang="en-US" sz="1500" b="1">
                <a:solidFill>
                  <a:schemeClr val="accent1"/>
                </a:solidFill>
              </a:rPr>
              <a:t>Transform</a:t>
            </a:r>
            <a:r>
              <a:rPr lang="en-US"/>
              <a:t> SAP Business One CORE processes and functionality</a:t>
            </a:r>
          </a:p>
          <a:p>
            <a:pPr algn="ctr"/>
            <a:endParaRPr lang="de-DE"/>
          </a:p>
        </p:txBody>
      </p:sp>
      <p:pic>
        <p:nvPicPr>
          <p:cNvPr id="12" name="Picture Placeholder 11"/>
          <p:cNvPicPr>
            <a:picLocks noGrp="1" noChangeAspect="1"/>
          </p:cNvPicPr>
          <p:nvPr>
            <p:ph type="pic" sz="quarter" idx="12"/>
          </p:nvPr>
        </p:nvPicPr>
        <p:blipFill rotWithShape="1">
          <a:blip r:embed="rId4"/>
          <a:srcRect l="-30654" t="-3064" r="-30654" b="-3064"/>
          <a:stretch/>
        </p:blipFill>
        <p:spPr>
          <a:xfrm>
            <a:off x="741819" y="2975296"/>
            <a:ext cx="1979963" cy="1302681"/>
          </a:xfrm>
          <a:solidFill>
            <a:schemeClr val="bg1">
              <a:alpha val="70000"/>
            </a:schemeClr>
          </a:solidFill>
        </p:spPr>
      </p:pic>
      <p:sp>
        <p:nvSpPr>
          <p:cNvPr id="5" name="Text Placeholder 4"/>
          <p:cNvSpPr>
            <a:spLocks noGrp="1"/>
          </p:cNvSpPr>
          <p:nvPr>
            <p:ph type="body" sz="quarter" idx="13"/>
          </p:nvPr>
        </p:nvSpPr>
        <p:spPr>
          <a:xfrm>
            <a:off x="6102218" y="4453373"/>
            <a:ext cx="2542738" cy="664287"/>
          </a:xfrm>
        </p:spPr>
        <p:txBody>
          <a:bodyPr/>
          <a:lstStyle/>
          <a:p>
            <a:pPr algn="ctr"/>
            <a:r>
              <a:rPr lang="en-US" sz="1500" b="1">
                <a:solidFill>
                  <a:schemeClr val="accent1"/>
                </a:solidFill>
              </a:rPr>
              <a:t>Connect</a:t>
            </a:r>
            <a:r>
              <a:rPr lang="en-US"/>
              <a:t> subsidiaries, branches and business networks</a:t>
            </a:r>
          </a:p>
          <a:p>
            <a:pPr algn="ctr"/>
            <a:endParaRPr lang="de-DE"/>
          </a:p>
        </p:txBody>
      </p:sp>
      <p:pic>
        <p:nvPicPr>
          <p:cNvPr id="16" name="Picture Placeholder 15"/>
          <p:cNvPicPr>
            <a:picLocks noGrp="1" noChangeAspect="1"/>
          </p:cNvPicPr>
          <p:nvPr>
            <p:ph type="pic" sz="quarter" idx="14"/>
          </p:nvPr>
        </p:nvPicPr>
        <p:blipFill rotWithShape="1">
          <a:blip r:embed="rId5"/>
          <a:srcRect l="-30617" t="-3064" r="-30617" b="-3064"/>
          <a:stretch/>
        </p:blipFill>
        <p:spPr>
          <a:xfrm>
            <a:off x="6384068" y="2975296"/>
            <a:ext cx="1979037" cy="1302681"/>
          </a:xfrm>
          <a:solidFill>
            <a:schemeClr val="bg1">
              <a:alpha val="70000"/>
            </a:schemeClr>
          </a:solidFill>
        </p:spPr>
      </p:pic>
      <p:sp>
        <p:nvSpPr>
          <p:cNvPr id="7" name="Text Placeholder 6"/>
          <p:cNvSpPr>
            <a:spLocks noGrp="1"/>
          </p:cNvSpPr>
          <p:nvPr>
            <p:ph type="body" sz="quarter" idx="15"/>
          </p:nvPr>
        </p:nvSpPr>
        <p:spPr>
          <a:xfrm>
            <a:off x="3300370" y="4453373"/>
            <a:ext cx="2542738" cy="664287"/>
          </a:xfrm>
        </p:spPr>
        <p:txBody>
          <a:bodyPr/>
          <a:lstStyle/>
          <a:p>
            <a:pPr algn="ctr"/>
            <a:r>
              <a:rPr lang="en-US" sz="1500" b="1">
                <a:solidFill>
                  <a:schemeClr val="accent1"/>
                </a:solidFill>
              </a:rPr>
              <a:t>Support</a:t>
            </a:r>
            <a:r>
              <a:rPr lang="en-US"/>
              <a:t> SAP Business One with other applications</a:t>
            </a:r>
            <a:endParaRPr lang="de-DE"/>
          </a:p>
        </p:txBody>
      </p:sp>
      <p:pic>
        <p:nvPicPr>
          <p:cNvPr id="14" name="Picture Placeholder 13"/>
          <p:cNvPicPr>
            <a:picLocks noGrp="1" noChangeAspect="1"/>
          </p:cNvPicPr>
          <p:nvPr>
            <p:ph type="pic" sz="quarter" idx="16"/>
          </p:nvPr>
        </p:nvPicPr>
        <p:blipFill rotWithShape="1">
          <a:blip r:embed="rId6"/>
          <a:srcRect l="-30617" t="-3064" r="-30617" b="-3064"/>
          <a:stretch/>
        </p:blipFill>
        <p:spPr>
          <a:xfrm>
            <a:off x="3605185" y="2975296"/>
            <a:ext cx="1979037" cy="1302681"/>
          </a:xfrm>
          <a:solidFill>
            <a:schemeClr val="bg1">
              <a:alpha val="70000"/>
            </a:schemeClr>
          </a:solidFill>
        </p:spPr>
      </p:pic>
      <p:sp>
        <p:nvSpPr>
          <p:cNvPr id="9" name="Text Placeholder 2"/>
          <p:cNvSpPr txBox="1">
            <a:spLocks/>
          </p:cNvSpPr>
          <p:nvPr/>
        </p:nvSpPr>
        <p:spPr>
          <a:xfrm>
            <a:off x="377901" y="2072603"/>
            <a:ext cx="8433604" cy="54380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500"/>
              <a:t>The integration framework for SAP Business One connects SAP Business One with other </a:t>
            </a:r>
            <a:r>
              <a:rPr lang="en-US" sz="1500" b="1"/>
              <a:t>applications</a:t>
            </a:r>
            <a:r>
              <a:rPr lang="en-US" sz="1500"/>
              <a:t>, </a:t>
            </a:r>
            <a:r>
              <a:rPr lang="en-US" sz="1500" b="1"/>
              <a:t>services</a:t>
            </a:r>
            <a:r>
              <a:rPr lang="en-US" sz="1500"/>
              <a:t> and </a:t>
            </a:r>
            <a:r>
              <a:rPr lang="en-US" sz="1500" b="1"/>
              <a:t>devices </a:t>
            </a:r>
            <a:r>
              <a:rPr lang="en-US" sz="1500"/>
              <a:t>to:</a:t>
            </a:r>
            <a:endParaRPr lang="en-US" sz="1500">
              <a:solidFill>
                <a:srgbClr val="FF0000"/>
              </a:solidFill>
            </a:endParaRPr>
          </a:p>
        </p:txBody>
      </p:sp>
    </p:spTree>
    <p:custDataLst>
      <p:tags r:id="rId1"/>
    </p:custDataLst>
    <p:extLst>
      <p:ext uri="{BB962C8B-B14F-4D97-AF65-F5344CB8AC3E}">
        <p14:creationId xmlns:p14="http://schemas.microsoft.com/office/powerpoint/2010/main" val="418612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03" y="1235821"/>
            <a:ext cx="8387673" cy="553854"/>
          </a:xfrm>
        </p:spPr>
        <p:txBody>
          <a:bodyPr/>
          <a:lstStyle/>
          <a:p>
            <a:r>
              <a:rPr lang="en-US"/>
              <a:t>Integration Framework for SAP Business One </a:t>
            </a:r>
            <a:br>
              <a:rPr lang="en-US"/>
            </a:br>
            <a:r>
              <a:rPr lang="en-US" b="0"/>
              <a:t>Platform Capabilities</a:t>
            </a:r>
            <a:endParaRPr lang="de-DE"/>
          </a:p>
        </p:txBody>
      </p:sp>
      <p:grpSp>
        <p:nvGrpSpPr>
          <p:cNvPr id="53" name="Group 52">
            <a:extLst>
              <a:ext uri="{FF2B5EF4-FFF2-40B4-BE49-F238E27FC236}">
                <a16:creationId xmlns:a16="http://schemas.microsoft.com/office/drawing/2014/main" id="{5F55F85F-D278-4921-9D1C-2CFFD4B1483F}"/>
              </a:ext>
            </a:extLst>
          </p:cNvPr>
          <p:cNvGrpSpPr/>
          <p:nvPr/>
        </p:nvGrpSpPr>
        <p:grpSpPr>
          <a:xfrm>
            <a:off x="377904" y="2315998"/>
            <a:ext cx="1729282" cy="3133698"/>
            <a:chOff x="504001" y="1944611"/>
            <a:chExt cx="2602977" cy="3665703"/>
          </a:xfrm>
        </p:grpSpPr>
        <p:grpSp>
          <p:nvGrpSpPr>
            <p:cNvPr id="31" name="Group 30">
              <a:extLst>
                <a:ext uri="{FF2B5EF4-FFF2-40B4-BE49-F238E27FC236}">
                  <a16:creationId xmlns:a16="http://schemas.microsoft.com/office/drawing/2014/main" id="{039E94C1-B0CC-4DD9-866A-9CCBA3B67AD8}"/>
                </a:ext>
              </a:extLst>
            </p:cNvPr>
            <p:cNvGrpSpPr/>
            <p:nvPr/>
          </p:nvGrpSpPr>
          <p:grpSpPr>
            <a:xfrm>
              <a:off x="504001" y="1944611"/>
              <a:ext cx="2602977" cy="3665703"/>
              <a:chOff x="646612" y="1810387"/>
              <a:chExt cx="2602977" cy="3665703"/>
            </a:xfrm>
          </p:grpSpPr>
          <p:grpSp>
            <p:nvGrpSpPr>
              <p:cNvPr id="28" name="Group 27">
                <a:extLst>
                  <a:ext uri="{FF2B5EF4-FFF2-40B4-BE49-F238E27FC236}">
                    <a16:creationId xmlns:a16="http://schemas.microsoft.com/office/drawing/2014/main" id="{D4DE6172-159D-4337-8E2B-6A9A297939C7}"/>
                  </a:ext>
                </a:extLst>
              </p:cNvPr>
              <p:cNvGrpSpPr/>
              <p:nvPr/>
            </p:nvGrpSpPr>
            <p:grpSpPr>
              <a:xfrm>
                <a:off x="646612" y="1810387"/>
                <a:ext cx="2602977" cy="3438561"/>
                <a:chOff x="646612" y="1810387"/>
                <a:chExt cx="2602977" cy="3438561"/>
              </a:xfrm>
            </p:grpSpPr>
            <p:grpSp>
              <p:nvGrpSpPr>
                <p:cNvPr id="24" name="Group 23">
                  <a:extLst>
                    <a:ext uri="{FF2B5EF4-FFF2-40B4-BE49-F238E27FC236}">
                      <a16:creationId xmlns:a16="http://schemas.microsoft.com/office/drawing/2014/main" id="{5F996164-B2DE-4177-AC30-FA9981B7C665}"/>
                    </a:ext>
                  </a:extLst>
                </p:cNvPr>
                <p:cNvGrpSpPr/>
                <p:nvPr/>
              </p:nvGrpSpPr>
              <p:grpSpPr>
                <a:xfrm>
                  <a:off x="646612" y="1810387"/>
                  <a:ext cx="2432148" cy="3438561"/>
                  <a:chOff x="4044153" y="1709719"/>
                  <a:chExt cx="2432148" cy="3438561"/>
                </a:xfrm>
              </p:grpSpPr>
              <p:sp>
                <p:nvSpPr>
                  <p:cNvPr id="9" name="Text Placeholder 2"/>
                  <p:cNvSpPr txBox="1">
                    <a:spLocks/>
                  </p:cNvSpPr>
                  <p:nvPr/>
                </p:nvSpPr>
                <p:spPr>
                  <a:xfrm>
                    <a:off x="4044153" y="1709719"/>
                    <a:ext cx="2432148" cy="343856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191" lvl="1" indent="0">
                      <a:lnSpc>
                        <a:spcPts val="1620"/>
                      </a:lnSpc>
                      <a:spcAft>
                        <a:spcPts val="450"/>
                      </a:spcAft>
                      <a:buClr>
                        <a:srgbClr val="F0AB00"/>
                      </a:buClr>
                      <a:buSzPct val="80000"/>
                      <a:buNone/>
                    </a:pPr>
                    <a:r>
                      <a:rPr lang="en-US" sz="1200"/>
                      <a:t>Business Application Integration Scenarios</a:t>
                    </a:r>
                  </a:p>
                  <a:p>
                    <a:pPr marL="1191" lvl="1" indent="0">
                      <a:lnSpc>
                        <a:spcPts val="1620"/>
                      </a:lnSpc>
                      <a:spcAft>
                        <a:spcPts val="450"/>
                      </a:spcAft>
                      <a:buClr>
                        <a:srgbClr val="F0AB00"/>
                      </a:buClr>
                      <a:buSzPct val="80000"/>
                      <a:buNone/>
                    </a:pPr>
                    <a:endParaRPr lang="en-US" sz="1350"/>
                  </a:p>
                  <a:p>
                    <a:pPr marL="1191" lvl="1" indent="0">
                      <a:lnSpc>
                        <a:spcPts val="1620"/>
                      </a:lnSpc>
                      <a:spcAft>
                        <a:spcPts val="450"/>
                      </a:spcAft>
                      <a:buClr>
                        <a:srgbClr val="F0AB00"/>
                      </a:buClr>
                      <a:buSzPct val="80000"/>
                      <a:buNone/>
                    </a:pPr>
                    <a:endParaRPr lang="en-US" sz="1350"/>
                  </a:p>
                </p:txBody>
              </p:sp>
              <p:pic>
                <p:nvPicPr>
                  <p:cNvPr id="22" name="Picture 21">
                    <a:extLst>
                      <a:ext uri="{FF2B5EF4-FFF2-40B4-BE49-F238E27FC236}">
                        <a16:creationId xmlns:a16="http://schemas.microsoft.com/office/drawing/2014/main" id="{EA19CBDB-23D2-4C9D-8231-99799FD49584}"/>
                      </a:ext>
                    </a:extLst>
                  </p:cNvPr>
                  <p:cNvPicPr>
                    <a:picLocks noChangeAspect="1"/>
                  </p:cNvPicPr>
                  <p:nvPr/>
                </p:nvPicPr>
                <p:blipFill>
                  <a:blip r:embed="rId4"/>
                  <a:stretch>
                    <a:fillRect/>
                  </a:stretch>
                </p:blipFill>
                <p:spPr>
                  <a:xfrm>
                    <a:off x="4352935" y="3842385"/>
                    <a:ext cx="1814583" cy="347472"/>
                  </a:xfrm>
                  <a:prstGeom prst="rect">
                    <a:avLst/>
                  </a:prstGeom>
                </p:spPr>
              </p:pic>
            </p:grpSp>
            <p:grpSp>
              <p:nvGrpSpPr>
                <p:cNvPr id="27" name="Group 26">
                  <a:extLst>
                    <a:ext uri="{FF2B5EF4-FFF2-40B4-BE49-F238E27FC236}">
                      <a16:creationId xmlns:a16="http://schemas.microsoft.com/office/drawing/2014/main" id="{A8B687C2-BB04-4CA1-BB17-881998762A5E}"/>
                    </a:ext>
                  </a:extLst>
                </p:cNvPr>
                <p:cNvGrpSpPr/>
                <p:nvPr/>
              </p:nvGrpSpPr>
              <p:grpSpPr>
                <a:xfrm>
                  <a:off x="817440" y="3429000"/>
                  <a:ext cx="2432149" cy="400373"/>
                  <a:chOff x="1719350" y="3683705"/>
                  <a:chExt cx="3509298" cy="543553"/>
                </a:xfrm>
              </p:grpSpPr>
              <p:pic>
                <p:nvPicPr>
                  <p:cNvPr id="25" name="Picture 24">
                    <a:extLst>
                      <a:ext uri="{FF2B5EF4-FFF2-40B4-BE49-F238E27FC236}">
                        <a16:creationId xmlns:a16="http://schemas.microsoft.com/office/drawing/2014/main" id="{661FE225-53E4-4DF8-B528-1F6AB7FA5A90}"/>
                      </a:ext>
                    </a:extLst>
                  </p:cNvPr>
                  <p:cNvPicPr>
                    <a:picLocks noChangeAspect="1"/>
                  </p:cNvPicPr>
                  <p:nvPr/>
                </p:nvPicPr>
                <p:blipFill>
                  <a:blip r:embed="rId5"/>
                  <a:stretch>
                    <a:fillRect/>
                  </a:stretch>
                </p:blipFill>
                <p:spPr>
                  <a:xfrm>
                    <a:off x="2168569" y="3683705"/>
                    <a:ext cx="3060079" cy="543553"/>
                  </a:xfrm>
                  <a:prstGeom prst="rect">
                    <a:avLst/>
                  </a:prstGeom>
                </p:spPr>
              </p:pic>
              <p:pic>
                <p:nvPicPr>
                  <p:cNvPr id="26" name="Picture 25">
                    <a:extLst>
                      <a:ext uri="{FF2B5EF4-FFF2-40B4-BE49-F238E27FC236}">
                        <a16:creationId xmlns:a16="http://schemas.microsoft.com/office/drawing/2014/main" id="{C5CEF154-5972-4DC1-B101-A08230ABE8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350" y="3757581"/>
                    <a:ext cx="600332" cy="315639"/>
                  </a:xfrm>
                  <a:prstGeom prst="rect">
                    <a:avLst/>
                  </a:prstGeom>
                </p:spPr>
              </p:pic>
            </p:grpSp>
          </p:grpSp>
          <p:pic>
            <p:nvPicPr>
              <p:cNvPr id="29" name="Picture 28">
                <a:extLst>
                  <a:ext uri="{FF2B5EF4-FFF2-40B4-BE49-F238E27FC236}">
                    <a16:creationId xmlns:a16="http://schemas.microsoft.com/office/drawing/2014/main" id="{932C1ED4-7333-4F58-997D-02593D09870F}"/>
                  </a:ext>
                </a:extLst>
              </p:cNvPr>
              <p:cNvPicPr>
                <a:picLocks noChangeAspect="1"/>
              </p:cNvPicPr>
              <p:nvPr/>
            </p:nvPicPr>
            <p:blipFill>
              <a:blip r:embed="rId7"/>
              <a:stretch>
                <a:fillRect/>
              </a:stretch>
            </p:blipFill>
            <p:spPr>
              <a:xfrm>
                <a:off x="978040" y="4495962"/>
                <a:ext cx="1769289" cy="347472"/>
              </a:xfrm>
              <a:prstGeom prst="rect">
                <a:avLst/>
              </a:prstGeom>
            </p:spPr>
          </p:pic>
          <p:pic>
            <p:nvPicPr>
              <p:cNvPr id="30" name="Picture 29">
                <a:extLst>
                  <a:ext uri="{FF2B5EF4-FFF2-40B4-BE49-F238E27FC236}">
                    <a16:creationId xmlns:a16="http://schemas.microsoft.com/office/drawing/2014/main" id="{101CFC18-D8B1-4A44-9490-810DD0E63CA5}"/>
                  </a:ext>
                </a:extLst>
              </p:cNvPr>
              <p:cNvPicPr>
                <a:picLocks noChangeAspect="1"/>
              </p:cNvPicPr>
              <p:nvPr/>
            </p:nvPicPr>
            <p:blipFill>
              <a:blip r:embed="rId8"/>
              <a:stretch>
                <a:fillRect/>
              </a:stretch>
            </p:blipFill>
            <p:spPr>
              <a:xfrm>
                <a:off x="917803" y="4909162"/>
                <a:ext cx="1889762" cy="566928"/>
              </a:xfrm>
              <a:prstGeom prst="rect">
                <a:avLst/>
              </a:prstGeom>
            </p:spPr>
          </p:pic>
        </p:grpSp>
        <p:pic>
          <p:nvPicPr>
            <p:cNvPr id="42" name="Picture 41">
              <a:extLst>
                <a:ext uri="{FF2B5EF4-FFF2-40B4-BE49-F238E27FC236}">
                  <a16:creationId xmlns:a16="http://schemas.microsoft.com/office/drawing/2014/main" id="{F806F8D3-1DF0-4B61-8D16-EC71D724C934}"/>
                </a:ext>
              </a:extLst>
            </p:cNvPr>
            <p:cNvPicPr>
              <a:picLocks noChangeAspect="1"/>
            </p:cNvPicPr>
            <p:nvPr/>
          </p:nvPicPr>
          <p:blipFill>
            <a:blip r:embed="rId9"/>
            <a:stretch>
              <a:fillRect/>
            </a:stretch>
          </p:blipFill>
          <p:spPr>
            <a:xfrm>
              <a:off x="1313945" y="2668396"/>
              <a:ext cx="812255" cy="812255"/>
            </a:xfrm>
            <a:prstGeom prst="rect">
              <a:avLst/>
            </a:prstGeom>
          </p:spPr>
        </p:pic>
      </p:grpSp>
      <p:grpSp>
        <p:nvGrpSpPr>
          <p:cNvPr id="68" name="Group 67">
            <a:extLst>
              <a:ext uri="{FF2B5EF4-FFF2-40B4-BE49-F238E27FC236}">
                <a16:creationId xmlns:a16="http://schemas.microsoft.com/office/drawing/2014/main" id="{417AAE54-F876-43DC-99EA-8CB449CCD58B}"/>
              </a:ext>
            </a:extLst>
          </p:cNvPr>
          <p:cNvGrpSpPr/>
          <p:nvPr/>
        </p:nvGrpSpPr>
        <p:grpSpPr>
          <a:xfrm>
            <a:off x="2173862" y="2305461"/>
            <a:ext cx="1646909" cy="3144235"/>
            <a:chOff x="3262872" y="1930558"/>
            <a:chExt cx="2533738" cy="3438561"/>
          </a:xfrm>
        </p:grpSpPr>
        <p:grpSp>
          <p:nvGrpSpPr>
            <p:cNvPr id="67" name="Group 66">
              <a:extLst>
                <a:ext uri="{FF2B5EF4-FFF2-40B4-BE49-F238E27FC236}">
                  <a16:creationId xmlns:a16="http://schemas.microsoft.com/office/drawing/2014/main" id="{2DD632D2-6D39-4D67-A4D6-65807881BB14}"/>
                </a:ext>
              </a:extLst>
            </p:cNvPr>
            <p:cNvGrpSpPr/>
            <p:nvPr/>
          </p:nvGrpSpPr>
          <p:grpSpPr>
            <a:xfrm>
              <a:off x="3262872" y="1930558"/>
              <a:ext cx="2533738" cy="3438561"/>
              <a:chOff x="3262872" y="1930558"/>
              <a:chExt cx="2533738" cy="3438561"/>
            </a:xfrm>
          </p:grpSpPr>
          <p:grpSp>
            <p:nvGrpSpPr>
              <p:cNvPr id="64" name="Group 63">
                <a:extLst>
                  <a:ext uri="{FF2B5EF4-FFF2-40B4-BE49-F238E27FC236}">
                    <a16:creationId xmlns:a16="http://schemas.microsoft.com/office/drawing/2014/main" id="{6DCB403B-F8B6-4094-87D8-99A0DCFF2AE3}"/>
                  </a:ext>
                </a:extLst>
              </p:cNvPr>
              <p:cNvGrpSpPr/>
              <p:nvPr/>
            </p:nvGrpSpPr>
            <p:grpSpPr>
              <a:xfrm>
                <a:off x="3262872" y="1930558"/>
                <a:ext cx="2533738" cy="3438561"/>
                <a:chOff x="3262872" y="1930558"/>
                <a:chExt cx="2533738" cy="3438561"/>
              </a:xfrm>
            </p:grpSpPr>
            <p:sp>
              <p:nvSpPr>
                <p:cNvPr id="57" name="Rectangle 56">
                  <a:extLst>
                    <a:ext uri="{FF2B5EF4-FFF2-40B4-BE49-F238E27FC236}">
                      <a16:creationId xmlns:a16="http://schemas.microsoft.com/office/drawing/2014/main" id="{78C01AE8-5E9F-4B71-8FB9-07745A7C6B6C}"/>
                    </a:ext>
                  </a:extLst>
                </p:cNvPr>
                <p:cNvSpPr/>
                <p:nvPr/>
              </p:nvSpPr>
              <p:spPr>
                <a:xfrm>
                  <a:off x="3915411" y="3594265"/>
                  <a:ext cx="1520084" cy="277612"/>
                </a:xfrm>
                <a:prstGeom prst="rect">
                  <a:avLst/>
                </a:prstGeom>
              </p:spPr>
              <p:txBody>
                <a:bodyPr wrap="square">
                  <a:spAutoFit/>
                </a:bodyPr>
                <a:lstStyle/>
                <a:p>
                  <a:r>
                    <a:rPr lang="en-US" sz="1200">
                      <a:solidFill>
                        <a:schemeClr val="accent3">
                          <a:lumMod val="75000"/>
                        </a:schemeClr>
                      </a:solidFill>
                    </a:rPr>
                    <a:t>Mobile</a:t>
                  </a:r>
                  <a:endParaRPr lang="en-US" sz="1350"/>
                </a:p>
              </p:txBody>
            </p:sp>
            <p:grpSp>
              <p:nvGrpSpPr>
                <p:cNvPr id="63" name="Group 62">
                  <a:extLst>
                    <a:ext uri="{FF2B5EF4-FFF2-40B4-BE49-F238E27FC236}">
                      <a16:creationId xmlns:a16="http://schemas.microsoft.com/office/drawing/2014/main" id="{420C4753-41DC-4673-89C6-E2749529B814}"/>
                    </a:ext>
                  </a:extLst>
                </p:cNvPr>
                <p:cNvGrpSpPr/>
                <p:nvPr/>
              </p:nvGrpSpPr>
              <p:grpSpPr>
                <a:xfrm>
                  <a:off x="3262872" y="1930558"/>
                  <a:ext cx="2533738" cy="3438561"/>
                  <a:chOff x="3262872" y="1930558"/>
                  <a:chExt cx="2533738" cy="3438561"/>
                </a:xfrm>
              </p:grpSpPr>
              <p:sp>
                <p:nvSpPr>
                  <p:cNvPr id="58" name="Rectangle 57">
                    <a:extLst>
                      <a:ext uri="{FF2B5EF4-FFF2-40B4-BE49-F238E27FC236}">
                        <a16:creationId xmlns:a16="http://schemas.microsoft.com/office/drawing/2014/main" id="{45360147-DFFD-44BC-BD49-EB65CF0FA7D3}"/>
                      </a:ext>
                    </a:extLst>
                  </p:cNvPr>
                  <p:cNvSpPr/>
                  <p:nvPr/>
                </p:nvSpPr>
                <p:spPr>
                  <a:xfrm>
                    <a:off x="3918141" y="4057851"/>
                    <a:ext cx="1878469" cy="479511"/>
                  </a:xfrm>
                  <a:prstGeom prst="rect">
                    <a:avLst/>
                  </a:prstGeom>
                </p:spPr>
                <p:txBody>
                  <a:bodyPr wrap="square">
                    <a:spAutoFit/>
                  </a:bodyPr>
                  <a:lstStyle/>
                  <a:p>
                    <a:r>
                      <a:rPr lang="en-US" sz="1200">
                        <a:solidFill>
                          <a:schemeClr val="accent3">
                            <a:lumMod val="75000"/>
                          </a:schemeClr>
                        </a:solidFill>
                      </a:rPr>
                      <a:t>Request for Quotation</a:t>
                    </a:r>
                    <a:endParaRPr lang="en-US" sz="1350"/>
                  </a:p>
                </p:txBody>
              </p:sp>
              <p:grpSp>
                <p:nvGrpSpPr>
                  <p:cNvPr id="62" name="Group 61">
                    <a:extLst>
                      <a:ext uri="{FF2B5EF4-FFF2-40B4-BE49-F238E27FC236}">
                        <a16:creationId xmlns:a16="http://schemas.microsoft.com/office/drawing/2014/main" id="{FBB4E5FD-1EB0-43CE-8524-80E6C4483442}"/>
                      </a:ext>
                    </a:extLst>
                  </p:cNvPr>
                  <p:cNvGrpSpPr/>
                  <p:nvPr/>
                </p:nvGrpSpPr>
                <p:grpSpPr>
                  <a:xfrm>
                    <a:off x="3262872" y="1930558"/>
                    <a:ext cx="2436853" cy="3438561"/>
                    <a:chOff x="3262872" y="1930558"/>
                    <a:chExt cx="2436853" cy="3438561"/>
                  </a:xfrm>
                </p:grpSpPr>
                <p:grpSp>
                  <p:nvGrpSpPr>
                    <p:cNvPr id="61" name="Group 60">
                      <a:extLst>
                        <a:ext uri="{FF2B5EF4-FFF2-40B4-BE49-F238E27FC236}">
                          <a16:creationId xmlns:a16="http://schemas.microsoft.com/office/drawing/2014/main" id="{F5A52655-B659-445B-9B24-3F8F9DEA778E}"/>
                        </a:ext>
                      </a:extLst>
                    </p:cNvPr>
                    <p:cNvGrpSpPr/>
                    <p:nvPr/>
                  </p:nvGrpSpPr>
                  <p:grpSpPr>
                    <a:xfrm>
                      <a:off x="3262872" y="1930558"/>
                      <a:ext cx="2436853" cy="3438561"/>
                      <a:chOff x="3262872" y="1930558"/>
                      <a:chExt cx="2436853" cy="3438561"/>
                    </a:xfrm>
                  </p:grpSpPr>
                  <p:grpSp>
                    <p:nvGrpSpPr>
                      <p:cNvPr id="55" name="Group 54">
                        <a:extLst>
                          <a:ext uri="{FF2B5EF4-FFF2-40B4-BE49-F238E27FC236}">
                            <a16:creationId xmlns:a16="http://schemas.microsoft.com/office/drawing/2014/main" id="{20276AE4-A5FA-4357-A423-34BA4CF79BA6}"/>
                          </a:ext>
                        </a:extLst>
                      </p:cNvPr>
                      <p:cNvGrpSpPr/>
                      <p:nvPr/>
                    </p:nvGrpSpPr>
                    <p:grpSpPr>
                      <a:xfrm>
                        <a:off x="3267577" y="1930558"/>
                        <a:ext cx="2432148" cy="3438561"/>
                        <a:chOff x="3267577" y="1930558"/>
                        <a:chExt cx="2432148" cy="3438561"/>
                      </a:xfrm>
                    </p:grpSpPr>
                    <p:sp>
                      <p:nvSpPr>
                        <p:cNvPr id="51" name="Text Placeholder 2">
                          <a:extLst>
                            <a:ext uri="{FF2B5EF4-FFF2-40B4-BE49-F238E27FC236}">
                              <a16:creationId xmlns:a16="http://schemas.microsoft.com/office/drawing/2014/main" id="{D13498E5-6FDA-45DE-90FA-31D11AFBF18D}"/>
                            </a:ext>
                          </a:extLst>
                        </p:cNvPr>
                        <p:cNvSpPr txBox="1">
                          <a:spLocks/>
                        </p:cNvSpPr>
                        <p:nvPr/>
                      </p:nvSpPr>
                      <p:spPr>
                        <a:xfrm>
                          <a:off x="3267577" y="1930558"/>
                          <a:ext cx="2432148" cy="343856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191" lvl="1" indent="0">
                            <a:lnSpc>
                              <a:spcPts val="1620"/>
                            </a:lnSpc>
                            <a:spcAft>
                              <a:spcPts val="450"/>
                            </a:spcAft>
                            <a:buClr>
                              <a:srgbClr val="F0AB00"/>
                            </a:buClr>
                            <a:buSzPct val="80000"/>
                            <a:buNone/>
                          </a:pPr>
                          <a:r>
                            <a:rPr lang="en-US" sz="1200"/>
                            <a:t>Business Extension Integration Scenarios</a:t>
                          </a:r>
                        </a:p>
                        <a:p>
                          <a:pPr marL="1191" lvl="1" indent="0">
                            <a:lnSpc>
                              <a:spcPts val="1620"/>
                            </a:lnSpc>
                            <a:spcAft>
                              <a:spcPts val="450"/>
                            </a:spcAft>
                            <a:buClr>
                              <a:srgbClr val="F0AB00"/>
                            </a:buClr>
                            <a:buSzPct val="80000"/>
                            <a:buNone/>
                          </a:pPr>
                          <a:endParaRPr lang="en-US" sz="1350"/>
                        </a:p>
                      </p:txBody>
                    </p:sp>
                    <p:pic>
                      <p:nvPicPr>
                        <p:cNvPr id="54" name="Picture 53">
                          <a:extLst>
                            <a:ext uri="{FF2B5EF4-FFF2-40B4-BE49-F238E27FC236}">
                              <a16:creationId xmlns:a16="http://schemas.microsoft.com/office/drawing/2014/main" id="{08BEA2B2-2B9E-4157-B7FA-8477FDE46E44}"/>
                            </a:ext>
                          </a:extLst>
                        </p:cNvPr>
                        <p:cNvPicPr>
                          <a:picLocks noChangeAspect="1"/>
                        </p:cNvPicPr>
                        <p:nvPr/>
                      </p:nvPicPr>
                      <p:blipFill>
                        <a:blip r:embed="rId10"/>
                        <a:stretch>
                          <a:fillRect/>
                        </a:stretch>
                      </p:blipFill>
                      <p:spPr>
                        <a:xfrm>
                          <a:off x="4109921" y="2698997"/>
                          <a:ext cx="747455" cy="747455"/>
                        </a:xfrm>
                        <a:prstGeom prst="rect">
                          <a:avLst/>
                        </a:prstGeom>
                      </p:spPr>
                    </p:pic>
                  </p:grpSp>
                  <p:pic>
                    <p:nvPicPr>
                      <p:cNvPr id="56" name="Picture Placeholder 12">
                        <a:extLst>
                          <a:ext uri="{FF2B5EF4-FFF2-40B4-BE49-F238E27FC236}">
                            <a16:creationId xmlns:a16="http://schemas.microsoft.com/office/drawing/2014/main" id="{FED721F1-9ED7-4DEC-A708-60587A994B7F}"/>
                          </a:ext>
                        </a:extLst>
                      </p:cNvPr>
                      <p:cNvPicPr>
                        <a:picLocks noChangeAspect="1"/>
                      </p:cNvPicPr>
                      <p:nvPr/>
                    </p:nvPicPr>
                    <p:blipFill rotWithShape="1">
                      <a:blip r:embed="rId11"/>
                      <a:srcRect l="-19519" t="270" r="-19519" b="270"/>
                      <a:stretch/>
                    </p:blipFill>
                    <p:spPr>
                      <a:xfrm>
                        <a:off x="3262872" y="3611809"/>
                        <a:ext cx="652538" cy="303202"/>
                      </a:xfrm>
                      <a:prstGeom prst="rect">
                        <a:avLst/>
                      </a:prstGeom>
                      <a:solidFill>
                        <a:schemeClr val="bg1">
                          <a:alpha val="70000"/>
                        </a:schemeClr>
                      </a:solidFill>
                    </p:spPr>
                  </p:pic>
                </p:grpSp>
                <p:pic>
                  <p:nvPicPr>
                    <p:cNvPr id="59" name="Picture Placeholder 17">
                      <a:extLst>
                        <a:ext uri="{FF2B5EF4-FFF2-40B4-BE49-F238E27FC236}">
                          <a16:creationId xmlns:a16="http://schemas.microsoft.com/office/drawing/2014/main" id="{5B1C3994-DC7D-40B3-9A37-DEB931FC9D57}"/>
                        </a:ext>
                      </a:extLst>
                    </p:cNvPr>
                    <p:cNvPicPr>
                      <a:picLocks noChangeAspect="1"/>
                    </p:cNvPicPr>
                    <p:nvPr/>
                  </p:nvPicPr>
                  <p:blipFill rotWithShape="1">
                    <a:blip r:embed="rId12"/>
                    <a:srcRect l="-7429" t="8918" r="-7429" b="8918"/>
                    <a:stretch/>
                  </p:blipFill>
                  <p:spPr>
                    <a:xfrm>
                      <a:off x="3281032" y="4084774"/>
                      <a:ext cx="639129" cy="351939"/>
                    </a:xfrm>
                    <a:prstGeom prst="rect">
                      <a:avLst/>
                    </a:prstGeom>
                    <a:solidFill>
                      <a:schemeClr val="bg1">
                        <a:alpha val="70000"/>
                      </a:schemeClr>
                    </a:solidFill>
                  </p:spPr>
                </p:pic>
              </p:grpSp>
            </p:grpSp>
          </p:grpSp>
          <p:sp>
            <p:nvSpPr>
              <p:cNvPr id="65" name="Rectangle 64">
                <a:extLst>
                  <a:ext uri="{FF2B5EF4-FFF2-40B4-BE49-F238E27FC236}">
                    <a16:creationId xmlns:a16="http://schemas.microsoft.com/office/drawing/2014/main" id="{92468BC4-7B1C-4932-AF4E-1C95FE5096C7}"/>
                  </a:ext>
                </a:extLst>
              </p:cNvPr>
              <p:cNvSpPr/>
              <p:nvPr/>
            </p:nvSpPr>
            <p:spPr>
              <a:xfrm>
                <a:off x="3915411" y="4603679"/>
                <a:ext cx="1465521" cy="277612"/>
              </a:xfrm>
              <a:prstGeom prst="rect">
                <a:avLst/>
              </a:prstGeom>
            </p:spPr>
            <p:txBody>
              <a:bodyPr wrap="none">
                <a:spAutoFit/>
              </a:bodyPr>
              <a:lstStyle/>
              <a:p>
                <a:r>
                  <a:rPr lang="en-US" sz="1200">
                    <a:solidFill>
                      <a:schemeClr val="accent3">
                        <a:lumMod val="75000"/>
                      </a:schemeClr>
                    </a:solidFill>
                  </a:rPr>
                  <a:t>Dashboards</a:t>
                </a:r>
                <a:endParaRPr lang="en-US" sz="1350"/>
              </a:p>
            </p:txBody>
          </p:sp>
        </p:grpSp>
        <p:pic>
          <p:nvPicPr>
            <p:cNvPr id="66" name="Picture Placeholder 15">
              <a:extLst>
                <a:ext uri="{FF2B5EF4-FFF2-40B4-BE49-F238E27FC236}">
                  <a16:creationId xmlns:a16="http://schemas.microsoft.com/office/drawing/2014/main" id="{AF076BA4-758D-4827-96DF-664B6920ECC9}"/>
                </a:ext>
              </a:extLst>
            </p:cNvPr>
            <p:cNvPicPr>
              <a:picLocks noChangeAspect="1"/>
            </p:cNvPicPr>
            <p:nvPr/>
          </p:nvPicPr>
          <p:blipFill rotWithShape="1">
            <a:blip r:embed="rId13"/>
            <a:srcRect l="-7429" t="8918" r="-7429" b="8918"/>
            <a:stretch/>
          </p:blipFill>
          <p:spPr>
            <a:xfrm>
              <a:off x="3390907" y="4561490"/>
              <a:ext cx="495149" cy="330946"/>
            </a:xfrm>
            <a:prstGeom prst="rect">
              <a:avLst/>
            </a:prstGeom>
            <a:solidFill>
              <a:schemeClr val="bg1">
                <a:alpha val="70000"/>
              </a:schemeClr>
            </a:solidFill>
          </p:spPr>
        </p:pic>
      </p:grpSp>
      <p:grpSp>
        <p:nvGrpSpPr>
          <p:cNvPr id="85" name="Group 84">
            <a:extLst>
              <a:ext uri="{FF2B5EF4-FFF2-40B4-BE49-F238E27FC236}">
                <a16:creationId xmlns:a16="http://schemas.microsoft.com/office/drawing/2014/main" id="{B554F0CB-C5F8-464E-BACA-CC13CA42B57D}"/>
              </a:ext>
            </a:extLst>
          </p:cNvPr>
          <p:cNvGrpSpPr/>
          <p:nvPr/>
        </p:nvGrpSpPr>
        <p:grpSpPr>
          <a:xfrm>
            <a:off x="5478141" y="2319476"/>
            <a:ext cx="1635969" cy="3437336"/>
            <a:chOff x="5936674" y="1944611"/>
            <a:chExt cx="2432148" cy="4584308"/>
          </a:xfrm>
        </p:grpSpPr>
        <p:grpSp>
          <p:nvGrpSpPr>
            <p:cNvPr id="72" name="Group 71">
              <a:extLst>
                <a:ext uri="{FF2B5EF4-FFF2-40B4-BE49-F238E27FC236}">
                  <a16:creationId xmlns:a16="http://schemas.microsoft.com/office/drawing/2014/main" id="{F3B4DEFE-AD49-47D0-9D28-C1A94A8780D5}"/>
                </a:ext>
              </a:extLst>
            </p:cNvPr>
            <p:cNvGrpSpPr/>
            <p:nvPr/>
          </p:nvGrpSpPr>
          <p:grpSpPr>
            <a:xfrm>
              <a:off x="5936674" y="1944611"/>
              <a:ext cx="2432148" cy="4584308"/>
              <a:chOff x="3267577" y="1930558"/>
              <a:chExt cx="2432148" cy="4584308"/>
            </a:xfrm>
          </p:grpSpPr>
          <p:sp>
            <p:nvSpPr>
              <p:cNvPr id="74" name="Rectangle 73">
                <a:extLst>
                  <a:ext uri="{FF2B5EF4-FFF2-40B4-BE49-F238E27FC236}">
                    <a16:creationId xmlns:a16="http://schemas.microsoft.com/office/drawing/2014/main" id="{FACD1185-F33B-40AD-942A-43E364BFB6F0}"/>
                  </a:ext>
                </a:extLst>
              </p:cNvPr>
              <p:cNvSpPr/>
              <p:nvPr/>
            </p:nvSpPr>
            <p:spPr>
              <a:xfrm>
                <a:off x="3267577" y="3575600"/>
                <a:ext cx="2432148" cy="2939266"/>
              </a:xfrm>
              <a:prstGeom prst="rect">
                <a:avLst/>
              </a:prstGeom>
            </p:spPr>
            <p:txBody>
              <a:bodyPr wrap="square">
                <a:spAutoFit/>
              </a:bodyPr>
              <a:lstStyle/>
              <a:p>
                <a:pPr marL="214255" indent="-214255">
                  <a:buFont typeface="Wingdings" panose="05000000000000000000" pitchFamily="2" charset="2"/>
                  <a:buChar char="Ø"/>
                </a:pPr>
                <a:r>
                  <a:rPr lang="en-US" sz="975">
                    <a:solidFill>
                      <a:schemeClr val="accent3">
                        <a:lumMod val="75000"/>
                      </a:schemeClr>
                    </a:solidFill>
                  </a:rPr>
                  <a:t>Master Data Replication</a:t>
                </a:r>
              </a:p>
              <a:p>
                <a:pPr marL="214255" indent="-214255">
                  <a:buFont typeface="Wingdings" panose="05000000000000000000" pitchFamily="2" charset="2"/>
                  <a:buChar char="Ø"/>
                </a:pPr>
                <a:r>
                  <a:rPr lang="en-US" sz="975">
                    <a:solidFill>
                      <a:schemeClr val="accent3">
                        <a:lumMod val="75000"/>
                      </a:schemeClr>
                    </a:solidFill>
                  </a:rPr>
                  <a:t>Service Contract and Customer Equipment Card Replication</a:t>
                </a:r>
              </a:p>
              <a:p>
                <a:pPr marL="214255" indent="-214255">
                  <a:buFont typeface="Wingdings" panose="05000000000000000000" pitchFamily="2" charset="2"/>
                  <a:buChar char="Ø"/>
                </a:pPr>
                <a:r>
                  <a:rPr lang="en-US" sz="975">
                    <a:solidFill>
                      <a:schemeClr val="accent3">
                        <a:lumMod val="75000"/>
                      </a:schemeClr>
                    </a:solidFill>
                  </a:rPr>
                  <a:t>UDFs and UDTs Replication</a:t>
                </a:r>
              </a:p>
              <a:p>
                <a:pPr marL="214255" indent="-214255">
                  <a:buFont typeface="Wingdings" panose="05000000000000000000" pitchFamily="2" charset="2"/>
                  <a:buChar char="Ø"/>
                </a:pPr>
                <a:r>
                  <a:rPr lang="en-US" sz="975">
                    <a:solidFill>
                      <a:schemeClr val="accent3">
                        <a:lumMod val="75000"/>
                      </a:schemeClr>
                    </a:solidFill>
                  </a:rPr>
                  <a:t>Intercompany Trade</a:t>
                </a:r>
              </a:p>
              <a:p>
                <a:pPr marL="214255" indent="-214255">
                  <a:buFont typeface="Wingdings" panose="05000000000000000000" pitchFamily="2" charset="2"/>
                  <a:buChar char="Ø"/>
                </a:pPr>
                <a:r>
                  <a:rPr lang="en-US" sz="975">
                    <a:solidFill>
                      <a:schemeClr val="accent3">
                        <a:lumMod val="75000"/>
                      </a:schemeClr>
                    </a:solidFill>
                  </a:rPr>
                  <a:t>Expenses Allocation among Branch Subsidiaries</a:t>
                </a:r>
              </a:p>
              <a:p>
                <a:pPr marL="214255" indent="-214255">
                  <a:buFont typeface="Wingdings" panose="05000000000000000000" pitchFamily="2" charset="2"/>
                  <a:buChar char="Ø"/>
                </a:pPr>
                <a:r>
                  <a:rPr lang="en-US" sz="975">
                    <a:solidFill>
                      <a:schemeClr val="accent3">
                        <a:lumMod val="75000"/>
                      </a:schemeClr>
                    </a:solidFill>
                  </a:rPr>
                  <a:t>A/P Service Invoice Allocations</a:t>
                </a:r>
              </a:p>
              <a:p>
                <a:pPr marL="214255" indent="-214255">
                  <a:buFont typeface="Wingdings" panose="05000000000000000000" pitchFamily="2" charset="2"/>
                  <a:buChar char="Ø"/>
                </a:pPr>
                <a:endParaRPr lang="en-US" sz="1200">
                  <a:solidFill>
                    <a:schemeClr val="accent3">
                      <a:lumMod val="75000"/>
                    </a:schemeClr>
                  </a:solidFill>
                </a:endParaRPr>
              </a:p>
            </p:txBody>
          </p:sp>
          <p:sp>
            <p:nvSpPr>
              <p:cNvPr id="82" name="Text Placeholder 2">
                <a:extLst>
                  <a:ext uri="{FF2B5EF4-FFF2-40B4-BE49-F238E27FC236}">
                    <a16:creationId xmlns:a16="http://schemas.microsoft.com/office/drawing/2014/main" id="{815F8482-0F45-4BEE-9932-98D84E09856F}"/>
                  </a:ext>
                </a:extLst>
              </p:cNvPr>
              <p:cNvSpPr txBox="1">
                <a:spLocks/>
              </p:cNvSpPr>
              <p:nvPr/>
            </p:nvSpPr>
            <p:spPr>
              <a:xfrm>
                <a:off x="3267577" y="1930558"/>
                <a:ext cx="2432148" cy="343856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191" lvl="1" indent="0">
                  <a:lnSpc>
                    <a:spcPts val="1620"/>
                  </a:lnSpc>
                  <a:spcAft>
                    <a:spcPts val="450"/>
                  </a:spcAft>
                  <a:buClr>
                    <a:srgbClr val="F0AB00"/>
                  </a:buClr>
                  <a:buSzPct val="80000"/>
                  <a:buNone/>
                </a:pPr>
                <a:r>
                  <a:rPr lang="en-US" sz="1200"/>
                  <a:t>Intercompany Integration Scenarios</a:t>
                </a:r>
              </a:p>
            </p:txBody>
          </p:sp>
        </p:grpSp>
        <p:pic>
          <p:nvPicPr>
            <p:cNvPr id="84" name="Picture 83">
              <a:extLst>
                <a:ext uri="{FF2B5EF4-FFF2-40B4-BE49-F238E27FC236}">
                  <a16:creationId xmlns:a16="http://schemas.microsoft.com/office/drawing/2014/main" id="{8D2E7CB5-04CD-4155-84C1-F1589E46EAB9}"/>
                </a:ext>
              </a:extLst>
            </p:cNvPr>
            <p:cNvPicPr>
              <a:picLocks noChangeAspect="1"/>
            </p:cNvPicPr>
            <p:nvPr/>
          </p:nvPicPr>
          <p:blipFill>
            <a:blip r:embed="rId14"/>
            <a:stretch>
              <a:fillRect/>
            </a:stretch>
          </p:blipFill>
          <p:spPr>
            <a:xfrm>
              <a:off x="6746246" y="2665816"/>
              <a:ext cx="813003" cy="813816"/>
            </a:xfrm>
            <a:prstGeom prst="rect">
              <a:avLst/>
            </a:prstGeom>
          </p:spPr>
        </p:pic>
      </p:grpSp>
      <p:grpSp>
        <p:nvGrpSpPr>
          <p:cNvPr id="86" name="Group 85">
            <a:extLst>
              <a:ext uri="{FF2B5EF4-FFF2-40B4-BE49-F238E27FC236}">
                <a16:creationId xmlns:a16="http://schemas.microsoft.com/office/drawing/2014/main" id="{212CB2B7-29A1-4046-B1A3-F1CFC0987D33}"/>
              </a:ext>
            </a:extLst>
          </p:cNvPr>
          <p:cNvGrpSpPr/>
          <p:nvPr/>
        </p:nvGrpSpPr>
        <p:grpSpPr>
          <a:xfrm>
            <a:off x="3827530" y="2315998"/>
            <a:ext cx="1580876" cy="3102716"/>
            <a:chOff x="5936674" y="1944611"/>
            <a:chExt cx="2432148" cy="4138032"/>
          </a:xfrm>
        </p:grpSpPr>
        <p:grpSp>
          <p:nvGrpSpPr>
            <p:cNvPr id="87" name="Group 86">
              <a:extLst>
                <a:ext uri="{FF2B5EF4-FFF2-40B4-BE49-F238E27FC236}">
                  <a16:creationId xmlns:a16="http://schemas.microsoft.com/office/drawing/2014/main" id="{0B7A77CB-A682-4C55-B60A-AE06FCC4540B}"/>
                </a:ext>
              </a:extLst>
            </p:cNvPr>
            <p:cNvGrpSpPr/>
            <p:nvPr/>
          </p:nvGrpSpPr>
          <p:grpSpPr>
            <a:xfrm>
              <a:off x="5936674" y="1944611"/>
              <a:ext cx="2432148" cy="4138032"/>
              <a:chOff x="3267577" y="1930558"/>
              <a:chExt cx="2432148" cy="4138032"/>
            </a:xfrm>
          </p:grpSpPr>
          <p:sp>
            <p:nvSpPr>
              <p:cNvPr id="89" name="Rectangle 88">
                <a:extLst>
                  <a:ext uri="{FF2B5EF4-FFF2-40B4-BE49-F238E27FC236}">
                    <a16:creationId xmlns:a16="http://schemas.microsoft.com/office/drawing/2014/main" id="{33996820-BCD2-4E98-B705-06BBBF346BF0}"/>
                  </a:ext>
                </a:extLst>
              </p:cNvPr>
              <p:cNvSpPr/>
              <p:nvPr/>
            </p:nvSpPr>
            <p:spPr>
              <a:xfrm>
                <a:off x="3267577" y="3575600"/>
                <a:ext cx="2432148" cy="2492990"/>
              </a:xfrm>
              <a:prstGeom prst="rect">
                <a:avLst/>
              </a:prstGeom>
            </p:spPr>
            <p:txBody>
              <a:bodyPr wrap="square">
                <a:spAutoFit/>
              </a:bodyPr>
              <a:lstStyle/>
              <a:p>
                <a:pPr marL="214255" indent="-214255">
                  <a:buFont typeface="Wingdings" panose="05000000000000000000" pitchFamily="2" charset="2"/>
                  <a:buChar char="Ø"/>
                </a:pPr>
                <a:r>
                  <a:rPr lang="en-US" sz="1050">
                    <a:solidFill>
                      <a:schemeClr val="accent3">
                        <a:lumMod val="75000"/>
                      </a:schemeClr>
                    </a:solidFill>
                  </a:rPr>
                  <a:t>Payroll HR for Germany</a:t>
                </a:r>
              </a:p>
              <a:p>
                <a:pPr marL="214255" indent="-214255">
                  <a:buFont typeface="Wingdings" panose="05000000000000000000" pitchFamily="2" charset="2"/>
                  <a:buChar char="Ø"/>
                </a:pPr>
                <a:r>
                  <a:rPr lang="en-US" sz="1050">
                    <a:solidFill>
                      <a:schemeClr val="accent3">
                        <a:lumMod val="75000"/>
                      </a:schemeClr>
                    </a:solidFill>
                  </a:rPr>
                  <a:t>Electronic Invoicing for Mexico</a:t>
                </a:r>
              </a:p>
              <a:p>
                <a:pPr marL="214255" indent="-214255">
                  <a:buFont typeface="Wingdings" panose="05000000000000000000" pitchFamily="2" charset="2"/>
                  <a:buChar char="Ø"/>
                </a:pPr>
                <a:r>
                  <a:rPr lang="pt-BR" sz="1050">
                    <a:solidFill>
                      <a:schemeClr val="accent3">
                        <a:lumMod val="75000"/>
                      </a:schemeClr>
                    </a:solidFill>
                  </a:rPr>
                  <a:t>Nota Fiscal Electrônica for Brazil</a:t>
                </a:r>
              </a:p>
              <a:p>
                <a:pPr marL="214255" indent="-214255">
                  <a:buFont typeface="Wingdings" panose="05000000000000000000" pitchFamily="2" charset="2"/>
                  <a:buChar char="Ø"/>
                </a:pPr>
                <a:r>
                  <a:rPr lang="en-US" sz="1050">
                    <a:solidFill>
                      <a:schemeClr val="accent3">
                        <a:lumMod val="75000"/>
                      </a:schemeClr>
                    </a:solidFill>
                  </a:rPr>
                  <a:t>Document Approval for Portugal</a:t>
                </a:r>
              </a:p>
              <a:p>
                <a:pPr marL="214255" indent="-214255">
                  <a:buFont typeface="Wingdings" panose="05000000000000000000" pitchFamily="2" charset="2"/>
                  <a:buChar char="Ø"/>
                </a:pPr>
                <a:r>
                  <a:rPr lang="en-US" sz="1050">
                    <a:solidFill>
                      <a:schemeClr val="accent3">
                        <a:lumMod val="75000"/>
                      </a:schemeClr>
                    </a:solidFill>
                  </a:rPr>
                  <a:t>Electronic evidence of Sales for Czech</a:t>
                </a:r>
              </a:p>
              <a:p>
                <a:pPr marL="214255" indent="-214255">
                  <a:buFont typeface="Wingdings" panose="05000000000000000000" pitchFamily="2" charset="2"/>
                  <a:buChar char="Ø"/>
                </a:pPr>
                <a:endParaRPr lang="en-US" sz="1200">
                  <a:solidFill>
                    <a:schemeClr val="accent3">
                      <a:lumMod val="75000"/>
                    </a:schemeClr>
                  </a:solidFill>
                </a:endParaRPr>
              </a:p>
            </p:txBody>
          </p:sp>
          <p:sp>
            <p:nvSpPr>
              <p:cNvPr id="90" name="Text Placeholder 2">
                <a:extLst>
                  <a:ext uri="{FF2B5EF4-FFF2-40B4-BE49-F238E27FC236}">
                    <a16:creationId xmlns:a16="http://schemas.microsoft.com/office/drawing/2014/main" id="{A5E16D15-0159-4A0A-9D68-1743A01D5EC7}"/>
                  </a:ext>
                </a:extLst>
              </p:cNvPr>
              <p:cNvSpPr txBox="1">
                <a:spLocks/>
              </p:cNvSpPr>
              <p:nvPr/>
            </p:nvSpPr>
            <p:spPr>
              <a:xfrm>
                <a:off x="3267577" y="1930558"/>
                <a:ext cx="2432148" cy="343856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191" lvl="1" indent="0">
                  <a:lnSpc>
                    <a:spcPts val="1620"/>
                  </a:lnSpc>
                  <a:spcAft>
                    <a:spcPts val="450"/>
                  </a:spcAft>
                  <a:buClr>
                    <a:srgbClr val="F0AB00"/>
                  </a:buClr>
                  <a:buSzPct val="80000"/>
                  <a:buNone/>
                </a:pPr>
                <a:r>
                  <a:rPr lang="en-US" sz="1200"/>
                  <a:t>Country Specific Integration Scenarios</a:t>
                </a:r>
              </a:p>
            </p:txBody>
          </p:sp>
        </p:grpSp>
        <p:pic>
          <p:nvPicPr>
            <p:cNvPr id="88" name="Picture 87">
              <a:extLst>
                <a:ext uri="{FF2B5EF4-FFF2-40B4-BE49-F238E27FC236}">
                  <a16:creationId xmlns:a16="http://schemas.microsoft.com/office/drawing/2014/main" id="{110CDBB8-A076-4F1D-AA20-6665BA478A3E}"/>
                </a:ext>
              </a:extLst>
            </p:cNvPr>
            <p:cNvPicPr>
              <a:picLocks noChangeAspect="1"/>
            </p:cNvPicPr>
            <p:nvPr/>
          </p:nvPicPr>
          <p:blipFill>
            <a:blip r:embed="rId14"/>
            <a:stretch>
              <a:fillRect/>
            </a:stretch>
          </p:blipFill>
          <p:spPr>
            <a:xfrm>
              <a:off x="6746246" y="2665816"/>
              <a:ext cx="813003" cy="813816"/>
            </a:xfrm>
            <a:prstGeom prst="rect">
              <a:avLst/>
            </a:prstGeom>
          </p:spPr>
        </p:pic>
      </p:grpSp>
      <p:grpSp>
        <p:nvGrpSpPr>
          <p:cNvPr id="91" name="Group 90">
            <a:extLst>
              <a:ext uri="{FF2B5EF4-FFF2-40B4-BE49-F238E27FC236}">
                <a16:creationId xmlns:a16="http://schemas.microsoft.com/office/drawing/2014/main" id="{99C13925-DFF3-4479-9EC0-EEDFCF6D3132}"/>
              </a:ext>
            </a:extLst>
          </p:cNvPr>
          <p:cNvGrpSpPr/>
          <p:nvPr/>
        </p:nvGrpSpPr>
        <p:grpSpPr>
          <a:xfrm>
            <a:off x="7184699" y="2298450"/>
            <a:ext cx="1580876" cy="2578249"/>
            <a:chOff x="5936674" y="1944611"/>
            <a:chExt cx="2432148" cy="3438561"/>
          </a:xfrm>
        </p:grpSpPr>
        <p:grpSp>
          <p:nvGrpSpPr>
            <p:cNvPr id="92" name="Group 91">
              <a:extLst>
                <a:ext uri="{FF2B5EF4-FFF2-40B4-BE49-F238E27FC236}">
                  <a16:creationId xmlns:a16="http://schemas.microsoft.com/office/drawing/2014/main" id="{4CE5EFA9-CCD0-42BE-B559-8D7D3095AB1B}"/>
                </a:ext>
              </a:extLst>
            </p:cNvPr>
            <p:cNvGrpSpPr/>
            <p:nvPr/>
          </p:nvGrpSpPr>
          <p:grpSpPr>
            <a:xfrm>
              <a:off x="5936674" y="1944611"/>
              <a:ext cx="2432148" cy="3438561"/>
              <a:chOff x="3267577" y="1930558"/>
              <a:chExt cx="2432148" cy="3438561"/>
            </a:xfrm>
          </p:grpSpPr>
          <p:sp>
            <p:nvSpPr>
              <p:cNvPr id="94" name="Rectangle 93">
                <a:extLst>
                  <a:ext uri="{FF2B5EF4-FFF2-40B4-BE49-F238E27FC236}">
                    <a16:creationId xmlns:a16="http://schemas.microsoft.com/office/drawing/2014/main" id="{8DEC84D2-5349-4AB9-BAAE-DD560E956941}"/>
                  </a:ext>
                </a:extLst>
              </p:cNvPr>
              <p:cNvSpPr/>
              <p:nvPr/>
            </p:nvSpPr>
            <p:spPr>
              <a:xfrm>
                <a:off x="3267577" y="3575600"/>
                <a:ext cx="2432148" cy="1492716"/>
              </a:xfrm>
              <a:prstGeom prst="rect">
                <a:avLst/>
              </a:prstGeom>
            </p:spPr>
            <p:txBody>
              <a:bodyPr wrap="square">
                <a:spAutoFit/>
              </a:bodyPr>
              <a:lstStyle/>
              <a:p>
                <a:r>
                  <a:rPr lang="en-US" sz="975">
                    <a:solidFill>
                      <a:schemeClr val="accent3">
                        <a:lumMod val="75000"/>
                      </a:schemeClr>
                    </a:solidFill>
                  </a:rPr>
                  <a:t>Scenarios to integrate headquarters running </a:t>
                </a:r>
              </a:p>
              <a:p>
                <a:endParaRPr lang="en-US" sz="975">
                  <a:solidFill>
                    <a:schemeClr val="accent3">
                      <a:lumMod val="75000"/>
                    </a:schemeClr>
                  </a:solidFill>
                </a:endParaRPr>
              </a:p>
              <a:p>
                <a:pPr marL="214255" indent="-214255">
                  <a:buFont typeface="Wingdings" panose="05000000000000000000" pitchFamily="2" charset="2"/>
                  <a:buChar char="Ø"/>
                </a:pPr>
                <a:r>
                  <a:rPr lang="en-US" sz="975">
                    <a:solidFill>
                      <a:schemeClr val="accent3">
                        <a:lumMod val="75000"/>
                      </a:schemeClr>
                    </a:solidFill>
                  </a:rPr>
                  <a:t>SAP ECC</a:t>
                </a:r>
              </a:p>
              <a:p>
                <a:pPr marL="214255" indent="-214255">
                  <a:buFont typeface="Wingdings" panose="05000000000000000000" pitchFamily="2" charset="2"/>
                  <a:buChar char="Ø"/>
                </a:pPr>
                <a:r>
                  <a:rPr lang="en-US" sz="975">
                    <a:solidFill>
                      <a:schemeClr val="accent3">
                        <a:lumMod val="75000"/>
                      </a:schemeClr>
                    </a:solidFill>
                  </a:rPr>
                  <a:t>SAP BW</a:t>
                </a:r>
              </a:p>
              <a:p>
                <a:pPr marL="214255" indent="-214255">
                  <a:buFont typeface="Wingdings" panose="05000000000000000000" pitchFamily="2" charset="2"/>
                  <a:buChar char="Ø"/>
                </a:pPr>
                <a:r>
                  <a:rPr lang="en-US" sz="975">
                    <a:solidFill>
                      <a:schemeClr val="accent3">
                        <a:lumMod val="75000"/>
                      </a:schemeClr>
                    </a:solidFill>
                  </a:rPr>
                  <a:t>S/4HANA</a:t>
                </a:r>
              </a:p>
              <a:p>
                <a:pPr marL="214255" indent="-214255">
                  <a:buFont typeface="Wingdings" panose="05000000000000000000" pitchFamily="2" charset="2"/>
                  <a:buChar char="Ø"/>
                </a:pPr>
                <a:r>
                  <a:rPr lang="en-US" sz="975">
                    <a:solidFill>
                      <a:schemeClr val="accent3">
                        <a:lumMod val="75000"/>
                      </a:schemeClr>
                    </a:solidFill>
                  </a:rPr>
                  <a:t>SAP Business One</a:t>
                </a:r>
                <a:endParaRPr lang="en-US" sz="1200">
                  <a:solidFill>
                    <a:schemeClr val="accent3">
                      <a:lumMod val="75000"/>
                    </a:schemeClr>
                  </a:solidFill>
                </a:endParaRPr>
              </a:p>
            </p:txBody>
          </p:sp>
          <p:sp>
            <p:nvSpPr>
              <p:cNvPr id="95" name="Text Placeholder 2">
                <a:extLst>
                  <a:ext uri="{FF2B5EF4-FFF2-40B4-BE49-F238E27FC236}">
                    <a16:creationId xmlns:a16="http://schemas.microsoft.com/office/drawing/2014/main" id="{33559665-B31C-4AEB-A760-813F5032BCB2}"/>
                  </a:ext>
                </a:extLst>
              </p:cNvPr>
              <p:cNvSpPr txBox="1">
                <a:spLocks/>
              </p:cNvSpPr>
              <p:nvPr/>
            </p:nvSpPr>
            <p:spPr>
              <a:xfrm>
                <a:off x="3267577" y="1930558"/>
                <a:ext cx="2432148" cy="343856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191" lvl="1" indent="0">
                  <a:lnSpc>
                    <a:spcPts val="1620"/>
                  </a:lnSpc>
                  <a:spcAft>
                    <a:spcPts val="450"/>
                  </a:spcAft>
                  <a:buClr>
                    <a:srgbClr val="F0AB00"/>
                  </a:buClr>
                  <a:buSzPct val="80000"/>
                  <a:buNone/>
                </a:pPr>
                <a:r>
                  <a:rPr lang="en-US" sz="1200"/>
                  <a:t>Subsidiary Integration Scenarios</a:t>
                </a:r>
              </a:p>
            </p:txBody>
          </p:sp>
        </p:grpSp>
        <p:pic>
          <p:nvPicPr>
            <p:cNvPr id="93" name="Picture 92">
              <a:extLst>
                <a:ext uri="{FF2B5EF4-FFF2-40B4-BE49-F238E27FC236}">
                  <a16:creationId xmlns:a16="http://schemas.microsoft.com/office/drawing/2014/main" id="{614F506A-EF88-406E-A755-98F06F677671}"/>
                </a:ext>
              </a:extLst>
            </p:cNvPr>
            <p:cNvPicPr>
              <a:picLocks noChangeAspect="1"/>
            </p:cNvPicPr>
            <p:nvPr/>
          </p:nvPicPr>
          <p:blipFill>
            <a:blip r:embed="rId14"/>
            <a:stretch>
              <a:fillRect/>
            </a:stretch>
          </p:blipFill>
          <p:spPr>
            <a:xfrm>
              <a:off x="6746246" y="2665816"/>
              <a:ext cx="813003" cy="813816"/>
            </a:xfrm>
            <a:prstGeom prst="rect">
              <a:avLst/>
            </a:prstGeom>
          </p:spPr>
        </p:pic>
      </p:grpSp>
    </p:spTree>
    <p:custDataLst>
      <p:tags r:id="rId1"/>
    </p:custDataLst>
    <p:extLst>
      <p:ext uri="{BB962C8B-B14F-4D97-AF65-F5344CB8AC3E}">
        <p14:creationId xmlns:p14="http://schemas.microsoft.com/office/powerpoint/2010/main" val="225713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rotWithShape="1">
          <a:blip r:embed="rId4"/>
          <a:srcRect l="22090" r="36855"/>
          <a:stretch/>
        </p:blipFill>
        <p:spPr/>
      </p:pic>
      <p:sp>
        <p:nvSpPr>
          <p:cNvPr id="3" name="Text Placeholder 2"/>
          <p:cNvSpPr>
            <a:spLocks noGrp="1"/>
          </p:cNvSpPr>
          <p:nvPr>
            <p:ph type="body" sz="quarter" idx="11"/>
          </p:nvPr>
        </p:nvSpPr>
        <p:spPr>
          <a:xfrm>
            <a:off x="377901" y="2072603"/>
            <a:ext cx="5317615" cy="3628061"/>
          </a:xfrm>
        </p:spPr>
        <p:txBody>
          <a:bodyPr>
            <a:normAutofit/>
          </a:bodyPr>
          <a:lstStyle/>
          <a:p>
            <a:pPr>
              <a:buClr>
                <a:srgbClr val="F0AB00"/>
              </a:buClr>
              <a:defRPr/>
            </a:pPr>
            <a:r>
              <a:rPr lang="en-US" kern="0">
                <a:ea typeface="Arial Unicode MS" pitchFamily="34" charset="-128"/>
                <a:cs typeface="Arial Unicode MS" pitchFamily="34" charset="-128"/>
              </a:rPr>
              <a:t>Connects SAP and </a:t>
            </a:r>
            <a:r>
              <a:rPr lang="en-US" u="sng" kern="0">
                <a:ea typeface="Arial Unicode MS" pitchFamily="34" charset="-128"/>
                <a:cs typeface="Arial Unicode MS" pitchFamily="34" charset="-128"/>
              </a:rPr>
              <a:t>non</a:t>
            </a:r>
            <a:r>
              <a:rPr lang="en-US" kern="0">
                <a:ea typeface="Arial Unicode MS" pitchFamily="34" charset="-128"/>
                <a:cs typeface="Arial Unicode MS" pitchFamily="34" charset="-128"/>
              </a:rPr>
              <a:t>-SAP systems</a:t>
            </a:r>
          </a:p>
          <a:p>
            <a:pPr>
              <a:buClr>
                <a:srgbClr val="F0AB00"/>
              </a:buClr>
              <a:defRPr/>
            </a:pPr>
            <a:r>
              <a:rPr lang="en-US" kern="0">
                <a:ea typeface="Arial Unicode MS" pitchFamily="34" charset="-128"/>
                <a:cs typeface="Arial Unicode MS" pitchFamily="34" charset="-128"/>
              </a:rPr>
              <a:t>Supports SAP HANA platform and Microsoft SQL database</a:t>
            </a:r>
          </a:p>
          <a:p>
            <a:pPr>
              <a:buClr>
                <a:srgbClr val="F0AB00"/>
              </a:buClr>
              <a:defRPr/>
            </a:pPr>
            <a:r>
              <a:rPr lang="en-US" kern="0">
                <a:ea typeface="Arial Unicode MS" pitchFamily="34" charset="-128"/>
                <a:cs typeface="Arial Unicode MS" pitchFamily="34" charset="-128"/>
              </a:rPr>
              <a:t>Expanding the scope of SAP Business One:</a:t>
            </a:r>
            <a:br>
              <a:rPr lang="en-US" kern="0">
                <a:ea typeface="Arial Unicode MS" pitchFamily="34" charset="-128"/>
                <a:cs typeface="Arial Unicode MS" pitchFamily="34" charset="-128"/>
              </a:rPr>
            </a:br>
            <a:r>
              <a:rPr lang="en-US" kern="0">
                <a:ea typeface="Arial Unicode MS" pitchFamily="34" charset="-128"/>
                <a:cs typeface="Arial Unicode MS" pitchFamily="34" charset="-128"/>
              </a:rPr>
              <a:t>- Various use cases </a:t>
            </a:r>
            <a:br>
              <a:rPr lang="en-US" kern="0">
                <a:ea typeface="Arial Unicode MS" pitchFamily="34" charset="-128"/>
                <a:cs typeface="Arial Unicode MS" pitchFamily="34" charset="-128"/>
              </a:rPr>
            </a:br>
            <a:r>
              <a:rPr lang="en-US" kern="0">
                <a:ea typeface="Arial Unicode MS" pitchFamily="34" charset="-128"/>
                <a:cs typeface="Arial Unicode MS" pitchFamily="34" charset="-128"/>
              </a:rPr>
              <a:t>- Best practice scenarios</a:t>
            </a:r>
          </a:p>
          <a:p>
            <a:pPr>
              <a:buClr>
                <a:srgbClr val="F0AB00"/>
              </a:buClr>
              <a:defRPr/>
            </a:pPr>
            <a:r>
              <a:rPr lang="en-US" kern="0">
                <a:ea typeface="Arial Unicode MS" pitchFamily="34" charset="-128"/>
                <a:cs typeface="Arial Unicode MS" pitchFamily="34" charset="-128"/>
              </a:rPr>
              <a:t>All integration aspects covered in one product:</a:t>
            </a:r>
            <a:br>
              <a:rPr lang="en-US" sz="1800" kern="0">
                <a:ea typeface="Arial Unicode MS" pitchFamily="34" charset="-128"/>
                <a:cs typeface="Arial Unicode MS" pitchFamily="34" charset="-128"/>
              </a:rPr>
            </a:br>
            <a:r>
              <a:rPr lang="en-US" kern="0">
                <a:ea typeface="Arial Unicode MS" pitchFamily="34" charset="-128"/>
                <a:cs typeface="Arial Unicode MS" pitchFamily="34" charset="-128"/>
              </a:rPr>
              <a:t>- Supports Business Process Management Notation (BPMN)</a:t>
            </a:r>
            <a:br>
              <a:rPr lang="en-US" kern="0">
                <a:ea typeface="Arial Unicode MS" pitchFamily="34" charset="-128"/>
                <a:cs typeface="Arial Unicode MS" pitchFamily="34" charset="-128"/>
              </a:rPr>
            </a:br>
            <a:r>
              <a:rPr lang="en-US" kern="0">
                <a:ea typeface="Arial Unicode MS" pitchFamily="34" charset="-128"/>
                <a:cs typeface="Arial Unicode MS" pitchFamily="34" charset="-128"/>
              </a:rPr>
              <a:t>- Programming language addresses integration requirements</a:t>
            </a:r>
            <a:endParaRPr lang="de-DE" kern="0">
              <a:ea typeface="Arial Unicode MS" pitchFamily="34" charset="-128"/>
              <a:cs typeface="Arial Unicode MS" pitchFamily="34" charset="-128"/>
            </a:endParaRPr>
          </a:p>
          <a:p>
            <a:pPr>
              <a:buClr>
                <a:srgbClr val="F0AB00"/>
              </a:buClr>
              <a:defRPr/>
            </a:pPr>
            <a:r>
              <a:rPr lang="en-US" kern="0">
                <a:ea typeface="Arial Unicode MS" pitchFamily="34" charset="-128"/>
                <a:cs typeface="Arial Unicode MS" pitchFamily="34" charset="-128"/>
              </a:rPr>
              <a:t>Two deployment options available: On premise and Cloud</a:t>
            </a:r>
          </a:p>
          <a:p>
            <a:endParaRPr lang="en-US" sz="900"/>
          </a:p>
          <a:p>
            <a:r>
              <a:rPr lang="en-US" sz="900"/>
              <a:t>For more information, please visit Integration Framework for SAP Business One – </a:t>
            </a:r>
            <a:r>
              <a:rPr lang="en-US" sz="900">
                <a:hlinkClick r:id="rId5"/>
              </a:rPr>
              <a:t>Central Blog</a:t>
            </a:r>
            <a:endParaRPr lang="en-US" sz="900"/>
          </a:p>
        </p:txBody>
      </p:sp>
      <p:sp>
        <p:nvSpPr>
          <p:cNvPr id="4" name="Title 3"/>
          <p:cNvSpPr>
            <a:spLocks noGrp="1"/>
          </p:cNvSpPr>
          <p:nvPr>
            <p:ph type="title"/>
          </p:nvPr>
        </p:nvSpPr>
        <p:spPr>
          <a:xfrm>
            <a:off x="377903" y="1235821"/>
            <a:ext cx="5317615" cy="276927"/>
          </a:xfrm>
        </p:spPr>
        <p:txBody>
          <a:bodyPr/>
          <a:lstStyle/>
          <a:p>
            <a:r>
              <a:rPr lang="en-US"/>
              <a:t>Key Aspects of the Integration Framework</a:t>
            </a:r>
            <a:endParaRPr lang="de-DE"/>
          </a:p>
        </p:txBody>
      </p:sp>
    </p:spTree>
    <p:custDataLst>
      <p:tags r:id="rId1"/>
    </p:custDataLst>
    <p:extLst>
      <p:ext uri="{BB962C8B-B14F-4D97-AF65-F5344CB8AC3E}">
        <p14:creationId xmlns:p14="http://schemas.microsoft.com/office/powerpoint/2010/main" val="418635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377903" y="1235821"/>
            <a:ext cx="8387673" cy="276927"/>
          </a:xfrm>
        </p:spPr>
        <p:txBody>
          <a:bodyPr/>
          <a:lstStyle/>
          <a:p>
            <a:r>
              <a:rPr lang="en-US">
                <a:ea typeface="ＭＳ Ｐゴシック" pitchFamily="34" charset="-128"/>
              </a:rPr>
              <a:t>Agenda</a:t>
            </a:r>
            <a:endParaRPr lang="en-US"/>
          </a:p>
        </p:txBody>
      </p:sp>
      <p:sp>
        <p:nvSpPr>
          <p:cNvPr id="2" name="TextBox 1">
            <a:extLst>
              <a:ext uri="{FF2B5EF4-FFF2-40B4-BE49-F238E27FC236}">
                <a16:creationId xmlns:a16="http://schemas.microsoft.com/office/drawing/2014/main" id="{BB966D6B-CED5-4512-A047-363CD7187A53}"/>
              </a:ext>
            </a:extLst>
          </p:cNvPr>
          <p:cNvSpPr txBox="1"/>
          <p:nvPr/>
        </p:nvSpPr>
        <p:spPr>
          <a:xfrm>
            <a:off x="1525866" y="2293579"/>
            <a:ext cx="5544049" cy="1538883"/>
          </a:xfrm>
          <a:prstGeom prst="rect">
            <a:avLst/>
          </a:prstGeom>
          <a:noFill/>
        </p:spPr>
        <p:txBody>
          <a:bodyPr wrap="square" lIns="0" tIns="0" rIns="0" bIns="0" rtlCol="0">
            <a:spAutoFit/>
          </a:bodyPr>
          <a:lstStyle/>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Integration Framework for SAP Business One</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SAP HANA</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SAP Business One on Cloud</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r>
              <a:rPr lang="en-US" sz="1350" kern="0"/>
              <a:t>Data Transfer Workbench</a:t>
            </a:r>
          </a:p>
          <a:p>
            <a:pPr marL="258297" lvl="1" indent="-257106">
              <a:lnSpc>
                <a:spcPts val="1620"/>
              </a:lnSpc>
              <a:spcBef>
                <a:spcPts val="450"/>
              </a:spcBef>
              <a:spcAft>
                <a:spcPts val="450"/>
              </a:spcAft>
              <a:buClr>
                <a:srgbClr val="F0AB00"/>
              </a:buClr>
              <a:buSzPct val="80000"/>
              <a:buFont typeface="Wingdings" panose="05000000000000000000" pitchFamily="2" charset="2"/>
              <a:buChar char="§"/>
              <a:defRPr/>
            </a:pPr>
            <a:endParaRPr lang="en-US" sz="1350" kern="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377903" y="1776141"/>
            <a:ext cx="700010" cy="699334"/>
          </a:xfrm>
          <a:prstGeom prst="rect">
            <a:avLst/>
          </a:prstGeom>
        </p:spPr>
      </p:pic>
      <p:sp>
        <p:nvSpPr>
          <p:cNvPr id="5" name="Rectangle 4">
            <a:extLst>
              <a:ext uri="{FF2B5EF4-FFF2-40B4-BE49-F238E27FC236}">
                <a16:creationId xmlns:a16="http://schemas.microsoft.com/office/drawing/2014/main" id="{B87E9A59-C199-4610-B7CD-79C86407D9FE}"/>
              </a:ext>
            </a:extLst>
          </p:cNvPr>
          <p:cNvSpPr/>
          <p:nvPr/>
        </p:nvSpPr>
        <p:spPr bwMode="gray">
          <a:xfrm>
            <a:off x="1393125" y="2532925"/>
            <a:ext cx="4084475" cy="342811"/>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67482" tIns="53986" rIns="67482" bIns="53986" rtlCol="0" anchor="ctr"/>
          <a:lstStyle/>
          <a:p>
            <a:pPr marR="0" algn="ctr" defTabSz="685617" eaLnBrk="1" fontAlgn="base" latinLnBrk="0" hangingPunct="1">
              <a:lnSpc>
                <a:spcPct val="100000"/>
              </a:lnSpc>
              <a:spcBef>
                <a:spcPct val="50000"/>
              </a:spcBef>
              <a:spcAft>
                <a:spcPct val="0"/>
              </a:spcAft>
              <a:buClr>
                <a:srgbClr val="F0AB00"/>
              </a:buClr>
              <a:buSzPct val="80000"/>
              <a:tabLst/>
            </a:pPr>
            <a:endParaRPr kumimoji="0" lang="he-IL" sz="1350" b="0" i="0" u="none" strike="noStrike" kern="0" cap="none" spc="0" normalizeH="0" baseline="0" noProof="0" err="1">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162689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ea typeface="ＭＳ Ｐゴシック" pitchFamily="34" charset="-128"/>
              </a:rPr>
              <a:t>SAP Business One Products on SAP HANA</a:t>
            </a:r>
            <a:endParaRPr lang="de-DE"/>
          </a:p>
        </p:txBody>
      </p:sp>
      <p:pic>
        <p:nvPicPr>
          <p:cNvPr id="2" name="Picture 1">
            <a:extLst>
              <a:ext uri="{FF2B5EF4-FFF2-40B4-BE49-F238E27FC236}">
                <a16:creationId xmlns:a16="http://schemas.microsoft.com/office/drawing/2014/main" id="{4190E55D-F5EC-46C1-9D7F-88F0F993C2DE}"/>
              </a:ext>
            </a:extLst>
          </p:cNvPr>
          <p:cNvPicPr>
            <a:picLocks noChangeAspect="1"/>
          </p:cNvPicPr>
          <p:nvPr/>
        </p:nvPicPr>
        <p:blipFill>
          <a:blip r:embed="rId4"/>
          <a:stretch>
            <a:fillRect/>
          </a:stretch>
        </p:blipFill>
        <p:spPr>
          <a:xfrm>
            <a:off x="565537" y="1870104"/>
            <a:ext cx="3934690" cy="2344237"/>
          </a:xfrm>
          <a:prstGeom prst="rect">
            <a:avLst/>
          </a:prstGeom>
        </p:spPr>
      </p:pic>
      <p:pic>
        <p:nvPicPr>
          <p:cNvPr id="3" name="Picture 2">
            <a:extLst>
              <a:ext uri="{FF2B5EF4-FFF2-40B4-BE49-F238E27FC236}">
                <a16:creationId xmlns:a16="http://schemas.microsoft.com/office/drawing/2014/main" id="{EA8A1DDC-CB25-42B5-A5E6-9CFCFCEEC71F}"/>
              </a:ext>
            </a:extLst>
          </p:cNvPr>
          <p:cNvPicPr preferRelativeResize="0">
            <a:picLocks/>
          </p:cNvPicPr>
          <p:nvPr/>
        </p:nvPicPr>
        <p:blipFill>
          <a:blip r:embed="rId5"/>
          <a:stretch>
            <a:fillRect/>
          </a:stretch>
        </p:blipFill>
        <p:spPr>
          <a:xfrm>
            <a:off x="4643773" y="1893210"/>
            <a:ext cx="3935467" cy="2344825"/>
          </a:xfrm>
          <a:prstGeom prst="rect">
            <a:avLst/>
          </a:prstGeom>
        </p:spPr>
      </p:pic>
      <p:sp>
        <p:nvSpPr>
          <p:cNvPr id="7" name="Agenda items">
            <a:extLst>
              <a:ext uri="{FF2B5EF4-FFF2-40B4-BE49-F238E27FC236}">
                <a16:creationId xmlns:a16="http://schemas.microsoft.com/office/drawing/2014/main" id="{F1671A6B-BAC1-4FE8-9E53-F176DD14A0E2}"/>
              </a:ext>
            </a:extLst>
          </p:cNvPr>
          <p:cNvSpPr txBox="1">
            <a:spLocks/>
          </p:cNvSpPr>
          <p:nvPr/>
        </p:nvSpPr>
        <p:spPr bwMode="gray">
          <a:xfrm>
            <a:off x="565538" y="4531945"/>
            <a:ext cx="3934690" cy="894253"/>
          </a:xfrm>
          <a:prstGeom prst="rect">
            <a:avLst/>
          </a:prstGeom>
        </p:spPr>
        <p:txBody>
          <a:bodyPr>
            <a:normAutofit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500" b="1">
                <a:solidFill>
                  <a:srgbClr val="00B0F0"/>
                </a:solidFill>
              </a:rPr>
              <a:t>Key benefits</a:t>
            </a:r>
          </a:p>
          <a:p>
            <a:pPr marL="0" lvl="1" indent="0">
              <a:buNone/>
            </a:pPr>
            <a:r>
              <a:rPr lang="en-US" sz="1350"/>
              <a:t>Speed and flexibility with analytics based on an in-memory database side-by-side with a transactional server</a:t>
            </a:r>
          </a:p>
        </p:txBody>
      </p:sp>
      <p:sp>
        <p:nvSpPr>
          <p:cNvPr id="8" name="Agenda items">
            <a:extLst>
              <a:ext uri="{FF2B5EF4-FFF2-40B4-BE49-F238E27FC236}">
                <a16:creationId xmlns:a16="http://schemas.microsoft.com/office/drawing/2014/main" id="{DAA3BA68-A12B-4A71-9E3F-37842BCEE081}"/>
              </a:ext>
            </a:extLst>
          </p:cNvPr>
          <p:cNvSpPr txBox="1">
            <a:spLocks/>
          </p:cNvSpPr>
          <p:nvPr/>
        </p:nvSpPr>
        <p:spPr bwMode="gray">
          <a:xfrm>
            <a:off x="4644161" y="4531945"/>
            <a:ext cx="3934690" cy="894253"/>
          </a:xfrm>
          <a:prstGeom prst="rect">
            <a:avLst/>
          </a:prstGeom>
        </p:spPr>
        <p:txBody>
          <a:bodyPr>
            <a:normAutofit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500" b="1">
                <a:solidFill>
                  <a:srgbClr val="00B0F0"/>
                </a:solidFill>
              </a:rPr>
              <a:t>Key benefits</a:t>
            </a:r>
          </a:p>
          <a:p>
            <a:pPr marL="0" lvl="1" indent="0">
              <a:buNone/>
            </a:pPr>
            <a:r>
              <a:rPr lang="en-US" sz="1350"/>
              <a:t>Performance and innovation with a transactional system running on an in-memory database on one appliance</a:t>
            </a:r>
          </a:p>
        </p:txBody>
      </p:sp>
    </p:spTree>
    <p:custDataLst>
      <p:tags r:id="rId1"/>
    </p:custDataLst>
    <p:extLst>
      <p:ext uri="{BB962C8B-B14F-4D97-AF65-F5344CB8AC3E}">
        <p14:creationId xmlns:p14="http://schemas.microsoft.com/office/powerpoint/2010/main" val="203545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7902" y="2072603"/>
            <a:ext cx="8287904" cy="3536079"/>
          </a:xfrm>
        </p:spPr>
        <p:txBody>
          <a:bodyPr/>
          <a:lstStyle/>
          <a:p>
            <a:r>
              <a:rPr lang="en-US"/>
              <a:t>Leverages the </a:t>
            </a:r>
            <a:r>
              <a:rPr lang="en-US" b="1"/>
              <a:t>power of SAP HANA in-memory computing </a:t>
            </a:r>
            <a:r>
              <a:rPr lang="en-US"/>
              <a:t>to transform your business to run </a:t>
            </a:r>
            <a:r>
              <a:rPr lang="en-US" b="1"/>
              <a:t>smarter</a:t>
            </a:r>
            <a:r>
              <a:rPr lang="en-US"/>
              <a:t>,</a:t>
            </a:r>
            <a:r>
              <a:rPr lang="en-US" b="1"/>
              <a:t> faster</a:t>
            </a:r>
            <a:r>
              <a:rPr lang="en-US"/>
              <a:t>,</a:t>
            </a:r>
            <a:r>
              <a:rPr lang="en-US" b="1"/>
              <a:t> </a:t>
            </a:r>
            <a:r>
              <a:rPr lang="en-US"/>
              <a:t>and </a:t>
            </a:r>
            <a:r>
              <a:rPr lang="en-US" b="1"/>
              <a:t>simpler</a:t>
            </a:r>
            <a:r>
              <a:rPr lang="en-US"/>
              <a:t> in a digital world. </a:t>
            </a:r>
          </a:p>
          <a:p>
            <a:pPr marL="1508358">
              <a:spcAft>
                <a:spcPts val="450"/>
              </a:spcAft>
              <a:buClr>
                <a:srgbClr val="F0AB00"/>
              </a:buClr>
              <a:defRPr/>
            </a:pPr>
            <a:br>
              <a:rPr lang="en-US" sz="1200" b="1"/>
            </a:br>
            <a:r>
              <a:rPr lang="en-US" sz="1200" b="1"/>
              <a:t>Agile</a:t>
            </a:r>
            <a:r>
              <a:rPr lang="en-US" sz="1200"/>
              <a:t>: Get real-time business information at the moment you need it so that you can clearly define and focus on the right priorities.</a:t>
            </a:r>
            <a:br>
              <a:rPr lang="en-US" sz="1200"/>
            </a:br>
            <a:endParaRPr lang="en-US" sz="1200" b="1"/>
          </a:p>
          <a:p>
            <a:pPr marL="1508358" lvl="2" indent="0" defTabSz="724910">
              <a:spcAft>
                <a:spcPts val="450"/>
              </a:spcAft>
              <a:buClr>
                <a:srgbClr val="F0AB00"/>
              </a:buClr>
              <a:buNone/>
              <a:defRPr/>
            </a:pPr>
            <a:r>
              <a:rPr lang="en-US" sz="1200" b="1"/>
              <a:t>Insight: </a:t>
            </a:r>
            <a:r>
              <a:rPr lang="en-US" sz="1200"/>
              <a:t>Leverage a single platform for analytics and transactions to get unprecedented insight-to-action capabilities. Take advantage of real-time apps for cash flow and other processes to solve </a:t>
            </a:r>
            <a:br>
              <a:rPr lang="en-US" sz="1200"/>
            </a:br>
            <a:r>
              <a:rPr lang="en-US" sz="1200"/>
              <a:t>“un-solvable” problems. </a:t>
            </a:r>
            <a:br>
              <a:rPr lang="en-US" sz="1200"/>
            </a:br>
            <a:endParaRPr lang="en-US" sz="900" b="1"/>
          </a:p>
          <a:p>
            <a:pPr marL="1508358" lvl="1" indent="0">
              <a:spcAft>
                <a:spcPts val="450"/>
              </a:spcAft>
              <a:buClr>
                <a:srgbClr val="F0AB00"/>
              </a:buClr>
              <a:buNone/>
            </a:pPr>
            <a:r>
              <a:rPr lang="en-US" sz="1200" b="1"/>
              <a:t>Efficiency: </a:t>
            </a:r>
            <a:r>
              <a:rPr lang="en-US" sz="1200"/>
              <a:t>Empower employees with information search capabilities and interactive analysis tools    to help them become more productive and independent of IT staff. </a:t>
            </a:r>
            <a:br>
              <a:rPr lang="en-US" sz="1200"/>
            </a:br>
            <a:endParaRPr lang="en-US" sz="1200" b="1"/>
          </a:p>
          <a:p>
            <a:pPr marL="1508358" lvl="1" indent="0">
              <a:spcAft>
                <a:spcPts val="450"/>
              </a:spcAft>
              <a:buClr>
                <a:srgbClr val="F0AB00"/>
              </a:buClr>
              <a:buNone/>
            </a:pPr>
            <a:r>
              <a:rPr lang="en-US" sz="1200" b="1"/>
              <a:t>Value: </a:t>
            </a:r>
            <a:r>
              <a:rPr lang="en-US" sz="1200"/>
              <a:t>Maintain a simplified IT landscape with a solution priced for small businesses and designed for scalability.  </a:t>
            </a:r>
          </a:p>
          <a:p>
            <a:endParaRPr lang="en-US" b="1"/>
          </a:p>
          <a:p>
            <a:endParaRPr lang="de-DE"/>
          </a:p>
        </p:txBody>
      </p:sp>
      <p:sp>
        <p:nvSpPr>
          <p:cNvPr id="3" name="Title 2"/>
          <p:cNvSpPr>
            <a:spLocks noGrp="1"/>
          </p:cNvSpPr>
          <p:nvPr>
            <p:ph type="title"/>
          </p:nvPr>
        </p:nvSpPr>
        <p:spPr/>
        <p:txBody>
          <a:bodyPr/>
          <a:lstStyle/>
          <a:p>
            <a:r>
              <a:rPr lang="en-US"/>
              <a:t>SAP Business One, Version for SAP HANA</a:t>
            </a:r>
          </a:p>
        </p:txBody>
      </p:sp>
      <p:pic>
        <p:nvPicPr>
          <p:cNvPr id="7" name="Picture 6"/>
          <p:cNvPicPr>
            <a:picLocks noChangeAspect="1"/>
          </p:cNvPicPr>
          <p:nvPr/>
        </p:nvPicPr>
        <p:blipFill>
          <a:blip r:embed="rId4"/>
          <a:stretch>
            <a:fillRect/>
          </a:stretch>
        </p:blipFill>
        <p:spPr>
          <a:xfrm>
            <a:off x="-157067" y="2879640"/>
            <a:ext cx="2363113" cy="2363113"/>
          </a:xfrm>
          <a:prstGeom prst="rect">
            <a:avLst/>
          </a:prstGeom>
        </p:spPr>
      </p:pic>
    </p:spTree>
    <p:custDataLst>
      <p:tags r:id="rId1"/>
    </p:custDataLst>
    <p:extLst>
      <p:ext uri="{BB962C8B-B14F-4D97-AF65-F5344CB8AC3E}">
        <p14:creationId xmlns:p14="http://schemas.microsoft.com/office/powerpoint/2010/main" val="3946946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http://schemas.openxmlformats.org/package/2006/metadata/core-properties"/>
    <ds:schemaRef ds:uri="http://www.w3.org/XML/1998/namespace"/>
    <ds:schemaRef ds:uri="http://purl.org/dc/dcmitype/"/>
    <ds:schemaRef ds:uri="http://schemas.microsoft.com/office/2006/documentManagement/types"/>
    <ds:schemaRef ds:uri="3fae74cb-f942-4bac-8069-91b943c92c56"/>
    <ds:schemaRef ds:uri="http://schemas.microsoft.com/office/2006/metadata/properties"/>
    <ds:schemaRef ds:uri="http://schemas.microsoft.com/office/infopath/2007/PartnerControls"/>
    <ds:schemaRef ds:uri="1f6b8702-ff64-493f-af7e-9281170a6e8c"/>
    <ds:schemaRef ds:uri="http://purl.org/dc/terms/"/>
    <ds:schemaRef ds:uri="http://purl.org/dc/elements/1.1/"/>
  </ds:schemaRefs>
</ds:datastoreItem>
</file>

<file path=customXml/itemProps2.xml><?xml version="1.0" encoding="utf-8"?>
<ds:datastoreItem xmlns:ds="http://schemas.openxmlformats.org/officeDocument/2006/customXml" ds:itemID="{FBDB8114-612E-41F0-B708-644709873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TotalTime>
  <Words>2642</Words>
  <Application>Microsoft Office PowerPoint</Application>
  <PresentationFormat>On-screen Show (4:3)</PresentationFormat>
  <Paragraphs>269</Paragraphs>
  <Slides>20</Slides>
  <Notes>20</Notes>
  <HiddenSlides>1</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SAP 2019 16x9 white</vt:lpstr>
      <vt:lpstr>SAP 2019 16x9 blue</vt:lpstr>
      <vt:lpstr>TB 1300 - SAP Business One SDK Additional SAP Business One Components</vt:lpstr>
      <vt:lpstr>Additional SAP Business One Components: Topic Objectives</vt:lpstr>
      <vt:lpstr>Agenda</vt:lpstr>
      <vt:lpstr>Integration Framework for SAP Business One  Platform Capabilities </vt:lpstr>
      <vt:lpstr>Integration Framework for SAP Business One  Platform Capabilities</vt:lpstr>
      <vt:lpstr>Key Aspects of the Integration Framework</vt:lpstr>
      <vt:lpstr>Agenda</vt:lpstr>
      <vt:lpstr>SAP Business One Products on SAP HANA</vt:lpstr>
      <vt:lpstr>SAP Business One, Version for SAP HANA</vt:lpstr>
      <vt:lpstr>Capabilities and Solutions in SAP Business One, version for SAP HANA</vt:lpstr>
      <vt:lpstr>App Framework for SAP Business One, version for SAP HANA</vt:lpstr>
      <vt:lpstr>Agenda</vt:lpstr>
      <vt:lpstr>SAP Business One Cloud Options</vt:lpstr>
      <vt:lpstr>SAP Business One Cloud Landscape</vt:lpstr>
      <vt:lpstr>Cloud Control Center for SAP Business One Overview Screen</vt:lpstr>
      <vt:lpstr>Agenda</vt:lpstr>
      <vt:lpstr>Data Transfer Workbench (DTW)</vt:lpstr>
      <vt:lpstr>Data Transfer Workbench – Data Import Process</vt:lpstr>
      <vt:lpstr>Useful Links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Additional SAP Business One Components</dc:title>
  <dc:creator>krisztian.papai@sap.com</dc:creator>
  <cp:keywords>2019/16:9/white</cp:keywords>
  <cp:lastModifiedBy>Papai, Krisztian</cp:lastModifiedBy>
  <cp:revision>2</cp:revision>
  <dcterms:created xsi:type="dcterms:W3CDTF">2019-01-14T14:01:02Z</dcterms:created>
  <dcterms:modified xsi:type="dcterms:W3CDTF">2022-03-23T21:53:25Z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