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3"/>
  </p:notesMasterIdLst>
  <p:handoutMasterIdLst>
    <p:handoutMasterId r:id="rId24"/>
  </p:handoutMasterIdLst>
  <p:sldIdLst>
    <p:sldId id="447" r:id="rId6"/>
    <p:sldId id="364" r:id="rId7"/>
    <p:sldId id="429" r:id="rId8"/>
    <p:sldId id="786" r:id="rId9"/>
    <p:sldId id="787" r:id="rId10"/>
    <p:sldId id="788" r:id="rId11"/>
    <p:sldId id="800" r:id="rId12"/>
    <p:sldId id="801" r:id="rId13"/>
    <p:sldId id="789" r:id="rId14"/>
    <p:sldId id="790" r:id="rId15"/>
    <p:sldId id="791" r:id="rId16"/>
    <p:sldId id="792" r:id="rId17"/>
    <p:sldId id="802" r:id="rId18"/>
    <p:sldId id="799" r:id="rId19"/>
    <p:sldId id="798" r:id="rId20"/>
    <p:sldId id="603"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933C3-888A-4EBF-8E0C-42035D3B2987}" v="63" dt="2019-07-10T06:22:05.73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94" autoAdjust="0"/>
  </p:normalViewPr>
  <p:slideViewPr>
    <p:cSldViewPr snapToGrid="0">
      <p:cViewPr varScale="1">
        <p:scale>
          <a:sx n="62" d="100"/>
          <a:sy n="62" d="100"/>
        </p:scale>
        <p:origin x="1459" y="62"/>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C43933C3-888A-4EBF-8E0C-42035D3B2987}"/>
    <pc:docChg chg="undo modSld">
      <pc:chgData name="Papai, Krisztian" userId="45ce17a5-7050-4b06-9306-4e3e15f2359a" providerId="ADAL" clId="{C43933C3-888A-4EBF-8E0C-42035D3B2987}" dt="2019-07-10T06:22:05.739" v="62" actId="2710"/>
      <pc:docMkLst>
        <pc:docMk/>
      </pc:docMkLst>
      <pc:sldChg chg="modNotesTx">
        <pc:chgData name="Papai, Krisztian" userId="45ce17a5-7050-4b06-9306-4e3e15f2359a" providerId="ADAL" clId="{C43933C3-888A-4EBF-8E0C-42035D3B2987}" dt="2019-07-10T06:21:54.143" v="61" actId="20577"/>
        <pc:sldMkLst>
          <pc:docMk/>
          <pc:sldMk cId="3602749482" sldId="364"/>
        </pc:sldMkLst>
      </pc:sldChg>
      <pc:sldChg chg="modNotesTx">
        <pc:chgData name="Papai, Krisztian" userId="45ce17a5-7050-4b06-9306-4e3e15f2359a" providerId="ADAL" clId="{C43933C3-888A-4EBF-8E0C-42035D3B2987}" dt="2019-07-09T08:44:21.094" v="48" actId="207"/>
        <pc:sldMkLst>
          <pc:docMk/>
          <pc:sldMk cId="1693693568" sldId="429"/>
        </pc:sldMkLst>
      </pc:sldChg>
      <pc:sldChg chg="modSp modNotesTx">
        <pc:chgData name="Papai, Krisztian" userId="45ce17a5-7050-4b06-9306-4e3e15f2359a" providerId="ADAL" clId="{C43933C3-888A-4EBF-8E0C-42035D3B2987}" dt="2019-07-09T08:44:10.398" v="45" actId="207"/>
        <pc:sldMkLst>
          <pc:docMk/>
          <pc:sldMk cId="3262179408" sldId="447"/>
        </pc:sldMkLst>
        <pc:spChg chg="mod">
          <ac:chgData name="Papai, Krisztian" userId="45ce17a5-7050-4b06-9306-4e3e15f2359a" providerId="ADAL" clId="{C43933C3-888A-4EBF-8E0C-42035D3B2987}" dt="2019-07-08T07:54:15.817" v="3" actId="20577"/>
          <ac:spMkLst>
            <pc:docMk/>
            <pc:sldMk cId="3262179408" sldId="447"/>
            <ac:spMk id="35" creationId="{00000000-0000-0000-0000-000000000000}"/>
          </ac:spMkLst>
        </pc:spChg>
      </pc:sldChg>
      <pc:sldChg chg="modNotesTx">
        <pc:chgData name="Papai, Krisztian" userId="45ce17a5-7050-4b06-9306-4e3e15f2359a" providerId="ADAL" clId="{C43933C3-888A-4EBF-8E0C-42035D3B2987}" dt="2019-07-09T08:45:59.206" v="60" actId="207"/>
        <pc:sldMkLst>
          <pc:docMk/>
          <pc:sldMk cId="2229293287" sldId="603"/>
        </pc:sldMkLst>
      </pc:sldChg>
      <pc:sldChg chg="modNotesTx">
        <pc:chgData name="Papai, Krisztian" userId="45ce17a5-7050-4b06-9306-4e3e15f2359a" providerId="ADAL" clId="{C43933C3-888A-4EBF-8E0C-42035D3B2987}" dt="2019-07-10T06:22:05.739" v="62" actId="2710"/>
        <pc:sldMkLst>
          <pc:docMk/>
          <pc:sldMk cId="3250678182" sldId="786"/>
        </pc:sldMkLst>
      </pc:sldChg>
      <pc:sldChg chg="modNotesTx">
        <pc:chgData name="Papai, Krisztian" userId="45ce17a5-7050-4b06-9306-4e3e15f2359a" providerId="ADAL" clId="{C43933C3-888A-4EBF-8E0C-42035D3B2987}" dt="2019-07-09T08:44:32.317" v="55" actId="20577"/>
        <pc:sldMkLst>
          <pc:docMk/>
          <pc:sldMk cId="3638754804" sldId="787"/>
        </pc:sldMkLst>
      </pc:sldChg>
      <pc:sldChg chg="modNotesTx">
        <pc:chgData name="Papai, Krisztian" userId="45ce17a5-7050-4b06-9306-4e3e15f2359a" providerId="ADAL" clId="{C43933C3-888A-4EBF-8E0C-42035D3B2987}" dt="2019-07-09T08:43:52.926" v="34" actId="255"/>
        <pc:sldMkLst>
          <pc:docMk/>
          <pc:sldMk cId="3968411253" sldId="788"/>
        </pc:sldMkLst>
      </pc:sldChg>
      <pc:sldChg chg="modNotesTx">
        <pc:chgData name="Papai, Krisztian" userId="45ce17a5-7050-4b06-9306-4e3e15f2359a" providerId="ADAL" clId="{C43933C3-888A-4EBF-8E0C-42035D3B2987}" dt="2019-07-09T08:43:52.332" v="31" actId="255"/>
        <pc:sldMkLst>
          <pc:docMk/>
          <pc:sldMk cId="2683780299" sldId="789"/>
        </pc:sldMkLst>
      </pc:sldChg>
      <pc:sldChg chg="modNotesTx">
        <pc:chgData name="Papai, Krisztian" userId="45ce17a5-7050-4b06-9306-4e3e15f2359a" providerId="ADAL" clId="{C43933C3-888A-4EBF-8E0C-42035D3B2987}" dt="2019-07-09T08:43:51.995" v="30" actId="255"/>
        <pc:sldMkLst>
          <pc:docMk/>
          <pc:sldMk cId="3100967065" sldId="790"/>
        </pc:sldMkLst>
      </pc:sldChg>
      <pc:sldChg chg="modNotesTx">
        <pc:chgData name="Papai, Krisztian" userId="45ce17a5-7050-4b06-9306-4e3e15f2359a" providerId="ADAL" clId="{C43933C3-888A-4EBF-8E0C-42035D3B2987}" dt="2019-07-09T08:43:51.579" v="29" actId="255"/>
        <pc:sldMkLst>
          <pc:docMk/>
          <pc:sldMk cId="175626842" sldId="791"/>
        </pc:sldMkLst>
      </pc:sldChg>
      <pc:sldChg chg="modNotesTx">
        <pc:chgData name="Papai, Krisztian" userId="45ce17a5-7050-4b06-9306-4e3e15f2359a" providerId="ADAL" clId="{C43933C3-888A-4EBF-8E0C-42035D3B2987}" dt="2019-07-09T08:43:41.781" v="28" actId="255"/>
        <pc:sldMkLst>
          <pc:docMk/>
          <pc:sldMk cId="3397738971" sldId="792"/>
        </pc:sldMkLst>
      </pc:sldChg>
      <pc:sldChg chg="modNotesTx">
        <pc:chgData name="Papai, Krisztian" userId="45ce17a5-7050-4b06-9306-4e3e15f2359a" providerId="ADAL" clId="{C43933C3-888A-4EBF-8E0C-42035D3B2987}" dt="2019-07-09T08:43:39.727" v="25" actId="255"/>
        <pc:sldMkLst>
          <pc:docMk/>
          <pc:sldMk cId="550499223" sldId="798"/>
        </pc:sldMkLst>
      </pc:sldChg>
      <pc:sldChg chg="modNotesTx">
        <pc:chgData name="Papai, Krisztian" userId="45ce17a5-7050-4b06-9306-4e3e15f2359a" providerId="ADAL" clId="{C43933C3-888A-4EBF-8E0C-42035D3B2987}" dt="2019-07-09T08:43:40.116" v="26" actId="255"/>
        <pc:sldMkLst>
          <pc:docMk/>
          <pc:sldMk cId="3016943495" sldId="799"/>
        </pc:sldMkLst>
      </pc:sldChg>
      <pc:sldChg chg="modNotesTx">
        <pc:chgData name="Papai, Krisztian" userId="45ce17a5-7050-4b06-9306-4e3e15f2359a" providerId="ADAL" clId="{C43933C3-888A-4EBF-8E0C-42035D3B2987}" dt="2019-07-09T08:43:52.761" v="33" actId="255"/>
        <pc:sldMkLst>
          <pc:docMk/>
          <pc:sldMk cId="1292150260" sldId="800"/>
        </pc:sldMkLst>
      </pc:sldChg>
      <pc:sldChg chg="modNotesTx">
        <pc:chgData name="Papai, Krisztian" userId="45ce17a5-7050-4b06-9306-4e3e15f2359a" providerId="ADAL" clId="{C43933C3-888A-4EBF-8E0C-42035D3B2987}" dt="2019-07-09T08:43:52.578" v="32" actId="255"/>
        <pc:sldMkLst>
          <pc:docMk/>
          <pc:sldMk cId="79055429" sldId="801"/>
        </pc:sldMkLst>
      </pc:sldChg>
      <pc:sldChg chg="modNotesTx">
        <pc:chgData name="Papai, Krisztian" userId="45ce17a5-7050-4b06-9306-4e3e15f2359a" providerId="ADAL" clId="{C43933C3-888A-4EBF-8E0C-42035D3B2987}" dt="2019-07-09T08:45:53.733" v="58" actId="207"/>
        <pc:sldMkLst>
          <pc:docMk/>
          <pc:sldMk cId="3921414971" sldId="802"/>
        </pc:sldMkLst>
      </pc:sldChg>
    </pc:docChg>
  </pc:docChgLst>
  <pc:docChgLst>
    <pc:chgData name="Papai, Krisztian" userId="45ce17a5-7050-4b06-9306-4e3e15f2359a" providerId="ADAL" clId="{7D8A2EA2-98C4-40EE-AAC3-DEB357E2EAA6}"/>
    <pc:docChg chg="undo custSel addSld delSld modSld">
      <pc:chgData name="Papai, Krisztian" userId="45ce17a5-7050-4b06-9306-4e3e15f2359a" providerId="ADAL" clId="{7D8A2EA2-98C4-40EE-AAC3-DEB357E2EAA6}" dt="2019-05-16T09:04:11.889" v="4459" actId="6549"/>
      <pc:docMkLst>
        <pc:docMk/>
      </pc:docMkLst>
      <pc:sldChg chg="modSp">
        <pc:chgData name="Papai, Krisztian" userId="45ce17a5-7050-4b06-9306-4e3e15f2359a" providerId="ADAL" clId="{7D8A2EA2-98C4-40EE-AAC3-DEB357E2EAA6}" dt="2019-05-15T12:30:29.693" v="10" actId="1076"/>
        <pc:sldMkLst>
          <pc:docMk/>
          <pc:sldMk cId="3602749482" sldId="364"/>
        </pc:sldMkLst>
        <pc:spChg chg="mod">
          <ac:chgData name="Papai, Krisztian" userId="45ce17a5-7050-4b06-9306-4e3e15f2359a" providerId="ADAL" clId="{7D8A2EA2-98C4-40EE-AAC3-DEB357E2EAA6}" dt="2019-05-15T12:30:29.693" v="10" actId="1076"/>
          <ac:spMkLst>
            <pc:docMk/>
            <pc:sldMk cId="3602749482" sldId="364"/>
            <ac:spMk id="2" creationId="{BB966D6B-CED5-4512-A047-363CD7187A53}"/>
          </ac:spMkLst>
        </pc:spChg>
      </pc:sldChg>
      <pc:sldChg chg="addSp delSp modNotesTx">
        <pc:chgData name="Papai, Krisztian" userId="45ce17a5-7050-4b06-9306-4e3e15f2359a" providerId="ADAL" clId="{7D8A2EA2-98C4-40EE-AAC3-DEB357E2EAA6}" dt="2019-05-15T12:32:45.757" v="28" actId="20577"/>
        <pc:sldMkLst>
          <pc:docMk/>
          <pc:sldMk cId="1693693568" sldId="429"/>
        </pc:sldMkLst>
        <pc:spChg chg="add del">
          <ac:chgData name="Papai, Krisztian" userId="45ce17a5-7050-4b06-9306-4e3e15f2359a" providerId="ADAL" clId="{7D8A2EA2-98C4-40EE-AAC3-DEB357E2EAA6}" dt="2019-05-15T12:30:46.303" v="13"/>
          <ac:spMkLst>
            <pc:docMk/>
            <pc:sldMk cId="1693693568" sldId="429"/>
            <ac:spMk id="2" creationId="{78461347-2F75-4D1E-B52C-FBAC7A50B465}"/>
          </ac:spMkLst>
        </pc:spChg>
      </pc:sldChg>
      <pc:sldChg chg="modSp modNotesTx">
        <pc:chgData name="Papai, Krisztian" userId="45ce17a5-7050-4b06-9306-4e3e15f2359a" providerId="ADAL" clId="{7D8A2EA2-98C4-40EE-AAC3-DEB357E2EAA6}" dt="2019-05-15T12:29:40.227" v="7" actId="113"/>
        <pc:sldMkLst>
          <pc:docMk/>
          <pc:sldMk cId="3262179408" sldId="447"/>
        </pc:sldMkLst>
        <pc:spChg chg="mod">
          <ac:chgData name="Papai, Krisztian" userId="45ce17a5-7050-4b06-9306-4e3e15f2359a" providerId="ADAL" clId="{7D8A2EA2-98C4-40EE-AAC3-DEB357E2EAA6}" dt="2019-05-13T13:27:13.282" v="2" actId="20577"/>
          <ac:spMkLst>
            <pc:docMk/>
            <pc:sldMk cId="3262179408" sldId="447"/>
            <ac:spMk id="35" creationId="{00000000-0000-0000-0000-000000000000}"/>
          </ac:spMkLst>
        </pc:spChg>
      </pc:sldChg>
      <pc:sldChg chg="modSp add modNotesTx">
        <pc:chgData name="Papai, Krisztian" userId="45ce17a5-7050-4b06-9306-4e3e15f2359a" providerId="ADAL" clId="{7D8A2EA2-98C4-40EE-AAC3-DEB357E2EAA6}" dt="2019-05-15T12:35:06.859" v="191" actId="20577"/>
        <pc:sldMkLst>
          <pc:docMk/>
          <pc:sldMk cId="2229293287" sldId="603"/>
        </pc:sldMkLst>
        <pc:spChg chg="mod">
          <ac:chgData name="Papai, Krisztian" userId="45ce17a5-7050-4b06-9306-4e3e15f2359a" providerId="ADAL" clId="{7D8A2EA2-98C4-40EE-AAC3-DEB357E2EAA6}" dt="2019-05-15T12:33:10.445" v="31"/>
          <ac:spMkLst>
            <pc:docMk/>
            <pc:sldMk cId="2229293287" sldId="603"/>
            <ac:spMk id="50177" creationId="{00000000-0000-0000-0000-000000000000}"/>
          </ac:spMkLst>
        </pc:spChg>
        <pc:spChg chg="mod">
          <ac:chgData name="Papai, Krisztian" userId="45ce17a5-7050-4b06-9306-4e3e15f2359a" providerId="ADAL" clId="{7D8A2EA2-98C4-40EE-AAC3-DEB357E2EAA6}" dt="2019-05-15T12:33:45.948" v="53" actId="20577"/>
          <ac:spMkLst>
            <pc:docMk/>
            <pc:sldMk cId="2229293287" sldId="603"/>
            <ac:spMk id="50179" creationId="{00000000-0000-0000-0000-000000000000}"/>
          </ac:spMkLst>
        </pc:spChg>
      </pc:sldChg>
      <pc:sldChg chg="modNotesTx">
        <pc:chgData name="Papai, Krisztian" userId="45ce17a5-7050-4b06-9306-4e3e15f2359a" providerId="ADAL" clId="{7D8A2EA2-98C4-40EE-AAC3-DEB357E2EAA6}" dt="2019-05-15T13:57:53.510" v="533" actId="20577"/>
        <pc:sldMkLst>
          <pc:docMk/>
          <pc:sldMk cId="3250678182" sldId="786"/>
        </pc:sldMkLst>
      </pc:sldChg>
      <pc:sldChg chg="modNotesTx">
        <pc:chgData name="Papai, Krisztian" userId="45ce17a5-7050-4b06-9306-4e3e15f2359a" providerId="ADAL" clId="{7D8A2EA2-98C4-40EE-AAC3-DEB357E2EAA6}" dt="2019-05-15T14:01:35.461" v="834" actId="313"/>
        <pc:sldMkLst>
          <pc:docMk/>
          <pc:sldMk cId="3638754804" sldId="787"/>
        </pc:sldMkLst>
      </pc:sldChg>
      <pc:sldChg chg="modSp modNotesTx">
        <pc:chgData name="Papai, Krisztian" userId="45ce17a5-7050-4b06-9306-4e3e15f2359a" providerId="ADAL" clId="{7D8A2EA2-98C4-40EE-AAC3-DEB357E2EAA6}" dt="2019-05-15T14:33:45.849" v="1167" actId="313"/>
        <pc:sldMkLst>
          <pc:docMk/>
          <pc:sldMk cId="3968411253" sldId="788"/>
        </pc:sldMkLst>
        <pc:picChg chg="mod">
          <ac:chgData name="Papai, Krisztian" userId="45ce17a5-7050-4b06-9306-4e3e15f2359a" providerId="ADAL" clId="{7D8A2EA2-98C4-40EE-AAC3-DEB357E2EAA6}" dt="2019-05-15T14:31:28.832" v="858" actId="14100"/>
          <ac:picMkLst>
            <pc:docMk/>
            <pc:sldMk cId="3968411253" sldId="788"/>
            <ac:picMk id="5" creationId="{76F9BB92-3DC8-4560-ADF9-F56833E10BC6}"/>
          </ac:picMkLst>
        </pc:picChg>
      </pc:sldChg>
      <pc:sldChg chg="modSp modNotesTx">
        <pc:chgData name="Papai, Krisztian" userId="45ce17a5-7050-4b06-9306-4e3e15f2359a" providerId="ADAL" clId="{7D8A2EA2-98C4-40EE-AAC3-DEB357E2EAA6}" dt="2019-05-16T07:15:33.889" v="2425" actId="14100"/>
        <pc:sldMkLst>
          <pc:docMk/>
          <pc:sldMk cId="2683780299" sldId="789"/>
        </pc:sldMkLst>
        <pc:graphicFrameChg chg="mod">
          <ac:chgData name="Papai, Krisztian" userId="45ce17a5-7050-4b06-9306-4e3e15f2359a" providerId="ADAL" clId="{7D8A2EA2-98C4-40EE-AAC3-DEB357E2EAA6}" dt="2019-05-16T07:15:33.889" v="2425" actId="14100"/>
          <ac:graphicFrameMkLst>
            <pc:docMk/>
            <pc:sldMk cId="2683780299" sldId="789"/>
            <ac:graphicFrameMk id="8" creationId="{2395808B-0EF7-42B8-AF1E-087DC7981C22}"/>
          </ac:graphicFrameMkLst>
        </pc:graphicFrameChg>
      </pc:sldChg>
      <pc:sldChg chg="modNotesTx">
        <pc:chgData name="Papai, Krisztian" userId="45ce17a5-7050-4b06-9306-4e3e15f2359a" providerId="ADAL" clId="{7D8A2EA2-98C4-40EE-AAC3-DEB357E2EAA6}" dt="2019-05-16T08:44:22.761" v="3125" actId="313"/>
        <pc:sldMkLst>
          <pc:docMk/>
          <pc:sldMk cId="3100967065" sldId="790"/>
        </pc:sldMkLst>
      </pc:sldChg>
      <pc:sldChg chg="modNotesTx">
        <pc:chgData name="Papai, Krisztian" userId="45ce17a5-7050-4b06-9306-4e3e15f2359a" providerId="ADAL" clId="{7D8A2EA2-98C4-40EE-AAC3-DEB357E2EAA6}" dt="2019-05-16T08:47:15.057" v="3480" actId="20577"/>
        <pc:sldMkLst>
          <pc:docMk/>
          <pc:sldMk cId="175626842" sldId="791"/>
        </pc:sldMkLst>
      </pc:sldChg>
      <pc:sldChg chg="modNotesTx">
        <pc:chgData name="Papai, Krisztian" userId="45ce17a5-7050-4b06-9306-4e3e15f2359a" providerId="ADAL" clId="{7D8A2EA2-98C4-40EE-AAC3-DEB357E2EAA6}" dt="2019-05-16T08:51:19.001" v="3808" actId="20577"/>
        <pc:sldMkLst>
          <pc:docMk/>
          <pc:sldMk cId="3397738971" sldId="792"/>
        </pc:sldMkLst>
      </pc:sldChg>
      <pc:sldChg chg="modSp modNotesTx">
        <pc:chgData name="Papai, Krisztian" userId="45ce17a5-7050-4b06-9306-4e3e15f2359a" providerId="ADAL" clId="{7D8A2EA2-98C4-40EE-AAC3-DEB357E2EAA6}" dt="2019-05-16T09:04:11.889" v="4459" actId="6549"/>
        <pc:sldMkLst>
          <pc:docMk/>
          <pc:sldMk cId="550499223" sldId="798"/>
        </pc:sldMkLst>
        <pc:graphicFrameChg chg="mod">
          <ac:chgData name="Papai, Krisztian" userId="45ce17a5-7050-4b06-9306-4e3e15f2359a" providerId="ADAL" clId="{7D8A2EA2-98C4-40EE-AAC3-DEB357E2EAA6}" dt="2019-05-16T09:00:00.152" v="3860"/>
          <ac:graphicFrameMkLst>
            <pc:docMk/>
            <pc:sldMk cId="550499223" sldId="798"/>
            <ac:graphicFrameMk id="8" creationId="{2395808B-0EF7-42B8-AF1E-087DC7981C22}"/>
          </ac:graphicFrameMkLst>
        </pc:graphicFrameChg>
      </pc:sldChg>
      <pc:sldChg chg="addSp delSp modSp modNotesTx">
        <pc:chgData name="Papai, Krisztian" userId="45ce17a5-7050-4b06-9306-4e3e15f2359a" providerId="ADAL" clId="{7D8A2EA2-98C4-40EE-AAC3-DEB357E2EAA6}" dt="2019-05-16T08:58:50.304" v="3856" actId="20577"/>
        <pc:sldMkLst>
          <pc:docMk/>
          <pc:sldMk cId="3016943495" sldId="799"/>
        </pc:sldMkLst>
        <pc:spChg chg="del mod">
          <ac:chgData name="Papai, Krisztian" userId="45ce17a5-7050-4b06-9306-4e3e15f2359a" providerId="ADAL" clId="{7D8A2EA2-98C4-40EE-AAC3-DEB357E2EAA6}" dt="2019-05-16T08:54:57.484" v="3827" actId="478"/>
          <ac:spMkLst>
            <pc:docMk/>
            <pc:sldMk cId="3016943495" sldId="799"/>
            <ac:spMk id="5" creationId="{772956FE-A0E9-44E6-85AA-79657F7A2CC5}"/>
          </ac:spMkLst>
        </pc:spChg>
        <pc:spChg chg="add mod">
          <ac:chgData name="Papai, Krisztian" userId="45ce17a5-7050-4b06-9306-4e3e15f2359a" providerId="ADAL" clId="{7D8A2EA2-98C4-40EE-AAC3-DEB357E2EAA6}" dt="2019-05-16T08:58:02.536" v="3852" actId="1076"/>
          <ac:spMkLst>
            <pc:docMk/>
            <pc:sldMk cId="3016943495" sldId="799"/>
            <ac:spMk id="6" creationId="{B0E52579-0416-4FA1-AD9F-44B524026A91}"/>
          </ac:spMkLst>
        </pc:spChg>
        <pc:spChg chg="add mod">
          <ac:chgData name="Papai, Krisztian" userId="45ce17a5-7050-4b06-9306-4e3e15f2359a" providerId="ADAL" clId="{7D8A2EA2-98C4-40EE-AAC3-DEB357E2EAA6}" dt="2019-05-16T08:58:02.536" v="3852" actId="1076"/>
          <ac:spMkLst>
            <pc:docMk/>
            <pc:sldMk cId="3016943495" sldId="799"/>
            <ac:spMk id="7" creationId="{2E796F97-62FC-4276-9AE4-F4582F6C245E}"/>
          </ac:spMkLst>
        </pc:spChg>
        <pc:picChg chg="add mod">
          <ac:chgData name="Papai, Krisztian" userId="45ce17a5-7050-4b06-9306-4e3e15f2359a" providerId="ADAL" clId="{7D8A2EA2-98C4-40EE-AAC3-DEB357E2EAA6}" dt="2019-05-16T08:58:02.536" v="3852" actId="1076"/>
          <ac:picMkLst>
            <pc:docMk/>
            <pc:sldMk cId="3016943495" sldId="799"/>
            <ac:picMk id="2" creationId="{0A1C6D56-8553-4C3D-91D7-74BAA58C51FB}"/>
          </ac:picMkLst>
        </pc:picChg>
        <pc:picChg chg="add mod">
          <ac:chgData name="Papai, Krisztian" userId="45ce17a5-7050-4b06-9306-4e3e15f2359a" providerId="ADAL" clId="{7D8A2EA2-98C4-40EE-AAC3-DEB357E2EAA6}" dt="2019-05-16T08:58:02.536" v="3852" actId="1076"/>
          <ac:picMkLst>
            <pc:docMk/>
            <pc:sldMk cId="3016943495" sldId="799"/>
            <ac:picMk id="3" creationId="{ADE753C9-8F56-4676-9880-6CFB21DAE0A7}"/>
          </ac:picMkLst>
        </pc:picChg>
      </pc:sldChg>
      <pc:sldChg chg="modNotesTx">
        <pc:chgData name="Papai, Krisztian" userId="45ce17a5-7050-4b06-9306-4e3e15f2359a" providerId="ADAL" clId="{7D8A2EA2-98C4-40EE-AAC3-DEB357E2EAA6}" dt="2019-05-15T14:36:13.457" v="1477" actId="313"/>
        <pc:sldMkLst>
          <pc:docMk/>
          <pc:sldMk cId="1292150260" sldId="800"/>
        </pc:sldMkLst>
      </pc:sldChg>
      <pc:sldChg chg="modNotesTx">
        <pc:chgData name="Papai, Krisztian" userId="45ce17a5-7050-4b06-9306-4e3e15f2359a" providerId="ADAL" clId="{7D8A2EA2-98C4-40EE-AAC3-DEB357E2EAA6}" dt="2019-05-15T14:36:34.329" v="1526" actId="20577"/>
        <pc:sldMkLst>
          <pc:docMk/>
          <pc:sldMk cId="79055429" sldId="801"/>
        </pc:sldMkLst>
      </pc:sldChg>
      <pc:sldChg chg="modNotesTx">
        <pc:chgData name="Papai, Krisztian" userId="45ce17a5-7050-4b06-9306-4e3e15f2359a" providerId="ADAL" clId="{7D8A2EA2-98C4-40EE-AAC3-DEB357E2EAA6}" dt="2019-05-15T12:32:34.830" v="27" actId="20577"/>
        <pc:sldMkLst>
          <pc:docMk/>
          <pc:sldMk cId="3921414971" sldId="802"/>
        </pc:sldMkLst>
      </pc:sldChg>
    </pc:docChg>
  </pc:docChgLst>
  <pc:docChgLst>
    <pc:chgData name="Papai, Krisztian" userId="45ce17a5-7050-4b06-9306-4e3e15f2359a" providerId="ADAL" clId="{FDBCF222-53E3-4AFF-8BB4-07C4258E39A7}"/>
  </pc:docChgLst>
  <pc:docChgLst>
    <pc:chgData name="Yahalom, Raz" userId="a44e4199-10bb-4051-9e8f-f612f3ddb723" providerId="ADAL" clId="{DE5FEB4D-6AE3-423E-94D7-BAE58C0B9710}"/>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0" i="1" dirty="0">
                <a:solidFill>
                  <a:schemeClr val="tx1"/>
                </a:solidFill>
              </a:rPr>
              <a:t>Service Layer Create Add-On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0" dirty="0"/>
              <a:t>The current function is subscribed to handle the sending request event. </a:t>
            </a:r>
          </a:p>
          <a:p>
            <a:r>
              <a:rPr lang="en-US" b="0" dirty="0"/>
              <a:t>This part is always executed if the request is sent.</a:t>
            </a:r>
          </a:p>
          <a:p>
            <a:r>
              <a:rPr lang="en-US" b="0" dirty="0"/>
              <a:t>The System.Net.HttpWebRequest provides an HTTP-specific  implementation class.</a:t>
            </a:r>
          </a:p>
          <a:p>
            <a:r>
              <a:rPr lang="en-US" b="0" dirty="0"/>
              <a:t>In case of a non-login method, the cookies information will be added to the message header in order to attribute the action to a specific login.</a:t>
            </a:r>
          </a:p>
          <a:p>
            <a:r>
              <a:rPr lang="en-US" b="0" dirty="0"/>
              <a:t>The second condition is verifying whether the Item entity is used in the URL; if so, the paging size will be set to display all values available in the item master data.</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74149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t>The next subscriber function is handling the receiving response event. </a:t>
            </a:r>
          </a:p>
          <a:p>
            <a:r>
              <a:rPr lang="en-US" dirty="0"/>
              <a:t>This is executed every time, once the web service is sending the response back to the add-on solution.</a:t>
            </a:r>
          </a:p>
          <a:p>
            <a:r>
              <a:rPr lang="en-US" dirty="0"/>
              <a:t>In the current example the response message header is store to a string variable and formatted.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74496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0" dirty="0"/>
              <a:t>This function handles</a:t>
            </a:r>
            <a:r>
              <a:rPr lang="en-US" b="0" baseline="0" dirty="0"/>
              <a:t> the logout </a:t>
            </a:r>
            <a:r>
              <a:rPr lang="en-US" b="0" dirty="0"/>
              <a:t>operation.</a:t>
            </a:r>
          </a:p>
          <a:p>
            <a:r>
              <a:rPr lang="en-US" b="0" dirty="0"/>
              <a:t>The System.Uri class is used to specify the exact action for logging out.</a:t>
            </a:r>
          </a:p>
          <a:p>
            <a:r>
              <a:rPr lang="en-US" b="0" dirty="0"/>
              <a:t>The POST method is then used to perform the web service call to disconnect the add-on solution from the Service Layer.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617871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a:t>
            </a:r>
            <a:r>
              <a:rPr lang="en-US" b="0" dirty="0">
                <a:solidFill>
                  <a:schemeClr val="tx1"/>
                </a:solidFill>
              </a:rPr>
              <a:t>is connecting using Single</a:t>
            </a:r>
            <a:r>
              <a:rPr lang="en-US" b="0" baseline="0" dirty="0">
                <a:solidFill>
                  <a:schemeClr val="tx1"/>
                </a:solidFill>
              </a:rPr>
              <a:t> </a:t>
            </a:r>
            <a:r>
              <a:rPr lang="en-US" b="0" dirty="0">
                <a:solidFill>
                  <a:schemeClr val="tx1"/>
                </a:solidFill>
              </a:rPr>
              <a:t>Sign-On.</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35210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0" dirty="0"/>
              <a:t>As a service provider (SP), Service Layer implements the SSO process via the SAML2 protocol on top of SLD, which functions as an identity service provider (IDP).</a:t>
            </a:r>
          </a:p>
          <a:p>
            <a:endParaRPr lang="en-US" b="0" dirty="0"/>
          </a:p>
          <a:p>
            <a:r>
              <a:rPr lang="en-US" b="0" dirty="0"/>
              <a:t>Service Layer supports two SSO methods:</a:t>
            </a:r>
          </a:p>
          <a:p>
            <a:pPr marL="285750" indent="-285750">
              <a:buFont typeface="Arial" panose="020B0604020202020204" pitchFamily="34" charset="0"/>
              <a:buChar char="•"/>
            </a:pPr>
            <a:r>
              <a:rPr lang="en-US" b="0" dirty="0"/>
              <a:t>HTTP-POST: used in the browser environment</a:t>
            </a:r>
          </a:p>
          <a:p>
            <a:pPr marL="285750" indent="-285750">
              <a:buFont typeface="Arial" panose="020B0604020202020204" pitchFamily="34" charset="0"/>
              <a:buChar char="•"/>
            </a:pPr>
            <a:r>
              <a:rPr lang="en-US" b="0" dirty="0"/>
              <a:t>PAOS (Reverse HTTP Binding for SOAP Specification): used for the non-browser client</a:t>
            </a:r>
          </a:p>
          <a:p>
            <a:endParaRPr lang="en-US" b="0" dirty="0"/>
          </a:p>
          <a:p>
            <a:r>
              <a:rPr lang="en-US" b="0" dirty="0"/>
              <a:t>We recommend deploying the</a:t>
            </a:r>
            <a:r>
              <a:rPr lang="en-US" b="0" baseline="0" dirty="0"/>
              <a:t> </a:t>
            </a:r>
            <a:r>
              <a:rPr lang="en-US" b="0" dirty="0"/>
              <a:t>Service Layer on the same Linux machine as SLD. </a:t>
            </a:r>
          </a:p>
          <a:p>
            <a:r>
              <a:rPr lang="en-US" b="0" dirty="0"/>
              <a:t>If you deploy it on two separate machines, the time must be synced between the two machines before the SSO process is implemented.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107584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0" dirty="0"/>
              <a:t>The following example opens a connection from a UI API-based add-on solution to the Service Layer.</a:t>
            </a:r>
          </a:p>
          <a:p>
            <a:r>
              <a:rPr lang="en-US" b="0" dirty="0"/>
              <a:t>The </a:t>
            </a:r>
            <a:r>
              <a:rPr lang="en-US" b="0" i="1" dirty="0">
                <a:effectLst/>
              </a:rPr>
              <a:t>GetServiceLayerConnectionContext</a:t>
            </a:r>
            <a:r>
              <a:rPr lang="en-US" b="0" dirty="0">
                <a:effectLst/>
              </a:rPr>
              <a:t>  method is used in the Company object to establish</a:t>
            </a:r>
            <a:r>
              <a:rPr lang="en-US" b="0" baseline="0" dirty="0">
                <a:effectLst/>
              </a:rPr>
              <a:t> t</a:t>
            </a:r>
            <a:r>
              <a:rPr lang="en-US" b="0" dirty="0">
                <a:effectLst/>
              </a:rPr>
              <a:t>he connection.</a:t>
            </a:r>
          </a:p>
          <a:p>
            <a:r>
              <a:rPr lang="en-US" b="0" dirty="0">
                <a:effectLst/>
              </a:rPr>
              <a:t>The rest of the actions required are the same</a:t>
            </a:r>
            <a:r>
              <a:rPr lang="en-US" b="0" baseline="0" dirty="0">
                <a:effectLst/>
              </a:rPr>
              <a:t> as </a:t>
            </a:r>
            <a:r>
              <a:rPr lang="en-US" b="0" dirty="0">
                <a:effectLst/>
              </a:rPr>
              <a:t>in the case of creating the UI API connection.</a:t>
            </a:r>
          </a:p>
          <a:p>
            <a:r>
              <a:rPr lang="en-US" b="0" dirty="0">
                <a:effectLst/>
              </a:rPr>
              <a:t>The Service Layer will be used with the user account</a:t>
            </a:r>
            <a:r>
              <a:rPr lang="en-US" b="0" baseline="0" dirty="0">
                <a:effectLst/>
              </a:rPr>
              <a:t> that </a:t>
            </a:r>
            <a:r>
              <a:rPr lang="en-US" b="0" dirty="0">
                <a:effectLst/>
              </a:rPr>
              <a:t>had executed the add-on solution within the SAP Business One client.</a:t>
            </a:r>
          </a:p>
          <a:p>
            <a:r>
              <a:rPr lang="en-US" b="0" dirty="0">
                <a:effectLst/>
              </a:rPr>
              <a:t>Single Sign-On takes care of the user permissions and authorizations in the Service Layer service, as well.</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85921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1588" lvl="1" indent="0">
              <a:lnSpc>
                <a:spcPts val="2160"/>
              </a:lnSpc>
              <a:spcBef>
                <a:spcPts val="600"/>
              </a:spcBef>
              <a:spcAft>
                <a:spcPts val="600"/>
              </a:spcAft>
              <a:buClr>
                <a:srgbClr val="F0AB00"/>
              </a:buClr>
              <a:buSzPct val="80000"/>
              <a:buFont typeface="Wingdings" panose="05000000000000000000" pitchFamily="2" charset="2"/>
              <a:buNone/>
              <a:defRPr/>
            </a:pPr>
            <a:r>
              <a:rPr lang="en-US" sz="1400" b="0" noProof="0" dirty="0">
                <a:solidFill>
                  <a:schemeClr val="tx1"/>
                </a:solidFill>
              </a:rPr>
              <a:t>In the exercise for this part, you will practice creating </a:t>
            </a:r>
            <a:r>
              <a:rPr lang="en-US" sz="1400" b="0" dirty="0">
                <a:solidFill>
                  <a:schemeClr val="tx1"/>
                </a:solidFill>
              </a:rPr>
              <a:t>a WCF-based project in which you will open a connection from the add-on solution to the Service Layer.</a:t>
            </a:r>
          </a:p>
          <a:p>
            <a:endParaRPr lang="de-DE" sz="1400" dirty="0">
              <a:solidFill>
                <a:schemeClr val="tx1"/>
              </a:solidFill>
            </a:endParaRPr>
          </a:p>
        </p:txBody>
      </p:sp>
    </p:spTree>
    <p:extLst>
      <p:ext uri="{BB962C8B-B14F-4D97-AF65-F5344CB8AC3E}">
        <p14:creationId xmlns:p14="http://schemas.microsoft.com/office/powerpoint/2010/main" val="1777534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dirty="0">
                <a:solidFill>
                  <a:schemeClr val="tx1"/>
                </a:solidFill>
              </a:rPr>
              <a:t>In this unit, we will cover the following main topics: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Create a WCF-based extension</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Connect using Single</a:t>
            </a:r>
            <a:r>
              <a:rPr lang="en-US" sz="1400" b="0" kern="0" baseline="0" dirty="0">
                <a:solidFill>
                  <a:schemeClr val="tx1"/>
                </a:solidFill>
              </a:rPr>
              <a:t> </a:t>
            </a:r>
            <a:r>
              <a:rPr lang="en-US" sz="1400" b="0" kern="0" dirty="0">
                <a:solidFill>
                  <a:schemeClr val="tx1"/>
                </a:solidFill>
              </a:rPr>
              <a:t>Sign-On</a:t>
            </a:r>
          </a:p>
          <a:p>
            <a:endParaRPr lang="en-US" sz="1400"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rPr>
              <a:t>Let’s start with creating</a:t>
            </a:r>
            <a:r>
              <a:rPr lang="en-US" b="0" baseline="0" dirty="0">
                <a:solidFill>
                  <a:schemeClr val="tx1"/>
                </a:solidFill>
              </a:rPr>
              <a:t> </a:t>
            </a:r>
            <a:r>
              <a:rPr lang="en-US" sz="1400" b="0" dirty="0">
                <a:solidFill>
                  <a:schemeClr val="tx1"/>
                </a:solidFill>
              </a:rPr>
              <a:t>a WCF-based extension</a:t>
            </a:r>
            <a:r>
              <a:rPr lang="en-US" b="0" dirty="0">
                <a:solidFill>
                  <a:schemeClr val="tx1"/>
                </a:solidFill>
              </a:rPr>
              <a:t>.</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3844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solidFill>
                  <a:schemeClr val="tx1"/>
                </a:solidFill>
                <a:ea typeface="Arial Unicode MS" pitchFamily="34" charset="-128"/>
                <a:cs typeface="Arial Unicode MS" pitchFamily="34" charset="-128"/>
              </a:rPr>
              <a:t>The Windows Communication Foundation (WCF) is a framework for building service-oriented applications.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kern="0" dirty="0">
              <a:solidFill>
                <a:schemeClr val="tx1"/>
              </a:solidFill>
              <a:ea typeface="Arial Unicode MS" pitchFamily="34" charset="-128"/>
              <a:cs typeface="Arial Unicode MS" pitchFamily="34" charset="-128"/>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solidFill>
                  <a:schemeClr val="tx1"/>
                </a:solidFill>
                <a:ea typeface="Arial Unicode MS" pitchFamily="34" charset="-128"/>
                <a:cs typeface="Arial Unicode MS" pitchFamily="34" charset="-128"/>
              </a:rPr>
              <a:t>Perform the following changes in order to enable the Service Layer to be used by the Windows Communication Foundation framework.</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Set the value true for the property </a:t>
            </a:r>
            <a:r>
              <a:rPr lang="en-US" sz="1400" b="0" i="1" dirty="0">
                <a:solidFill>
                  <a:schemeClr val="tx1"/>
                </a:solidFill>
              </a:rPr>
              <a:t>MetadataWithoutSession </a:t>
            </a:r>
            <a:r>
              <a:rPr lang="en-US" sz="1400" b="0" i="0" dirty="0">
                <a:solidFill>
                  <a:schemeClr val="tx1"/>
                </a:solidFill>
              </a:rPr>
              <a:t>in </a:t>
            </a:r>
            <a:r>
              <a:rPr lang="en-US" sz="1400" b="0" i="1" kern="0" dirty="0">
                <a:solidFill>
                  <a:schemeClr val="tx1"/>
                </a:solidFill>
                <a:ea typeface="Arial Unicode MS" pitchFamily="34" charset="-128"/>
                <a:cs typeface="Arial Unicode MS" pitchFamily="34" charset="-128"/>
              </a:rPr>
              <a:t>b1s.conf </a:t>
            </a:r>
            <a:endParaRPr lang="en-US" sz="1400" b="0" kern="0" dirty="0">
              <a:solidFill>
                <a:schemeClr val="tx1"/>
              </a:solidFill>
            </a:endParaRP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Set the value true for the property </a:t>
            </a:r>
            <a:r>
              <a:rPr lang="en-US" sz="1400" b="0" i="1" dirty="0">
                <a:solidFill>
                  <a:schemeClr val="tx1"/>
                </a:solidFill>
              </a:rPr>
              <a:t>WCFCompatible </a:t>
            </a:r>
            <a:r>
              <a:rPr lang="en-US" sz="1400" b="0" i="0" dirty="0">
                <a:solidFill>
                  <a:schemeClr val="tx1"/>
                </a:solidFill>
              </a:rPr>
              <a:t>in </a:t>
            </a:r>
            <a:r>
              <a:rPr lang="en-US" sz="1400" b="0" i="1" kern="0" dirty="0">
                <a:solidFill>
                  <a:schemeClr val="tx1"/>
                </a:solidFill>
                <a:ea typeface="Arial Unicode MS" pitchFamily="34" charset="-128"/>
                <a:cs typeface="Arial Unicode MS" pitchFamily="34" charset="-128"/>
              </a:rPr>
              <a:t>b1s.conf </a:t>
            </a:r>
          </a:p>
          <a:p>
            <a:pPr marL="344488" marR="0" lvl="1" indent="-34290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Char char="§"/>
              <a:tabLst/>
              <a:defRPr/>
            </a:pPr>
            <a:r>
              <a:rPr lang="en-US" sz="1400" b="0" kern="0" dirty="0">
                <a:solidFill>
                  <a:schemeClr val="tx1"/>
                </a:solidFill>
                <a:ea typeface="Arial Unicode MS" pitchFamily="34" charset="-128"/>
                <a:cs typeface="Arial Unicode MS" pitchFamily="34" charset="-128"/>
              </a:rPr>
              <a:t>Restart the Service Layer service</a:t>
            </a:r>
          </a:p>
          <a:p>
            <a:pPr marL="344488" marR="0" lvl="1" indent="-34290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Char char="§"/>
              <a:tabLst/>
              <a:defRPr/>
            </a:pPr>
            <a:r>
              <a:rPr lang="en-US" sz="1400" b="0" kern="0" dirty="0">
                <a:solidFill>
                  <a:schemeClr val="tx1"/>
                </a:solidFill>
                <a:ea typeface="Arial Unicode MS" pitchFamily="34" charset="-128"/>
                <a:cs typeface="Arial Unicode MS" pitchFamily="34" charset="-128"/>
              </a:rPr>
              <a:t>Install Microsoft Visual Studio</a:t>
            </a:r>
          </a:p>
          <a:p>
            <a:pPr marL="344488" marR="0" lvl="1" indent="-34290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Char char="§"/>
              <a:tabLst/>
              <a:defRPr/>
            </a:pPr>
            <a:r>
              <a:rPr lang="en-US" sz="1400" b="0" kern="0" dirty="0">
                <a:solidFill>
                  <a:schemeClr val="tx1"/>
                </a:solidFill>
                <a:ea typeface="Arial Unicode MS" pitchFamily="34" charset="-128"/>
                <a:cs typeface="Arial Unicode MS" pitchFamily="34" charset="-128"/>
              </a:rPr>
              <a:t>Install the </a:t>
            </a:r>
            <a:r>
              <a:rPr lang="en-US" sz="1400" b="0" i="0" kern="1200" dirty="0">
                <a:solidFill>
                  <a:schemeClr val="tx1"/>
                </a:solidFill>
                <a:effectLst/>
                <a:latin typeface="+mn-lt"/>
                <a:ea typeface="+mn-ea"/>
                <a:cs typeface="+mn-cs"/>
              </a:rPr>
              <a:t>WCF Data Services 5.6.0 RTM Tools package, which is an extension package for </a:t>
            </a:r>
            <a:r>
              <a:rPr lang="en-US" sz="1400" b="0" kern="0" dirty="0">
                <a:solidFill>
                  <a:schemeClr val="tx1"/>
                </a:solidFill>
                <a:ea typeface="Arial Unicode MS" pitchFamily="34" charset="-128"/>
                <a:cs typeface="Arial Unicode MS" pitchFamily="34" charset="-128"/>
              </a:rPr>
              <a:t>Microsoft Visual Studio</a:t>
            </a:r>
            <a:r>
              <a:rPr lang="en-US" sz="14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61619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solidFill>
                  <a:schemeClr val="tx1"/>
                </a:solidFill>
              </a:rPr>
              <a:t>Now it’s time to create a new project in Microsoft Visual Studio 2015.</a:t>
            </a:r>
          </a:p>
          <a:p>
            <a:r>
              <a:rPr lang="en-US" b="0" dirty="0">
                <a:solidFill>
                  <a:schemeClr val="tx1"/>
                </a:solidFill>
              </a:rPr>
              <a:t>In this</a:t>
            </a:r>
            <a:r>
              <a:rPr lang="en-US" b="0" baseline="0" dirty="0">
                <a:solidFill>
                  <a:schemeClr val="tx1"/>
                </a:solidFill>
              </a:rPr>
              <a:t> </a:t>
            </a:r>
            <a:r>
              <a:rPr lang="en-US" b="0" dirty="0">
                <a:solidFill>
                  <a:schemeClr val="tx1"/>
                </a:solidFill>
              </a:rPr>
              <a:t>example, the Windows Forms application is used for the Visual C# programming language.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rPr>
              <a:t>Please make sure that the </a:t>
            </a:r>
            <a:r>
              <a:rPr lang="en-US" sz="1400" b="0" kern="0" dirty="0">
                <a:solidFill>
                  <a:schemeClr val="tx1"/>
                </a:solidFill>
                <a:ea typeface="Arial Unicode MS" pitchFamily="34" charset="-128"/>
                <a:cs typeface="Arial Unicode MS" pitchFamily="34" charset="-128"/>
              </a:rPr>
              <a:t>Microsoft.Data.Edm, Microsoft.Data.Odata, Microsoft.Data.Services.Client, and System.Spatial NuGet packages are installed for the newly created solution.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40969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0" dirty="0"/>
              <a:t>Open Postman or another third-party REST API tool and perform the login action for the Service Layer.</a:t>
            </a:r>
          </a:p>
          <a:p>
            <a:r>
              <a:rPr lang="en-US" b="0" dirty="0"/>
              <a:t>Choose Add Service Reference in Visual Studio and enter the address of the Service Layer metadata there.</a:t>
            </a:r>
          </a:p>
          <a:p>
            <a:r>
              <a:rPr lang="en-US" b="0" dirty="0"/>
              <a:t>Enter the namespace; the service reference can then be added.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54659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0" dirty="0"/>
              <a:t>If you would like to use Microsoft Visual Studio 2017, the process is as follows:</a:t>
            </a:r>
          </a:p>
          <a:p>
            <a:r>
              <a:rPr lang="en-US" b="0" dirty="0"/>
              <a:t>For instance, the same Windows Forms application project will be created and the same NuGet packages need to be installed</a:t>
            </a:r>
            <a:r>
              <a:rPr lang="en-US" b="0" baseline="0" dirty="0"/>
              <a:t> as in the case of </a:t>
            </a:r>
            <a:r>
              <a:rPr lang="en-US" b="0" dirty="0"/>
              <a:t>Visual Studio 2015.</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58945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t>The connection needs to be performed similarly.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11359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dirty="0"/>
              <a:t>Now it’s time to write the code to establish the connection from the add-on solution to the Service Layer.</a:t>
            </a:r>
          </a:p>
          <a:p>
            <a:endParaRPr lang="en-US" dirty="0"/>
          </a:p>
          <a:p>
            <a:r>
              <a:rPr lang="en-US" b="0" dirty="0"/>
              <a:t>The</a:t>
            </a:r>
            <a:r>
              <a:rPr lang="en-US" b="0" baseline="0" dirty="0"/>
              <a:t> S</a:t>
            </a:r>
            <a:r>
              <a:rPr lang="en-US" b="0" dirty="0"/>
              <a:t>ervice Layer service reference is instantiated, and it’s essential to define the URL of the service.</a:t>
            </a:r>
          </a:p>
          <a:p>
            <a:r>
              <a:rPr lang="en-US" b="0" dirty="0"/>
              <a:t>In this</a:t>
            </a:r>
            <a:r>
              <a:rPr lang="en-US" b="0" baseline="0" dirty="0"/>
              <a:t> </a:t>
            </a:r>
            <a:r>
              <a:rPr lang="en-US" b="0" dirty="0"/>
              <a:t>example, we will use the JSON formatting.</a:t>
            </a:r>
          </a:p>
          <a:p>
            <a:endParaRPr lang="en-US" b="0" dirty="0"/>
          </a:p>
          <a:p>
            <a:r>
              <a:rPr lang="en-US" b="0" dirty="0"/>
              <a:t>For sending requests, the </a:t>
            </a:r>
            <a:r>
              <a:rPr lang="en-US" sz="1400" b="0" kern="1200" dirty="0">
                <a:solidFill>
                  <a:schemeClr val="tx1"/>
                </a:solidFill>
                <a:effectLst/>
                <a:latin typeface="+mn-lt"/>
                <a:ea typeface="+mn-ea"/>
                <a:cs typeface="+mn-cs"/>
              </a:rPr>
              <a:t>SLSendingRequest function is subscribed for attaching or revising the request sent process.</a:t>
            </a:r>
          </a:p>
          <a:p>
            <a:r>
              <a:rPr lang="en-US" sz="1400" b="0" kern="1200" dirty="0">
                <a:solidFill>
                  <a:schemeClr val="tx1"/>
                </a:solidFill>
                <a:effectLst/>
                <a:latin typeface="+mn-lt"/>
                <a:ea typeface="+mn-ea"/>
                <a:cs typeface="+mn-cs"/>
              </a:rPr>
              <a:t>A similar subscriber function was assigned for receiving the response, which would later handle the response coming from the Service Layer.</a:t>
            </a:r>
          </a:p>
          <a:p>
            <a:r>
              <a:rPr lang="en-US" sz="1400" b="0" kern="1200" dirty="0">
                <a:solidFill>
                  <a:schemeClr val="tx1"/>
                </a:solidFill>
                <a:effectLst/>
                <a:latin typeface="+mn-lt"/>
                <a:ea typeface="+mn-ea"/>
                <a:cs typeface="+mn-cs"/>
              </a:rPr>
              <a:t>An additional subscribe function was created for the server certificate validation.</a:t>
            </a:r>
          </a:p>
          <a:p>
            <a:endParaRPr lang="en-US" sz="1400" b="0" kern="1200" dirty="0">
              <a:solidFill>
                <a:schemeClr val="tx1"/>
              </a:solidFill>
              <a:effectLst/>
              <a:latin typeface="+mn-lt"/>
              <a:ea typeface="+mn-ea"/>
              <a:cs typeface="+mn-cs"/>
            </a:endParaRPr>
          </a:p>
          <a:p>
            <a:r>
              <a:rPr lang="en-US" sz="1400" b="0" kern="1200" dirty="0">
                <a:solidFill>
                  <a:schemeClr val="tx1"/>
                </a:solidFill>
                <a:effectLst/>
                <a:latin typeface="+mn-lt"/>
                <a:ea typeface="+mn-ea"/>
                <a:cs typeface="+mn-cs"/>
              </a:rPr>
              <a:t>Finally, it’s enough to define the endpoint method, add the message body part, and establish the connection.</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335721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a:t>Insert page title</a:t>
            </a:r>
            <a:endParaRPr lang="en-US"/>
          </a:p>
        </p:txBody>
      </p:sp>
      <p:sp>
        <p:nvSpPr>
          <p:cNvPr id="5" name="Picture Placeholder 4"/>
          <p:cNvSpPr>
            <a:spLocks noGrp="1"/>
          </p:cNvSpPr>
          <p:nvPr>
            <p:ph type="pic" sz="quarter" idx="10"/>
          </p:nvPr>
        </p:nvSpPr>
        <p:spPr bwMode="gray">
          <a:xfrm>
            <a:off x="6208016" y="1692000"/>
            <a:ext cx="5555046"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432113" y="1692000"/>
            <a:ext cx="5555046" cy="4392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1019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package" Target="../embeddings/Microsoft_Word_Document1.doc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package" Target="../embeddings/Microsoft_Word_Document2.doc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download/confirmation.aspx?id=39373"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package" Target="../embeddings/Microsoft_Word_Document.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Service Layer – Create Add-On</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WCF-Based Extension: Write the Code</a:t>
            </a:r>
            <a:br>
              <a:rPr lang="en-US" dirty="0"/>
            </a:br>
            <a:r>
              <a:rPr lang="en-US" sz="2000" dirty="0"/>
              <a:t>Subscribe to handle the Sending Request event</a:t>
            </a:r>
            <a:endParaRPr lang="sk-SK" sz="2000" dirty="0"/>
          </a:p>
        </p:txBody>
      </p:sp>
      <p:graphicFrame>
        <p:nvGraphicFramePr>
          <p:cNvPr id="8" name="Object 7">
            <a:extLst>
              <a:ext uri="{FF2B5EF4-FFF2-40B4-BE49-F238E27FC236}">
                <a16:creationId xmlns:a16="http://schemas.microsoft.com/office/drawing/2014/main" id="{2395808B-0EF7-42B8-AF1E-087DC7981C22}"/>
              </a:ext>
            </a:extLst>
          </p:cNvPr>
          <p:cNvGraphicFramePr>
            <a:graphicFrameLocks noChangeAspect="1"/>
          </p:cNvGraphicFramePr>
          <p:nvPr>
            <p:extLst/>
          </p:nvPr>
        </p:nvGraphicFramePr>
        <p:xfrm>
          <a:off x="498475" y="1465263"/>
          <a:ext cx="10567988" cy="4894262"/>
        </p:xfrm>
        <a:graphic>
          <a:graphicData uri="http://schemas.openxmlformats.org/presentationml/2006/ole">
            <mc:AlternateContent xmlns:mc="http://schemas.openxmlformats.org/markup-compatibility/2006">
              <mc:Choice xmlns:v="urn:schemas-microsoft-com:vml" Requires="v">
                <p:oleObj spid="_x0000_s2050" name="Document" r:id="rId4" imgW="5674319" imgH="3085311" progId="Word.Document.12">
                  <p:embed/>
                </p:oleObj>
              </mc:Choice>
              <mc:Fallback>
                <p:oleObj name="Document" r:id="rId4" imgW="5674319" imgH="3085311" progId="Word.Document.12">
                  <p:embed/>
                  <p:pic>
                    <p:nvPicPr>
                      <p:cNvPr id="8" name="Object 7">
                        <a:extLst>
                          <a:ext uri="{FF2B5EF4-FFF2-40B4-BE49-F238E27FC236}">
                            <a16:creationId xmlns:a16="http://schemas.microsoft.com/office/drawing/2014/main" id="{2395808B-0EF7-42B8-AF1E-087DC7981C22}"/>
                          </a:ext>
                        </a:extLst>
                      </p:cNvPr>
                      <p:cNvPicPr/>
                      <p:nvPr/>
                    </p:nvPicPr>
                    <p:blipFill>
                      <a:blip r:embed="rId5"/>
                      <a:stretch>
                        <a:fillRect/>
                      </a:stretch>
                    </p:blipFill>
                    <p:spPr>
                      <a:xfrm>
                        <a:off x="498475" y="1465263"/>
                        <a:ext cx="10567988" cy="4894262"/>
                      </a:xfrm>
                      <a:prstGeom prst="rect">
                        <a:avLst/>
                      </a:prstGeom>
                    </p:spPr>
                  </p:pic>
                </p:oleObj>
              </mc:Fallback>
            </mc:AlternateContent>
          </a:graphicData>
        </a:graphic>
      </p:graphicFrame>
    </p:spTree>
    <p:extLst>
      <p:ext uri="{BB962C8B-B14F-4D97-AF65-F5344CB8AC3E}">
        <p14:creationId xmlns:p14="http://schemas.microsoft.com/office/powerpoint/2010/main" val="31009670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WCF-Based Extension: Write the Code</a:t>
            </a:r>
            <a:br>
              <a:rPr lang="en-US" dirty="0"/>
            </a:br>
            <a:r>
              <a:rPr lang="en-US" sz="2000" dirty="0"/>
              <a:t>Subscribe to handle the Receiving Response event</a:t>
            </a:r>
            <a:endParaRPr lang="sk-SK" sz="2000" dirty="0"/>
          </a:p>
        </p:txBody>
      </p:sp>
      <p:graphicFrame>
        <p:nvGraphicFramePr>
          <p:cNvPr id="8" name="Object 7">
            <a:extLst>
              <a:ext uri="{FF2B5EF4-FFF2-40B4-BE49-F238E27FC236}">
                <a16:creationId xmlns:a16="http://schemas.microsoft.com/office/drawing/2014/main" id="{2395808B-0EF7-42B8-AF1E-087DC7981C22}"/>
              </a:ext>
            </a:extLst>
          </p:cNvPr>
          <p:cNvGraphicFramePr>
            <a:graphicFrameLocks noChangeAspect="1"/>
          </p:cNvGraphicFramePr>
          <p:nvPr>
            <p:extLst/>
          </p:nvPr>
        </p:nvGraphicFramePr>
        <p:xfrm>
          <a:off x="498475" y="1465263"/>
          <a:ext cx="11014075" cy="4706937"/>
        </p:xfrm>
        <a:graphic>
          <a:graphicData uri="http://schemas.openxmlformats.org/presentationml/2006/ole">
            <mc:AlternateContent xmlns:mc="http://schemas.openxmlformats.org/markup-compatibility/2006">
              <mc:Choice xmlns:v="urn:schemas-microsoft-com:vml" Requires="v">
                <p:oleObj spid="_x0000_s3074" name="Document" r:id="rId4" imgW="4164365" imgH="1784318" progId="Word.Document.12">
                  <p:embed/>
                </p:oleObj>
              </mc:Choice>
              <mc:Fallback>
                <p:oleObj name="Document" r:id="rId4" imgW="4164365" imgH="1784318" progId="Word.Document.12">
                  <p:embed/>
                  <p:pic>
                    <p:nvPicPr>
                      <p:cNvPr id="8" name="Object 7">
                        <a:extLst>
                          <a:ext uri="{FF2B5EF4-FFF2-40B4-BE49-F238E27FC236}">
                            <a16:creationId xmlns:a16="http://schemas.microsoft.com/office/drawing/2014/main" id="{2395808B-0EF7-42B8-AF1E-087DC7981C22}"/>
                          </a:ext>
                        </a:extLst>
                      </p:cNvPr>
                      <p:cNvPicPr/>
                      <p:nvPr/>
                    </p:nvPicPr>
                    <p:blipFill>
                      <a:blip r:embed="rId5"/>
                      <a:stretch>
                        <a:fillRect/>
                      </a:stretch>
                    </p:blipFill>
                    <p:spPr>
                      <a:xfrm>
                        <a:off x="498475" y="1465263"/>
                        <a:ext cx="11014075" cy="4706937"/>
                      </a:xfrm>
                      <a:prstGeom prst="rect">
                        <a:avLst/>
                      </a:prstGeom>
                    </p:spPr>
                  </p:pic>
                </p:oleObj>
              </mc:Fallback>
            </mc:AlternateContent>
          </a:graphicData>
        </a:graphic>
      </p:graphicFrame>
    </p:spTree>
    <p:extLst>
      <p:ext uri="{BB962C8B-B14F-4D97-AF65-F5344CB8AC3E}">
        <p14:creationId xmlns:p14="http://schemas.microsoft.com/office/powerpoint/2010/main" val="17562684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 Based Extension: Write the Code</a:t>
            </a:r>
            <a:br>
              <a:rPr lang="en-US" dirty="0"/>
            </a:br>
            <a:r>
              <a:rPr lang="en-US" sz="2000" dirty="0"/>
              <a:t>Logout</a:t>
            </a:r>
            <a:endParaRPr lang="sk-SK" sz="2000" dirty="0"/>
          </a:p>
        </p:txBody>
      </p:sp>
      <p:graphicFrame>
        <p:nvGraphicFramePr>
          <p:cNvPr id="8" name="Object 7">
            <a:extLst>
              <a:ext uri="{FF2B5EF4-FFF2-40B4-BE49-F238E27FC236}">
                <a16:creationId xmlns:a16="http://schemas.microsoft.com/office/drawing/2014/main" id="{2395808B-0EF7-42B8-AF1E-087DC7981C22}"/>
              </a:ext>
            </a:extLst>
          </p:cNvPr>
          <p:cNvGraphicFramePr>
            <a:graphicFrameLocks noChangeAspect="1"/>
          </p:cNvGraphicFramePr>
          <p:nvPr>
            <p:extLst/>
          </p:nvPr>
        </p:nvGraphicFramePr>
        <p:xfrm>
          <a:off x="519113" y="2160588"/>
          <a:ext cx="11045825" cy="2120900"/>
        </p:xfrm>
        <a:graphic>
          <a:graphicData uri="http://schemas.openxmlformats.org/presentationml/2006/ole">
            <mc:AlternateContent xmlns:mc="http://schemas.openxmlformats.org/markup-compatibility/2006">
              <mc:Choice xmlns:v="urn:schemas-microsoft-com:vml" Requires="v">
                <p:oleObj spid="_x0000_s4098" name="Document" r:id="rId4" imgW="3989373" imgH="765027" progId="Word.Document.12">
                  <p:embed/>
                </p:oleObj>
              </mc:Choice>
              <mc:Fallback>
                <p:oleObj name="Document" r:id="rId4" imgW="3989373" imgH="765027" progId="Word.Document.12">
                  <p:embed/>
                  <p:pic>
                    <p:nvPicPr>
                      <p:cNvPr id="8" name="Object 7">
                        <a:extLst>
                          <a:ext uri="{FF2B5EF4-FFF2-40B4-BE49-F238E27FC236}">
                            <a16:creationId xmlns:a16="http://schemas.microsoft.com/office/drawing/2014/main" id="{2395808B-0EF7-42B8-AF1E-087DC7981C22}"/>
                          </a:ext>
                        </a:extLst>
                      </p:cNvPr>
                      <p:cNvPicPr/>
                      <p:nvPr/>
                    </p:nvPicPr>
                    <p:blipFill>
                      <a:blip r:embed="rId5"/>
                      <a:stretch>
                        <a:fillRect/>
                      </a:stretch>
                    </p:blipFill>
                    <p:spPr>
                      <a:xfrm>
                        <a:off x="519113" y="2160588"/>
                        <a:ext cx="11045825" cy="2120900"/>
                      </a:xfrm>
                      <a:prstGeom prst="rect">
                        <a:avLst/>
                      </a:prstGeom>
                    </p:spPr>
                  </p:pic>
                </p:oleObj>
              </mc:Fallback>
            </mc:AlternateContent>
          </a:graphicData>
        </a:graphic>
      </p:graphicFrame>
    </p:spTree>
    <p:extLst>
      <p:ext uri="{BB962C8B-B14F-4D97-AF65-F5344CB8AC3E}">
        <p14:creationId xmlns:p14="http://schemas.microsoft.com/office/powerpoint/2010/main" val="33977389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dirty="0"/>
              <a:t>Connect Using Single Sign-On </a:t>
            </a:r>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392141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369332"/>
          </a:xfrm>
        </p:spPr>
        <p:txBody>
          <a:bodyPr/>
          <a:lstStyle/>
          <a:p>
            <a:r>
              <a:rPr lang="en-US" dirty="0"/>
              <a:t>Connect Using Single Sign-On: Overview</a:t>
            </a:r>
            <a:endParaRPr lang="sk-SK" sz="2000" dirty="0"/>
          </a:p>
        </p:txBody>
      </p:sp>
      <p:pic>
        <p:nvPicPr>
          <p:cNvPr id="2" name="Picture 1">
            <a:extLst>
              <a:ext uri="{FF2B5EF4-FFF2-40B4-BE49-F238E27FC236}">
                <a16:creationId xmlns:a16="http://schemas.microsoft.com/office/drawing/2014/main" id="{0A1C6D56-8553-4C3D-91D7-74BAA58C51FB}"/>
              </a:ext>
            </a:extLst>
          </p:cNvPr>
          <p:cNvPicPr>
            <a:picLocks noChangeAspect="1"/>
          </p:cNvPicPr>
          <p:nvPr/>
        </p:nvPicPr>
        <p:blipFill>
          <a:blip r:embed="rId3"/>
          <a:stretch>
            <a:fillRect/>
          </a:stretch>
        </p:blipFill>
        <p:spPr>
          <a:xfrm>
            <a:off x="504001" y="2833352"/>
            <a:ext cx="5330129" cy="2411615"/>
          </a:xfrm>
          <a:prstGeom prst="rect">
            <a:avLst/>
          </a:prstGeom>
        </p:spPr>
      </p:pic>
      <p:pic>
        <p:nvPicPr>
          <p:cNvPr id="3" name="Picture 2">
            <a:extLst>
              <a:ext uri="{FF2B5EF4-FFF2-40B4-BE49-F238E27FC236}">
                <a16:creationId xmlns:a16="http://schemas.microsoft.com/office/drawing/2014/main" id="{ADE753C9-8F56-4676-9880-6CFB21DAE0A7}"/>
              </a:ext>
            </a:extLst>
          </p:cNvPr>
          <p:cNvPicPr>
            <a:picLocks noChangeAspect="1"/>
          </p:cNvPicPr>
          <p:nvPr/>
        </p:nvPicPr>
        <p:blipFill>
          <a:blip r:embed="rId4"/>
          <a:stretch>
            <a:fillRect/>
          </a:stretch>
        </p:blipFill>
        <p:spPr>
          <a:xfrm>
            <a:off x="6097240" y="2775398"/>
            <a:ext cx="5330952" cy="2537127"/>
          </a:xfrm>
          <a:prstGeom prst="rect">
            <a:avLst/>
          </a:prstGeom>
        </p:spPr>
      </p:pic>
      <p:sp>
        <p:nvSpPr>
          <p:cNvPr id="6" name="Rectangle 5">
            <a:extLst>
              <a:ext uri="{FF2B5EF4-FFF2-40B4-BE49-F238E27FC236}">
                <a16:creationId xmlns:a16="http://schemas.microsoft.com/office/drawing/2014/main" id="{B0E52579-0416-4FA1-AD9F-44B524026A91}"/>
              </a:ext>
            </a:extLst>
          </p:cNvPr>
          <p:cNvSpPr/>
          <p:nvPr/>
        </p:nvSpPr>
        <p:spPr>
          <a:xfrm>
            <a:off x="7603842" y="2069036"/>
            <a:ext cx="2775119" cy="415498"/>
          </a:xfrm>
          <a:prstGeom prst="rect">
            <a:avLst/>
          </a:prstGeom>
        </p:spPr>
        <p:txBody>
          <a:bodyPr wrap="none">
            <a:spAutoFit/>
          </a:bodyPr>
          <a:lstStyle/>
          <a:p>
            <a:r>
              <a:rPr lang="en-US" dirty="0"/>
              <a:t>SSO via HTTP-POST</a:t>
            </a:r>
          </a:p>
        </p:txBody>
      </p:sp>
      <p:sp>
        <p:nvSpPr>
          <p:cNvPr id="7" name="Rectangle 6">
            <a:extLst>
              <a:ext uri="{FF2B5EF4-FFF2-40B4-BE49-F238E27FC236}">
                <a16:creationId xmlns:a16="http://schemas.microsoft.com/office/drawing/2014/main" id="{2E796F97-62FC-4276-9AE4-F4582F6C245E}"/>
              </a:ext>
            </a:extLst>
          </p:cNvPr>
          <p:cNvSpPr/>
          <p:nvPr/>
        </p:nvSpPr>
        <p:spPr>
          <a:xfrm>
            <a:off x="1984855" y="2087911"/>
            <a:ext cx="1976054" cy="415498"/>
          </a:xfrm>
          <a:prstGeom prst="rect">
            <a:avLst/>
          </a:prstGeom>
        </p:spPr>
        <p:txBody>
          <a:bodyPr wrap="none">
            <a:spAutoFit/>
          </a:bodyPr>
          <a:lstStyle/>
          <a:p>
            <a:r>
              <a:rPr lang="en-US" dirty="0"/>
              <a:t>SSO via PAOS</a:t>
            </a:r>
          </a:p>
        </p:txBody>
      </p:sp>
    </p:spTree>
    <p:extLst>
      <p:ext uri="{BB962C8B-B14F-4D97-AF65-F5344CB8AC3E}">
        <p14:creationId xmlns:p14="http://schemas.microsoft.com/office/powerpoint/2010/main" val="30169434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Connect Using Single Sign-On: Write the Code</a:t>
            </a:r>
            <a:br>
              <a:rPr lang="en-US" dirty="0"/>
            </a:br>
            <a:r>
              <a:rPr lang="en-US" sz="2000" dirty="0"/>
              <a:t>Login</a:t>
            </a:r>
            <a:endParaRPr lang="sk-SK" sz="2000" dirty="0"/>
          </a:p>
        </p:txBody>
      </p:sp>
      <p:graphicFrame>
        <p:nvGraphicFramePr>
          <p:cNvPr id="8" name="Object 7">
            <a:extLst>
              <a:ext uri="{FF2B5EF4-FFF2-40B4-BE49-F238E27FC236}">
                <a16:creationId xmlns:a16="http://schemas.microsoft.com/office/drawing/2014/main" id="{2395808B-0EF7-42B8-AF1E-087DC7981C22}"/>
              </a:ext>
            </a:extLst>
          </p:cNvPr>
          <p:cNvGraphicFramePr>
            <a:graphicFrameLocks noChangeAspect="1"/>
          </p:cNvGraphicFramePr>
          <p:nvPr>
            <p:extLst>
              <p:ext uri="{D42A27DB-BD31-4B8C-83A1-F6EECF244321}">
                <p14:modId xmlns:p14="http://schemas.microsoft.com/office/powerpoint/2010/main" val="786213158"/>
              </p:ext>
            </p:extLst>
          </p:nvPr>
        </p:nvGraphicFramePr>
        <p:xfrm>
          <a:off x="531813" y="2157413"/>
          <a:ext cx="11109325" cy="3058531"/>
        </p:xfrm>
        <a:graphic>
          <a:graphicData uri="http://schemas.openxmlformats.org/presentationml/2006/ole">
            <mc:AlternateContent xmlns:mc="http://schemas.openxmlformats.org/markup-compatibility/2006">
              <mc:Choice xmlns:v="urn:schemas-microsoft-com:vml" Requires="v">
                <p:oleObj spid="_x0000_s5122" name="Document" r:id="rId4" imgW="3979486" imgH="878092" progId="Word.Document.12">
                  <p:embed/>
                </p:oleObj>
              </mc:Choice>
              <mc:Fallback>
                <p:oleObj name="Document" r:id="rId4" imgW="3979486" imgH="878092" progId="Word.Document.12">
                  <p:embed/>
                  <p:pic>
                    <p:nvPicPr>
                      <p:cNvPr id="8" name="Object 7">
                        <a:extLst>
                          <a:ext uri="{FF2B5EF4-FFF2-40B4-BE49-F238E27FC236}">
                            <a16:creationId xmlns:a16="http://schemas.microsoft.com/office/drawing/2014/main" id="{2395808B-0EF7-42B8-AF1E-087DC7981C22}"/>
                          </a:ext>
                        </a:extLst>
                      </p:cNvPr>
                      <p:cNvPicPr/>
                      <p:nvPr/>
                    </p:nvPicPr>
                    <p:blipFill>
                      <a:blip r:embed="rId5"/>
                      <a:stretch>
                        <a:fillRect/>
                      </a:stretch>
                    </p:blipFill>
                    <p:spPr>
                      <a:xfrm>
                        <a:off x="531813" y="2157413"/>
                        <a:ext cx="11109325" cy="3058531"/>
                      </a:xfrm>
                      <a:prstGeom prst="rect">
                        <a:avLst/>
                      </a:prstGeom>
                    </p:spPr>
                  </p:pic>
                </p:oleObj>
              </mc:Fallback>
            </mc:AlternateContent>
          </a:graphicData>
        </a:graphic>
      </p:graphicFrame>
    </p:spTree>
    <p:extLst>
      <p:ext uri="{BB962C8B-B14F-4D97-AF65-F5344CB8AC3E}">
        <p14:creationId xmlns:p14="http://schemas.microsoft.com/office/powerpoint/2010/main" val="5504992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ea typeface="ヒラギノ角ゴ Pro W3" pitchFamily="-84" charset="-128"/>
              </a:rPr>
              <a:t>Connect Using Single Sign-On</a:t>
            </a:r>
            <a:r>
              <a:rPr lang="en-US" dirty="0"/>
              <a:t>: Exercise</a:t>
            </a:r>
            <a:endParaRPr lang="de-DE" dirty="0"/>
          </a:p>
        </p:txBody>
      </p:sp>
      <p:sp>
        <p:nvSpPr>
          <p:cNvPr id="50179" name="Rectangle 4"/>
          <p:cNvSpPr>
            <a:spLocks noChangeArrowheads="1"/>
          </p:cNvSpPr>
          <p:nvPr/>
        </p:nvSpPr>
        <p:spPr bwMode="gray">
          <a:xfrm>
            <a:off x="2030969" y="1864859"/>
            <a:ext cx="9659507" cy="1154162"/>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Creating a WCF-based project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Opening a connection from an add-on to the Service Layer</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22929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2035018" y="1914711"/>
            <a:ext cx="9472172" cy="1590179"/>
          </a:xfrm>
          <a:prstGeom prst="rect">
            <a:avLst/>
          </a:prstGeom>
          <a:noFill/>
        </p:spPr>
        <p:txBody>
          <a:bodyPr wrap="square" lIns="0" tIns="0" rIns="0" bIns="0" rtlCol="0">
            <a:spAutoFit/>
          </a:bodyPr>
          <a:lstStyle/>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2400" kern="0" dirty="0"/>
              <a:t>Create a WCF-based extension</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2400" kern="0" dirty="0"/>
              <a:t>Connect using Single Sign-On</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3"/>
          <a:stretch>
            <a:fillRect/>
          </a:stretch>
        </p:blipFill>
        <p:spPr>
          <a:xfrm>
            <a:off x="504001" y="1224614"/>
            <a:ext cx="933590" cy="932688"/>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Create a WCF-Based </a:t>
            </a:r>
            <a:r>
              <a:rPr lang="en-US" sz="4000" dirty="0">
                <a:solidFill>
                  <a:schemeClr val="accent1"/>
                </a:solidFill>
              </a:rPr>
              <a:t>Extension</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369332"/>
          </a:xfrm>
        </p:spPr>
        <p:txBody>
          <a:bodyPr/>
          <a:lstStyle/>
          <a:p>
            <a:r>
              <a:rPr lang="en-US" dirty="0"/>
              <a:t>Create a WCF-Based Extension: Preparation</a:t>
            </a:r>
            <a:endParaRPr lang="sk-SK" sz="2000" dirty="0"/>
          </a:p>
        </p:txBody>
      </p:sp>
      <p:sp>
        <p:nvSpPr>
          <p:cNvPr id="3" name="TextBox 2">
            <a:extLst>
              <a:ext uri="{FF2B5EF4-FFF2-40B4-BE49-F238E27FC236}">
                <a16:creationId xmlns:a16="http://schemas.microsoft.com/office/drawing/2014/main" id="{408B9D78-B2E4-4B89-8A32-C2D1B53FF9B2}"/>
              </a:ext>
            </a:extLst>
          </p:cNvPr>
          <p:cNvSpPr txBox="1"/>
          <p:nvPr/>
        </p:nvSpPr>
        <p:spPr>
          <a:xfrm>
            <a:off x="504001" y="1373080"/>
            <a:ext cx="6787448" cy="480131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Windows Communication Foundation (WCF) is a framework for building service-oriented applications.</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Wingdings" panose="05000000000000000000" pitchFamily="2" charset="2"/>
              <a:buChar char="q"/>
            </a:pPr>
            <a:r>
              <a:rPr lang="en-US" sz="1600" kern="0" dirty="0">
                <a:ea typeface="Arial Unicode MS" pitchFamily="34" charset="-128"/>
                <a:cs typeface="Arial Unicode MS" pitchFamily="34" charset="-128"/>
              </a:rPr>
              <a:t>Edit the file </a:t>
            </a:r>
            <a:r>
              <a:rPr lang="en-US" sz="1600" b="1" i="1" kern="0" dirty="0">
                <a:ea typeface="Arial Unicode MS" pitchFamily="34" charset="-128"/>
                <a:cs typeface="Arial Unicode MS" pitchFamily="34" charset="-128"/>
              </a:rPr>
              <a:t>b1s.conf </a:t>
            </a:r>
            <a:r>
              <a:rPr lang="en-US" sz="1600" kern="0" dirty="0">
                <a:ea typeface="Arial Unicode MS" pitchFamily="34" charset="-128"/>
                <a:cs typeface="Arial Unicode MS" pitchFamily="34" charset="-128"/>
              </a:rPr>
              <a:t>on the Linux server on which the Service Layer is running (default location: </a:t>
            </a:r>
            <a:r>
              <a:rPr lang="en-US" sz="1600" kern="0" dirty="0">
                <a:latin typeface="Arial monospaced for SAP" panose="020B0609020202030204" pitchFamily="49" charset="0"/>
                <a:ea typeface="Arial Unicode MS" pitchFamily="34" charset="-128"/>
                <a:cs typeface="Arial Unicode MS" pitchFamily="34" charset="-128"/>
              </a:rPr>
              <a:t>/usr/sap/SAPBusinessOne/ServiceLayer/conf/b1s.conf</a:t>
            </a:r>
            <a:r>
              <a:rPr lang="en-US" sz="1600" kern="0" dirty="0">
                <a:ea typeface="Arial Unicode MS" pitchFamily="34" charset="-128"/>
                <a:cs typeface="Arial Unicode MS" pitchFamily="34" charset="-128"/>
              </a:rPr>
              <a:t>)</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pitchFamily="34" charset="-128"/>
                <a:cs typeface="Arial Unicode MS" pitchFamily="34" charset="-128"/>
              </a:rPr>
              <a:t>Set the value of the </a:t>
            </a:r>
            <a:r>
              <a:rPr lang="en-US" sz="1400" i="1" dirty="0" err="1"/>
              <a:t>MetadataWithoutSession</a:t>
            </a:r>
            <a:r>
              <a:rPr lang="en-US" sz="1400" dirty="0"/>
              <a:t> property to </a:t>
            </a:r>
            <a:r>
              <a:rPr lang="en-US" sz="1400" b="1" dirty="0"/>
              <a:t>true</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pitchFamily="34" charset="-128"/>
                <a:cs typeface="Arial Unicode MS" pitchFamily="34" charset="-128"/>
              </a:rPr>
              <a:t>Set the value of the </a:t>
            </a:r>
            <a:r>
              <a:rPr lang="en-US" sz="1400" i="1" dirty="0" err="1"/>
              <a:t>WCFCompatible</a:t>
            </a:r>
            <a:r>
              <a:rPr lang="en-US" sz="1400" dirty="0"/>
              <a:t> property to </a:t>
            </a:r>
            <a:r>
              <a:rPr lang="en-US" sz="1400" b="1" dirty="0"/>
              <a:t>true</a:t>
            </a:r>
          </a:p>
          <a:p>
            <a:pPr lvl="1" fontAlgn="base">
              <a:spcBef>
                <a:spcPct val="50000"/>
              </a:spcBef>
              <a:spcAft>
                <a:spcPct val="0"/>
              </a:spcAft>
              <a:buClr>
                <a:srgbClr val="F0AB00"/>
              </a:buClr>
              <a:buSzPct val="80000"/>
              <a:buNone/>
            </a:pPr>
            <a:endParaRPr lang="en-US" sz="1400" b="1"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Wingdings" panose="05000000000000000000" pitchFamily="2" charset="2"/>
              <a:buChar char="q"/>
            </a:pPr>
            <a:r>
              <a:rPr lang="en-US" sz="1600" kern="0" dirty="0">
                <a:ea typeface="Arial Unicode MS" pitchFamily="34" charset="-128"/>
                <a:cs typeface="Arial Unicode MS" pitchFamily="34" charset="-128"/>
              </a:rPr>
              <a:t>Restart the Service Layer service</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600" kern="0" dirty="0">
                <a:ea typeface="Arial Unicode MS" pitchFamily="34" charset="-128"/>
                <a:cs typeface="Arial Unicode MS" pitchFamily="34" charset="-128"/>
              </a:rPr>
              <a:t>Use the command </a:t>
            </a:r>
            <a:r>
              <a:rPr lang="en-US" sz="1600" kern="0" dirty="0">
                <a:latin typeface="Arial monospaced for SAP" panose="020B0609020202030204" pitchFamily="49" charset="0"/>
                <a:ea typeface="Arial Unicode MS" pitchFamily="34" charset="-128"/>
                <a:cs typeface="Arial Unicode MS" pitchFamily="34" charset="-128"/>
              </a:rPr>
              <a:t>/etc/init.d/b1s restart</a:t>
            </a:r>
          </a:p>
          <a:p>
            <a:pPr marL="887288" lvl="1" indent="-342900" fontAlgn="base">
              <a:spcBef>
                <a:spcPct val="50000"/>
              </a:spcBef>
              <a:spcAft>
                <a:spcPct val="0"/>
              </a:spcAft>
              <a:buClr>
                <a:srgbClr val="F0AB00"/>
              </a:buClr>
              <a:buSzPct val="80000"/>
              <a:buFont typeface="Wingdings" panose="05000000000000000000" pitchFamily="2" charset="2"/>
              <a:buChar char="§"/>
            </a:pPr>
            <a:endParaRPr lang="en-US" sz="1600" kern="0" dirty="0">
              <a:latin typeface="Arial monospaced for SAP" panose="020B0609020202030204" pitchFamily="49" charset="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Wingdings" panose="05000000000000000000" pitchFamily="2" charset="2"/>
              <a:buChar char="q"/>
            </a:pPr>
            <a:r>
              <a:rPr lang="en-US" sz="1600" kern="0" dirty="0">
                <a:ea typeface="Arial Unicode MS" pitchFamily="34" charset="-128"/>
                <a:cs typeface="Arial Unicode MS" pitchFamily="34" charset="-128"/>
              </a:rPr>
              <a:t>Install </a:t>
            </a:r>
            <a:r>
              <a:rPr lang="en-US" sz="1800" dirty="0"/>
              <a:t>WCF Data Services 5.6.0 RTM Tools for Visual Studio</a:t>
            </a:r>
            <a:endParaRPr lang="en-US" sz="1600" dirty="0"/>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600" kern="0" dirty="0">
                <a:ea typeface="Arial Unicode MS" pitchFamily="34" charset="-128"/>
                <a:cs typeface="Arial Unicode MS" pitchFamily="34" charset="-128"/>
              </a:rPr>
              <a:t>You can download it from </a:t>
            </a:r>
            <a:r>
              <a:rPr lang="en-US" sz="1600" kern="0" dirty="0">
                <a:ea typeface="Arial Unicode MS" pitchFamily="34" charset="-128"/>
                <a:cs typeface="Arial Unicode MS" pitchFamily="34" charset="-128"/>
                <a:hlinkClick r:id="rId3"/>
              </a:rPr>
              <a:t>Microsoft’s site</a:t>
            </a:r>
            <a:endParaRPr lang="en-US" sz="1600" kern="0" dirty="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D9F5624-EC2D-41B1-9303-2B95B2E0A9E8}"/>
              </a:ext>
            </a:extLst>
          </p:cNvPr>
          <p:cNvPicPr>
            <a:picLocks noChangeAspect="1"/>
          </p:cNvPicPr>
          <p:nvPr/>
        </p:nvPicPr>
        <p:blipFill>
          <a:blip r:embed="rId4"/>
          <a:stretch>
            <a:fillRect/>
          </a:stretch>
        </p:blipFill>
        <p:spPr>
          <a:xfrm>
            <a:off x="7379937" y="1508599"/>
            <a:ext cx="4399028" cy="2196030"/>
          </a:xfrm>
          <a:prstGeom prst="rect">
            <a:avLst/>
          </a:prstGeom>
        </p:spPr>
      </p:pic>
      <p:pic>
        <p:nvPicPr>
          <p:cNvPr id="8" name="Picture 7">
            <a:extLst>
              <a:ext uri="{FF2B5EF4-FFF2-40B4-BE49-F238E27FC236}">
                <a16:creationId xmlns:a16="http://schemas.microsoft.com/office/drawing/2014/main" id="{4694D509-9F27-409A-99F6-3E63A5FD3255}"/>
              </a:ext>
            </a:extLst>
          </p:cNvPr>
          <p:cNvPicPr>
            <a:picLocks noChangeAspect="1"/>
          </p:cNvPicPr>
          <p:nvPr/>
        </p:nvPicPr>
        <p:blipFill>
          <a:blip r:embed="rId5"/>
          <a:stretch>
            <a:fillRect/>
          </a:stretch>
        </p:blipFill>
        <p:spPr>
          <a:xfrm>
            <a:off x="8200410" y="4339896"/>
            <a:ext cx="2581106" cy="1704618"/>
          </a:xfrm>
          <a:prstGeom prst="rect">
            <a:avLst/>
          </a:prstGeom>
        </p:spPr>
      </p:pic>
    </p:spTree>
    <p:extLst>
      <p:ext uri="{BB962C8B-B14F-4D97-AF65-F5344CB8AC3E}">
        <p14:creationId xmlns:p14="http://schemas.microsoft.com/office/powerpoint/2010/main" val="32506781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WCF-Based Extension: Project Preparation 1/2</a:t>
            </a:r>
            <a:br>
              <a:rPr lang="en-US" dirty="0"/>
            </a:br>
            <a:r>
              <a:rPr lang="en-US" sz="2000" dirty="0"/>
              <a:t>Visual Studio 2015 and lower versions</a:t>
            </a:r>
            <a:endParaRPr lang="sk-SK" sz="2000" dirty="0"/>
          </a:p>
        </p:txBody>
      </p:sp>
      <p:sp>
        <p:nvSpPr>
          <p:cNvPr id="3" name="TextBox 2">
            <a:extLst>
              <a:ext uri="{FF2B5EF4-FFF2-40B4-BE49-F238E27FC236}">
                <a16:creationId xmlns:a16="http://schemas.microsoft.com/office/drawing/2014/main" id="{408B9D78-B2E4-4B89-8A32-C2D1B53FF9B2}"/>
              </a:ext>
            </a:extLst>
          </p:cNvPr>
          <p:cNvSpPr txBox="1"/>
          <p:nvPr/>
        </p:nvSpPr>
        <p:spPr>
          <a:xfrm>
            <a:off x="1112566" y="5546821"/>
            <a:ext cx="3985806" cy="307777"/>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sz="2000" kern="0" dirty="0">
                <a:ea typeface="Arial Unicode MS" pitchFamily="34" charset="-128"/>
                <a:cs typeface="Arial Unicode MS" pitchFamily="34" charset="-128"/>
              </a:rPr>
              <a:t>Create project in Visual Studio</a:t>
            </a:r>
            <a:endParaRPr lang="en-US" sz="1800" b="1" dirty="0"/>
          </a:p>
        </p:txBody>
      </p:sp>
      <p:pic>
        <p:nvPicPr>
          <p:cNvPr id="2" name="Picture 1">
            <a:extLst>
              <a:ext uri="{FF2B5EF4-FFF2-40B4-BE49-F238E27FC236}">
                <a16:creationId xmlns:a16="http://schemas.microsoft.com/office/drawing/2014/main" id="{3A60A221-27CE-4F8C-A43D-01FCB32317BE}"/>
              </a:ext>
            </a:extLst>
          </p:cNvPr>
          <p:cNvPicPr>
            <a:picLocks noChangeAspect="1"/>
          </p:cNvPicPr>
          <p:nvPr/>
        </p:nvPicPr>
        <p:blipFill>
          <a:blip r:embed="rId3"/>
          <a:stretch>
            <a:fillRect/>
          </a:stretch>
        </p:blipFill>
        <p:spPr>
          <a:xfrm>
            <a:off x="504001" y="1558695"/>
            <a:ext cx="5202936" cy="3610539"/>
          </a:xfrm>
          <a:prstGeom prst="rect">
            <a:avLst/>
          </a:prstGeom>
        </p:spPr>
      </p:pic>
      <p:pic>
        <p:nvPicPr>
          <p:cNvPr id="6" name="Picture 5">
            <a:extLst>
              <a:ext uri="{FF2B5EF4-FFF2-40B4-BE49-F238E27FC236}">
                <a16:creationId xmlns:a16="http://schemas.microsoft.com/office/drawing/2014/main" id="{C06AE213-7D1F-4861-A278-EEC541D0FBF3}"/>
              </a:ext>
            </a:extLst>
          </p:cNvPr>
          <p:cNvPicPr>
            <a:picLocks noChangeAspect="1"/>
          </p:cNvPicPr>
          <p:nvPr/>
        </p:nvPicPr>
        <p:blipFill>
          <a:blip r:embed="rId4"/>
          <a:stretch>
            <a:fillRect/>
          </a:stretch>
        </p:blipFill>
        <p:spPr>
          <a:xfrm>
            <a:off x="6097587" y="1558387"/>
            <a:ext cx="5592890" cy="2659859"/>
          </a:xfrm>
          <a:prstGeom prst="rect">
            <a:avLst/>
          </a:prstGeom>
        </p:spPr>
      </p:pic>
      <p:sp>
        <p:nvSpPr>
          <p:cNvPr id="9" name="TextBox 8">
            <a:extLst>
              <a:ext uri="{FF2B5EF4-FFF2-40B4-BE49-F238E27FC236}">
                <a16:creationId xmlns:a16="http://schemas.microsoft.com/office/drawing/2014/main" id="{83E1ABBA-DC63-4E73-BADC-0662385C814C}"/>
              </a:ext>
            </a:extLst>
          </p:cNvPr>
          <p:cNvSpPr txBox="1"/>
          <p:nvPr/>
        </p:nvSpPr>
        <p:spPr>
          <a:xfrm>
            <a:off x="6734032" y="4561936"/>
            <a:ext cx="4320000" cy="1969770"/>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sz="2000" kern="0" dirty="0">
                <a:ea typeface="Arial Unicode MS" pitchFamily="34" charset="-128"/>
                <a:cs typeface="Arial Unicode MS" pitchFamily="34" charset="-128"/>
              </a:rPr>
              <a:t>Install / update NuGet packages</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Microsoft.Data.Edm</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Microsoft.Data.Odata</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Microsoft.Data.Services.Client</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System.Spatial</a:t>
            </a:r>
          </a:p>
        </p:txBody>
      </p:sp>
    </p:spTree>
    <p:extLst>
      <p:ext uri="{BB962C8B-B14F-4D97-AF65-F5344CB8AC3E}">
        <p14:creationId xmlns:p14="http://schemas.microsoft.com/office/powerpoint/2010/main" val="36387548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WCF-Based Extension: Project Preparation 2/2</a:t>
            </a:r>
            <a:br>
              <a:rPr lang="en-US" dirty="0"/>
            </a:br>
            <a:r>
              <a:rPr lang="en-US" sz="2000" dirty="0"/>
              <a:t>Visual Studio 2015 and lower versions</a:t>
            </a:r>
            <a:endParaRPr lang="sk-SK" sz="2000" dirty="0"/>
          </a:p>
        </p:txBody>
      </p:sp>
      <p:sp>
        <p:nvSpPr>
          <p:cNvPr id="3" name="TextBox 2">
            <a:extLst>
              <a:ext uri="{FF2B5EF4-FFF2-40B4-BE49-F238E27FC236}">
                <a16:creationId xmlns:a16="http://schemas.microsoft.com/office/drawing/2014/main" id="{408B9D78-B2E4-4B89-8A32-C2D1B53FF9B2}"/>
              </a:ext>
            </a:extLst>
          </p:cNvPr>
          <p:cNvSpPr txBox="1"/>
          <p:nvPr/>
        </p:nvSpPr>
        <p:spPr>
          <a:xfrm>
            <a:off x="504001" y="3429000"/>
            <a:ext cx="5331720" cy="923330"/>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sz="2000" kern="0" dirty="0">
                <a:ea typeface="Arial Unicode MS" pitchFamily="34" charset="-128"/>
                <a:cs typeface="Arial Unicode MS" pitchFamily="34" charset="-128"/>
              </a:rPr>
              <a:t>Open a connection using a third-party tool like Postman by posting the Login method for the Service Layer.</a:t>
            </a:r>
            <a:endParaRPr lang="en-US" sz="1800" b="1" dirty="0"/>
          </a:p>
        </p:txBody>
      </p:sp>
      <p:sp>
        <p:nvSpPr>
          <p:cNvPr id="9" name="TextBox 8">
            <a:extLst>
              <a:ext uri="{FF2B5EF4-FFF2-40B4-BE49-F238E27FC236}">
                <a16:creationId xmlns:a16="http://schemas.microsoft.com/office/drawing/2014/main" id="{83E1ABBA-DC63-4E73-BADC-0662385C814C}"/>
              </a:ext>
            </a:extLst>
          </p:cNvPr>
          <p:cNvSpPr txBox="1"/>
          <p:nvPr/>
        </p:nvSpPr>
        <p:spPr>
          <a:xfrm>
            <a:off x="6729670" y="1781381"/>
            <a:ext cx="4960807" cy="1615827"/>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dirty="0"/>
              <a:t>Add the metadata as a service or file directly by selecting “Add Service Reference” for your Microsoft Visual Studio project. The metadata will be validated automatically.</a:t>
            </a:r>
            <a:endParaRPr lang="en-US" sz="1800" kern="0" dirty="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76F9BB92-3DC8-4560-ADF9-F56833E10BC6}"/>
              </a:ext>
            </a:extLst>
          </p:cNvPr>
          <p:cNvPicPr>
            <a:picLocks noChangeAspect="1"/>
          </p:cNvPicPr>
          <p:nvPr/>
        </p:nvPicPr>
        <p:blipFill>
          <a:blip r:embed="rId3"/>
          <a:stretch>
            <a:fillRect/>
          </a:stretch>
        </p:blipFill>
        <p:spPr>
          <a:xfrm>
            <a:off x="504001" y="1590085"/>
            <a:ext cx="5461144" cy="1838915"/>
          </a:xfrm>
          <a:prstGeom prst="rect">
            <a:avLst/>
          </a:prstGeom>
        </p:spPr>
      </p:pic>
      <p:pic>
        <p:nvPicPr>
          <p:cNvPr id="7" name="Picture 6">
            <a:extLst>
              <a:ext uri="{FF2B5EF4-FFF2-40B4-BE49-F238E27FC236}">
                <a16:creationId xmlns:a16="http://schemas.microsoft.com/office/drawing/2014/main" id="{6C05D804-DD68-49EF-8AFD-4E3755DEB0B7}"/>
              </a:ext>
            </a:extLst>
          </p:cNvPr>
          <p:cNvPicPr>
            <a:picLocks noChangeAspect="1"/>
          </p:cNvPicPr>
          <p:nvPr/>
        </p:nvPicPr>
        <p:blipFill>
          <a:blip r:embed="rId4"/>
          <a:stretch>
            <a:fillRect/>
          </a:stretch>
        </p:blipFill>
        <p:spPr>
          <a:xfrm>
            <a:off x="5920209" y="3585960"/>
            <a:ext cx="5770268" cy="2977055"/>
          </a:xfrm>
          <a:prstGeom prst="rect">
            <a:avLst/>
          </a:prstGeom>
        </p:spPr>
      </p:pic>
    </p:spTree>
    <p:extLst>
      <p:ext uri="{BB962C8B-B14F-4D97-AF65-F5344CB8AC3E}">
        <p14:creationId xmlns:p14="http://schemas.microsoft.com/office/powerpoint/2010/main" val="39684112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WCF-Based Extension: Project Preparation 1/2</a:t>
            </a:r>
            <a:br>
              <a:rPr lang="en-US" dirty="0"/>
            </a:br>
            <a:r>
              <a:rPr lang="en-US" sz="2000" dirty="0"/>
              <a:t>Visual Studio 2017</a:t>
            </a:r>
            <a:endParaRPr lang="sk-SK" sz="2000" dirty="0"/>
          </a:p>
        </p:txBody>
      </p:sp>
      <p:sp>
        <p:nvSpPr>
          <p:cNvPr id="3" name="TextBox 2">
            <a:extLst>
              <a:ext uri="{FF2B5EF4-FFF2-40B4-BE49-F238E27FC236}">
                <a16:creationId xmlns:a16="http://schemas.microsoft.com/office/drawing/2014/main" id="{408B9D78-B2E4-4B89-8A32-C2D1B53FF9B2}"/>
              </a:ext>
            </a:extLst>
          </p:cNvPr>
          <p:cNvSpPr txBox="1"/>
          <p:nvPr/>
        </p:nvSpPr>
        <p:spPr>
          <a:xfrm>
            <a:off x="1112566" y="5546821"/>
            <a:ext cx="3985806" cy="307777"/>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sz="2000" kern="0" dirty="0">
                <a:ea typeface="Arial Unicode MS" pitchFamily="34" charset="-128"/>
                <a:cs typeface="Arial Unicode MS" pitchFamily="34" charset="-128"/>
              </a:rPr>
              <a:t>Create project in Visual Studio</a:t>
            </a:r>
            <a:endParaRPr lang="en-US" sz="1800" b="1" dirty="0"/>
          </a:p>
        </p:txBody>
      </p:sp>
      <p:pic>
        <p:nvPicPr>
          <p:cNvPr id="2" name="Picture 1">
            <a:extLst>
              <a:ext uri="{FF2B5EF4-FFF2-40B4-BE49-F238E27FC236}">
                <a16:creationId xmlns:a16="http://schemas.microsoft.com/office/drawing/2014/main" id="{3A60A221-27CE-4F8C-A43D-01FCB32317BE}"/>
              </a:ext>
            </a:extLst>
          </p:cNvPr>
          <p:cNvPicPr>
            <a:picLocks noChangeAspect="1"/>
          </p:cNvPicPr>
          <p:nvPr/>
        </p:nvPicPr>
        <p:blipFill>
          <a:blip r:embed="rId3"/>
          <a:stretch>
            <a:fillRect/>
          </a:stretch>
        </p:blipFill>
        <p:spPr>
          <a:xfrm>
            <a:off x="504001" y="1558695"/>
            <a:ext cx="5202936" cy="3610539"/>
          </a:xfrm>
          <a:prstGeom prst="rect">
            <a:avLst/>
          </a:prstGeom>
        </p:spPr>
      </p:pic>
      <p:pic>
        <p:nvPicPr>
          <p:cNvPr id="6" name="Picture 5">
            <a:extLst>
              <a:ext uri="{FF2B5EF4-FFF2-40B4-BE49-F238E27FC236}">
                <a16:creationId xmlns:a16="http://schemas.microsoft.com/office/drawing/2014/main" id="{C06AE213-7D1F-4861-A278-EEC541D0FBF3}"/>
              </a:ext>
            </a:extLst>
          </p:cNvPr>
          <p:cNvPicPr>
            <a:picLocks noChangeAspect="1"/>
          </p:cNvPicPr>
          <p:nvPr/>
        </p:nvPicPr>
        <p:blipFill>
          <a:blip r:embed="rId4"/>
          <a:stretch>
            <a:fillRect/>
          </a:stretch>
        </p:blipFill>
        <p:spPr>
          <a:xfrm>
            <a:off x="6097587" y="1558387"/>
            <a:ext cx="5592890" cy="2659859"/>
          </a:xfrm>
          <a:prstGeom prst="rect">
            <a:avLst/>
          </a:prstGeom>
        </p:spPr>
      </p:pic>
      <p:sp>
        <p:nvSpPr>
          <p:cNvPr id="9" name="TextBox 8">
            <a:extLst>
              <a:ext uri="{FF2B5EF4-FFF2-40B4-BE49-F238E27FC236}">
                <a16:creationId xmlns:a16="http://schemas.microsoft.com/office/drawing/2014/main" id="{83E1ABBA-DC63-4E73-BADC-0662385C814C}"/>
              </a:ext>
            </a:extLst>
          </p:cNvPr>
          <p:cNvSpPr txBox="1"/>
          <p:nvPr/>
        </p:nvSpPr>
        <p:spPr>
          <a:xfrm>
            <a:off x="6734032" y="4561936"/>
            <a:ext cx="4320000" cy="1969770"/>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sz="2000" kern="0" dirty="0">
                <a:ea typeface="Arial Unicode MS" pitchFamily="34" charset="-128"/>
                <a:cs typeface="Arial Unicode MS" pitchFamily="34" charset="-128"/>
              </a:rPr>
              <a:t>Install / update NuGet packages</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Microsoft.Data.Edm</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Microsoft.Data.Odata</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Microsoft.Data.Services.Client</a:t>
            </a:r>
          </a:p>
          <a:p>
            <a:pPr marL="887288" lvl="1" indent="-34290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System.Spatial</a:t>
            </a:r>
          </a:p>
        </p:txBody>
      </p:sp>
    </p:spTree>
    <p:extLst>
      <p:ext uri="{BB962C8B-B14F-4D97-AF65-F5344CB8AC3E}">
        <p14:creationId xmlns:p14="http://schemas.microsoft.com/office/powerpoint/2010/main" val="1292150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WCF-Based Extension: Project Preparation 2/2</a:t>
            </a:r>
            <a:br>
              <a:rPr lang="en-US" dirty="0"/>
            </a:br>
            <a:r>
              <a:rPr lang="en-US" sz="2000" dirty="0"/>
              <a:t>Visual Studio 2017</a:t>
            </a:r>
            <a:endParaRPr lang="sk-SK" sz="2000" dirty="0"/>
          </a:p>
        </p:txBody>
      </p:sp>
      <p:sp>
        <p:nvSpPr>
          <p:cNvPr id="3" name="TextBox 2">
            <a:extLst>
              <a:ext uri="{FF2B5EF4-FFF2-40B4-BE49-F238E27FC236}">
                <a16:creationId xmlns:a16="http://schemas.microsoft.com/office/drawing/2014/main" id="{408B9D78-B2E4-4B89-8A32-C2D1B53FF9B2}"/>
              </a:ext>
            </a:extLst>
          </p:cNvPr>
          <p:cNvSpPr txBox="1"/>
          <p:nvPr/>
        </p:nvSpPr>
        <p:spPr>
          <a:xfrm>
            <a:off x="504001" y="3429000"/>
            <a:ext cx="5331720" cy="923330"/>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sz="2000" kern="0" dirty="0">
                <a:ea typeface="Arial Unicode MS" pitchFamily="34" charset="-128"/>
                <a:cs typeface="Arial Unicode MS" pitchFamily="34" charset="-128"/>
              </a:rPr>
              <a:t>Open a connection using a third-party tool like Postman by posting the Login method for the Service Layer.</a:t>
            </a:r>
            <a:endParaRPr lang="en-US" sz="1800" b="1" dirty="0"/>
          </a:p>
        </p:txBody>
      </p:sp>
      <p:sp>
        <p:nvSpPr>
          <p:cNvPr id="9" name="TextBox 8">
            <a:extLst>
              <a:ext uri="{FF2B5EF4-FFF2-40B4-BE49-F238E27FC236}">
                <a16:creationId xmlns:a16="http://schemas.microsoft.com/office/drawing/2014/main" id="{83E1ABBA-DC63-4E73-BADC-0662385C814C}"/>
              </a:ext>
            </a:extLst>
          </p:cNvPr>
          <p:cNvSpPr txBox="1"/>
          <p:nvPr/>
        </p:nvSpPr>
        <p:spPr>
          <a:xfrm>
            <a:off x="6729670" y="1781381"/>
            <a:ext cx="4960807" cy="1615827"/>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q"/>
            </a:pPr>
            <a:r>
              <a:rPr lang="en-US" dirty="0"/>
              <a:t>Add the metadata as a service or file directly by selecting “Add Service Reference” for your Microsoft Visual Studio project. The metadata will be validated automatically.</a:t>
            </a:r>
            <a:endParaRPr lang="en-US" sz="1800" kern="0" dirty="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76F9BB92-3DC8-4560-ADF9-F56833E10BC6}"/>
              </a:ext>
            </a:extLst>
          </p:cNvPr>
          <p:cNvPicPr>
            <a:picLocks noChangeAspect="1"/>
          </p:cNvPicPr>
          <p:nvPr/>
        </p:nvPicPr>
        <p:blipFill>
          <a:blip r:embed="rId3"/>
          <a:stretch>
            <a:fillRect/>
          </a:stretch>
        </p:blipFill>
        <p:spPr>
          <a:xfrm>
            <a:off x="504001" y="1590085"/>
            <a:ext cx="5461144" cy="1618371"/>
          </a:xfrm>
          <a:prstGeom prst="rect">
            <a:avLst/>
          </a:prstGeom>
        </p:spPr>
      </p:pic>
      <p:pic>
        <p:nvPicPr>
          <p:cNvPr id="7" name="Picture 6">
            <a:extLst>
              <a:ext uri="{FF2B5EF4-FFF2-40B4-BE49-F238E27FC236}">
                <a16:creationId xmlns:a16="http://schemas.microsoft.com/office/drawing/2014/main" id="{6C05D804-DD68-49EF-8AFD-4E3755DEB0B7}"/>
              </a:ext>
            </a:extLst>
          </p:cNvPr>
          <p:cNvPicPr>
            <a:picLocks noChangeAspect="1"/>
          </p:cNvPicPr>
          <p:nvPr/>
        </p:nvPicPr>
        <p:blipFill>
          <a:blip r:embed="rId4"/>
          <a:stretch>
            <a:fillRect/>
          </a:stretch>
        </p:blipFill>
        <p:spPr>
          <a:xfrm>
            <a:off x="5920209" y="3585960"/>
            <a:ext cx="5770268" cy="2977055"/>
          </a:xfrm>
          <a:prstGeom prst="rect">
            <a:avLst/>
          </a:prstGeom>
        </p:spPr>
      </p:pic>
    </p:spTree>
    <p:extLst>
      <p:ext uri="{BB962C8B-B14F-4D97-AF65-F5344CB8AC3E}">
        <p14:creationId xmlns:p14="http://schemas.microsoft.com/office/powerpoint/2010/main" val="790554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7E94C-46F9-454C-824A-79F16A1D5D1F}"/>
              </a:ext>
            </a:extLst>
          </p:cNvPr>
          <p:cNvSpPr>
            <a:spLocks noGrp="1"/>
          </p:cNvSpPr>
          <p:nvPr>
            <p:ph type="title"/>
          </p:nvPr>
        </p:nvSpPr>
        <p:spPr>
          <a:xfrm>
            <a:off x="504001" y="504000"/>
            <a:ext cx="11186476" cy="677108"/>
          </a:xfrm>
        </p:spPr>
        <p:txBody>
          <a:bodyPr/>
          <a:lstStyle/>
          <a:p>
            <a:r>
              <a:rPr lang="en-US" dirty="0"/>
              <a:t>Create a WCF-Based Extension: Write the Code</a:t>
            </a:r>
            <a:br>
              <a:rPr lang="en-US" dirty="0"/>
            </a:br>
            <a:r>
              <a:rPr lang="en-US" sz="2000" dirty="0"/>
              <a:t>Login</a:t>
            </a:r>
            <a:endParaRPr lang="sk-SK" sz="2000" dirty="0"/>
          </a:p>
        </p:txBody>
      </p:sp>
      <p:graphicFrame>
        <p:nvGraphicFramePr>
          <p:cNvPr id="8" name="Object 7">
            <a:extLst>
              <a:ext uri="{FF2B5EF4-FFF2-40B4-BE49-F238E27FC236}">
                <a16:creationId xmlns:a16="http://schemas.microsoft.com/office/drawing/2014/main" id="{2395808B-0EF7-42B8-AF1E-087DC7981C22}"/>
              </a:ext>
            </a:extLst>
          </p:cNvPr>
          <p:cNvGraphicFramePr>
            <a:graphicFrameLocks noChangeAspect="1"/>
          </p:cNvGraphicFramePr>
          <p:nvPr>
            <p:extLst>
              <p:ext uri="{D42A27DB-BD31-4B8C-83A1-F6EECF244321}">
                <p14:modId xmlns:p14="http://schemas.microsoft.com/office/powerpoint/2010/main" val="2023865480"/>
              </p:ext>
            </p:extLst>
          </p:nvPr>
        </p:nvGraphicFramePr>
        <p:xfrm>
          <a:off x="490538" y="1460500"/>
          <a:ext cx="10263187" cy="5056210"/>
        </p:xfrm>
        <a:graphic>
          <a:graphicData uri="http://schemas.openxmlformats.org/presentationml/2006/ole">
            <mc:AlternateContent xmlns:mc="http://schemas.openxmlformats.org/markup-compatibility/2006">
              <mc:Choice xmlns:v="urn:schemas-microsoft-com:vml" Requires="v">
                <p:oleObj spid="_x0000_s1026" name="Document" r:id="rId4" imgW="6302366" imgH="3806063" progId="Word.Document.12">
                  <p:embed/>
                </p:oleObj>
              </mc:Choice>
              <mc:Fallback>
                <p:oleObj name="Document" r:id="rId4" imgW="6302366" imgH="3806063" progId="Word.Document.12">
                  <p:embed/>
                  <p:pic>
                    <p:nvPicPr>
                      <p:cNvPr id="8" name="Object 7">
                        <a:extLst>
                          <a:ext uri="{FF2B5EF4-FFF2-40B4-BE49-F238E27FC236}">
                            <a16:creationId xmlns:a16="http://schemas.microsoft.com/office/drawing/2014/main" id="{2395808B-0EF7-42B8-AF1E-087DC7981C22}"/>
                          </a:ext>
                        </a:extLst>
                      </p:cNvPr>
                      <p:cNvPicPr/>
                      <p:nvPr/>
                    </p:nvPicPr>
                    <p:blipFill>
                      <a:blip r:embed="rId5"/>
                      <a:stretch>
                        <a:fillRect/>
                      </a:stretch>
                    </p:blipFill>
                    <p:spPr>
                      <a:xfrm>
                        <a:off x="490538" y="1460500"/>
                        <a:ext cx="10263187" cy="5056210"/>
                      </a:xfrm>
                      <a:prstGeom prst="rect">
                        <a:avLst/>
                      </a:prstGeom>
                    </p:spPr>
                  </p:pic>
                </p:oleObj>
              </mc:Fallback>
            </mc:AlternateContent>
          </a:graphicData>
        </a:graphic>
      </p:graphicFrame>
    </p:spTree>
    <p:extLst>
      <p:ext uri="{BB962C8B-B14F-4D97-AF65-F5344CB8AC3E}">
        <p14:creationId xmlns:p14="http://schemas.microsoft.com/office/powerpoint/2010/main" val="2683780299"/>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2.xml><?xml version="1.0" encoding="utf-8"?>
<ds:datastoreItem xmlns:ds="http://schemas.openxmlformats.org/officeDocument/2006/customXml" ds:itemID="{9188D122-4A8E-4FCF-9DCF-D58537D8C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97C303-CC91-4186-A2AD-07BFA17B52D8}">
  <ds:schemaRefs>
    <ds:schemaRef ds:uri="http://purl.org/dc/elements/1.1/"/>
    <ds:schemaRef ds:uri="http://www.w3.org/XML/1998/namespace"/>
    <ds:schemaRef ds:uri="http://schemas.openxmlformats.org/package/2006/metadata/core-properties"/>
    <ds:schemaRef ds:uri="http://schemas.microsoft.com/office/2006/metadata/properties"/>
    <ds:schemaRef ds:uri="http://purl.org/dc/terms/"/>
    <ds:schemaRef ds:uri="http://schemas.microsoft.com/office/2006/documentManagement/types"/>
    <ds:schemaRef ds:uri="3fae74cb-f942-4bac-8069-91b943c92c56"/>
    <ds:schemaRef ds:uri="http://schemas.microsoft.com/office/infopath/2007/PartnerControls"/>
    <ds:schemaRef ds:uri="1f6b8702-ff64-493f-af7e-9281170a6e8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SAP_2019_16x9_white</Template>
  <TotalTime>40</TotalTime>
  <Words>1265</Words>
  <Application>Microsoft Office PowerPoint</Application>
  <PresentationFormat>Custom</PresentationFormat>
  <Paragraphs>125</Paragraphs>
  <Slides>17</Slides>
  <Notes>17</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9" baseType="lpstr">
      <vt:lpstr>ＭＳ Ｐゴシック</vt:lpstr>
      <vt:lpstr>Arial</vt:lpstr>
      <vt:lpstr>Arial monospaced for SAP</vt:lpstr>
      <vt:lpstr>Arial Unicode MS</vt:lpstr>
      <vt:lpstr>Courier New</vt:lpstr>
      <vt:lpstr>Symbol</vt:lpstr>
      <vt:lpstr>Wingdings</vt:lpstr>
      <vt:lpstr>Wingdings</vt:lpstr>
      <vt:lpstr>ヒラギノ角ゴ Pro W3</vt:lpstr>
      <vt:lpstr>SAP 2019 16x9 white</vt:lpstr>
      <vt:lpstr>SAP 2019 16x9 blue</vt:lpstr>
      <vt:lpstr>Document</vt:lpstr>
      <vt:lpstr>TB 1300 – SAP Business One SDK Service Layer – Create Add-On</vt:lpstr>
      <vt:lpstr>Agenda</vt:lpstr>
      <vt:lpstr>Create a WCF-Based Extension</vt:lpstr>
      <vt:lpstr>Create a WCF-Based Extension: Preparation</vt:lpstr>
      <vt:lpstr>Create a WCF-Based Extension: Project Preparation 1/2 Visual Studio 2015 and lower versions</vt:lpstr>
      <vt:lpstr>Create a WCF-Based Extension: Project Preparation 2/2 Visual Studio 2015 and lower versions</vt:lpstr>
      <vt:lpstr>Create a WCF-Based Extension: Project Preparation 1/2 Visual Studio 2017</vt:lpstr>
      <vt:lpstr>Create a WCF-Based Extension: Project Preparation 2/2 Visual Studio 2017</vt:lpstr>
      <vt:lpstr>Create a WCF-Based Extension: Write the Code Login</vt:lpstr>
      <vt:lpstr>Create a WCF-Based Extension: Write the Code Subscribe to handle the Sending Request event</vt:lpstr>
      <vt:lpstr>Create a WCF-Based Extension: Write the Code Subscribe to handle the Receiving Response event</vt:lpstr>
      <vt:lpstr>Create a WCF Based Extension: Write the Code Logout</vt:lpstr>
      <vt:lpstr>Connect Using Single Sign-On </vt:lpstr>
      <vt:lpstr>Connect Using Single Sign-On: Overview</vt:lpstr>
      <vt:lpstr>Connect Using Single Sign-On: Write the Code Login</vt:lpstr>
      <vt:lpstr>Connect Using Single Sign-On: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Service Layer Create Add-On</dc:title>
  <dc:creator>krisztian.papai@sap.com</dc:creator>
  <cp:keywords>2019/16:9/white</cp:keywords>
  <cp:lastModifiedBy>Papai, Krisztian</cp:lastModifiedBy>
  <cp:revision>9</cp:revision>
  <dcterms:created xsi:type="dcterms:W3CDTF">2019-01-14T14:01:02Z</dcterms:created>
  <dcterms:modified xsi:type="dcterms:W3CDTF">2019-07-10T06:22:14Z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536">
    <vt:lpwstr>28</vt:lpwstr>
  </property>
</Properties>
</file>