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4"/>
  </p:notesMasterIdLst>
  <p:handoutMasterIdLst>
    <p:handoutMasterId r:id="rId25"/>
  </p:handoutMasterIdLst>
  <p:sldIdLst>
    <p:sldId id="447" r:id="rId6"/>
    <p:sldId id="829" r:id="rId7"/>
    <p:sldId id="429" r:id="rId8"/>
    <p:sldId id="518" r:id="rId9"/>
    <p:sldId id="816" r:id="rId10"/>
    <p:sldId id="817" r:id="rId11"/>
    <p:sldId id="818" r:id="rId12"/>
    <p:sldId id="821" r:id="rId13"/>
    <p:sldId id="823" r:id="rId14"/>
    <p:sldId id="822" r:id="rId15"/>
    <p:sldId id="824" r:id="rId16"/>
    <p:sldId id="827" r:id="rId17"/>
    <p:sldId id="828" r:id="rId18"/>
    <p:sldId id="825" r:id="rId19"/>
    <p:sldId id="819" r:id="rId20"/>
    <p:sldId id="826" r:id="rId21"/>
    <p:sldId id="542" r:id="rId22"/>
    <p:sldId id="265" r:id="rId2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4F55EC-FB2B-4E14-8178-482A7925C9E4}" v="21" dt="2019-07-09T08:58:26.790"/>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1233" autoAdjust="0"/>
  </p:normalViewPr>
  <p:slideViewPr>
    <p:cSldViewPr snapToGrid="0" showGuides="1">
      <p:cViewPr varScale="1">
        <p:scale>
          <a:sx n="61" d="100"/>
          <a:sy n="61" d="100"/>
        </p:scale>
        <p:origin x="1426" y="5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halom, Raz" userId="a44e4199-10bb-4051-9e8f-f612f3ddb723" providerId="ADAL" clId="{060C0516-3A6D-4149-A1C2-0BC3F3D791D0}"/>
  </pc:docChgLst>
  <pc:docChgLst>
    <pc:chgData name="Papai, Krisztian" userId="45ce17a5-7050-4b06-9306-4e3e15f2359a" providerId="ADAL" clId="{C47538AB-B007-4810-AFE9-308A9C92C907}"/>
    <pc:docChg chg="undo redo custSel addSld delSld modSld">
      <pc:chgData name="Papai, Krisztian" userId="45ce17a5-7050-4b06-9306-4e3e15f2359a" providerId="ADAL" clId="{C47538AB-B007-4810-AFE9-308A9C92C907}" dt="2019-05-17T07:12:42.895" v="6036" actId="20577"/>
      <pc:docMkLst>
        <pc:docMk/>
      </pc:docMkLst>
      <pc:sldChg chg="modNotesTx">
        <pc:chgData name="Papai, Krisztian" userId="45ce17a5-7050-4b06-9306-4e3e15f2359a" providerId="ADAL" clId="{C47538AB-B007-4810-AFE9-308A9C92C907}" dt="2019-05-16T09:07:07.023" v="13" actId="20577"/>
        <pc:sldMkLst>
          <pc:docMk/>
          <pc:sldMk cId="1693693568" sldId="429"/>
        </pc:sldMkLst>
      </pc:sldChg>
      <pc:sldChg chg="modSp modNotesTx">
        <pc:chgData name="Papai, Krisztian" userId="45ce17a5-7050-4b06-9306-4e3e15f2359a" providerId="ADAL" clId="{C47538AB-B007-4810-AFE9-308A9C92C907}" dt="2019-05-17T07:12:42.895" v="6036" actId="20577"/>
        <pc:sldMkLst>
          <pc:docMk/>
          <pc:sldMk cId="3262179408" sldId="447"/>
        </pc:sldMkLst>
        <pc:spChg chg="mod">
          <ac:chgData name="Papai, Krisztian" userId="45ce17a5-7050-4b06-9306-4e3e15f2359a" providerId="ADAL" clId="{C47538AB-B007-4810-AFE9-308A9C92C907}" dt="2019-05-16T09:05:47.154" v="6" actId="20577"/>
          <ac:spMkLst>
            <pc:docMk/>
            <pc:sldMk cId="3262179408" sldId="447"/>
            <ac:spMk id="35" creationId="{00000000-0000-0000-0000-000000000000}"/>
          </ac:spMkLst>
        </pc:spChg>
      </pc:sldChg>
      <pc:sldChg chg="modNotesTx">
        <pc:chgData name="Papai, Krisztian" userId="45ce17a5-7050-4b06-9306-4e3e15f2359a" providerId="ADAL" clId="{C47538AB-B007-4810-AFE9-308A9C92C907}" dt="2019-05-16T11:30:44.423" v="317" actId="20577"/>
        <pc:sldMkLst>
          <pc:docMk/>
          <pc:sldMk cId="362592290" sldId="518"/>
        </pc:sldMkLst>
      </pc:sldChg>
      <pc:sldChg chg="modSp modNotesTx">
        <pc:chgData name="Papai, Krisztian" userId="45ce17a5-7050-4b06-9306-4e3e15f2359a" providerId="ADAL" clId="{C47538AB-B007-4810-AFE9-308A9C92C907}" dt="2019-05-16T11:53:16.382" v="2152" actId="20577"/>
        <pc:sldMkLst>
          <pc:docMk/>
          <pc:sldMk cId="2917048620" sldId="542"/>
        </pc:sldMkLst>
        <pc:spChg chg="mod">
          <ac:chgData name="Papai, Krisztian" userId="45ce17a5-7050-4b06-9306-4e3e15f2359a" providerId="ADAL" clId="{C47538AB-B007-4810-AFE9-308A9C92C907}" dt="2019-05-16T11:52:49.417" v="2106"/>
          <ac:spMkLst>
            <pc:docMk/>
            <pc:sldMk cId="2917048620" sldId="542"/>
            <ac:spMk id="50179" creationId="{00000000-0000-0000-0000-000000000000}"/>
          </ac:spMkLst>
        </pc:spChg>
      </pc:sldChg>
      <pc:sldChg chg="modSp modNotesTx">
        <pc:chgData name="Papai, Krisztian" userId="45ce17a5-7050-4b06-9306-4e3e15f2359a" providerId="ADAL" clId="{C47538AB-B007-4810-AFE9-308A9C92C907}" dt="2019-05-16T11:51:29.207" v="2100" actId="20577"/>
        <pc:sldMkLst>
          <pc:docMk/>
          <pc:sldMk cId="3206591529" sldId="816"/>
        </pc:sldMkLst>
        <pc:spChg chg="mod">
          <ac:chgData name="Papai, Krisztian" userId="45ce17a5-7050-4b06-9306-4e3e15f2359a" providerId="ADAL" clId="{C47538AB-B007-4810-AFE9-308A9C92C907}" dt="2019-05-16T11:51:29.207" v="2100" actId="20577"/>
          <ac:spMkLst>
            <pc:docMk/>
            <pc:sldMk cId="3206591529" sldId="816"/>
            <ac:spMk id="2" creationId="{00000000-0000-0000-0000-000000000000}"/>
          </ac:spMkLst>
        </pc:spChg>
      </pc:sldChg>
      <pc:sldChg chg="modSp modNotesTx">
        <pc:chgData name="Papai, Krisztian" userId="45ce17a5-7050-4b06-9306-4e3e15f2359a" providerId="ADAL" clId="{C47538AB-B007-4810-AFE9-308A9C92C907}" dt="2019-05-16T11:51:37.751" v="2104" actId="403"/>
        <pc:sldMkLst>
          <pc:docMk/>
          <pc:sldMk cId="2992846963" sldId="817"/>
        </pc:sldMkLst>
        <pc:spChg chg="mod">
          <ac:chgData name="Papai, Krisztian" userId="45ce17a5-7050-4b06-9306-4e3e15f2359a" providerId="ADAL" clId="{C47538AB-B007-4810-AFE9-308A9C92C907}" dt="2019-05-16T11:51:37.751" v="2104" actId="403"/>
          <ac:spMkLst>
            <pc:docMk/>
            <pc:sldMk cId="2992846963" sldId="817"/>
            <ac:spMk id="2" creationId="{00000000-0000-0000-0000-000000000000}"/>
          </ac:spMkLst>
        </pc:spChg>
      </pc:sldChg>
      <pc:sldChg chg="modNotesTx">
        <pc:chgData name="Papai, Krisztian" userId="45ce17a5-7050-4b06-9306-4e3e15f2359a" providerId="ADAL" clId="{C47538AB-B007-4810-AFE9-308A9C92C907}" dt="2019-05-16T15:09:33.445" v="5703" actId="113"/>
        <pc:sldMkLst>
          <pc:docMk/>
          <pc:sldMk cId="1475527726" sldId="819"/>
        </pc:sldMkLst>
      </pc:sldChg>
      <pc:sldChg chg="addSp delSp modSp modNotesTx">
        <pc:chgData name="Papai, Krisztian" userId="45ce17a5-7050-4b06-9306-4e3e15f2359a" providerId="ADAL" clId="{C47538AB-B007-4810-AFE9-308A9C92C907}" dt="2019-05-16T14:52:59.151" v="4105" actId="14100"/>
        <pc:sldMkLst>
          <pc:docMk/>
          <pc:sldMk cId="516299621" sldId="821"/>
        </pc:sldMkLst>
        <pc:spChg chg="mod">
          <ac:chgData name="Papai, Krisztian" userId="45ce17a5-7050-4b06-9306-4e3e15f2359a" providerId="ADAL" clId="{C47538AB-B007-4810-AFE9-308A9C92C907}" dt="2019-05-16T13:26:51.246" v="2170" actId="20577"/>
          <ac:spMkLst>
            <pc:docMk/>
            <pc:sldMk cId="516299621" sldId="821"/>
            <ac:spMk id="2" creationId="{00000000-0000-0000-0000-000000000000}"/>
          </ac:spMkLst>
        </pc:spChg>
        <pc:spChg chg="add del">
          <ac:chgData name="Papai, Krisztian" userId="45ce17a5-7050-4b06-9306-4e3e15f2359a" providerId="ADAL" clId="{C47538AB-B007-4810-AFE9-308A9C92C907}" dt="2019-05-16T14:52:46.392" v="4099"/>
          <ac:spMkLst>
            <pc:docMk/>
            <pc:sldMk cId="516299621" sldId="821"/>
            <ac:spMk id="3" creationId="{88FF3408-8FC3-4BE7-9BE4-715AA50806C6}"/>
          </ac:spMkLst>
        </pc:spChg>
        <pc:spChg chg="mod">
          <ac:chgData name="Papai, Krisztian" userId="45ce17a5-7050-4b06-9306-4e3e15f2359a" providerId="ADAL" clId="{C47538AB-B007-4810-AFE9-308A9C92C907}" dt="2019-05-16T14:52:59.151" v="4105" actId="14100"/>
          <ac:spMkLst>
            <pc:docMk/>
            <pc:sldMk cId="516299621" sldId="821"/>
            <ac:spMk id="6" creationId="{01100176-14F9-452A-9C10-936A35CD528E}"/>
          </ac:spMkLst>
        </pc:spChg>
      </pc:sldChg>
      <pc:sldChg chg="modSp modNotesTx">
        <pc:chgData name="Papai, Krisztian" userId="45ce17a5-7050-4b06-9306-4e3e15f2359a" providerId="ADAL" clId="{C47538AB-B007-4810-AFE9-308A9C92C907}" dt="2019-05-16T14:56:06.468" v="4619" actId="20577"/>
        <pc:sldMkLst>
          <pc:docMk/>
          <pc:sldMk cId="3083034542" sldId="822"/>
        </pc:sldMkLst>
        <pc:spChg chg="mod">
          <ac:chgData name="Papai, Krisztian" userId="45ce17a5-7050-4b06-9306-4e3e15f2359a" providerId="ADAL" clId="{C47538AB-B007-4810-AFE9-308A9C92C907}" dt="2019-05-16T13:27:34.671" v="2217"/>
          <ac:spMkLst>
            <pc:docMk/>
            <pc:sldMk cId="3083034542" sldId="822"/>
            <ac:spMk id="2" creationId="{00000000-0000-0000-0000-000000000000}"/>
          </ac:spMkLst>
        </pc:spChg>
      </pc:sldChg>
      <pc:sldChg chg="modSp modNotesTx">
        <pc:chgData name="Papai, Krisztian" userId="45ce17a5-7050-4b06-9306-4e3e15f2359a" providerId="ADAL" clId="{C47538AB-B007-4810-AFE9-308A9C92C907}" dt="2019-05-16T14:53:16.158" v="4108" actId="20577"/>
        <pc:sldMkLst>
          <pc:docMk/>
          <pc:sldMk cId="1493505916" sldId="823"/>
        </pc:sldMkLst>
        <pc:spChg chg="mod">
          <ac:chgData name="Papai, Krisztian" userId="45ce17a5-7050-4b06-9306-4e3e15f2359a" providerId="ADAL" clId="{C47538AB-B007-4810-AFE9-308A9C92C907}" dt="2019-05-16T13:27:23.548" v="2216" actId="6549"/>
          <ac:spMkLst>
            <pc:docMk/>
            <pc:sldMk cId="1493505916" sldId="823"/>
            <ac:spMk id="2" creationId="{00000000-0000-0000-0000-000000000000}"/>
          </ac:spMkLst>
        </pc:spChg>
      </pc:sldChg>
      <pc:sldChg chg="modSp modNotesTx">
        <pc:chgData name="Papai, Krisztian" userId="45ce17a5-7050-4b06-9306-4e3e15f2359a" providerId="ADAL" clId="{C47538AB-B007-4810-AFE9-308A9C92C907}" dt="2019-05-16T14:58:45.191" v="4782" actId="20577"/>
        <pc:sldMkLst>
          <pc:docMk/>
          <pc:sldMk cId="1091504872" sldId="824"/>
        </pc:sldMkLst>
        <pc:spChg chg="mod">
          <ac:chgData name="Papai, Krisztian" userId="45ce17a5-7050-4b06-9306-4e3e15f2359a" providerId="ADAL" clId="{C47538AB-B007-4810-AFE9-308A9C92C907}" dt="2019-05-16T14:56:25.396" v="4622" actId="20577"/>
          <ac:spMkLst>
            <pc:docMk/>
            <pc:sldMk cId="1091504872" sldId="824"/>
            <ac:spMk id="2" creationId="{00000000-0000-0000-0000-000000000000}"/>
          </ac:spMkLst>
        </pc:spChg>
        <pc:spChg chg="mod">
          <ac:chgData name="Papai, Krisztian" userId="45ce17a5-7050-4b06-9306-4e3e15f2359a" providerId="ADAL" clId="{C47538AB-B007-4810-AFE9-308A9C92C907}" dt="2019-05-16T13:27:56.219" v="2221" actId="1076"/>
          <ac:spMkLst>
            <pc:docMk/>
            <pc:sldMk cId="1091504872" sldId="824"/>
            <ac:spMk id="4" creationId="{E39840A9-BFD5-4771-BAB4-CD2AC28F09A2}"/>
          </ac:spMkLst>
        </pc:spChg>
      </pc:sldChg>
      <pc:sldChg chg="modNotesTx">
        <pc:chgData name="Papai, Krisztian" userId="45ce17a5-7050-4b06-9306-4e3e15f2359a" providerId="ADAL" clId="{C47538AB-B007-4810-AFE9-308A9C92C907}" dt="2019-05-16T15:31:59.229" v="6035" actId="20577"/>
        <pc:sldMkLst>
          <pc:docMk/>
          <pc:sldMk cId="3374015861" sldId="826"/>
        </pc:sldMkLst>
      </pc:sldChg>
      <pc:sldChg chg="modSp modNotesTx">
        <pc:chgData name="Papai, Krisztian" userId="45ce17a5-7050-4b06-9306-4e3e15f2359a" providerId="ADAL" clId="{C47538AB-B007-4810-AFE9-308A9C92C907}" dt="2019-05-16T15:01:38.476" v="5102" actId="114"/>
        <pc:sldMkLst>
          <pc:docMk/>
          <pc:sldMk cId="1374978045" sldId="828"/>
        </pc:sldMkLst>
        <pc:spChg chg="mod">
          <ac:chgData name="Papai, Krisztian" userId="45ce17a5-7050-4b06-9306-4e3e15f2359a" providerId="ADAL" clId="{C47538AB-B007-4810-AFE9-308A9C92C907}" dt="2019-05-16T13:28:10.668" v="2222" actId="1076"/>
          <ac:spMkLst>
            <pc:docMk/>
            <pc:sldMk cId="1374978045" sldId="828"/>
            <ac:spMk id="5" creationId="{D066CBAE-8332-48E4-966F-11BF7E47DBA7}"/>
          </ac:spMkLst>
        </pc:spChg>
      </pc:sldChg>
      <pc:sldChg chg="modSp add">
        <pc:chgData name="Papai, Krisztian" userId="45ce17a5-7050-4b06-9306-4e3e15f2359a" providerId="ADAL" clId="{C47538AB-B007-4810-AFE9-308A9C92C907}" dt="2019-05-16T09:06:48.405" v="11"/>
        <pc:sldMkLst>
          <pc:docMk/>
          <pc:sldMk cId="297700593" sldId="829"/>
        </pc:sldMkLst>
        <pc:spChg chg="mod">
          <ac:chgData name="Papai, Krisztian" userId="45ce17a5-7050-4b06-9306-4e3e15f2359a" providerId="ADAL" clId="{C47538AB-B007-4810-AFE9-308A9C92C907}" dt="2019-05-16T09:06:48.405" v="11"/>
          <ac:spMkLst>
            <pc:docMk/>
            <pc:sldMk cId="297700593" sldId="829"/>
            <ac:spMk id="2" creationId="{BB966D6B-CED5-4512-A047-363CD7187A53}"/>
          </ac:spMkLst>
        </pc:spChg>
      </pc:sldChg>
    </pc:docChg>
  </pc:docChgLst>
  <pc:docChgLst>
    <pc:chgData name="Papai, Krisztian" userId="45ce17a5-7050-4b06-9306-4e3e15f2359a" providerId="ADAL" clId="{801F825A-08A8-4DE6-A2C5-369A82E6FF86}"/>
  </pc:docChgLst>
  <pc:docChgLst>
    <pc:chgData name="Papai, Krisztian" userId="45ce17a5-7050-4b06-9306-4e3e15f2359a" providerId="ADAL" clId="{6B4F55EC-FB2B-4E14-8178-482A7925C9E4}"/>
    <pc:docChg chg="modSld">
      <pc:chgData name="Papai, Krisztian" userId="45ce17a5-7050-4b06-9306-4e3e15f2359a" providerId="ADAL" clId="{6B4F55EC-FB2B-4E14-8178-482A7925C9E4}" dt="2019-07-09T08:58:26.790" v="18" actId="255"/>
      <pc:docMkLst>
        <pc:docMk/>
      </pc:docMkLst>
      <pc:sldChg chg="modNotesTx">
        <pc:chgData name="Papai, Krisztian" userId="45ce17a5-7050-4b06-9306-4e3e15f2359a" providerId="ADAL" clId="{6B4F55EC-FB2B-4E14-8178-482A7925C9E4}" dt="2019-07-09T08:57:34.146" v="10" actId="207"/>
        <pc:sldMkLst>
          <pc:docMk/>
          <pc:sldMk cId="1693693568" sldId="429"/>
        </pc:sldMkLst>
      </pc:sldChg>
      <pc:sldChg chg="modSp modNotesTx">
        <pc:chgData name="Papai, Krisztian" userId="45ce17a5-7050-4b06-9306-4e3e15f2359a" providerId="ADAL" clId="{6B4F55EC-FB2B-4E14-8178-482A7925C9E4}" dt="2019-07-09T08:54:49.202" v="4" actId="207"/>
        <pc:sldMkLst>
          <pc:docMk/>
          <pc:sldMk cId="3262179408" sldId="447"/>
        </pc:sldMkLst>
        <pc:spChg chg="mod">
          <ac:chgData name="Papai, Krisztian" userId="45ce17a5-7050-4b06-9306-4e3e15f2359a" providerId="ADAL" clId="{6B4F55EC-FB2B-4E14-8178-482A7925C9E4}" dt="2019-07-08T07:54:38.307" v="3" actId="20577"/>
          <ac:spMkLst>
            <pc:docMk/>
            <pc:sldMk cId="3262179408" sldId="447"/>
            <ac:spMk id="35" creationId="{00000000-0000-0000-0000-000000000000}"/>
          </ac:spMkLst>
        </pc:spChg>
      </pc:sldChg>
      <pc:sldChg chg="modNotesTx">
        <pc:chgData name="Papai, Krisztian" userId="45ce17a5-7050-4b06-9306-4e3e15f2359a" providerId="ADAL" clId="{6B4F55EC-FB2B-4E14-8178-482A7925C9E4}" dt="2019-07-09T08:58:26.790" v="18" actId="255"/>
        <pc:sldMkLst>
          <pc:docMk/>
          <pc:sldMk cId="2917048620" sldId="542"/>
        </pc:sldMkLst>
      </pc:sldChg>
      <pc:sldChg chg="modNotesTx">
        <pc:chgData name="Papai, Krisztian" userId="45ce17a5-7050-4b06-9306-4e3e15f2359a" providerId="ADAL" clId="{6B4F55EC-FB2B-4E14-8178-482A7925C9E4}" dt="2019-07-09T08:57:44.049" v="12" actId="207"/>
        <pc:sldMkLst>
          <pc:docMk/>
          <pc:sldMk cId="3206591529" sldId="816"/>
        </pc:sldMkLst>
      </pc:sldChg>
      <pc:sldChg chg="modNotesTx">
        <pc:chgData name="Papai, Krisztian" userId="45ce17a5-7050-4b06-9306-4e3e15f2359a" providerId="ADAL" clId="{6B4F55EC-FB2B-4E14-8178-482A7925C9E4}" dt="2019-07-09T08:57:47.242" v="13" actId="207"/>
        <pc:sldMkLst>
          <pc:docMk/>
          <pc:sldMk cId="809564272" sldId="818"/>
        </pc:sldMkLst>
      </pc:sldChg>
      <pc:sldChg chg="modNotesTx">
        <pc:chgData name="Papai, Krisztian" userId="45ce17a5-7050-4b06-9306-4e3e15f2359a" providerId="ADAL" clId="{6B4F55EC-FB2B-4E14-8178-482A7925C9E4}" dt="2019-07-09T08:56:06.492" v="9" actId="2711"/>
        <pc:sldMkLst>
          <pc:docMk/>
          <pc:sldMk cId="1475527726" sldId="819"/>
        </pc:sldMkLst>
      </pc:sldChg>
      <pc:sldChg chg="modNotesTx">
        <pc:chgData name="Papai, Krisztian" userId="45ce17a5-7050-4b06-9306-4e3e15f2359a" providerId="ADAL" clId="{6B4F55EC-FB2B-4E14-8178-482A7925C9E4}" dt="2019-07-09T08:57:51.441" v="14" actId="2711"/>
        <pc:sldMkLst>
          <pc:docMk/>
          <pc:sldMk cId="516299621" sldId="821"/>
        </pc:sldMkLst>
      </pc:sldChg>
      <pc:sldChg chg="modNotesTx">
        <pc:chgData name="Papai, Krisztian" userId="45ce17a5-7050-4b06-9306-4e3e15f2359a" providerId="ADAL" clId="{6B4F55EC-FB2B-4E14-8178-482A7925C9E4}" dt="2019-07-09T08:57:59.809" v="15" actId="207"/>
        <pc:sldMkLst>
          <pc:docMk/>
          <pc:sldMk cId="1091504872" sldId="824"/>
        </pc:sldMkLst>
      </pc:sldChg>
      <pc:sldChg chg="modNotesTx">
        <pc:chgData name="Papai, Krisztian" userId="45ce17a5-7050-4b06-9306-4e3e15f2359a" providerId="ADAL" clId="{6B4F55EC-FB2B-4E14-8178-482A7925C9E4}" dt="2019-07-09T08:58:21.641" v="17" actId="207"/>
        <pc:sldMkLst>
          <pc:docMk/>
          <pc:sldMk cId="3644844478" sldId="825"/>
        </pc:sldMkLst>
      </pc:sldChg>
      <pc:sldChg chg="modNotesTx">
        <pc:chgData name="Papai, Krisztian" userId="45ce17a5-7050-4b06-9306-4e3e15f2359a" providerId="ADAL" clId="{6B4F55EC-FB2B-4E14-8178-482A7925C9E4}" dt="2019-07-09T08:58:19.161" v="16" actId="207"/>
        <pc:sldMkLst>
          <pc:docMk/>
          <pc:sldMk cId="1418497854" sldId="827"/>
        </pc:sldMkLst>
      </pc:sldChg>
      <pc:sldChg chg="modNotesTx">
        <pc:chgData name="Papai, Krisztian" userId="45ce17a5-7050-4b06-9306-4e3e15f2359a" providerId="ADAL" clId="{6B4F55EC-FB2B-4E14-8178-482A7925C9E4}" dt="2019-07-09T08:55:46.355" v="6" actId="2711"/>
        <pc:sldMkLst>
          <pc:docMk/>
          <pc:sldMk cId="1374978045" sldId="828"/>
        </pc:sldMkLst>
      </pc:sldChg>
      <pc:sldChg chg="modNotesTx">
        <pc:chgData name="Papai, Krisztian" userId="45ce17a5-7050-4b06-9306-4e3e15f2359a" providerId="ADAL" clId="{6B4F55EC-FB2B-4E14-8178-482A7925C9E4}" dt="2019-07-09T08:54:54.274" v="5" actId="255"/>
        <pc:sldMkLst>
          <pc:docMk/>
          <pc:sldMk cId="297700593" sldId="829"/>
        </pc:sldMkLst>
      </pc:sldChg>
    </pc:docChg>
  </pc:docChgLst>
  <pc:docChgLst>
    <pc:chgData name="Papai, Krisztian" userId="45ce17a5-7050-4b06-9306-4e3e15f2359a" providerId="ADAL" clId="{D5AC565A-C4C7-4D91-BFE1-E415F8ABCB14}"/>
  </pc:docChgLst>
  <pc:docChgLst>
    <pc:chgData name="Papai, Krisztian" userId="45ce17a5-7050-4b06-9306-4e3e15f2359a" providerId="ADAL" clId="{F15127D5-3780-486A-A963-360A5209828F}"/>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Welcome to the </a:t>
            </a:r>
            <a:r>
              <a:rPr lang="en-US" b="0" i="1" dirty="0">
                <a:solidFill>
                  <a:schemeClr val="tx1"/>
                </a:solidFill>
              </a:rPr>
              <a:t>Service Layer SAP Business One Metadata Objects</a:t>
            </a:r>
            <a:r>
              <a:rPr lang="en-US" b="1" i="1" dirty="0">
                <a:solidFill>
                  <a:schemeClr val="tx1"/>
                </a:solidFill>
              </a:rPr>
              <a:t> </a:t>
            </a:r>
            <a:r>
              <a:rPr lang="en-US" dirty="0">
                <a:solidFill>
                  <a:schemeClr val="tx1"/>
                </a:solidFill>
              </a:rPr>
              <a:t>course topic.  </a:t>
            </a:r>
          </a:p>
          <a:p>
            <a:endParaRPr lang="en-US" dirty="0">
              <a:solidFill>
                <a:schemeClr val="tx1"/>
              </a:solidFill>
            </a:endParaRP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r>
              <a:rPr lang="en-US" b="0" dirty="0"/>
              <a:t>It’s time to have a look at creating user-defined fields on user-defined tables.</a:t>
            </a:r>
          </a:p>
          <a:p>
            <a:r>
              <a:rPr lang="en-US" b="0" dirty="0"/>
              <a:t>The process is the same</a:t>
            </a:r>
            <a:r>
              <a:rPr lang="en-US" b="0" baseline="0" dirty="0"/>
              <a:t> as </a:t>
            </a:r>
            <a:r>
              <a:rPr lang="en-US" b="0" dirty="0"/>
              <a:t>the one you have seen for system tables.</a:t>
            </a:r>
          </a:p>
          <a:p>
            <a:r>
              <a:rPr lang="en-US" b="0" dirty="0"/>
              <a:t>The definition of the TableName property requires the @ character at the beginning of the user table because this declares</a:t>
            </a:r>
            <a:r>
              <a:rPr lang="en-US" b="0" baseline="0" dirty="0"/>
              <a:t> </a:t>
            </a:r>
            <a:r>
              <a:rPr lang="en-US" b="0" dirty="0"/>
              <a:t>that we are going to use a user-defined table.</a:t>
            </a:r>
          </a:p>
          <a:p>
            <a:r>
              <a:rPr lang="en-US" b="0" dirty="0"/>
              <a:t>The Service Layer service needs to be restarted in order to refresh the Service Layer metadata with the newly created database structure.</a:t>
            </a:r>
            <a:endParaRPr lang="en-US" b="1"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904655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altLang="en-US" sz="1400" b="0" dirty="0">
                <a:solidFill>
                  <a:schemeClr val="tx1"/>
                </a:solidFill>
                <a:cs typeface="Courier New" panose="02070309020205020404" pitchFamily="49" charset="0"/>
              </a:rPr>
              <a:t>You can directly manipulate UDTs of the No Object or No Object with Auto. Increment types.</a:t>
            </a:r>
          </a:p>
          <a:p>
            <a:r>
              <a:rPr lang="en-US" b="0" dirty="0">
                <a:solidFill>
                  <a:schemeClr val="tx1"/>
                </a:solidFill>
              </a:rPr>
              <a:t>The big difference between the field usage on systems and on user-defined tables is that </a:t>
            </a:r>
            <a:r>
              <a:rPr lang="en-US" dirty="0">
                <a:solidFill>
                  <a:schemeClr val="tx1"/>
                </a:solidFill>
              </a:rPr>
              <a:t>the entity name should be the table name with the U_ prefix.</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148543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The next topic is </a:t>
            </a:r>
            <a:r>
              <a:rPr lang="en-US" sz="1400" b="0" dirty="0">
                <a:solidFill>
                  <a:schemeClr val="tx1"/>
                </a:solidFill>
              </a:rPr>
              <a:t>user-defined keys</a:t>
            </a:r>
            <a:r>
              <a:rPr lang="en-US" b="0" dirty="0">
                <a:solidFill>
                  <a:schemeClr val="tx1"/>
                </a:solidFill>
              </a:rPr>
              <a:t>.</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642941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r>
              <a:rPr lang="en-US" b="0" dirty="0">
                <a:latin typeface="+mn-lt"/>
              </a:rPr>
              <a:t>User-defined keys</a:t>
            </a:r>
            <a:r>
              <a:rPr lang="en-US" b="0" dirty="0">
                <a:effectLst/>
                <a:latin typeface="+mn-lt"/>
              </a:rPr>
              <a:t> enables you to manage the user keys of user tables. </a:t>
            </a:r>
          </a:p>
          <a:p>
            <a:r>
              <a:rPr lang="en-US" b="0" dirty="0">
                <a:effectLst/>
                <a:latin typeface="+mn-lt"/>
              </a:rPr>
              <a:t>The </a:t>
            </a:r>
            <a:r>
              <a:rPr lang="en-US" sz="1400" b="0" dirty="0">
                <a:effectLst/>
                <a:latin typeface="+mn-lt"/>
                <a:cs typeface="Courier New" panose="02070309020205020404" pitchFamily="49" charset="0"/>
              </a:rPr>
              <a:t>entity </a:t>
            </a:r>
            <a:r>
              <a:rPr lang="en-US" altLang="en-US" sz="1400" b="0" dirty="0" err="1">
                <a:latin typeface="+mn-lt"/>
                <a:cs typeface="Courier New" panose="02070309020205020404" pitchFamily="49" charset="0"/>
              </a:rPr>
              <a:t>UserKeysMD</a:t>
            </a:r>
            <a:r>
              <a:rPr lang="en-US" altLang="en-US" sz="1400" b="0" dirty="0">
                <a:latin typeface="+mn-lt"/>
                <a:cs typeface="Courier New" panose="02070309020205020404" pitchFamily="49" charset="0"/>
              </a:rPr>
              <a:t> is responsible for key creation. </a:t>
            </a:r>
          </a:p>
          <a:p>
            <a:r>
              <a:rPr lang="en-US" sz="1400" b="0" dirty="0">
                <a:effectLst/>
                <a:latin typeface="+mn-lt"/>
                <a:cs typeface="Courier New" panose="02070309020205020404" pitchFamily="49" charset="0"/>
              </a:rPr>
              <a:t>During creation, it’s essential to define the table name, key index, key name, uniqueness, and the fields</a:t>
            </a:r>
            <a:r>
              <a:rPr lang="en-US" sz="1400" b="0" baseline="0" dirty="0">
                <a:effectLst/>
                <a:latin typeface="+mn-lt"/>
                <a:cs typeface="Courier New" panose="02070309020205020404" pitchFamily="49" charset="0"/>
              </a:rPr>
              <a:t> that </a:t>
            </a:r>
            <a:r>
              <a:rPr lang="en-US" sz="1400" b="0" dirty="0">
                <a:effectLst/>
                <a:latin typeface="+mn-lt"/>
                <a:cs typeface="Courier New" panose="02070309020205020404" pitchFamily="49" charset="0"/>
              </a:rPr>
              <a:t>are part of the key.</a:t>
            </a:r>
          </a:p>
          <a:p>
            <a:r>
              <a:rPr lang="en-US" sz="1400" b="0" dirty="0">
                <a:effectLst/>
                <a:latin typeface="+mn-lt"/>
                <a:cs typeface="Courier New" panose="02070309020205020404" pitchFamily="49" charset="0"/>
              </a:rPr>
              <a:t>The retrieval and deletion processes work using the </a:t>
            </a:r>
            <a:r>
              <a:rPr lang="en-US" sz="1400" b="0" i="1" dirty="0">
                <a:effectLst/>
                <a:latin typeface="+mn-lt"/>
                <a:cs typeface="Courier New" panose="02070309020205020404" pitchFamily="49" charset="0"/>
              </a:rPr>
              <a:t>TableName</a:t>
            </a:r>
            <a:r>
              <a:rPr lang="en-US" sz="1400" b="0" dirty="0">
                <a:effectLst/>
                <a:latin typeface="+mn-lt"/>
                <a:cs typeface="Courier New" panose="02070309020205020404" pitchFamily="49" charset="0"/>
              </a:rPr>
              <a:t> and </a:t>
            </a:r>
            <a:r>
              <a:rPr lang="en-US" sz="1400" b="0" i="1" dirty="0">
                <a:effectLst/>
                <a:latin typeface="+mn-lt"/>
                <a:cs typeface="Courier New" panose="02070309020205020404" pitchFamily="49" charset="0"/>
              </a:rPr>
              <a:t>KeyIndex</a:t>
            </a:r>
            <a:r>
              <a:rPr lang="en-US" sz="1400" b="0" dirty="0">
                <a:effectLst/>
                <a:latin typeface="+mn-lt"/>
                <a:cs typeface="Courier New" panose="02070309020205020404" pitchFamily="49" charset="0"/>
              </a:rPr>
              <a:t> parameters.</a:t>
            </a:r>
            <a:endParaRPr lang="en-US" b="0" dirty="0">
              <a:effectLst/>
              <a:latin typeface="+mn-lt"/>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223424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The next topic is </a:t>
            </a:r>
            <a:r>
              <a:rPr lang="en-US" sz="1400" b="0" dirty="0">
                <a:solidFill>
                  <a:schemeClr val="tx1"/>
                </a:solidFill>
              </a:rPr>
              <a:t>user-defined objects</a:t>
            </a:r>
            <a:r>
              <a:rPr lang="en-US" b="0" dirty="0">
                <a:solidFill>
                  <a:schemeClr val="tx1"/>
                </a:solidFill>
              </a:rPr>
              <a:t>.</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88038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r>
              <a:rPr lang="en-US" sz="1400" b="0" dirty="0">
                <a:latin typeface="+mn-lt"/>
              </a:rPr>
              <a:t>The creation of a user-defined object consists of four steps.</a:t>
            </a:r>
          </a:p>
          <a:p>
            <a:endParaRPr lang="en-US" sz="1400" b="0" dirty="0">
              <a:latin typeface="+mn-lt"/>
            </a:endParaRPr>
          </a:p>
          <a:p>
            <a:r>
              <a:rPr lang="en-US" sz="1400" b="0" dirty="0">
                <a:latin typeface="+mn-lt"/>
              </a:rPr>
              <a:t>The user-defined table needs to be created using the </a:t>
            </a:r>
            <a:r>
              <a:rPr lang="en-US" altLang="en-US" sz="1400" b="0" i="0" dirty="0">
                <a:latin typeface="+mn-lt"/>
                <a:cs typeface="Courier New" panose="02070309020205020404" pitchFamily="49" charset="0"/>
              </a:rPr>
              <a:t>UserTablesMD</a:t>
            </a:r>
            <a:r>
              <a:rPr lang="en-US" altLang="en-US" sz="1400" b="0" dirty="0">
                <a:latin typeface="+mn-lt"/>
                <a:cs typeface="Courier New" panose="02070309020205020404" pitchFamily="49" charset="0"/>
              </a:rPr>
              <a:t> entity. If the object has a child table, this should be performed in the current step, as well.</a:t>
            </a:r>
          </a:p>
          <a:p>
            <a:pPr lvl="0" eaLnBrk="0" fontAlgn="base" hangingPunct="0">
              <a:spcBef>
                <a:spcPct val="0"/>
              </a:spcBef>
              <a:spcAft>
                <a:spcPct val="0"/>
              </a:spcAft>
            </a:pPr>
            <a:r>
              <a:rPr lang="en-US" sz="1400" b="0" dirty="0">
                <a:latin typeface="+mn-lt"/>
                <a:cs typeface="Courier New" panose="02070309020205020404" pitchFamily="49" charset="0"/>
              </a:rPr>
              <a:t>You can create a UDO only for UDTs of the master data or documents object type.</a:t>
            </a:r>
            <a:endParaRPr lang="en-US" sz="1400" b="0" dirty="0">
              <a:latin typeface="+mn-lt"/>
            </a:endParaRPr>
          </a:p>
          <a:p>
            <a:pPr lvl="0" eaLnBrk="0" fontAlgn="base" hangingPunct="0">
              <a:spcBef>
                <a:spcPct val="0"/>
              </a:spcBef>
              <a:spcAft>
                <a:spcPct val="0"/>
              </a:spcAft>
            </a:pPr>
            <a:r>
              <a:rPr lang="en-US" sz="1400" b="0" dirty="0">
                <a:latin typeface="+mn-lt"/>
              </a:rPr>
              <a:t>The object type of a child UDT must be master data rows or document rows.</a:t>
            </a:r>
          </a:p>
          <a:p>
            <a:endParaRPr lang="en-US" sz="1400" b="0" dirty="0">
              <a:latin typeface="+mn-lt"/>
            </a:endParaRPr>
          </a:p>
          <a:p>
            <a:r>
              <a:rPr lang="en-US" sz="1400" b="0" dirty="0">
                <a:latin typeface="+mn-lt"/>
              </a:rPr>
              <a:t>The second step is creating fields for the user-defined tables. Please use the </a:t>
            </a:r>
            <a:r>
              <a:rPr lang="en-US" altLang="en-US" sz="1400" b="0" dirty="0">
                <a:latin typeface="+mn-lt"/>
                <a:cs typeface="Courier New" panose="02070309020205020404" pitchFamily="49" charset="0"/>
              </a:rPr>
              <a:t>UserFieldsMD entity.</a:t>
            </a:r>
          </a:p>
          <a:p>
            <a:endParaRPr lang="en-US" sz="1400" b="0" dirty="0">
              <a:latin typeface="+mn-lt"/>
              <a:cs typeface="Courier New" panose="02070309020205020404" pitchFamily="49" charset="0"/>
            </a:endParaRPr>
          </a:p>
          <a:p>
            <a:r>
              <a:rPr lang="en-US" sz="1400" b="0" dirty="0">
                <a:latin typeface="+mn-lt"/>
                <a:cs typeface="Courier New" panose="02070309020205020404" pitchFamily="49" charset="0"/>
              </a:rPr>
              <a:t>In the third step, the user-defined object is registered through the </a:t>
            </a:r>
            <a:r>
              <a:rPr lang="en-US" altLang="en-US" sz="1400" b="0" dirty="0">
                <a:latin typeface="+mn-lt"/>
                <a:cs typeface="Courier New" panose="02070309020205020404" pitchFamily="49" charset="0"/>
              </a:rPr>
              <a:t>UserObjectsMD entity</a:t>
            </a:r>
            <a:r>
              <a:rPr lang="en-US" sz="1400" b="0" dirty="0">
                <a:latin typeface="+mn-lt"/>
                <a:cs typeface="Courier New" panose="02070309020205020404" pitchFamily="49" charset="0"/>
              </a:rPr>
              <a:t>. Here, it’s possible to specify the services, form, menu entry, and other properties</a:t>
            </a:r>
            <a:r>
              <a:rPr lang="en-US" sz="1400" b="0" baseline="0" dirty="0">
                <a:latin typeface="+mn-lt"/>
                <a:cs typeface="Courier New" panose="02070309020205020404" pitchFamily="49" charset="0"/>
              </a:rPr>
              <a:t> that</a:t>
            </a:r>
            <a:r>
              <a:rPr lang="en-US" sz="1400" b="0" dirty="0">
                <a:latin typeface="+mn-lt"/>
                <a:cs typeface="Courier New" panose="02070309020205020404" pitchFamily="49" charset="0"/>
              </a:rPr>
              <a:t> are part of the UDO. </a:t>
            </a:r>
          </a:p>
          <a:p>
            <a:endParaRPr lang="en-US" sz="1400" b="0" dirty="0">
              <a:latin typeface="+mn-lt"/>
              <a:cs typeface="Courier New" panose="02070309020205020404" pitchFamily="49" charset="0"/>
            </a:endParaRPr>
          </a:p>
          <a:p>
            <a:r>
              <a:rPr lang="en-US" sz="1400" b="0" dirty="0">
                <a:latin typeface="+mn-lt"/>
                <a:cs typeface="Courier New" panose="02070309020205020404" pitchFamily="49" charset="0"/>
              </a:rPr>
              <a:t>The final step is restarting the Service Layer service.</a:t>
            </a:r>
            <a:endParaRPr lang="en-US" sz="1400" b="0" dirty="0">
              <a:latin typeface="+mn-lt"/>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955313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r>
              <a:rPr lang="en-US" b="0" dirty="0"/>
              <a:t>The following examples demonstrate how you can manipulate user-defined object entries. </a:t>
            </a:r>
          </a:p>
          <a:p>
            <a:r>
              <a:rPr lang="en-US" b="0" dirty="0"/>
              <a:t>The cancel and close services are new. They can be used by the POST method along with the primary key entry.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6442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1588" lvl="1" indent="0">
              <a:lnSpc>
                <a:spcPts val="2160"/>
              </a:lnSpc>
              <a:spcBef>
                <a:spcPts val="600"/>
              </a:spcBef>
              <a:spcAft>
                <a:spcPts val="600"/>
              </a:spcAft>
              <a:buClr>
                <a:srgbClr val="F0AB00"/>
              </a:buClr>
              <a:buSzPct val="80000"/>
              <a:buFont typeface="Wingdings" panose="05000000000000000000" pitchFamily="2" charset="2"/>
              <a:buNone/>
              <a:defRPr/>
            </a:pPr>
            <a:r>
              <a:rPr lang="en-US" sz="1400" b="0" noProof="0" dirty="0"/>
              <a:t>In the exercise for this part, you will practice creating </a:t>
            </a:r>
            <a:r>
              <a:rPr lang="en-US" sz="1400" b="0" dirty="0"/>
              <a:t>metadata for SAP Business One using WCF.</a:t>
            </a:r>
            <a:endParaRPr lang="de-DE" sz="1400" b="0" dirty="0"/>
          </a:p>
          <a:p>
            <a:endParaRPr lang="de-DE" sz="1400" dirty="0"/>
          </a:p>
        </p:txBody>
      </p:sp>
    </p:spTree>
    <p:extLst>
      <p:ext uri="{BB962C8B-B14F-4D97-AF65-F5344CB8AC3E}">
        <p14:creationId xmlns:p14="http://schemas.microsoft.com/office/powerpoint/2010/main" val="790478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dirty="0"/>
              <a:t>In this unit,</a:t>
            </a:r>
            <a:r>
              <a:rPr lang="en-US" sz="1400" b="0" baseline="0" dirty="0"/>
              <a:t> </a:t>
            </a:r>
            <a:r>
              <a:rPr lang="en-US" sz="1400" b="0" dirty="0"/>
              <a:t>we will cover the following main topics:</a:t>
            </a:r>
          </a:p>
          <a:p>
            <a:endParaRPr lang="en-US" sz="1400" b="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b="0" kern="0" dirty="0"/>
              <a:t>User-defined tables (UDTs)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b="0" kern="0" dirty="0"/>
              <a:t>User-defined fields (UDFs)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b="0" kern="0" dirty="0"/>
              <a:t>User-defined objects (UDOs)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b="0" kern="0" dirty="0"/>
              <a:t>User-defined keys (UDKs)</a:t>
            </a:r>
          </a:p>
          <a:p>
            <a:endParaRPr lang="en-US" sz="14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79351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Let’s start with </a:t>
            </a:r>
            <a:r>
              <a:rPr lang="en-US" sz="1400" b="0" dirty="0">
                <a:solidFill>
                  <a:schemeClr val="tx1"/>
                </a:solidFill>
              </a:rPr>
              <a:t>user-defined tables</a:t>
            </a:r>
            <a:r>
              <a:rPr lang="en-US" b="0" dirty="0">
                <a:solidFill>
                  <a:schemeClr val="tx1"/>
                </a:solidFill>
              </a:rPr>
              <a:t>.</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733844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r>
              <a:rPr lang="en-US" b="0" dirty="0"/>
              <a:t>You can directly access user-defined tables (UDTs) of the type "no object" or “no object with auto. increment“.</a:t>
            </a:r>
          </a:p>
          <a:p>
            <a:r>
              <a:rPr lang="en-US" b="0" dirty="0"/>
              <a:t>User-defined tables with no object type are treated as simple entities that only have one main table.</a:t>
            </a:r>
          </a:p>
          <a:p>
            <a:endParaRPr lang="en-US" b="0" dirty="0"/>
          </a:p>
          <a:p>
            <a:r>
              <a:rPr lang="en-US" b="0" dirty="0"/>
              <a:t>If a user-defined table has the object</a:t>
            </a:r>
            <a:r>
              <a:rPr lang="en-US" b="0" baseline="0" dirty="0"/>
              <a:t> type master data</a:t>
            </a:r>
            <a:r>
              <a:rPr lang="en-US" b="0" dirty="0"/>
              <a:t>, master data rows, document, or document rows, it cannot be used as a simple table; it needs to be retrieved as a user-defined object</a:t>
            </a:r>
            <a:r>
              <a:rPr lang="en-US" dirty="0"/>
              <a:t>.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344711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r>
              <a:rPr lang="en-US" b="0" dirty="0">
                <a:solidFill>
                  <a:schemeClr val="tx1"/>
                </a:solidFill>
                <a:latin typeface="+mn-lt"/>
              </a:rPr>
              <a:t>Let’s have a look</a:t>
            </a:r>
            <a:r>
              <a:rPr lang="en-US" b="0" baseline="0" dirty="0">
                <a:solidFill>
                  <a:schemeClr val="tx1"/>
                </a:solidFill>
                <a:latin typeface="+mn-lt"/>
              </a:rPr>
              <a:t> at</a:t>
            </a:r>
            <a:r>
              <a:rPr lang="en-US" b="0" dirty="0">
                <a:solidFill>
                  <a:schemeClr val="tx1"/>
                </a:solidFill>
                <a:latin typeface="+mn-lt"/>
              </a:rPr>
              <a:t> how user-defined tables can be managed directly via</a:t>
            </a:r>
            <a:r>
              <a:rPr lang="en-US" b="0" baseline="0" dirty="0">
                <a:solidFill>
                  <a:schemeClr val="tx1"/>
                </a:solidFill>
                <a:latin typeface="+mn-lt"/>
              </a:rPr>
              <a:t> the</a:t>
            </a:r>
            <a:r>
              <a:rPr lang="en-US" b="0" dirty="0">
                <a:solidFill>
                  <a:schemeClr val="tx1"/>
                </a:solidFill>
                <a:latin typeface="+mn-lt"/>
              </a:rPr>
              <a:t> Service Layer.</a:t>
            </a:r>
          </a:p>
          <a:p>
            <a:endParaRPr lang="en-US" b="0" dirty="0">
              <a:solidFill>
                <a:schemeClr val="tx1"/>
              </a:solidFill>
              <a:latin typeface="+mn-lt"/>
            </a:endParaRPr>
          </a:p>
          <a:p>
            <a:r>
              <a:rPr lang="en-US" b="0" dirty="0">
                <a:solidFill>
                  <a:schemeClr val="tx1"/>
                </a:solidFill>
                <a:latin typeface="+mn-lt"/>
              </a:rPr>
              <a:t>In order to create a user-defined table, the POST method needs to be used for the entity </a:t>
            </a:r>
            <a:r>
              <a:rPr lang="en-US" altLang="en-US" sz="1400" b="0" dirty="0">
                <a:solidFill>
                  <a:schemeClr val="tx1"/>
                </a:solidFill>
                <a:latin typeface="+mn-lt"/>
                <a:cs typeface="Courier New" panose="02070309020205020404" pitchFamily="49" charset="0"/>
              </a:rPr>
              <a:t>UserTablesMD </a:t>
            </a:r>
            <a:r>
              <a:rPr lang="en-US" b="0" dirty="0">
                <a:solidFill>
                  <a:schemeClr val="tx1"/>
                </a:solidFill>
                <a:latin typeface="+mn-lt"/>
              </a:rPr>
              <a:t>with the table definition in the request body.</a:t>
            </a:r>
          </a:p>
          <a:p>
            <a:r>
              <a:rPr lang="en-US" b="0" dirty="0">
                <a:solidFill>
                  <a:schemeClr val="tx1"/>
                </a:solidFill>
                <a:latin typeface="+mn-lt"/>
              </a:rPr>
              <a:t>The PATCH method is designed for updating the user-defined table. The message body contains</a:t>
            </a:r>
            <a:r>
              <a:rPr lang="en-US" b="0" baseline="0" dirty="0">
                <a:solidFill>
                  <a:schemeClr val="tx1"/>
                </a:solidFill>
                <a:latin typeface="+mn-lt"/>
              </a:rPr>
              <a:t> </a:t>
            </a:r>
            <a:r>
              <a:rPr lang="en-US" b="0" dirty="0">
                <a:solidFill>
                  <a:schemeClr val="tx1"/>
                </a:solidFill>
                <a:latin typeface="+mn-lt"/>
              </a:rPr>
              <a:t>only the property</a:t>
            </a:r>
            <a:r>
              <a:rPr lang="en-US" b="0" baseline="0" dirty="0">
                <a:solidFill>
                  <a:schemeClr val="tx1"/>
                </a:solidFill>
                <a:latin typeface="+mn-lt"/>
              </a:rPr>
              <a:t> </a:t>
            </a:r>
            <a:r>
              <a:rPr lang="en-US" b="0" dirty="0">
                <a:solidFill>
                  <a:schemeClr val="tx1"/>
                </a:solidFill>
                <a:latin typeface="+mn-lt"/>
              </a:rPr>
              <a:t>that needs to be changed.</a:t>
            </a:r>
          </a:p>
          <a:p>
            <a:r>
              <a:rPr lang="en-US" b="0" dirty="0">
                <a:solidFill>
                  <a:schemeClr val="tx1"/>
                </a:solidFill>
                <a:latin typeface="+mn-lt"/>
              </a:rPr>
              <a:t>If you would like to delete the user-defined table, it’s enough to call the entity </a:t>
            </a:r>
            <a:r>
              <a:rPr lang="en-US" altLang="en-US" sz="1400" b="0" dirty="0">
                <a:solidFill>
                  <a:schemeClr val="tx1"/>
                </a:solidFill>
                <a:latin typeface="+mn-lt"/>
                <a:cs typeface="Courier New" panose="02070309020205020404" pitchFamily="49" charset="0"/>
              </a:rPr>
              <a:t>UserTablesMD with the table </a:t>
            </a:r>
            <a:r>
              <a:rPr lang="en-US" altLang="en-US" sz="1400" b="0" i="1" dirty="0">
                <a:solidFill>
                  <a:schemeClr val="tx1"/>
                </a:solidFill>
                <a:latin typeface="+mn-lt"/>
                <a:cs typeface="Courier New" panose="02070309020205020404" pitchFamily="49" charset="0"/>
              </a:rPr>
              <a:t>UniqueID</a:t>
            </a:r>
            <a:r>
              <a:rPr lang="en-US" altLang="en-US" sz="1400" b="0" dirty="0">
                <a:solidFill>
                  <a:schemeClr val="tx1"/>
                </a:solidFill>
                <a:latin typeface="+mn-lt"/>
                <a:cs typeface="Courier New" panose="02070309020205020404" pitchFamily="49" charset="0"/>
              </a:rPr>
              <a:t> parameter using the DELETE method.</a:t>
            </a:r>
          </a:p>
          <a:p>
            <a:r>
              <a:rPr lang="en-US" sz="1400" b="0" dirty="0">
                <a:solidFill>
                  <a:schemeClr val="tx1"/>
                </a:solidFill>
                <a:latin typeface="+mn-lt"/>
                <a:cs typeface="Courier New" panose="02070309020205020404" pitchFamily="49" charset="0"/>
              </a:rPr>
              <a:t>The retrieval works by using the GET method, which can return the table definition of the user-defined tables.</a:t>
            </a:r>
          </a:p>
          <a:p>
            <a:endParaRPr lang="en-US" sz="1400" b="0" dirty="0">
              <a:solidFill>
                <a:schemeClr val="tx1"/>
              </a:solidFill>
              <a:latin typeface="+mn-lt"/>
              <a:cs typeface="Courier New" panose="02070309020205020404" pitchFamily="49" charset="0"/>
            </a:endParaRPr>
          </a:p>
          <a:p>
            <a:r>
              <a:rPr lang="en-US" sz="1400" b="0" dirty="0">
                <a:solidFill>
                  <a:schemeClr val="tx1"/>
                </a:solidFill>
                <a:latin typeface="+mn-lt"/>
                <a:cs typeface="Courier New" panose="02070309020205020404" pitchFamily="49" charset="0"/>
              </a:rPr>
              <a:t>Every modification of user-defined tables requires a Service Layer restart.</a:t>
            </a:r>
            <a:endParaRPr lang="en-US" b="0" dirty="0">
              <a:solidFill>
                <a:schemeClr val="tx1"/>
              </a:solidFill>
              <a:latin typeface="+mn-lt"/>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784553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r>
              <a:rPr lang="en-US" b="0" dirty="0"/>
              <a:t>Once the user-defined table is created and the Service Layer is restarted, it’s possible to work with the table records directly.</a:t>
            </a:r>
          </a:p>
          <a:p>
            <a:r>
              <a:rPr lang="en-US" b="0" dirty="0"/>
              <a:t>The web service path should then be “U_” and the table’s UniqueID.</a:t>
            </a:r>
          </a:p>
          <a:p>
            <a:r>
              <a:rPr lang="en-US" b="0" dirty="0"/>
              <a:t>In these</a:t>
            </a:r>
            <a:r>
              <a:rPr lang="en-US" b="0" baseline="0" dirty="0"/>
              <a:t> </a:t>
            </a:r>
            <a:r>
              <a:rPr lang="en-US" b="0" dirty="0"/>
              <a:t>examples, the user-defined table’s UniqueID is TABLE1.</a:t>
            </a:r>
          </a:p>
          <a:p>
            <a:endParaRPr lang="en-US" b="0" dirty="0"/>
          </a:p>
          <a:p>
            <a:r>
              <a:rPr lang="en-US" b="0" dirty="0"/>
              <a:t>The creation works through the method POST. The update takes</a:t>
            </a:r>
            <a:r>
              <a:rPr lang="en-US" b="0" baseline="0" dirty="0"/>
              <a:t> place</a:t>
            </a:r>
            <a:r>
              <a:rPr lang="en-US" b="0" dirty="0"/>
              <a:t> via PATCH, which requires</a:t>
            </a:r>
            <a:r>
              <a:rPr lang="en-US" b="0" baseline="0" dirty="0"/>
              <a:t> </a:t>
            </a:r>
            <a:r>
              <a:rPr lang="en-US" b="0" dirty="0"/>
              <a:t>the UniqueID as a parameter.</a:t>
            </a:r>
          </a:p>
          <a:p>
            <a:r>
              <a:rPr lang="en-US" b="0" dirty="0"/>
              <a:t>For data retrieval, use the GET method, where multiple options are available to get all records or only specific ones.</a:t>
            </a:r>
          </a:p>
          <a:p>
            <a:r>
              <a:rPr lang="en-US" b="0" dirty="0"/>
              <a:t>The delete method is similar to the update method, but the delete process does not require the request body part.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117554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The next topic is </a:t>
            </a:r>
            <a:r>
              <a:rPr lang="en-US" sz="1400" b="0" dirty="0">
                <a:solidFill>
                  <a:schemeClr val="tx1"/>
                </a:solidFill>
              </a:rPr>
              <a:t>user-defined fields</a:t>
            </a:r>
            <a:r>
              <a:rPr lang="en-US" b="0" dirty="0">
                <a:solidFill>
                  <a:schemeClr val="tx1"/>
                </a:solidFill>
              </a:rPr>
              <a:t>.</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128027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r>
              <a:rPr lang="en-US" dirty="0">
                <a:latin typeface="+mn-lt"/>
              </a:rPr>
              <a:t>The user-defined fields can be created on the system entities in order to extend the system object with a field required for the custom business logic.</a:t>
            </a:r>
          </a:p>
          <a:p>
            <a:r>
              <a:rPr lang="en-US" b="0" dirty="0">
                <a:latin typeface="+mn-lt"/>
              </a:rPr>
              <a:t>The </a:t>
            </a:r>
            <a:r>
              <a:rPr lang="en-US" altLang="en-US" sz="1400" b="0" dirty="0">
                <a:latin typeface="+mn-lt"/>
                <a:cs typeface="Courier New" panose="02070309020205020404" pitchFamily="49" charset="0"/>
              </a:rPr>
              <a:t>UserFieldsMD entity represents the user-defined field business object.</a:t>
            </a:r>
          </a:p>
          <a:p>
            <a:endParaRPr lang="en-US" b="0" dirty="0">
              <a:latin typeface="+mn-lt"/>
            </a:endParaRPr>
          </a:p>
          <a:p>
            <a:r>
              <a:rPr lang="en-US" b="0" dirty="0">
                <a:latin typeface="+mn-lt"/>
              </a:rPr>
              <a:t>In order to create a user-defined field, it’s necessary to use the POST method. </a:t>
            </a:r>
          </a:p>
          <a:p>
            <a:r>
              <a:rPr lang="en-US" b="0" dirty="0">
                <a:latin typeface="+mn-lt"/>
              </a:rPr>
              <a:t>In this example, we would like to extend the item master data.</a:t>
            </a:r>
            <a:r>
              <a:rPr lang="en-US" b="0" baseline="0" dirty="0">
                <a:latin typeface="+mn-lt"/>
              </a:rPr>
              <a:t> Then, in t</a:t>
            </a:r>
            <a:r>
              <a:rPr lang="en-US" b="0" dirty="0">
                <a:latin typeface="+mn-lt"/>
              </a:rPr>
              <a:t>he request body section, the field properties need to be defined, where the </a:t>
            </a:r>
            <a:r>
              <a:rPr lang="en-US" b="0" i="1" dirty="0">
                <a:latin typeface="+mn-lt"/>
              </a:rPr>
              <a:t>TableName</a:t>
            </a:r>
            <a:r>
              <a:rPr lang="en-US" b="0" dirty="0">
                <a:latin typeface="+mn-lt"/>
              </a:rPr>
              <a:t> should be OITM.</a:t>
            </a:r>
          </a:p>
          <a:p>
            <a:endParaRPr lang="en-US" b="0" dirty="0">
              <a:latin typeface="+mn-lt"/>
            </a:endParaRPr>
          </a:p>
          <a:p>
            <a:r>
              <a:rPr lang="en-US" b="0" dirty="0">
                <a:latin typeface="+mn-lt"/>
              </a:rPr>
              <a:t>During the upgrade, the </a:t>
            </a:r>
            <a:r>
              <a:rPr lang="en-US" b="0" i="0" dirty="0">
                <a:latin typeface="+mn-lt"/>
              </a:rPr>
              <a:t>PATCH</a:t>
            </a:r>
            <a:r>
              <a:rPr lang="en-US" b="0" dirty="0">
                <a:latin typeface="+mn-lt"/>
              </a:rPr>
              <a:t> method is used, where the </a:t>
            </a:r>
            <a:r>
              <a:rPr lang="en-US" b="0" i="1" dirty="0">
                <a:latin typeface="+mn-lt"/>
              </a:rPr>
              <a:t>TableName</a:t>
            </a:r>
            <a:r>
              <a:rPr lang="en-US" b="0" dirty="0">
                <a:latin typeface="+mn-lt"/>
              </a:rPr>
              <a:t> and </a:t>
            </a:r>
            <a:r>
              <a:rPr lang="en-US" b="0" i="1" dirty="0">
                <a:latin typeface="+mn-lt"/>
              </a:rPr>
              <a:t>FieldID</a:t>
            </a:r>
            <a:r>
              <a:rPr lang="en-US" b="0" dirty="0">
                <a:latin typeface="+mn-lt"/>
              </a:rPr>
              <a:t> need to be provided as parameters. The web request body contains</a:t>
            </a:r>
            <a:r>
              <a:rPr lang="en-US" b="0" baseline="0" dirty="0">
                <a:latin typeface="+mn-lt"/>
              </a:rPr>
              <a:t> </a:t>
            </a:r>
            <a:r>
              <a:rPr lang="en-US" b="0" dirty="0">
                <a:latin typeface="+mn-lt"/>
              </a:rPr>
              <a:t>the parameter that is going to be updated.</a:t>
            </a:r>
          </a:p>
          <a:p>
            <a:r>
              <a:rPr lang="en-US" b="0" dirty="0">
                <a:latin typeface="+mn-lt"/>
              </a:rPr>
              <a:t>The parameters need to be used similarly during the data retrieval and deletion process.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200384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r>
              <a:rPr lang="en-US" dirty="0"/>
              <a:t>As soon as the new user field is created for item master data, it’s possible to work with it.</a:t>
            </a:r>
          </a:p>
          <a:p>
            <a:r>
              <a:rPr lang="en-US" b="0" dirty="0"/>
              <a:t>Since the user-defined field was created at the item master data level, the Items entity can be used, where the field has</a:t>
            </a:r>
            <a:r>
              <a:rPr lang="en-US" b="0" baseline="0" dirty="0"/>
              <a:t> </a:t>
            </a:r>
            <a:r>
              <a:rPr lang="en-US" b="0" dirty="0"/>
              <a:t>the naming convention ”U_” and the field UniqueID.</a:t>
            </a:r>
          </a:p>
          <a:p>
            <a:r>
              <a:rPr lang="en-US" b="0" dirty="0"/>
              <a:t>The creation and update processes are very similar to the logic learned before.</a:t>
            </a:r>
          </a:p>
          <a:p>
            <a:r>
              <a:rPr lang="en-US" b="0" dirty="0"/>
              <a:t>During the retrieval process, it’s possible to include the newly created field for the query operation, as well.</a:t>
            </a:r>
          </a:p>
          <a:p>
            <a:r>
              <a:rPr lang="en-US" b="0" dirty="0"/>
              <a:t>If we wanted to remove the field content, the PATCH method would need to be used and the value null would be assigned to the field.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166357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dirty="0"/>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1713611"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CONFIDENTIAL: RELEASED FOR CUSTOMERS</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8000" y="4024430"/>
            <a:ext cx="11766980" cy="997196"/>
          </a:xfrm>
        </p:spPr>
        <p:txBody>
          <a:bodyPr/>
          <a:lstStyle/>
          <a:p>
            <a:r>
              <a:rPr lang="en-US" dirty="0"/>
              <a:t>TB 1300 – SAP Business One SDK</a:t>
            </a:r>
            <a:br>
              <a:rPr lang="en-US" dirty="0"/>
            </a:br>
            <a:r>
              <a:rPr lang="en-US" dirty="0">
                <a:solidFill>
                  <a:schemeClr val="accent1"/>
                </a:solidFill>
              </a:rPr>
              <a:t>Service Layer – SAP Business One Metadata Objects</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369332"/>
          </a:xfrm>
        </p:spPr>
        <p:txBody>
          <a:bodyPr/>
          <a:lstStyle/>
          <a:p>
            <a:r>
              <a:rPr lang="en-US" dirty="0"/>
              <a:t>User-Defined Fields: Creation of UDFs on UDTs</a:t>
            </a:r>
          </a:p>
        </p:txBody>
      </p:sp>
      <p:sp>
        <p:nvSpPr>
          <p:cNvPr id="6" name="Rectangle 1">
            <a:extLst>
              <a:ext uri="{FF2B5EF4-FFF2-40B4-BE49-F238E27FC236}">
                <a16:creationId xmlns:a16="http://schemas.microsoft.com/office/drawing/2014/main" id="{01100176-14F9-452A-9C10-936A35CD528E}"/>
              </a:ext>
            </a:extLst>
          </p:cNvPr>
          <p:cNvSpPr>
            <a:spLocks noChangeArrowheads="1"/>
          </p:cNvSpPr>
          <p:nvPr/>
        </p:nvSpPr>
        <p:spPr bwMode="auto">
          <a:xfrm>
            <a:off x="504001" y="1328155"/>
            <a:ext cx="10351353" cy="4906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91440" bIns="15870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1600" dirty="0">
                <a:solidFill>
                  <a:schemeClr val="accent3"/>
                </a:solidFill>
                <a:cs typeface="Courier New" panose="02070309020205020404" pitchFamily="49" charset="0"/>
              </a:rPr>
              <a:t>Create UDF </a:t>
            </a:r>
            <a:r>
              <a:rPr lang="en-US" altLang="en-US" sz="1600" dirty="0">
                <a:cs typeface="Courier New" panose="02070309020205020404" pitchFamily="49" charset="0"/>
              </a:rPr>
              <a:t>– add new field for UDT @MYTABLE1</a:t>
            </a:r>
          </a:p>
          <a:p>
            <a:pPr eaLnBrk="0" fontAlgn="base" hangingPunct="0">
              <a:spcBef>
                <a:spcPct val="0"/>
              </a:spcBef>
              <a:spcAft>
                <a:spcPct val="0"/>
              </a:spcAft>
            </a:pPr>
            <a:r>
              <a:rPr lang="en-US" altLang="en-US" sz="1600" dirty="0">
                <a:cs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rPr>
              <a:t>POST /UserFieldsMD</a:t>
            </a:r>
          </a:p>
          <a:p>
            <a:pPr lvl="1" eaLnBrk="0" fontAlgn="base" hangingPunct="0">
              <a:spcBef>
                <a:spcPct val="0"/>
              </a:spcBef>
              <a:spcAft>
                <a:spcPct val="0"/>
              </a:spcAft>
              <a:buNone/>
            </a:pPr>
            <a:r>
              <a:rPr lang="en-US" sz="1400" dirty="0">
                <a:latin typeface="Courier New" panose="02070309020205020404" pitchFamily="49" charset="0"/>
                <a:cs typeface="Courier New" panose="02070309020205020404" pitchFamily="49" charset="0"/>
              </a:rPr>
              <a:t>{"Name": "u1", "Type": "db_Alpha", "Size": 10, "Description": "my comment", "SubType": "st_None", "TableName": "@MYTABLE1"}</a:t>
            </a:r>
          </a:p>
          <a:p>
            <a:pPr lvl="1" eaLnBrk="0" fontAlgn="base" hangingPunct="0">
              <a:spcBef>
                <a:spcPct val="0"/>
              </a:spcBef>
              <a:spcAft>
                <a:spcPct val="0"/>
              </a:spcAft>
              <a:buNone/>
            </a:pPr>
            <a:endParaRPr lang="en-US" sz="1600" dirty="0">
              <a:latin typeface="Courier New" panose="02070309020205020404" pitchFamily="49" charset="0"/>
              <a:cs typeface="Courier New" panose="020703090202050204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sz="1600" dirty="0">
                <a:solidFill>
                  <a:schemeClr val="accent3"/>
                </a:solidFill>
                <a:cs typeface="Courier New" panose="02070309020205020404" pitchFamily="49" charset="0"/>
              </a:rPr>
              <a:t>Update UDF </a:t>
            </a:r>
            <a:r>
              <a:rPr lang="en-US" altLang="en-US" sz="1600" dirty="0">
                <a:cs typeface="Courier New" panose="02070309020205020404" pitchFamily="49" charset="0"/>
              </a:rPr>
              <a:t>– change the field definition</a:t>
            </a:r>
          </a:p>
          <a:p>
            <a:pPr eaLnBrk="0" fontAlgn="base" hangingPunct="0">
              <a:spcBef>
                <a:spcPct val="0"/>
              </a:spcBef>
              <a:spcAft>
                <a:spcPct val="0"/>
              </a:spcAft>
            </a:pPr>
            <a:r>
              <a:rPr lang="en-US" altLang="en-US" sz="1600" dirty="0">
                <a:cs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rPr>
              <a:t>PATCH /UserFieldsMD(TableName=</a:t>
            </a:r>
            <a:r>
              <a:rPr lang="en-US" sz="1600" dirty="0">
                <a:latin typeface="Courier New" panose="02070309020205020404" pitchFamily="49" charset="0"/>
                <a:cs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@MYTABLE1</a:t>
            </a:r>
            <a:r>
              <a:rPr lang="en-US" altLang="en-US" sz="1600" dirty="0">
                <a:latin typeface="Courier New" panose="02070309020205020404" pitchFamily="49" charset="0"/>
                <a:cs typeface="Courier New" panose="02070309020205020404" pitchFamily="49" charset="0"/>
              </a:rPr>
              <a:t>', FieldID=0)</a:t>
            </a:r>
          </a:p>
          <a:p>
            <a:pPr eaLnBrk="0" fontAlgn="base" hangingPunct="0">
              <a:spcBef>
                <a:spcPct val="0"/>
              </a:spcBef>
              <a:spcAft>
                <a:spcPct val="0"/>
              </a:spcAft>
            </a:pPr>
            <a:r>
              <a:rPr lang="en-US" sz="1400" dirty="0">
                <a:latin typeface="Courier New" panose="02070309020205020404" pitchFamily="49" charset="0"/>
                <a:cs typeface="Courier New" panose="02070309020205020404" pitchFamily="49" charset="0"/>
              </a:rPr>
              <a:t>       {"Description":"comment"}</a:t>
            </a:r>
          </a:p>
          <a:p>
            <a:pPr eaLnBrk="0" fontAlgn="base" hangingPunct="0">
              <a:spcBef>
                <a:spcPct val="0"/>
              </a:spcBef>
              <a:spcAft>
                <a:spcPct val="0"/>
              </a:spcAft>
            </a:pPr>
            <a:endParaRPr lang="en-US" altLang="en-US" sz="1400" dirty="0">
              <a:latin typeface="Courier New" panose="02070309020205020404" pitchFamily="49" charset="0"/>
              <a:cs typeface="Courier New" panose="020703090202050204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sz="1600" dirty="0">
                <a:solidFill>
                  <a:schemeClr val="accent3"/>
                </a:solidFill>
                <a:cs typeface="Courier New" panose="02070309020205020404" pitchFamily="49" charset="0"/>
              </a:rPr>
              <a:t>Retrieve UDF </a:t>
            </a:r>
            <a:r>
              <a:rPr lang="en-US" altLang="en-US" sz="1600" dirty="0">
                <a:cs typeface="Courier New" panose="02070309020205020404" pitchFamily="49" charset="0"/>
              </a:rPr>
              <a:t>– returns the field definition</a:t>
            </a:r>
          </a:p>
          <a:p>
            <a:pPr eaLnBrk="0" fontAlgn="base" hangingPunct="0">
              <a:spcBef>
                <a:spcPct val="0"/>
              </a:spcBef>
              <a:spcAft>
                <a:spcPct val="0"/>
              </a:spcAft>
            </a:pPr>
            <a:r>
              <a:rPr lang="en-US" altLang="en-US" sz="1600" dirty="0">
                <a:cs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rPr>
              <a:t>GET /UserFieldsMD(TableName='</a:t>
            </a:r>
            <a:r>
              <a:rPr lang="en-US" sz="1600" dirty="0">
                <a:latin typeface="Courier New" panose="02070309020205020404" pitchFamily="49" charset="0"/>
                <a:cs typeface="Courier New" panose="02070309020205020404" pitchFamily="49" charset="0"/>
              </a:rPr>
              <a:t>@MYTABLE1</a:t>
            </a:r>
            <a:r>
              <a:rPr lang="en-US" altLang="en-US" sz="1600" dirty="0">
                <a:latin typeface="Courier New" panose="02070309020205020404" pitchFamily="49" charset="0"/>
                <a:cs typeface="Courier New" panose="02070309020205020404" pitchFamily="49" charset="0"/>
              </a:rPr>
              <a:t>', FieldID=0)</a:t>
            </a:r>
          </a:p>
          <a:p>
            <a:pPr eaLnBrk="0" fontAlgn="base" hangingPunct="0">
              <a:spcBef>
                <a:spcPct val="0"/>
              </a:spcBef>
              <a:spcAft>
                <a:spcPct val="0"/>
              </a:spcAft>
            </a:pPr>
            <a:endParaRPr lang="en-US" altLang="en-US" sz="1600" dirty="0">
              <a:latin typeface="Courier New" panose="02070309020205020404" pitchFamily="49" charset="0"/>
              <a:cs typeface="Courier New" panose="020703090202050204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sz="1600" dirty="0">
                <a:solidFill>
                  <a:schemeClr val="accent3"/>
                </a:solidFill>
                <a:cs typeface="Courier New" panose="02070309020205020404" pitchFamily="49" charset="0"/>
              </a:rPr>
              <a:t>Delete UDF</a:t>
            </a:r>
            <a:endParaRPr lang="en-US" altLang="en-US" sz="1600" dirty="0">
              <a:cs typeface="Courier New" panose="02070309020205020404" pitchFamily="49" charset="0"/>
            </a:endParaRPr>
          </a:p>
          <a:p>
            <a:pPr eaLnBrk="0" fontAlgn="base" hangingPunct="0">
              <a:spcBef>
                <a:spcPct val="0"/>
              </a:spcBef>
              <a:spcAft>
                <a:spcPct val="0"/>
              </a:spcAft>
            </a:pPr>
            <a:r>
              <a:rPr lang="en-US" altLang="en-US" sz="1600" dirty="0">
                <a:cs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rPr>
              <a:t>DELETE /UserFieldsMD(TableName='</a:t>
            </a:r>
            <a:r>
              <a:rPr lang="en-US" sz="1600" dirty="0">
                <a:latin typeface="Courier New" panose="02070309020205020404" pitchFamily="49" charset="0"/>
                <a:cs typeface="Courier New" panose="02070309020205020404" pitchFamily="49" charset="0"/>
              </a:rPr>
              <a:t>@MYTABLE1</a:t>
            </a:r>
            <a:r>
              <a:rPr lang="en-US" altLang="en-US" sz="1600" dirty="0">
                <a:latin typeface="Courier New" panose="02070309020205020404" pitchFamily="49" charset="0"/>
                <a:cs typeface="Courier New" panose="02070309020205020404" pitchFamily="49" charset="0"/>
              </a:rPr>
              <a:t>', FieldID=0)</a:t>
            </a:r>
          </a:p>
          <a:p>
            <a:pPr eaLnBrk="0" fontAlgn="base" hangingPunct="0">
              <a:spcBef>
                <a:spcPct val="0"/>
              </a:spcBef>
              <a:spcAft>
                <a:spcPct val="0"/>
              </a:spcAft>
            </a:pPr>
            <a:endParaRPr lang="en-US" altLang="en-US" sz="1600" dirty="0">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en-US" altLang="en-US" sz="1600" dirty="0">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1800" dirty="0">
                <a:cs typeface="Courier New" panose="02070309020205020404" pitchFamily="49" charset="0"/>
              </a:rPr>
              <a:t>After performing the user-defined table definition change, it’s necessary to restart the Service Layer service.</a:t>
            </a:r>
          </a:p>
          <a:p>
            <a:pPr eaLnBrk="0" fontAlgn="base" hangingPunct="0">
              <a:spcBef>
                <a:spcPct val="0"/>
              </a:spcBef>
              <a:spcAft>
                <a:spcPct val="0"/>
              </a:spcAft>
            </a:pPr>
            <a:r>
              <a:rPr lang="en-US" altLang="en-US" sz="1400" dirty="0">
                <a:latin typeface="Courier New" panose="02070309020205020404" pitchFamily="49" charset="0"/>
                <a:cs typeface="Courier New" panose="02070309020205020404" pitchFamily="49" charset="0"/>
              </a:rPr>
              <a:t>/etc/init.d/b1s restart</a:t>
            </a:r>
            <a:endParaRPr lang="en-US" altLang="en-US" sz="1400" dirty="0">
              <a:cs typeface="Courier New" panose="02070309020205020404" pitchFamily="49" charset="0"/>
            </a:endParaRPr>
          </a:p>
        </p:txBody>
      </p:sp>
    </p:spTree>
    <p:extLst>
      <p:ext uri="{BB962C8B-B14F-4D97-AF65-F5344CB8AC3E}">
        <p14:creationId xmlns:p14="http://schemas.microsoft.com/office/powerpoint/2010/main" val="3083034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369332"/>
          </a:xfrm>
        </p:spPr>
        <p:txBody>
          <a:bodyPr/>
          <a:lstStyle/>
          <a:p>
            <a:r>
              <a:rPr lang="en-US" dirty="0"/>
              <a:t>User-Defined Fields: Working with UDF Records on UDTs</a:t>
            </a:r>
          </a:p>
        </p:txBody>
      </p:sp>
      <p:sp>
        <p:nvSpPr>
          <p:cNvPr id="4" name="Rectangle 1">
            <a:extLst>
              <a:ext uri="{FF2B5EF4-FFF2-40B4-BE49-F238E27FC236}">
                <a16:creationId xmlns:a16="http://schemas.microsoft.com/office/drawing/2014/main" id="{E39840A9-BFD5-4771-BAB4-CD2AC28F09A2}"/>
              </a:ext>
            </a:extLst>
          </p:cNvPr>
          <p:cNvSpPr>
            <a:spLocks noChangeArrowheads="1"/>
          </p:cNvSpPr>
          <p:nvPr/>
        </p:nvSpPr>
        <p:spPr bwMode="auto">
          <a:xfrm>
            <a:off x="504001" y="1512973"/>
            <a:ext cx="10351353" cy="4013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91440" bIns="158700" numCol="1" anchor="ctr" anchorCtr="0" compatLnSpc="1">
            <a:prstTxWarp prst="textNoShape">
              <a:avLst/>
            </a:prstTxWarp>
            <a:spAutoFit/>
          </a:bodyPr>
          <a:lstStyle/>
          <a:p>
            <a:pPr lvl="0" eaLnBrk="0" fontAlgn="base" hangingPunct="0">
              <a:spcBef>
                <a:spcPct val="0"/>
              </a:spcBef>
              <a:spcAft>
                <a:spcPct val="0"/>
              </a:spcAft>
            </a:pPr>
            <a:r>
              <a:rPr lang="en-US" altLang="en-US" sz="2000" b="1" dirty="0">
                <a:cs typeface="Courier New" panose="02070309020205020404" pitchFamily="49" charset="0"/>
              </a:rPr>
              <a:t>You can directly manipulate</a:t>
            </a:r>
            <a:r>
              <a:rPr lang="en-US" altLang="en-US" sz="2000" b="1" dirty="0">
                <a:solidFill>
                  <a:srgbClr val="FF0000"/>
                </a:solidFill>
                <a:cs typeface="Courier New" panose="02070309020205020404" pitchFamily="49" charset="0"/>
              </a:rPr>
              <a:t> </a:t>
            </a:r>
            <a:r>
              <a:rPr lang="en-US" altLang="en-US" sz="2000" b="1" dirty="0">
                <a:cs typeface="Courier New" panose="02070309020205020404" pitchFamily="49" charset="0"/>
              </a:rPr>
              <a:t>UDTs of the </a:t>
            </a:r>
            <a:r>
              <a:rPr lang="en-US" altLang="en-US" sz="2000" b="1" dirty="0">
                <a:solidFill>
                  <a:schemeClr val="accent3"/>
                </a:solidFill>
                <a:cs typeface="Courier New" panose="02070309020205020404" pitchFamily="49" charset="0"/>
              </a:rPr>
              <a:t>No Object </a:t>
            </a:r>
            <a:r>
              <a:rPr lang="en-US" altLang="en-US" sz="2000" b="1" dirty="0">
                <a:cs typeface="Courier New" panose="02070309020205020404" pitchFamily="49" charset="0"/>
              </a:rPr>
              <a:t>or </a:t>
            </a:r>
            <a:r>
              <a:rPr lang="en-US" altLang="en-US" sz="2000" b="1" dirty="0">
                <a:solidFill>
                  <a:schemeClr val="accent3"/>
                </a:solidFill>
                <a:cs typeface="Courier New" panose="02070309020205020404" pitchFamily="49" charset="0"/>
              </a:rPr>
              <a:t>No Object with Auto. Increment </a:t>
            </a:r>
            <a:r>
              <a:rPr lang="en-US" altLang="en-US" sz="2000" b="1" dirty="0">
                <a:cs typeface="Courier New" panose="02070309020205020404" pitchFamily="49" charset="0"/>
              </a:rPr>
              <a:t>types.</a:t>
            </a:r>
          </a:p>
          <a:p>
            <a:pPr marL="285750" lvl="0" indent="-285750" eaLnBrk="0" fontAlgn="base" hangingPunct="0">
              <a:spcBef>
                <a:spcPct val="0"/>
              </a:spcBef>
              <a:spcAft>
                <a:spcPct val="0"/>
              </a:spcAft>
              <a:buFont typeface="Arial" panose="020B0604020202020204" pitchFamily="34" charset="0"/>
              <a:buChar char="•"/>
            </a:pPr>
            <a:endParaRPr lang="en-US" altLang="en-US" sz="1800" dirty="0">
              <a:cs typeface="Courier New" panose="020703090202050204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sz="1800" dirty="0">
                <a:solidFill>
                  <a:schemeClr val="accent3"/>
                </a:solidFill>
                <a:cs typeface="Courier New" panose="02070309020205020404" pitchFamily="49" charset="0"/>
              </a:rPr>
              <a:t>Create new entry in UDT with UDF</a:t>
            </a:r>
            <a:endParaRPr lang="en-US" altLang="en-US" sz="1800" dirty="0">
              <a:cs typeface="Courier New" panose="02070309020205020404" pitchFamily="49" charset="0"/>
            </a:endParaRPr>
          </a:p>
          <a:p>
            <a:pPr eaLnBrk="0" fontAlgn="base" hangingPunct="0">
              <a:spcBef>
                <a:spcPct val="0"/>
              </a:spcBef>
              <a:spcAft>
                <a:spcPct val="0"/>
              </a:spcAft>
            </a:pPr>
            <a:r>
              <a:rPr lang="en-US" altLang="en-US" sz="1800" dirty="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POST /U_</a:t>
            </a:r>
            <a:r>
              <a:rPr lang="en-US" sz="1800" dirty="0">
                <a:latin typeface="Courier New" panose="02070309020205020404" pitchFamily="49" charset="0"/>
                <a:cs typeface="Courier New" panose="02070309020205020404" pitchFamily="49" charset="0"/>
              </a:rPr>
              <a:t>MYTABLE1</a:t>
            </a:r>
            <a:endParaRPr lang="en-US" altLang="en-US" sz="1800" dirty="0">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sz="1600" dirty="0">
                <a:latin typeface="Courier New" panose="02070309020205020404" pitchFamily="49" charset="0"/>
                <a:cs typeface="Courier New" panose="02070309020205020404" pitchFamily="49" charset="0"/>
              </a:rPr>
              <a:t>       </a:t>
            </a:r>
            <a:r>
              <a:rPr lang="pl-PL" sz="1600" dirty="0">
                <a:latin typeface="Courier New" panose="02070309020205020404" pitchFamily="49" charset="0"/>
                <a:cs typeface="Courier New" panose="02070309020205020404" pitchFamily="49" charset="0"/>
              </a:rPr>
              <a:t>{"Code":"</a:t>
            </a:r>
            <a:r>
              <a:rPr lang="en-US" sz="1600" dirty="0">
                <a:latin typeface="Courier New" panose="02070309020205020404" pitchFamily="49" charset="0"/>
                <a:cs typeface="Courier New" panose="02070309020205020404" pitchFamily="49" charset="0"/>
              </a:rPr>
              <a:t>c</a:t>
            </a:r>
            <a:r>
              <a:rPr lang="pl-PL" sz="1600" dirty="0">
                <a:latin typeface="Courier New" panose="02070309020205020404" pitchFamily="49" charset="0"/>
                <a:cs typeface="Courier New" panose="02070309020205020404" pitchFamily="49" charset="0"/>
              </a:rPr>
              <a:t>0</a:t>
            </a:r>
            <a:r>
              <a:rPr lang="en-US" sz="1600" dirty="0">
                <a:latin typeface="Courier New" panose="02070309020205020404" pitchFamily="49" charset="0"/>
                <a:cs typeface="Courier New" panose="02070309020205020404" pitchFamily="49" charset="0"/>
              </a:rPr>
              <a:t>2</a:t>
            </a:r>
            <a:r>
              <a:rPr lang="pl-PL" sz="1600" dirty="0">
                <a:latin typeface="Courier New" panose="02070309020205020404" pitchFamily="49" charset="0"/>
                <a:cs typeface="Courier New" panose="02070309020205020404" pitchFamily="49" charset="0"/>
              </a:rPr>
              <a:t>", "Name":"</a:t>
            </a:r>
            <a:r>
              <a:rPr lang="en-US" sz="1600" dirty="0">
                <a:latin typeface="Courier New" panose="02070309020205020404" pitchFamily="49" charset="0"/>
                <a:cs typeface="Courier New" panose="02070309020205020404" pitchFamily="49" charset="0"/>
              </a:rPr>
              <a:t>name 02</a:t>
            </a:r>
            <a:r>
              <a:rPr lang="pl-PL" sz="1600" dirty="0">
                <a:latin typeface="Courier New" panose="02070309020205020404" pitchFamily="49" charset="0"/>
                <a:cs typeface="Courier New" panose="02070309020205020404" pitchFamily="49" charset="0"/>
              </a:rPr>
              <a:t>", "U_u1":"my udf 0</a:t>
            </a:r>
            <a:r>
              <a:rPr lang="en-US" sz="1600" dirty="0">
                <a:latin typeface="Courier New" panose="02070309020205020404" pitchFamily="49" charset="0"/>
                <a:cs typeface="Courier New" panose="02070309020205020404" pitchFamily="49" charset="0"/>
              </a:rPr>
              <a:t>2</a:t>
            </a:r>
            <a:r>
              <a:rPr lang="pl-PL" sz="16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en-US" sz="1800" dirty="0">
              <a:latin typeface="Courier New" panose="02070309020205020404" pitchFamily="49" charset="0"/>
              <a:cs typeface="Courier New" panose="020703090202050204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sz="1800" dirty="0">
                <a:solidFill>
                  <a:schemeClr val="accent3"/>
                </a:solidFill>
                <a:cs typeface="Courier New" panose="02070309020205020404" pitchFamily="49" charset="0"/>
              </a:rPr>
              <a:t>Update UDF entry on UDT</a:t>
            </a:r>
            <a:endParaRPr lang="en-US" altLang="en-US" sz="1800" dirty="0">
              <a:cs typeface="Courier New" panose="02070309020205020404" pitchFamily="49" charset="0"/>
            </a:endParaRPr>
          </a:p>
          <a:p>
            <a:pPr eaLnBrk="0" fontAlgn="base" hangingPunct="0">
              <a:spcBef>
                <a:spcPct val="0"/>
              </a:spcBef>
              <a:spcAft>
                <a:spcPct val="0"/>
              </a:spcAft>
            </a:pPr>
            <a:r>
              <a:rPr lang="en-US" altLang="en-US" sz="1800" dirty="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PATCH /U_</a:t>
            </a:r>
            <a:r>
              <a:rPr lang="en-US" sz="1800" dirty="0">
                <a:latin typeface="Courier New" panose="02070309020205020404" pitchFamily="49" charset="0"/>
                <a:cs typeface="Courier New" panose="02070309020205020404" pitchFamily="49" charset="0"/>
              </a:rPr>
              <a:t>MYTABLE1</a:t>
            </a:r>
            <a:r>
              <a:rPr lang="en-US" altLang="en-US" sz="1800"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c02</a:t>
            </a:r>
            <a:r>
              <a:rPr lang="en-US" altLang="en-US" sz="1800" dirty="0">
                <a:latin typeface="Courier New" panose="02070309020205020404" pitchFamily="49" charset="0"/>
                <a:cs typeface="Courier New" panose="02070309020205020404" pitchFamily="49" charset="0"/>
              </a:rPr>
              <a:t>')</a:t>
            </a:r>
          </a:p>
          <a:p>
            <a:pPr eaLnBrk="0" fontAlgn="base" hangingPunct="0">
              <a:spcBef>
                <a:spcPct val="0"/>
              </a:spcBef>
              <a:spcAft>
                <a:spcPct val="0"/>
              </a:spcAft>
            </a:pPr>
            <a:r>
              <a:rPr lang="en-US" sz="1600" dirty="0">
                <a:latin typeface="Courier New" panose="02070309020205020404" pitchFamily="49" charset="0"/>
                <a:cs typeface="Courier New" panose="02070309020205020404" pitchFamily="49" charset="0"/>
              </a:rPr>
              <a:t>       {</a:t>
            </a:r>
            <a:r>
              <a:rPr lang="pl-PL" sz="1600" dirty="0">
                <a:latin typeface="Courier New" panose="02070309020205020404" pitchFamily="49" charset="0"/>
                <a:cs typeface="Courier New" panose="02070309020205020404" pitchFamily="49" charset="0"/>
              </a:rPr>
              <a:t>"U_u1":"udf 0</a:t>
            </a:r>
            <a:r>
              <a:rPr lang="en-US" sz="1600" dirty="0">
                <a:latin typeface="Courier New" panose="02070309020205020404" pitchFamily="49" charset="0"/>
                <a:cs typeface="Courier New" panose="02070309020205020404" pitchFamily="49" charset="0"/>
              </a:rPr>
              <a:t>2</a:t>
            </a:r>
            <a:r>
              <a:rPr lang="pl-PL" sz="16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en-US" altLang="en-US" sz="1600" dirty="0">
              <a:latin typeface="Courier New" panose="02070309020205020404" pitchFamily="49" charset="0"/>
              <a:cs typeface="Courier New" panose="020703090202050204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sz="1800" dirty="0">
                <a:solidFill>
                  <a:schemeClr val="accent3"/>
                </a:solidFill>
                <a:cs typeface="Courier New" panose="02070309020205020404" pitchFamily="49" charset="0"/>
              </a:rPr>
              <a:t>Retrieve specific entry from Items entity</a:t>
            </a:r>
            <a:endParaRPr lang="en-US" altLang="en-US" sz="1800" dirty="0">
              <a:cs typeface="Courier New" panose="02070309020205020404" pitchFamily="49" charset="0"/>
            </a:endParaRPr>
          </a:p>
          <a:p>
            <a:pPr eaLnBrk="0" fontAlgn="base" hangingPunct="0">
              <a:spcBef>
                <a:spcPct val="0"/>
              </a:spcBef>
              <a:spcAft>
                <a:spcPct val="0"/>
              </a:spcAft>
            </a:pPr>
            <a:r>
              <a:rPr lang="en-US" altLang="en-US" sz="1800" dirty="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GET /U_</a:t>
            </a:r>
            <a:r>
              <a:rPr lang="en-US" sz="1800" dirty="0">
                <a:latin typeface="Courier New" panose="02070309020205020404" pitchFamily="49" charset="0"/>
                <a:cs typeface="Courier New" panose="02070309020205020404" pitchFamily="49" charset="0"/>
              </a:rPr>
              <a:t>MYTABLE1</a:t>
            </a:r>
            <a:r>
              <a:rPr lang="en-US" altLang="en-US" sz="1800" dirty="0">
                <a:latin typeface="Courier New" panose="02070309020205020404" pitchFamily="49" charset="0"/>
                <a:cs typeface="Courier New" panose="02070309020205020404" pitchFamily="49" charset="0"/>
              </a:rPr>
              <a:t>('c02')?$select=Code, Name, U_u1</a:t>
            </a:r>
          </a:p>
        </p:txBody>
      </p:sp>
    </p:spTree>
    <p:extLst>
      <p:ext uri="{BB962C8B-B14F-4D97-AF65-F5344CB8AC3E}">
        <p14:creationId xmlns:p14="http://schemas.microsoft.com/office/powerpoint/2010/main" val="109150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04000" y="1375046"/>
            <a:ext cx="11185200" cy="677108"/>
          </a:xfrm>
        </p:spPr>
        <p:txBody>
          <a:bodyPr/>
          <a:lstStyle/>
          <a:p>
            <a:r>
              <a:rPr lang="en-US" sz="4000" dirty="0">
                <a:solidFill>
                  <a:schemeClr val="accent1"/>
                </a:solidFill>
              </a:rPr>
              <a:t>User-Defined</a:t>
            </a:r>
            <a:r>
              <a:rPr lang="en-US" sz="4000" dirty="0"/>
              <a:t> </a:t>
            </a:r>
            <a:r>
              <a:rPr lang="en-US" sz="4000" dirty="0">
                <a:solidFill>
                  <a:schemeClr val="accent1"/>
                </a:solidFill>
              </a:rPr>
              <a:t>Keys</a:t>
            </a:r>
            <a:endParaRPr lang="en-US" sz="4000" dirty="0"/>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1418497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369332"/>
          </a:xfrm>
        </p:spPr>
        <p:txBody>
          <a:bodyPr/>
          <a:lstStyle/>
          <a:p>
            <a:r>
              <a:rPr lang="en-US" dirty="0"/>
              <a:t>User-Defined Keys: Creation Process</a:t>
            </a:r>
          </a:p>
        </p:txBody>
      </p:sp>
      <p:sp>
        <p:nvSpPr>
          <p:cNvPr id="5" name="Rectangle 1">
            <a:extLst>
              <a:ext uri="{FF2B5EF4-FFF2-40B4-BE49-F238E27FC236}">
                <a16:creationId xmlns:a16="http://schemas.microsoft.com/office/drawing/2014/main" id="{D066CBAE-8332-48E4-966F-11BF7E47DBA7}"/>
              </a:ext>
            </a:extLst>
          </p:cNvPr>
          <p:cNvSpPr>
            <a:spLocks noChangeArrowheads="1"/>
          </p:cNvSpPr>
          <p:nvPr/>
        </p:nvSpPr>
        <p:spPr bwMode="auto">
          <a:xfrm>
            <a:off x="504001" y="1860672"/>
            <a:ext cx="11186476" cy="3136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91440" bIns="158700" numCol="1" anchor="ctr" anchorCtr="0" compatLnSpc="1">
            <a:prstTxWarp prst="textNoShape">
              <a:avLst/>
            </a:prstTxWarp>
            <a:spAutoFit/>
          </a:bodyPr>
          <a:lstStyle/>
          <a:p>
            <a:pPr lvl="0" eaLnBrk="0" fontAlgn="base" hangingPunct="0">
              <a:spcBef>
                <a:spcPct val="0"/>
              </a:spcBef>
              <a:spcAft>
                <a:spcPct val="0"/>
              </a:spcAft>
            </a:pPr>
            <a:r>
              <a:rPr lang="en-US" altLang="en-US" sz="1800" dirty="0">
                <a:solidFill>
                  <a:schemeClr val="accent3"/>
                </a:solidFill>
                <a:cs typeface="Courier New" panose="02070309020205020404" pitchFamily="49" charset="0"/>
              </a:rPr>
              <a:t>Create key</a:t>
            </a:r>
          </a:p>
          <a:p>
            <a:pPr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     POST /UserKeysMD</a:t>
            </a:r>
          </a:p>
          <a:p>
            <a:pPr eaLnBrk="0" fontAlgn="base" hangingPunct="0">
              <a:spcBef>
                <a:spcPct val="0"/>
              </a:spcBef>
              <a:spcAft>
                <a:spcPct val="0"/>
              </a:spcAft>
            </a:pPr>
            <a:r>
              <a:rPr lang="en-US" sz="16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{"TableName": "@MYTABLE2", "KeyIndex": 0, "KeyName": "key1", "Unique": "tYES", </a:t>
            </a:r>
          </a:p>
          <a:p>
            <a:pPr lvl="2" eaLnBrk="0" fontAlgn="base" hangingPunct="0">
              <a:spcBef>
                <a:spcPct val="0"/>
              </a:spcBef>
              <a:spcAft>
                <a:spcPct val="0"/>
              </a:spcAft>
              <a:buNone/>
            </a:pPr>
            <a:r>
              <a:rPr lang="en-US" sz="1400" dirty="0">
                <a:latin typeface="Courier New" panose="02070309020205020404" pitchFamily="49" charset="0"/>
                <a:cs typeface="Courier New" panose="02070309020205020404" pitchFamily="49" charset="0"/>
              </a:rPr>
              <a:t>"UserKeysMD_Elements": [{"ColumnAlias": "udf1"}]}</a:t>
            </a:r>
          </a:p>
          <a:p>
            <a:pPr lvl="2" eaLnBrk="0" fontAlgn="base" hangingPunct="0">
              <a:spcBef>
                <a:spcPct val="0"/>
              </a:spcBef>
              <a:spcAft>
                <a:spcPct val="0"/>
              </a:spcAft>
              <a:buNone/>
            </a:pPr>
            <a:endParaRPr lang="en-US" altLang="en-US" sz="1400" dirty="0">
              <a:solidFill>
                <a:schemeClr val="accent3"/>
              </a:solidFill>
              <a:cs typeface="Courier New" panose="02070309020205020404" pitchFamily="49" charset="0"/>
            </a:endParaRPr>
          </a:p>
          <a:p>
            <a:pPr eaLnBrk="0" fontAlgn="base" hangingPunct="0">
              <a:spcBef>
                <a:spcPct val="0"/>
              </a:spcBef>
              <a:spcAft>
                <a:spcPct val="0"/>
              </a:spcAft>
            </a:pPr>
            <a:r>
              <a:rPr lang="en-US" altLang="en-US" sz="1800" dirty="0">
                <a:solidFill>
                  <a:schemeClr val="accent3"/>
                </a:solidFill>
                <a:cs typeface="Courier New" panose="02070309020205020404" pitchFamily="49" charset="0"/>
              </a:rPr>
              <a:t>Retrieve key</a:t>
            </a:r>
          </a:p>
          <a:p>
            <a:pPr eaLnBrk="0" fontAlgn="base" hangingPunct="0">
              <a:spcBef>
                <a:spcPct val="0"/>
              </a:spcBef>
              <a:spcAft>
                <a:spcPct val="0"/>
              </a:spcAft>
            </a:pPr>
            <a:r>
              <a:rPr lang="en-US" altLang="en-US" sz="1800" dirty="0">
                <a:latin typeface="Courier New" panose="02070309020205020404" pitchFamily="49" charset="0"/>
                <a:cs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rPr>
              <a:t>GET /UserKeysMD(TableName='@MYTABLE2',KeyIndex=0)</a:t>
            </a:r>
          </a:p>
          <a:p>
            <a:pPr eaLnBrk="0" fontAlgn="base" hangingPunct="0">
              <a:spcBef>
                <a:spcPct val="0"/>
              </a:spcBef>
              <a:spcAft>
                <a:spcPct val="0"/>
              </a:spcAft>
            </a:pPr>
            <a:r>
              <a:rPr lang="en-US" sz="1400" dirty="0">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800" dirty="0">
                <a:solidFill>
                  <a:schemeClr val="accent3"/>
                </a:solidFill>
                <a:cs typeface="Courier New" panose="02070309020205020404" pitchFamily="49" charset="0"/>
              </a:rPr>
              <a:t>Delete key</a:t>
            </a:r>
          </a:p>
          <a:p>
            <a:pPr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     DELETE /UserKeysMD(TableName='@MYTABLE2',KeyIndex=0)</a:t>
            </a:r>
          </a:p>
          <a:p>
            <a:pPr lvl="1" eaLnBrk="0" fontAlgn="base" hangingPunct="0">
              <a:spcBef>
                <a:spcPct val="0"/>
              </a:spcBef>
              <a:spcAft>
                <a:spcPct val="0"/>
              </a:spcAft>
              <a:buNone/>
            </a:pPr>
            <a:endParaRPr lang="en-US" altLang="en-US" sz="1050" dirty="0">
              <a:solidFill>
                <a:schemeClr val="accent3"/>
              </a:solidFill>
              <a:cs typeface="Courier New" panose="02070309020205020404" pitchFamily="49" charset="0"/>
            </a:endParaRPr>
          </a:p>
          <a:p>
            <a:pPr lvl="1" eaLnBrk="0" fontAlgn="base" hangingPunct="0">
              <a:spcBef>
                <a:spcPct val="0"/>
              </a:spcBef>
              <a:spcAft>
                <a:spcPct val="0"/>
              </a:spcAft>
              <a:buNone/>
            </a:pPr>
            <a:endParaRPr lang="en-US" sz="10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74978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04000" y="1375046"/>
            <a:ext cx="11185200" cy="677108"/>
          </a:xfrm>
        </p:spPr>
        <p:txBody>
          <a:bodyPr/>
          <a:lstStyle/>
          <a:p>
            <a:r>
              <a:rPr lang="en-US" sz="4000" dirty="0">
                <a:solidFill>
                  <a:schemeClr val="accent1"/>
                </a:solidFill>
              </a:rPr>
              <a:t>User-Defined Objects</a:t>
            </a:r>
            <a:endParaRPr lang="en-US" sz="4000" dirty="0"/>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3644844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369332"/>
          </a:xfrm>
        </p:spPr>
        <p:txBody>
          <a:bodyPr/>
          <a:lstStyle/>
          <a:p>
            <a:r>
              <a:rPr lang="en-US" dirty="0"/>
              <a:t>User-Defined Objects: Creation Process</a:t>
            </a:r>
          </a:p>
        </p:txBody>
      </p:sp>
      <p:sp>
        <p:nvSpPr>
          <p:cNvPr id="5" name="Rectangle 1">
            <a:extLst>
              <a:ext uri="{FF2B5EF4-FFF2-40B4-BE49-F238E27FC236}">
                <a16:creationId xmlns:a16="http://schemas.microsoft.com/office/drawing/2014/main" id="{D066CBAE-8332-48E4-966F-11BF7E47DBA7}"/>
              </a:ext>
            </a:extLst>
          </p:cNvPr>
          <p:cNvSpPr>
            <a:spLocks noChangeArrowheads="1"/>
          </p:cNvSpPr>
          <p:nvPr/>
        </p:nvSpPr>
        <p:spPr bwMode="auto">
          <a:xfrm>
            <a:off x="504001" y="1092314"/>
            <a:ext cx="11186476" cy="560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91440" bIns="158700" numCol="1" anchor="ctr" anchorCtr="0" compatLnSpc="1">
            <a:prstTxWarp prst="textNoShape">
              <a:avLst/>
            </a:prstTxWarp>
            <a:spAutoFit/>
          </a:bodyPr>
          <a:lstStyle/>
          <a:p>
            <a:pPr lvl="0" eaLnBrk="0" fontAlgn="base" hangingPunct="0">
              <a:spcBef>
                <a:spcPct val="0"/>
              </a:spcBef>
              <a:spcAft>
                <a:spcPct val="0"/>
              </a:spcAft>
            </a:pPr>
            <a:r>
              <a:rPr lang="en-US" sz="1600" dirty="0">
                <a:cs typeface="Courier New" panose="02070309020205020404" pitchFamily="49" charset="0"/>
              </a:rPr>
              <a:t>You can create UDOs only for UDTs of the master data or documents object type.</a:t>
            </a:r>
            <a:endParaRPr lang="en-US" sz="1400" dirty="0"/>
          </a:p>
          <a:p>
            <a:pPr lvl="0" eaLnBrk="0" fontAlgn="base" hangingPunct="0">
              <a:spcBef>
                <a:spcPct val="0"/>
              </a:spcBef>
              <a:spcAft>
                <a:spcPct val="0"/>
              </a:spcAft>
            </a:pPr>
            <a:r>
              <a:rPr lang="en-US" sz="1600" dirty="0"/>
              <a:t>The object type of a child UDT must be master data rows or document rows.</a:t>
            </a:r>
          </a:p>
          <a:p>
            <a:pPr lvl="0" eaLnBrk="0" fontAlgn="base" hangingPunct="0">
              <a:spcBef>
                <a:spcPct val="0"/>
              </a:spcBef>
              <a:spcAft>
                <a:spcPct val="0"/>
              </a:spcAft>
            </a:pPr>
            <a:endParaRPr lang="en-US" sz="1600" dirty="0"/>
          </a:p>
          <a:p>
            <a:pPr lvl="0" eaLnBrk="0" fontAlgn="base" hangingPunct="0">
              <a:spcBef>
                <a:spcPct val="0"/>
              </a:spcBef>
              <a:spcAft>
                <a:spcPct val="0"/>
              </a:spcAft>
            </a:pPr>
            <a:r>
              <a:rPr lang="en-US" altLang="en-US" sz="1400" dirty="0">
                <a:solidFill>
                  <a:schemeClr val="accent3"/>
                </a:solidFill>
                <a:cs typeface="Courier New" panose="02070309020205020404" pitchFamily="49" charset="0"/>
              </a:rPr>
              <a:t>1. Create UDTs</a:t>
            </a:r>
          </a:p>
          <a:p>
            <a:pPr eaLnBrk="0" fontAlgn="base" hangingPunct="0">
              <a:spcBef>
                <a:spcPct val="0"/>
              </a:spcBef>
              <a:spcAft>
                <a:spcPct val="0"/>
              </a:spcAft>
            </a:pPr>
            <a:r>
              <a:rPr lang="en-US" altLang="en-US" sz="1200" dirty="0">
                <a:latin typeface="Courier New" panose="02070309020205020404" pitchFamily="49" charset="0"/>
                <a:cs typeface="Courier New" panose="02070309020205020404" pitchFamily="49" charset="0"/>
              </a:rPr>
              <a:t>     POST /UserTablesMD </a:t>
            </a:r>
            <a:r>
              <a:rPr lang="en-US" altLang="en-US" sz="1200" dirty="0"/>
              <a:t>– create document type </a:t>
            </a:r>
            <a:endParaRPr lang="en-US" altLang="en-US" sz="1600" dirty="0"/>
          </a:p>
          <a:p>
            <a:pPr eaLnBrk="0" fontAlgn="base" hangingPunct="0">
              <a:spcBef>
                <a:spcPct val="0"/>
              </a:spcBef>
              <a:spcAft>
                <a:spcPct val="0"/>
              </a:spcAft>
            </a:pPr>
            <a:r>
              <a:rPr lang="en-US" sz="1400"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{"TableName":"MYTABLE2", "TableDescription":"UDO Document", "TableType":"bott_Document"}</a:t>
            </a:r>
          </a:p>
          <a:p>
            <a:pPr eaLnBrk="0" fontAlgn="base" hangingPunct="0">
              <a:spcBef>
                <a:spcPct val="0"/>
              </a:spcBef>
              <a:spcAft>
                <a:spcPct val="0"/>
              </a:spcAft>
            </a:pPr>
            <a:r>
              <a:rPr lang="en-US" altLang="en-US" sz="1200" dirty="0">
                <a:latin typeface="Courier New" panose="02070309020205020404" pitchFamily="49" charset="0"/>
                <a:cs typeface="Courier New" panose="02070309020205020404" pitchFamily="49" charset="0"/>
              </a:rPr>
              <a:t>     POST /UserTablesMD </a:t>
            </a:r>
            <a:r>
              <a:rPr lang="en-US" altLang="en-US" sz="1200" dirty="0"/>
              <a:t>– create document rows type</a:t>
            </a:r>
            <a:endParaRPr lang="en-US" sz="1200" dirty="0">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sz="1400"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{"TableName":"MYTABLE3", "TableDescription":"UDO Document Row", "TableType":"bott_DocumentLines"}</a:t>
            </a:r>
          </a:p>
          <a:p>
            <a:pPr eaLnBrk="0" fontAlgn="base" hangingPunct="0">
              <a:spcBef>
                <a:spcPct val="0"/>
              </a:spcBef>
              <a:spcAft>
                <a:spcPct val="0"/>
              </a:spcAft>
            </a:pPr>
            <a:endParaRPr lang="en-US" altLang="en-US" sz="1400" dirty="0">
              <a:solidFill>
                <a:schemeClr val="accent3"/>
              </a:solidFill>
              <a:cs typeface="Courier New" panose="02070309020205020404" pitchFamily="49" charset="0"/>
            </a:endParaRPr>
          </a:p>
          <a:p>
            <a:pPr eaLnBrk="0" fontAlgn="base" hangingPunct="0">
              <a:spcBef>
                <a:spcPct val="0"/>
              </a:spcBef>
              <a:spcAft>
                <a:spcPct val="0"/>
              </a:spcAft>
            </a:pPr>
            <a:r>
              <a:rPr lang="en-US" altLang="en-US" sz="1400" dirty="0">
                <a:solidFill>
                  <a:schemeClr val="accent3"/>
                </a:solidFill>
                <a:cs typeface="Courier New" panose="02070309020205020404" pitchFamily="49" charset="0"/>
              </a:rPr>
              <a:t>2. Add UDFs to UDTs</a:t>
            </a:r>
            <a:endParaRPr lang="en-US" altLang="en-US" sz="1400" dirty="0">
              <a:cs typeface="Courier New" panose="02070309020205020404" pitchFamily="49" charset="0"/>
            </a:endParaRPr>
          </a:p>
          <a:p>
            <a:pPr lvl="0" eaLnBrk="0" fontAlgn="base" hangingPunct="0">
              <a:spcBef>
                <a:spcPct val="0"/>
              </a:spcBef>
              <a:spcAft>
                <a:spcPct val="0"/>
              </a:spcAft>
            </a:pPr>
            <a:r>
              <a:rPr lang="en-US" altLang="en-US" sz="1400" dirty="0">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POST /UserFieldsMD</a:t>
            </a:r>
          </a:p>
          <a:p>
            <a:pPr eaLnBrk="0" fontAlgn="base" hangingPunct="0">
              <a:spcBef>
                <a:spcPct val="0"/>
              </a:spcBef>
              <a:spcAft>
                <a:spcPct val="0"/>
              </a:spcAft>
            </a:pPr>
            <a:r>
              <a:rPr lang="en-US" sz="1100" dirty="0">
                <a:latin typeface="Courier New" panose="02070309020205020404" pitchFamily="49" charset="0"/>
                <a:cs typeface="Courier New" panose="02070309020205020404" pitchFamily="49" charset="0"/>
              </a:rPr>
              <a:t>       {"Name": "udf1", "Type": "db_Alpha", "Size": 20, "Description": "field 01", "TableName": "@MYTABLE2"}</a:t>
            </a:r>
          </a:p>
          <a:p>
            <a:pPr eaLnBrk="0" fontAlgn="base" hangingPunct="0">
              <a:spcBef>
                <a:spcPct val="0"/>
              </a:spcBef>
              <a:spcAft>
                <a:spcPct val="0"/>
              </a:spcAft>
            </a:pPr>
            <a:r>
              <a:rPr lang="en-US" altLang="en-US" sz="1200" dirty="0">
                <a:latin typeface="Courier New" panose="02070309020205020404" pitchFamily="49" charset="0"/>
                <a:cs typeface="Courier New" panose="02070309020205020404" pitchFamily="49" charset="0"/>
              </a:rPr>
              <a:t>     POST /UserFieldsMD</a:t>
            </a:r>
          </a:p>
          <a:p>
            <a:pPr eaLnBrk="0" fontAlgn="base" hangingPunct="0">
              <a:spcBef>
                <a:spcPct val="0"/>
              </a:spcBef>
              <a:spcAft>
                <a:spcPct val="0"/>
              </a:spcAft>
            </a:pPr>
            <a:r>
              <a:rPr lang="en-US" sz="1100" dirty="0">
                <a:latin typeface="Courier New" panose="02070309020205020404" pitchFamily="49" charset="0"/>
                <a:cs typeface="Courier New" panose="02070309020205020404" pitchFamily="49" charset="0"/>
              </a:rPr>
              <a:t>       {"Name": "udf2", "Type": "db_Alpha", "Size": 20, "Description": "field 02", "TableName": "@MYTABLE3"}</a:t>
            </a:r>
          </a:p>
          <a:p>
            <a:pPr eaLnBrk="0" fontAlgn="base" hangingPunct="0">
              <a:spcBef>
                <a:spcPct val="0"/>
              </a:spcBef>
              <a:spcAft>
                <a:spcPct val="0"/>
              </a:spcAft>
            </a:pPr>
            <a:endParaRPr lang="en-US" altLang="en-US" sz="1200" dirty="0">
              <a:solidFill>
                <a:schemeClr val="accent3"/>
              </a:solidFill>
              <a:cs typeface="Courier New" panose="02070309020205020404" pitchFamily="49" charset="0"/>
            </a:endParaRPr>
          </a:p>
          <a:p>
            <a:pPr lvl="0" eaLnBrk="0" fontAlgn="base" hangingPunct="0">
              <a:spcBef>
                <a:spcPct val="0"/>
              </a:spcBef>
              <a:spcAft>
                <a:spcPct val="0"/>
              </a:spcAft>
            </a:pPr>
            <a:r>
              <a:rPr lang="en-US" altLang="en-US" sz="1400" dirty="0">
                <a:solidFill>
                  <a:schemeClr val="accent3"/>
                </a:solidFill>
                <a:cs typeface="Courier New" panose="02070309020205020404" pitchFamily="49" charset="0"/>
              </a:rPr>
              <a:t>3. Register UDO</a:t>
            </a:r>
          </a:p>
          <a:p>
            <a:pPr lvl="0" eaLnBrk="0" fontAlgn="base" hangingPunct="0">
              <a:spcBef>
                <a:spcPct val="0"/>
              </a:spcBef>
              <a:spcAft>
                <a:spcPct val="0"/>
              </a:spcAft>
            </a:pPr>
            <a:r>
              <a:rPr lang="en-US" altLang="en-US" sz="1200" dirty="0">
                <a:latin typeface="Courier New" panose="02070309020205020404" pitchFamily="49" charset="0"/>
                <a:cs typeface="Courier New" panose="02070309020205020404" pitchFamily="49" charset="0"/>
              </a:rPr>
              <a:t>     POST /UserObjectsMD</a:t>
            </a:r>
          </a:p>
          <a:p>
            <a:pPr lvl="1" eaLnBrk="0" fontAlgn="base" hangingPunct="0">
              <a:spcBef>
                <a:spcPct val="0"/>
              </a:spcBef>
              <a:spcAft>
                <a:spcPct val="0"/>
              </a:spcAft>
              <a:buNone/>
            </a:pPr>
            <a:r>
              <a:rPr lang="en-US" sz="1050" dirty="0">
                <a:latin typeface="Courier New" panose="02070309020205020404" pitchFamily="49" charset="0"/>
                <a:cs typeface="Courier New" panose="02070309020205020404" pitchFamily="49" charset="0"/>
              </a:rPr>
              <a:t>{"Code": "MyOrder", "Name": "My Orders", "TableName": "MYTABLE2", "ObjectType": "boud_Document", "CanDelete": "tYES", "CanFind": "tYES", "UseUniqueFormType": "tYES", "EnableEnhancedForm": "tYES", "RebuildEnhancedForm": "tYES", CanClose": "tYES",</a:t>
            </a:r>
          </a:p>
          <a:p>
            <a:pPr lvl="1" eaLnBrk="0" fontAlgn="base" hangingPunct="0">
              <a:spcBef>
                <a:spcPct val="0"/>
              </a:spcBef>
              <a:spcAft>
                <a:spcPct val="0"/>
              </a:spcAft>
              <a:buNone/>
            </a:pPr>
            <a:r>
              <a:rPr lang="en-US" sz="1050" dirty="0">
                <a:latin typeface="Courier New" panose="02070309020205020404" pitchFamily="49" charset="0"/>
                <a:cs typeface="Courier New" panose="02070309020205020404" pitchFamily="49" charset="0"/>
              </a:rPr>
              <a:t>"UserObjectMD_ChildTables": [{"TableName": "MYTABLE3", "ObjectName": "MyOrderLines"}],</a:t>
            </a:r>
          </a:p>
          <a:p>
            <a:pPr lvl="1" eaLnBrk="0" fontAlgn="base" hangingPunct="0">
              <a:spcBef>
                <a:spcPct val="0"/>
              </a:spcBef>
              <a:spcAft>
                <a:spcPct val="0"/>
              </a:spcAft>
              <a:buNone/>
            </a:pPr>
            <a:r>
              <a:rPr lang="en-US" sz="1050" dirty="0">
                <a:latin typeface="Courier New" panose="02070309020205020404" pitchFamily="49" charset="0"/>
                <a:cs typeface="Courier New" panose="02070309020205020404" pitchFamily="49" charset="0"/>
              </a:rPr>
              <a:t>"UserObjectMD_FindColumns": [</a:t>
            </a:r>
          </a:p>
          <a:p>
            <a:pPr lvl="1" eaLnBrk="0" fontAlgn="base" hangingPunct="0">
              <a:spcBef>
                <a:spcPct val="0"/>
              </a:spcBef>
              <a:spcAft>
                <a:spcPct val="0"/>
              </a:spcAft>
              <a:buNone/>
            </a:pPr>
            <a:r>
              <a:rPr lang="en-US" sz="1050" dirty="0">
                <a:latin typeface="Courier New" panose="02070309020205020404" pitchFamily="49" charset="0"/>
                <a:cs typeface="Courier New" panose="02070309020205020404" pitchFamily="49" charset="0"/>
              </a:rPr>
              <a:t>     {"Code": "MYTABLE2", "ColumnNumber": "1", "ColumnAlias": "DocNum", "ColumnDescription": "DocNum"},</a:t>
            </a:r>
          </a:p>
          <a:p>
            <a:pPr lvl="1" eaLnBrk="0" fontAlgn="base" hangingPunct="0">
              <a:spcBef>
                <a:spcPct val="0"/>
              </a:spcBef>
              <a:spcAft>
                <a:spcPct val="0"/>
              </a:spcAft>
              <a:buNone/>
            </a:pPr>
            <a:r>
              <a:rPr lang="en-US" sz="1050" dirty="0">
                <a:latin typeface="Courier New" panose="02070309020205020404" pitchFamily="49" charset="0"/>
                <a:cs typeface="Courier New" panose="02070309020205020404" pitchFamily="49" charset="0"/>
              </a:rPr>
              <a:t>     {"Code": "MYTABLE2", "ColumnNumber": "2", "ColumnAlias": "CreateDate", "ColumnDescription": "CreateDate"},</a:t>
            </a:r>
          </a:p>
          <a:p>
            <a:pPr lvl="1" eaLnBrk="0" fontAlgn="base" hangingPunct="0">
              <a:spcBef>
                <a:spcPct val="0"/>
              </a:spcBef>
              <a:spcAft>
                <a:spcPct val="0"/>
              </a:spcAft>
              <a:buNone/>
            </a:pPr>
            <a:r>
              <a:rPr lang="en-US" sz="1050" dirty="0">
                <a:latin typeface="Courier New" panose="02070309020205020404" pitchFamily="49" charset="0"/>
                <a:cs typeface="Courier New" panose="02070309020205020404" pitchFamily="49" charset="0"/>
              </a:rPr>
              <a:t>     {"Code": "MYTABLE2", "ColumnNumber": "3", "ColumnAlias": "UpdateDate", "ColumnDescription": "UpdateDate"},</a:t>
            </a:r>
          </a:p>
          <a:p>
            <a:pPr lvl="1" eaLnBrk="0" fontAlgn="base" hangingPunct="0">
              <a:spcBef>
                <a:spcPct val="0"/>
              </a:spcBef>
              <a:spcAft>
                <a:spcPct val="0"/>
              </a:spcAft>
              <a:buNone/>
            </a:pPr>
            <a:r>
              <a:rPr lang="en-US" sz="1050" dirty="0">
                <a:latin typeface="Courier New" panose="02070309020205020404" pitchFamily="49" charset="0"/>
                <a:cs typeface="Courier New" panose="02070309020205020404" pitchFamily="49" charset="0"/>
              </a:rPr>
              <a:t>     {"Code": "MYTABLE2", "ColumnNumber": "4", "ColumnAlias": "U_udf1", "ColumnDescription": "U_udf1"}]}</a:t>
            </a:r>
          </a:p>
          <a:p>
            <a:pPr lvl="1" eaLnBrk="0" fontAlgn="base" hangingPunct="0">
              <a:spcBef>
                <a:spcPct val="0"/>
              </a:spcBef>
              <a:spcAft>
                <a:spcPct val="0"/>
              </a:spcAft>
              <a:buNone/>
            </a:pPr>
            <a:endParaRPr lang="en-US" altLang="en-US" sz="1050" dirty="0">
              <a:solidFill>
                <a:schemeClr val="accent3"/>
              </a:solidFill>
              <a:cs typeface="Courier New" panose="02070309020205020404" pitchFamily="49" charset="0"/>
            </a:endParaRPr>
          </a:p>
          <a:p>
            <a:pPr eaLnBrk="0" fontAlgn="base" hangingPunct="0">
              <a:spcBef>
                <a:spcPct val="0"/>
              </a:spcBef>
              <a:spcAft>
                <a:spcPct val="0"/>
              </a:spcAft>
            </a:pPr>
            <a:r>
              <a:rPr lang="en-US" altLang="en-US" sz="1400" dirty="0">
                <a:solidFill>
                  <a:schemeClr val="accent3"/>
                </a:solidFill>
                <a:cs typeface="Courier New" panose="02070309020205020404" pitchFamily="49" charset="0"/>
              </a:rPr>
              <a:t>4. Restart the SAP Business One Service Layer</a:t>
            </a:r>
          </a:p>
          <a:p>
            <a:pPr lvl="1" eaLnBrk="0" fontAlgn="base" hangingPunct="0">
              <a:spcBef>
                <a:spcPct val="0"/>
              </a:spcBef>
              <a:spcAft>
                <a:spcPct val="0"/>
              </a:spcAft>
              <a:buNone/>
            </a:pPr>
            <a:endParaRPr lang="en-US" sz="10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5527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369332"/>
          </a:xfrm>
        </p:spPr>
        <p:txBody>
          <a:bodyPr/>
          <a:lstStyle/>
          <a:p>
            <a:r>
              <a:rPr lang="en-US" dirty="0"/>
              <a:t>User-Defined Objects: Working with Entities</a:t>
            </a:r>
          </a:p>
        </p:txBody>
      </p:sp>
      <p:sp>
        <p:nvSpPr>
          <p:cNvPr id="5" name="Rectangle 1">
            <a:extLst>
              <a:ext uri="{FF2B5EF4-FFF2-40B4-BE49-F238E27FC236}">
                <a16:creationId xmlns:a16="http://schemas.microsoft.com/office/drawing/2014/main" id="{D066CBAE-8332-48E4-966F-11BF7E47DBA7}"/>
              </a:ext>
            </a:extLst>
          </p:cNvPr>
          <p:cNvSpPr>
            <a:spLocks noChangeArrowheads="1"/>
          </p:cNvSpPr>
          <p:nvPr/>
        </p:nvSpPr>
        <p:spPr bwMode="auto">
          <a:xfrm>
            <a:off x="504001" y="1542545"/>
            <a:ext cx="11186476" cy="4336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91440" bIns="158700" numCol="1" anchor="ctr" anchorCtr="0" compatLnSpc="1">
            <a:prstTxWarp prst="textNoShape">
              <a:avLst/>
            </a:prstTxWarp>
            <a:spAutoFit/>
          </a:bodyPr>
          <a:lstStyle/>
          <a:p>
            <a:pPr lvl="0" eaLnBrk="0" fontAlgn="base" hangingPunct="0">
              <a:spcBef>
                <a:spcPct val="0"/>
              </a:spcBef>
              <a:spcAft>
                <a:spcPct val="0"/>
              </a:spcAft>
            </a:pPr>
            <a:r>
              <a:rPr lang="en-US" altLang="en-US" sz="1400" dirty="0">
                <a:solidFill>
                  <a:schemeClr val="accent3"/>
                </a:solidFill>
                <a:cs typeface="Courier New" panose="02070309020205020404" pitchFamily="49" charset="0"/>
              </a:rPr>
              <a:t>Add the UDO entry</a:t>
            </a:r>
          </a:p>
          <a:p>
            <a:pPr eaLnBrk="0" fontAlgn="base" hangingPunct="0">
              <a:spcBef>
                <a:spcPct val="0"/>
              </a:spcBef>
              <a:spcAft>
                <a:spcPct val="0"/>
              </a:spcAft>
            </a:pPr>
            <a:r>
              <a:rPr lang="en-US" altLang="en-US" sz="1200" dirty="0">
                <a:latin typeface="Courier New" panose="02070309020205020404" pitchFamily="49" charset="0"/>
                <a:cs typeface="Courier New" panose="02070309020205020404" pitchFamily="49" charset="0"/>
              </a:rPr>
              <a:t>     POST /MyOrder</a:t>
            </a:r>
          </a:p>
          <a:p>
            <a:pPr lvl="1" eaLnBrk="0" fontAlgn="base" hangingPunct="0">
              <a:spcBef>
                <a:spcPct val="0"/>
              </a:spcBef>
              <a:spcAft>
                <a:spcPct val="0"/>
              </a:spcAft>
              <a:buNone/>
            </a:pPr>
            <a:r>
              <a:rPr lang="en-US" sz="1100" dirty="0">
                <a:latin typeface="Courier New" panose="02070309020205020404" pitchFamily="49" charset="0"/>
                <a:cs typeface="Courier New" panose="02070309020205020404" pitchFamily="49" charset="0"/>
              </a:rPr>
              <a:t>{"U_udf1": "my customer", "MyOrderLinesCollection":[{"U_udf2": "my comment"}]}</a:t>
            </a:r>
          </a:p>
          <a:p>
            <a:pPr eaLnBrk="0" fontAlgn="base" hangingPunct="0">
              <a:spcBef>
                <a:spcPct val="0"/>
              </a:spcBef>
              <a:spcAft>
                <a:spcPct val="0"/>
              </a:spcAft>
            </a:pPr>
            <a:endParaRPr lang="en-US" altLang="en-US" sz="1400" dirty="0">
              <a:solidFill>
                <a:schemeClr val="accent3"/>
              </a:solidFill>
              <a:cs typeface="Courier New" panose="02070309020205020404" pitchFamily="49" charset="0"/>
            </a:endParaRPr>
          </a:p>
          <a:p>
            <a:pPr eaLnBrk="0" fontAlgn="base" hangingPunct="0">
              <a:spcBef>
                <a:spcPct val="0"/>
              </a:spcBef>
              <a:spcAft>
                <a:spcPct val="0"/>
              </a:spcAft>
            </a:pPr>
            <a:r>
              <a:rPr lang="en-US" altLang="en-US" sz="1400" dirty="0">
                <a:solidFill>
                  <a:schemeClr val="accent3"/>
                </a:solidFill>
                <a:cs typeface="Courier New" panose="02070309020205020404" pitchFamily="49" charset="0"/>
              </a:rPr>
              <a:t>Retrieve the UDO entry</a:t>
            </a:r>
            <a:endParaRPr lang="en-US" altLang="en-US" sz="1400" dirty="0">
              <a:cs typeface="Courier New" panose="02070309020205020404" pitchFamily="49" charset="0"/>
            </a:endParaRPr>
          </a:p>
          <a:p>
            <a:pPr lvl="0" eaLnBrk="0" fontAlgn="base" hangingPunct="0">
              <a:spcBef>
                <a:spcPct val="0"/>
              </a:spcBef>
              <a:spcAft>
                <a:spcPct val="0"/>
              </a:spcAft>
            </a:pPr>
            <a:r>
              <a:rPr lang="en-US" altLang="en-US" sz="1400" dirty="0">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GET /MyOrder(1)</a:t>
            </a:r>
          </a:p>
          <a:p>
            <a:pPr lvl="0" eaLnBrk="0" fontAlgn="base" hangingPunct="0">
              <a:spcBef>
                <a:spcPct val="0"/>
              </a:spcBef>
              <a:spcAft>
                <a:spcPct val="0"/>
              </a:spcAft>
            </a:pPr>
            <a:endParaRPr lang="en-US" altLang="en-US" sz="1400" dirty="0">
              <a:solidFill>
                <a:schemeClr val="accent3"/>
              </a:solidFill>
              <a:cs typeface="Courier New" panose="02070309020205020404" pitchFamily="49" charset="0"/>
            </a:endParaRPr>
          </a:p>
          <a:p>
            <a:pPr eaLnBrk="0" fontAlgn="base" hangingPunct="0">
              <a:spcBef>
                <a:spcPct val="0"/>
              </a:spcBef>
              <a:spcAft>
                <a:spcPct val="0"/>
              </a:spcAft>
            </a:pPr>
            <a:r>
              <a:rPr lang="en-US" altLang="en-US" sz="1400" dirty="0">
                <a:solidFill>
                  <a:schemeClr val="accent3"/>
                </a:solidFill>
                <a:cs typeface="Courier New" panose="02070309020205020404" pitchFamily="49" charset="0"/>
              </a:rPr>
              <a:t>Update the UDO entry</a:t>
            </a:r>
            <a:endParaRPr lang="en-US" altLang="en-US" sz="1400" dirty="0">
              <a:cs typeface="Courier New" panose="02070309020205020404" pitchFamily="49" charset="0"/>
            </a:endParaRPr>
          </a:p>
          <a:p>
            <a:pPr lvl="0" eaLnBrk="0" fontAlgn="base" hangingPunct="0">
              <a:spcBef>
                <a:spcPct val="0"/>
              </a:spcBef>
              <a:spcAft>
                <a:spcPct val="0"/>
              </a:spcAft>
            </a:pPr>
            <a:r>
              <a:rPr lang="en-US" altLang="en-US" sz="1400" dirty="0">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PATCH /MyOrder(1)</a:t>
            </a:r>
          </a:p>
          <a:p>
            <a:pPr lvl="1" eaLnBrk="0" fontAlgn="base" hangingPunct="0">
              <a:spcBef>
                <a:spcPct val="0"/>
              </a:spcBef>
              <a:spcAft>
                <a:spcPct val="0"/>
              </a:spcAft>
              <a:buNone/>
            </a:pPr>
            <a:r>
              <a:rPr lang="en-US" sz="1100" dirty="0">
                <a:latin typeface="Courier New" panose="02070309020205020404" pitchFamily="49" charset="0"/>
                <a:cs typeface="Courier New" panose="02070309020205020404" pitchFamily="49" charset="0"/>
              </a:rPr>
              <a:t>{"U_udf1": "updated ufd1"}</a:t>
            </a:r>
          </a:p>
          <a:p>
            <a:pPr lvl="1" eaLnBrk="0" fontAlgn="base" hangingPunct="0">
              <a:spcBef>
                <a:spcPct val="0"/>
              </a:spcBef>
              <a:spcAft>
                <a:spcPct val="0"/>
              </a:spcAft>
              <a:buNone/>
            </a:pPr>
            <a:endParaRPr lang="en-US" altLang="en-US" sz="1100" dirty="0">
              <a:solidFill>
                <a:schemeClr val="accent3"/>
              </a:solidFill>
              <a:cs typeface="Courier New" panose="02070309020205020404" pitchFamily="49" charset="0"/>
            </a:endParaRPr>
          </a:p>
          <a:p>
            <a:pPr lvl="0" eaLnBrk="0" fontAlgn="base" hangingPunct="0">
              <a:spcBef>
                <a:spcPct val="0"/>
              </a:spcBef>
              <a:spcAft>
                <a:spcPct val="0"/>
              </a:spcAft>
            </a:pPr>
            <a:r>
              <a:rPr lang="en-US" altLang="en-US" sz="1400" dirty="0">
                <a:solidFill>
                  <a:schemeClr val="accent3"/>
                </a:solidFill>
                <a:cs typeface="Courier New" panose="02070309020205020404" pitchFamily="49" charset="0"/>
              </a:rPr>
              <a:t>Cancel the UDO entry</a:t>
            </a:r>
          </a:p>
          <a:p>
            <a:pPr lvl="1" eaLnBrk="0" fontAlgn="base" hangingPunct="0">
              <a:spcBef>
                <a:spcPct val="0"/>
              </a:spcBef>
              <a:spcAft>
                <a:spcPct val="0"/>
              </a:spcAft>
              <a:buNone/>
            </a:pPr>
            <a:r>
              <a:rPr lang="en-US" altLang="en-US" sz="1200" dirty="0">
                <a:latin typeface="Courier New" panose="02070309020205020404" pitchFamily="49" charset="0"/>
                <a:cs typeface="Courier New" panose="02070309020205020404" pitchFamily="49" charset="0"/>
              </a:rPr>
              <a:t>POST /MyOrder(1)/Cancel</a:t>
            </a:r>
          </a:p>
          <a:p>
            <a:pPr lvl="0" eaLnBrk="0" fontAlgn="base" hangingPunct="0">
              <a:spcBef>
                <a:spcPct val="0"/>
              </a:spcBef>
              <a:spcAft>
                <a:spcPct val="0"/>
              </a:spcAft>
            </a:pPr>
            <a:endParaRPr lang="en-US" altLang="en-US" sz="1400" dirty="0">
              <a:solidFill>
                <a:schemeClr val="accent3"/>
              </a:solidFill>
              <a:cs typeface="Courier New" panose="02070309020205020404" pitchFamily="49" charset="0"/>
            </a:endParaRPr>
          </a:p>
          <a:p>
            <a:pPr lvl="0" eaLnBrk="0" fontAlgn="base" hangingPunct="0">
              <a:spcBef>
                <a:spcPct val="0"/>
              </a:spcBef>
              <a:spcAft>
                <a:spcPct val="0"/>
              </a:spcAft>
            </a:pPr>
            <a:r>
              <a:rPr lang="en-US" altLang="en-US" sz="1400" dirty="0">
                <a:solidFill>
                  <a:schemeClr val="accent3"/>
                </a:solidFill>
                <a:cs typeface="Courier New" panose="02070309020205020404" pitchFamily="49" charset="0"/>
              </a:rPr>
              <a:t>Close the UDO entry</a:t>
            </a:r>
          </a:p>
          <a:p>
            <a:pPr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POST /MyOrder(1)/Close</a:t>
            </a:r>
          </a:p>
          <a:p>
            <a:pPr lvl="0" eaLnBrk="0" fontAlgn="base" hangingPunct="0">
              <a:spcBef>
                <a:spcPct val="0"/>
              </a:spcBef>
              <a:spcAft>
                <a:spcPct val="0"/>
              </a:spcAft>
            </a:pPr>
            <a:endParaRPr lang="en-US" altLang="en-US" sz="1400" dirty="0">
              <a:solidFill>
                <a:schemeClr val="accent3"/>
              </a:solidFill>
              <a:cs typeface="Courier New" panose="02070309020205020404" pitchFamily="49" charset="0"/>
            </a:endParaRPr>
          </a:p>
          <a:p>
            <a:pPr lvl="0" eaLnBrk="0" fontAlgn="base" hangingPunct="0">
              <a:spcBef>
                <a:spcPct val="0"/>
              </a:spcBef>
              <a:spcAft>
                <a:spcPct val="0"/>
              </a:spcAft>
            </a:pPr>
            <a:r>
              <a:rPr lang="en-US" altLang="en-US" sz="1400" dirty="0">
                <a:solidFill>
                  <a:schemeClr val="accent3"/>
                </a:solidFill>
                <a:cs typeface="Courier New" panose="02070309020205020404" pitchFamily="49" charset="0"/>
              </a:rPr>
              <a:t>Delete the UDO entry</a:t>
            </a:r>
          </a:p>
          <a:p>
            <a:pPr eaLnBrk="0" fontAlgn="base" hangingPunct="0">
              <a:spcBef>
                <a:spcPct val="0"/>
              </a:spcBef>
              <a:spcAft>
                <a:spcPct val="0"/>
              </a:spcAft>
            </a:pPr>
            <a:r>
              <a:rPr lang="en-US" altLang="en-US" sz="2000" dirty="0">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DELETE /MyOrder(1)</a:t>
            </a:r>
          </a:p>
        </p:txBody>
      </p:sp>
    </p:spTree>
    <p:extLst>
      <p:ext uri="{BB962C8B-B14F-4D97-AF65-F5344CB8AC3E}">
        <p14:creationId xmlns:p14="http://schemas.microsoft.com/office/powerpoint/2010/main" val="337401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dirty="0">
                <a:ea typeface="ヒラギノ角ゴ Pro W3" pitchFamily="-84" charset="-128"/>
              </a:rPr>
              <a:t>SAP Business One Metadata Objects</a:t>
            </a:r>
            <a:r>
              <a:rPr lang="en-US" dirty="0"/>
              <a:t>: Exercise</a:t>
            </a:r>
            <a:endParaRPr lang="de-DE" dirty="0"/>
          </a:p>
        </p:txBody>
      </p:sp>
      <p:sp>
        <p:nvSpPr>
          <p:cNvPr id="50179" name="Rectangle 4"/>
          <p:cNvSpPr>
            <a:spLocks noChangeArrowheads="1"/>
          </p:cNvSpPr>
          <p:nvPr/>
        </p:nvSpPr>
        <p:spPr bwMode="gray">
          <a:xfrm>
            <a:off x="2030969" y="1864859"/>
            <a:ext cx="9659507" cy="1590179"/>
          </a:xfrm>
          <a:prstGeom prst="rect">
            <a:avLst/>
          </a:prstGeom>
          <a:noFill/>
          <a:ln w="12700">
            <a:noFill/>
            <a:miter lim="800000"/>
            <a:headEnd/>
            <a:tailEnd/>
          </a:ln>
        </p:spPr>
        <p:txBody>
          <a:bodyPr wrap="square" lIns="0" tIns="0" rIns="0" bIns="0">
            <a:spAutoFit/>
          </a:bodyPr>
          <a:lstStyle/>
          <a:p>
            <a:pPr>
              <a:lnSpc>
                <a:spcPts val="2160"/>
              </a:lnSpc>
              <a:spcBef>
                <a:spcPts val="600"/>
              </a:spcBef>
              <a:spcAft>
                <a:spcPts val="600"/>
              </a:spcAft>
              <a:buClr>
                <a:schemeClr val="tx1"/>
              </a:buClr>
              <a:buSzPct val="80000"/>
              <a:buFont typeface="Wingdings" pitchFamily="2" charset="2"/>
              <a:buNone/>
            </a:pPr>
            <a:r>
              <a:rPr lang="en-US" sz="2200" b="1" dirty="0"/>
              <a:t>You should </a:t>
            </a:r>
            <a:r>
              <a:rPr lang="en-US" sz="2200" b="1"/>
              <a:t>now </a:t>
            </a:r>
            <a:r>
              <a:rPr lang="en-US" sz="2400" b="1"/>
              <a:t>practice</a:t>
            </a:r>
            <a:r>
              <a:rPr lang="en-US" sz="2200" b="1"/>
              <a:t>:</a:t>
            </a:r>
            <a:endParaRPr lang="en-US" sz="2200" b="1" dirty="0"/>
          </a:p>
          <a:p>
            <a:pPr>
              <a:lnSpc>
                <a:spcPts val="2160"/>
              </a:lnSpc>
              <a:spcBef>
                <a:spcPts val="600"/>
              </a:spcBef>
              <a:spcAft>
                <a:spcPts val="600"/>
              </a:spcAft>
              <a:buClr>
                <a:schemeClr val="tx1"/>
              </a:buClr>
              <a:buSzPct val="80000"/>
              <a:buFont typeface="Wingdings" pitchFamily="2" charset="2"/>
              <a:buNone/>
            </a:pPr>
            <a:endParaRPr lang="en-US" sz="24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2400" b="1" kern="0" dirty="0"/>
              <a:t>Creating metadata </a:t>
            </a:r>
            <a:r>
              <a:rPr lang="en-US" sz="2400" kern="0" dirty="0"/>
              <a:t>for SAP Business One using WCF</a:t>
            </a:r>
          </a:p>
          <a:p>
            <a:pPr marL="1588" lvl="1">
              <a:lnSpc>
                <a:spcPts val="2160"/>
              </a:lnSpc>
              <a:spcBef>
                <a:spcPts val="600"/>
              </a:spcBef>
              <a:spcAft>
                <a:spcPts val="600"/>
              </a:spcAft>
              <a:buClr>
                <a:srgbClr val="F0AB00"/>
              </a:buClr>
              <a:buSzPct val="80000"/>
              <a:buNone/>
              <a:defRPr/>
            </a:pPr>
            <a:endParaRPr lang="en-US" sz="2400" kern="0" dirty="0"/>
          </a:p>
        </p:txBody>
      </p:sp>
      <p:pic>
        <p:nvPicPr>
          <p:cNvPr id="3" name="Picture 2">
            <a:extLst>
              <a:ext uri="{FF2B5EF4-FFF2-40B4-BE49-F238E27FC236}">
                <a16:creationId xmlns:a16="http://schemas.microsoft.com/office/drawing/2014/main" id="{05CE8B31-A262-4FB5-A7EF-09DC421068E0}"/>
              </a:ext>
            </a:extLst>
          </p:cNvPr>
          <p:cNvPicPr>
            <a:picLocks noChangeAspect="1"/>
          </p:cNvPicPr>
          <p:nvPr/>
        </p:nvPicPr>
        <p:blipFill>
          <a:blip r:embed="rId3"/>
          <a:stretch>
            <a:fillRect/>
          </a:stretch>
        </p:blipFill>
        <p:spPr>
          <a:xfrm>
            <a:off x="665078" y="1572731"/>
            <a:ext cx="932688" cy="932688"/>
          </a:xfrm>
          <a:prstGeom prst="rect">
            <a:avLst/>
          </a:prstGeom>
        </p:spPr>
      </p:pic>
    </p:spTree>
    <p:extLst>
      <p:ext uri="{BB962C8B-B14F-4D97-AF65-F5344CB8AC3E}">
        <p14:creationId xmlns:p14="http://schemas.microsoft.com/office/powerpoint/2010/main" val="2917048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Agenda</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2035018" y="1914711"/>
            <a:ext cx="9472172" cy="2462213"/>
          </a:xfrm>
          <a:prstGeom prst="rect">
            <a:avLst/>
          </a:prstGeom>
          <a:noFill/>
        </p:spPr>
        <p:txBody>
          <a:bodyPr wrap="square" lIns="0" tIns="0" rIns="0" bIns="0" rtlCol="0">
            <a:spAutoFit/>
          </a:bodyPr>
          <a:lstStyle/>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2400" kern="0" dirty="0"/>
              <a:t>User-defined tables (UDTs)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2400" kern="0" dirty="0"/>
              <a:t>User-defined fields (UDFs)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2400" kern="0" dirty="0"/>
              <a:t>User-defined objects (UDOs)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2400" kern="0" dirty="0"/>
              <a:t>User-defined keys (UDKs)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endParaRPr lang="en-US" sz="2400" kern="0" dirty="0"/>
          </a:p>
          <a:p>
            <a:pPr marL="261938" lvl="1" indent="-260350">
              <a:lnSpc>
                <a:spcPts val="2160"/>
              </a:lnSpc>
              <a:spcBef>
                <a:spcPts val="600"/>
              </a:spcBef>
              <a:spcAft>
                <a:spcPts val="600"/>
              </a:spcAft>
              <a:buClr>
                <a:srgbClr val="F0AB00"/>
              </a:buClr>
              <a:buSzPct val="80000"/>
              <a:buFont typeface="Wingdings" pitchFamily="2" charset="2"/>
              <a:buChar char="n"/>
              <a:defRPr/>
            </a:pPr>
            <a:endParaRPr lang="en-US" sz="2400" kern="0" dirty="0"/>
          </a:p>
        </p:txBody>
      </p:sp>
      <p:pic>
        <p:nvPicPr>
          <p:cNvPr id="4" name="Picture 3">
            <a:extLst>
              <a:ext uri="{FF2B5EF4-FFF2-40B4-BE49-F238E27FC236}">
                <a16:creationId xmlns:a16="http://schemas.microsoft.com/office/drawing/2014/main" id="{3D7F9768-92DF-47A8-8414-C1B1ED6FC086}"/>
              </a:ext>
            </a:extLst>
          </p:cNvPr>
          <p:cNvPicPr>
            <a:picLocks noChangeAspect="1"/>
          </p:cNvPicPr>
          <p:nvPr/>
        </p:nvPicPr>
        <p:blipFill>
          <a:blip r:embed="rId3"/>
          <a:stretch>
            <a:fillRect/>
          </a:stretch>
        </p:blipFill>
        <p:spPr>
          <a:xfrm>
            <a:off x="504001" y="1224614"/>
            <a:ext cx="933590" cy="932688"/>
          </a:xfrm>
          <a:prstGeom prst="rect">
            <a:avLst/>
          </a:prstGeom>
        </p:spPr>
      </p:pic>
    </p:spTree>
    <p:extLst>
      <p:ext uri="{BB962C8B-B14F-4D97-AF65-F5344CB8AC3E}">
        <p14:creationId xmlns:p14="http://schemas.microsoft.com/office/powerpoint/2010/main" val="297700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04000" y="1375046"/>
            <a:ext cx="11185200" cy="677108"/>
          </a:xfrm>
        </p:spPr>
        <p:txBody>
          <a:bodyPr/>
          <a:lstStyle/>
          <a:p>
            <a:r>
              <a:rPr lang="en-US" sz="4000" dirty="0">
                <a:solidFill>
                  <a:schemeClr val="accent1"/>
                </a:solidFill>
              </a:rPr>
              <a:t>User-Defined</a:t>
            </a:r>
            <a:r>
              <a:rPr lang="en-US" sz="4000" dirty="0"/>
              <a:t> </a:t>
            </a:r>
            <a:r>
              <a:rPr lang="en-US" sz="4000" dirty="0">
                <a:solidFill>
                  <a:schemeClr val="accent1"/>
                </a:solidFill>
              </a:rPr>
              <a:t>Tables</a:t>
            </a:r>
            <a:endParaRPr lang="en-US" sz="4000" dirty="0"/>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1693693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369332"/>
          </a:xfrm>
        </p:spPr>
        <p:txBody>
          <a:bodyPr/>
          <a:lstStyle/>
          <a:p>
            <a:r>
              <a:rPr lang="en-US" dirty="0"/>
              <a:t>User-Defined Tables: Usage Scope</a:t>
            </a:r>
          </a:p>
        </p:txBody>
      </p:sp>
      <p:sp>
        <p:nvSpPr>
          <p:cNvPr id="5" name="Rectangle 1">
            <a:extLst>
              <a:ext uri="{FF2B5EF4-FFF2-40B4-BE49-F238E27FC236}">
                <a16:creationId xmlns:a16="http://schemas.microsoft.com/office/drawing/2014/main" id="{D066CBAE-8332-48E4-966F-11BF7E47DBA7}"/>
              </a:ext>
            </a:extLst>
          </p:cNvPr>
          <p:cNvSpPr>
            <a:spLocks noChangeArrowheads="1"/>
          </p:cNvSpPr>
          <p:nvPr/>
        </p:nvSpPr>
        <p:spPr bwMode="auto">
          <a:xfrm>
            <a:off x="504001" y="1544136"/>
            <a:ext cx="7499096" cy="2628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91440" bIns="158700" numCol="1" anchor="ctr" anchorCtr="0" compatLnSpc="1">
            <a:prstTxWarp prst="textNoShape">
              <a:avLst/>
            </a:prstTxWarp>
            <a:spAutoFit/>
          </a:bodyPr>
          <a:lstStyle/>
          <a:p>
            <a:pPr lvl="0" eaLnBrk="0" fontAlgn="base" hangingPunct="0">
              <a:spcBef>
                <a:spcPct val="0"/>
              </a:spcBef>
              <a:spcAft>
                <a:spcPct val="0"/>
              </a:spcAft>
            </a:pPr>
            <a:r>
              <a:rPr lang="en-US" sz="1800" dirty="0">
                <a:cs typeface="Courier New" panose="02070309020205020404" pitchFamily="49" charset="0"/>
              </a:rPr>
              <a:t>For making direct use of user-defined tables</a:t>
            </a:r>
          </a:p>
          <a:p>
            <a:pPr marL="285750" lvl="0" indent="-285750" eaLnBrk="0" fontAlgn="base" hangingPunct="0">
              <a:spcBef>
                <a:spcPct val="0"/>
              </a:spcBef>
              <a:spcAft>
                <a:spcPct val="0"/>
              </a:spcAft>
              <a:buFont typeface="Arial" panose="020B0604020202020204" pitchFamily="34" charset="0"/>
              <a:buChar char="•"/>
            </a:pPr>
            <a:r>
              <a:rPr lang="en-US" sz="1600" dirty="0"/>
              <a:t>No object type</a:t>
            </a:r>
          </a:p>
          <a:p>
            <a:pPr marL="285750" lvl="0" indent="-285750" eaLnBrk="0" fontAlgn="base" hangingPunct="0">
              <a:spcBef>
                <a:spcPct val="0"/>
              </a:spcBef>
              <a:spcAft>
                <a:spcPct val="0"/>
              </a:spcAft>
              <a:buFont typeface="Arial" panose="020B0604020202020204" pitchFamily="34" charset="0"/>
              <a:buChar char="•"/>
            </a:pPr>
            <a:r>
              <a:rPr lang="en-US" sz="1600" dirty="0"/>
              <a:t>No object of Auto. Increment type</a:t>
            </a:r>
          </a:p>
          <a:p>
            <a:pPr lvl="0" eaLnBrk="0" fontAlgn="base" hangingPunct="0">
              <a:spcBef>
                <a:spcPct val="0"/>
              </a:spcBef>
              <a:spcAft>
                <a:spcPct val="0"/>
              </a:spcAft>
            </a:pPr>
            <a:endParaRPr lang="en-US" sz="1800" dirty="0">
              <a:solidFill>
                <a:schemeClr val="accent1"/>
              </a:solidFill>
            </a:endParaRPr>
          </a:p>
          <a:p>
            <a:pPr lvl="0" eaLnBrk="0" fontAlgn="base" hangingPunct="0">
              <a:spcBef>
                <a:spcPct val="0"/>
              </a:spcBef>
              <a:spcAft>
                <a:spcPct val="0"/>
              </a:spcAft>
            </a:pPr>
            <a:r>
              <a:rPr lang="en-US" sz="1800" dirty="0">
                <a:solidFill>
                  <a:schemeClr val="accent3"/>
                </a:solidFill>
                <a:cs typeface="Courier New" panose="02070309020205020404" pitchFamily="49" charset="0"/>
              </a:rPr>
              <a:t>User-defined tables used in user-defined objects</a:t>
            </a:r>
          </a:p>
          <a:p>
            <a:pPr marL="285750" lvl="0" indent="-285750" eaLnBrk="0" fontAlgn="base" hangingPunct="0">
              <a:spcBef>
                <a:spcPct val="0"/>
              </a:spcBef>
              <a:spcAft>
                <a:spcPct val="0"/>
              </a:spcAft>
              <a:buFont typeface="Arial" panose="020B0604020202020204" pitchFamily="34" charset="0"/>
              <a:buChar char="•"/>
            </a:pPr>
            <a:r>
              <a:rPr lang="en-US" sz="1600" dirty="0"/>
              <a:t>Master data type</a:t>
            </a:r>
          </a:p>
          <a:p>
            <a:pPr marL="285750" lvl="0" indent="-285750" eaLnBrk="0" fontAlgn="base" hangingPunct="0">
              <a:spcBef>
                <a:spcPct val="0"/>
              </a:spcBef>
              <a:spcAft>
                <a:spcPct val="0"/>
              </a:spcAft>
              <a:buFont typeface="Arial" panose="020B0604020202020204" pitchFamily="34" charset="0"/>
              <a:buChar char="•"/>
            </a:pPr>
            <a:r>
              <a:rPr lang="en-US" sz="1600" dirty="0"/>
              <a:t>Master data rows type</a:t>
            </a:r>
          </a:p>
          <a:p>
            <a:pPr marL="285750" lvl="0" indent="-285750" eaLnBrk="0" fontAlgn="base" hangingPunct="0">
              <a:spcBef>
                <a:spcPct val="0"/>
              </a:spcBef>
              <a:spcAft>
                <a:spcPct val="0"/>
              </a:spcAft>
              <a:buFont typeface="Arial" panose="020B0604020202020204" pitchFamily="34" charset="0"/>
              <a:buChar char="•"/>
            </a:pPr>
            <a:r>
              <a:rPr lang="en-US" sz="1600" dirty="0"/>
              <a:t>Document type</a:t>
            </a:r>
          </a:p>
          <a:p>
            <a:pPr marL="285750" lvl="0" indent="-285750" eaLnBrk="0" fontAlgn="base" hangingPunct="0">
              <a:spcBef>
                <a:spcPct val="0"/>
              </a:spcBef>
              <a:spcAft>
                <a:spcPct val="0"/>
              </a:spcAft>
              <a:buFont typeface="Arial" panose="020B0604020202020204" pitchFamily="34" charset="0"/>
              <a:buChar char="•"/>
            </a:pPr>
            <a:r>
              <a:rPr lang="en-US" sz="1600" dirty="0"/>
              <a:t>Document rows type</a:t>
            </a:r>
          </a:p>
        </p:txBody>
      </p:sp>
    </p:spTree>
    <p:extLst>
      <p:ext uri="{BB962C8B-B14F-4D97-AF65-F5344CB8AC3E}">
        <p14:creationId xmlns:p14="http://schemas.microsoft.com/office/powerpoint/2010/main" val="362592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369332"/>
          </a:xfrm>
        </p:spPr>
        <p:txBody>
          <a:bodyPr/>
          <a:lstStyle/>
          <a:p>
            <a:r>
              <a:rPr lang="en-US" dirty="0"/>
              <a:t>User-Defined Tables: Creation</a:t>
            </a:r>
          </a:p>
        </p:txBody>
      </p:sp>
      <p:sp>
        <p:nvSpPr>
          <p:cNvPr id="6" name="Rectangle 1">
            <a:extLst>
              <a:ext uri="{FF2B5EF4-FFF2-40B4-BE49-F238E27FC236}">
                <a16:creationId xmlns:a16="http://schemas.microsoft.com/office/drawing/2014/main" id="{01100176-14F9-452A-9C10-936A35CD528E}"/>
              </a:ext>
            </a:extLst>
          </p:cNvPr>
          <p:cNvSpPr>
            <a:spLocks noChangeArrowheads="1"/>
          </p:cNvSpPr>
          <p:nvPr/>
        </p:nvSpPr>
        <p:spPr bwMode="auto">
          <a:xfrm>
            <a:off x="504001" y="1237425"/>
            <a:ext cx="10351353" cy="438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91440" bIns="15870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1400" dirty="0">
                <a:solidFill>
                  <a:schemeClr val="accent3"/>
                </a:solidFill>
                <a:cs typeface="Courier New" panose="02070309020205020404" pitchFamily="49" charset="0"/>
              </a:rPr>
              <a:t>Creating a UDT </a:t>
            </a:r>
            <a:r>
              <a:rPr lang="en-US" altLang="en-US" sz="1400" dirty="0">
                <a:cs typeface="Courier New" panose="02070309020205020404" pitchFamily="49" charset="0"/>
              </a:rPr>
              <a:t>as a “no object” table – a new UDT is created</a:t>
            </a:r>
          </a:p>
          <a:p>
            <a:pPr eaLnBrk="0" fontAlgn="base" hangingPunct="0">
              <a:spcBef>
                <a:spcPct val="0"/>
              </a:spcBef>
              <a:spcAft>
                <a:spcPct val="0"/>
              </a:spcAft>
            </a:pPr>
            <a:r>
              <a:rPr lang="en-US" altLang="en-US" sz="1400" dirty="0">
                <a:cs typeface="Courier New" panose="02070309020205020404" pitchFamily="49" charset="0"/>
              </a:rPr>
              <a:t>          </a:t>
            </a:r>
            <a:r>
              <a:rPr lang="en-US" altLang="en-US" sz="1400" dirty="0">
                <a:latin typeface="Courier New" panose="02070309020205020404" pitchFamily="49" charset="0"/>
                <a:cs typeface="Courier New" panose="02070309020205020404" pitchFamily="49" charset="0"/>
              </a:rPr>
              <a:t>POST /UserTablesMD</a:t>
            </a:r>
          </a:p>
          <a:p>
            <a:pPr eaLnBrk="0" fontAlgn="base" hangingPunct="0">
              <a:spcBef>
                <a:spcPct val="0"/>
              </a:spcBef>
              <a:spcAft>
                <a:spcPct val="0"/>
              </a:spcAft>
            </a:pPr>
            <a:r>
              <a:rPr lang="en-US" sz="1200" dirty="0">
                <a:latin typeface="Courier New" panose="02070309020205020404" pitchFamily="49" charset="0"/>
                <a:cs typeface="Courier New" panose="02070309020205020404" pitchFamily="49" charset="0"/>
              </a:rPr>
              <a:t>       {"TableName":"MYTABLE1", "TableDescription":"My Table 1", "TableType":"bott_NoObject"}</a:t>
            </a:r>
          </a:p>
          <a:p>
            <a:pPr eaLnBrk="0" fontAlgn="base" hangingPunct="0">
              <a:spcBef>
                <a:spcPct val="0"/>
              </a:spcBef>
              <a:spcAft>
                <a:spcPct val="0"/>
              </a:spcAft>
            </a:pPr>
            <a:endParaRPr lang="en-US" sz="1400" dirty="0">
              <a:latin typeface="Courier New" panose="02070309020205020404" pitchFamily="49" charset="0"/>
              <a:cs typeface="Courier New" panose="020703090202050204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sz="1400" dirty="0">
                <a:solidFill>
                  <a:schemeClr val="accent3"/>
                </a:solidFill>
                <a:cs typeface="Courier New" panose="02070309020205020404" pitchFamily="49" charset="0"/>
              </a:rPr>
              <a:t>Updating the UDT </a:t>
            </a:r>
            <a:r>
              <a:rPr lang="en-US" altLang="en-US" sz="1400" dirty="0">
                <a:cs typeface="Courier New" panose="02070309020205020404" pitchFamily="49" charset="0"/>
              </a:rPr>
              <a:t>– change the table definition</a:t>
            </a:r>
          </a:p>
          <a:p>
            <a:pPr eaLnBrk="0" fontAlgn="base" hangingPunct="0">
              <a:spcBef>
                <a:spcPct val="0"/>
              </a:spcBef>
              <a:spcAft>
                <a:spcPct val="0"/>
              </a:spcAft>
            </a:pPr>
            <a:r>
              <a:rPr lang="en-US" altLang="en-US" sz="1400" dirty="0">
                <a:cs typeface="Courier New" panose="02070309020205020404" pitchFamily="49" charset="0"/>
              </a:rPr>
              <a:t>          </a:t>
            </a:r>
            <a:r>
              <a:rPr lang="en-US" altLang="en-US" sz="1400" dirty="0">
                <a:latin typeface="Courier New" panose="02070309020205020404" pitchFamily="49" charset="0"/>
                <a:cs typeface="Courier New" panose="02070309020205020404" pitchFamily="49" charset="0"/>
              </a:rPr>
              <a:t>PATCH /UserTablesMD('</a:t>
            </a:r>
            <a:r>
              <a:rPr lang="en-US" sz="1400" dirty="0">
                <a:latin typeface="Courier New" panose="02070309020205020404" pitchFamily="49" charset="0"/>
                <a:cs typeface="Courier New" panose="02070309020205020404" pitchFamily="49" charset="0"/>
              </a:rPr>
              <a:t>MYTABLE1</a:t>
            </a:r>
            <a:r>
              <a:rPr lang="en-US" altLang="en-US" sz="1400" dirty="0">
                <a:latin typeface="Courier New" panose="02070309020205020404" pitchFamily="49" charset="0"/>
                <a:cs typeface="Courier New" panose="02070309020205020404" pitchFamily="49" charset="0"/>
              </a:rPr>
              <a:t>')</a:t>
            </a:r>
          </a:p>
          <a:p>
            <a:pPr eaLnBrk="0" fontAlgn="base" hangingPunct="0">
              <a:spcBef>
                <a:spcPct val="0"/>
              </a:spcBef>
              <a:spcAft>
                <a:spcPct val="0"/>
              </a:spcAft>
            </a:pPr>
            <a:r>
              <a:rPr lang="en-US" sz="1200" dirty="0">
                <a:latin typeface="Courier New" panose="02070309020205020404" pitchFamily="49" charset="0"/>
                <a:cs typeface="Courier New" panose="02070309020205020404" pitchFamily="49" charset="0"/>
              </a:rPr>
              <a:t>       {"TableDescription":"My Table 1 new}</a:t>
            </a:r>
          </a:p>
          <a:p>
            <a:pPr eaLnBrk="0" fontAlgn="base" hangingPunct="0">
              <a:spcBef>
                <a:spcPct val="0"/>
              </a:spcBef>
              <a:spcAft>
                <a:spcPct val="0"/>
              </a:spcAft>
            </a:pPr>
            <a:endParaRPr lang="en-US" altLang="en-US" sz="1200" dirty="0">
              <a:latin typeface="Courier New" panose="02070309020205020404" pitchFamily="49" charset="0"/>
              <a:cs typeface="Courier New" panose="020703090202050204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sz="1400" dirty="0">
                <a:solidFill>
                  <a:schemeClr val="accent3"/>
                </a:solidFill>
                <a:cs typeface="Courier New" panose="02070309020205020404" pitchFamily="49" charset="0"/>
              </a:rPr>
              <a:t>Retrieving the UDT </a:t>
            </a:r>
            <a:r>
              <a:rPr lang="en-US" altLang="en-US" sz="1400" dirty="0">
                <a:cs typeface="Courier New" panose="02070309020205020404" pitchFamily="49" charset="0"/>
              </a:rPr>
              <a:t>– returns the table definition</a:t>
            </a:r>
          </a:p>
          <a:p>
            <a:pPr eaLnBrk="0" fontAlgn="base" hangingPunct="0">
              <a:spcBef>
                <a:spcPct val="0"/>
              </a:spcBef>
              <a:spcAft>
                <a:spcPct val="0"/>
              </a:spcAft>
            </a:pPr>
            <a:r>
              <a:rPr lang="en-US" altLang="en-US" sz="1400" dirty="0">
                <a:cs typeface="Courier New" panose="02070309020205020404" pitchFamily="49" charset="0"/>
              </a:rPr>
              <a:t>          </a:t>
            </a:r>
            <a:r>
              <a:rPr lang="en-US" altLang="en-US" sz="1400" dirty="0">
                <a:latin typeface="Courier New" panose="02070309020205020404" pitchFamily="49" charset="0"/>
                <a:cs typeface="Courier New" panose="02070309020205020404" pitchFamily="49" charset="0"/>
              </a:rPr>
              <a:t>GET /UserTablesMD('</a:t>
            </a:r>
            <a:r>
              <a:rPr lang="en-US" sz="1400" dirty="0">
                <a:latin typeface="Courier New" panose="02070309020205020404" pitchFamily="49" charset="0"/>
                <a:cs typeface="Courier New" panose="02070309020205020404" pitchFamily="49" charset="0"/>
              </a:rPr>
              <a:t>MYTABLE1</a:t>
            </a:r>
            <a:r>
              <a:rPr lang="en-US" altLang="en-US" sz="1400" dirty="0">
                <a:latin typeface="Courier New" panose="02070309020205020404" pitchFamily="49" charset="0"/>
                <a:cs typeface="Courier New" panose="02070309020205020404" pitchFamily="49" charset="0"/>
              </a:rPr>
              <a:t>')</a:t>
            </a:r>
          </a:p>
          <a:p>
            <a:pPr eaLnBrk="0" fontAlgn="base" hangingPunct="0">
              <a:spcBef>
                <a:spcPct val="0"/>
              </a:spcBef>
              <a:spcAft>
                <a:spcPct val="0"/>
              </a:spcAft>
            </a:pPr>
            <a:endParaRPr lang="en-US" altLang="en-US" sz="1400" dirty="0">
              <a:latin typeface="Courier New" panose="02070309020205020404" pitchFamily="49" charset="0"/>
              <a:cs typeface="Courier New" panose="020703090202050204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sz="1400" dirty="0">
                <a:solidFill>
                  <a:schemeClr val="accent3"/>
                </a:solidFill>
                <a:cs typeface="Courier New" panose="02070309020205020404" pitchFamily="49" charset="0"/>
              </a:rPr>
              <a:t>Deleting the UDT</a:t>
            </a:r>
            <a:endParaRPr lang="en-US" altLang="en-US" sz="1400" dirty="0">
              <a:cs typeface="Courier New" panose="02070309020205020404" pitchFamily="49" charset="0"/>
            </a:endParaRPr>
          </a:p>
          <a:p>
            <a:pPr eaLnBrk="0" fontAlgn="base" hangingPunct="0">
              <a:spcBef>
                <a:spcPct val="0"/>
              </a:spcBef>
              <a:spcAft>
                <a:spcPct val="0"/>
              </a:spcAft>
            </a:pPr>
            <a:r>
              <a:rPr lang="en-US" altLang="en-US" sz="1400" dirty="0">
                <a:cs typeface="Courier New" panose="02070309020205020404" pitchFamily="49" charset="0"/>
              </a:rPr>
              <a:t>          </a:t>
            </a:r>
            <a:r>
              <a:rPr lang="en-US" altLang="en-US" sz="1400" dirty="0">
                <a:latin typeface="Courier New" panose="02070309020205020404" pitchFamily="49" charset="0"/>
                <a:cs typeface="Courier New" panose="02070309020205020404" pitchFamily="49" charset="0"/>
              </a:rPr>
              <a:t>DELETE /UserTablesMD('</a:t>
            </a:r>
            <a:r>
              <a:rPr lang="en-US" sz="1400" dirty="0">
                <a:latin typeface="Courier New" panose="02070309020205020404" pitchFamily="49" charset="0"/>
                <a:cs typeface="Courier New" panose="02070309020205020404" pitchFamily="49" charset="0"/>
              </a:rPr>
              <a:t>MYTABLE1</a:t>
            </a:r>
            <a:r>
              <a:rPr lang="en-US" altLang="en-US" sz="1400" dirty="0">
                <a:latin typeface="Courier New" panose="02070309020205020404" pitchFamily="49" charset="0"/>
                <a:cs typeface="Courier New" panose="02070309020205020404" pitchFamily="49" charset="0"/>
              </a:rPr>
              <a:t>')</a:t>
            </a:r>
          </a:p>
          <a:p>
            <a:pPr eaLnBrk="0" fontAlgn="base" hangingPunct="0">
              <a:spcBef>
                <a:spcPct val="0"/>
              </a:spcBef>
              <a:spcAft>
                <a:spcPct val="0"/>
              </a:spcAft>
            </a:pPr>
            <a:endParaRPr lang="en-US" altLang="en-US" sz="1400" dirty="0">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en-US" altLang="en-US" sz="1400" dirty="0">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2000" dirty="0">
                <a:cs typeface="Courier New" panose="02070309020205020404" pitchFamily="49" charset="0"/>
              </a:rPr>
              <a:t>After performing the user-defined table definition change, it’s necessary to restart the Service Layer service.</a:t>
            </a:r>
          </a:p>
          <a:p>
            <a:pPr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/etc/init.d/b1s restart</a:t>
            </a:r>
            <a:endParaRPr lang="en-US" altLang="en-US" sz="1600" dirty="0">
              <a:cs typeface="Courier New" panose="02070309020205020404" pitchFamily="49" charset="0"/>
            </a:endParaRPr>
          </a:p>
        </p:txBody>
      </p:sp>
    </p:spTree>
    <p:extLst>
      <p:ext uri="{BB962C8B-B14F-4D97-AF65-F5344CB8AC3E}">
        <p14:creationId xmlns:p14="http://schemas.microsoft.com/office/powerpoint/2010/main" val="3206591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369332"/>
          </a:xfrm>
        </p:spPr>
        <p:txBody>
          <a:bodyPr/>
          <a:lstStyle/>
          <a:p>
            <a:r>
              <a:rPr lang="en-US" dirty="0"/>
              <a:t>User-Defined Tables: Working with Records</a:t>
            </a:r>
            <a:endParaRPr lang="en-US" sz="2800" dirty="0"/>
          </a:p>
        </p:txBody>
      </p:sp>
      <p:sp>
        <p:nvSpPr>
          <p:cNvPr id="6" name="Rectangle 1">
            <a:extLst>
              <a:ext uri="{FF2B5EF4-FFF2-40B4-BE49-F238E27FC236}">
                <a16:creationId xmlns:a16="http://schemas.microsoft.com/office/drawing/2014/main" id="{01100176-14F9-452A-9C10-936A35CD528E}"/>
              </a:ext>
            </a:extLst>
          </p:cNvPr>
          <p:cNvSpPr>
            <a:spLocks noChangeArrowheads="1"/>
          </p:cNvSpPr>
          <p:nvPr/>
        </p:nvSpPr>
        <p:spPr bwMode="auto">
          <a:xfrm>
            <a:off x="504001" y="1650330"/>
            <a:ext cx="10351353" cy="4167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91440" bIns="15870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1600" dirty="0">
                <a:solidFill>
                  <a:schemeClr val="accent3"/>
                </a:solidFill>
                <a:cs typeface="Courier New" panose="02070309020205020404" pitchFamily="49" charset="0"/>
              </a:rPr>
              <a:t>Create entity for UDT</a:t>
            </a:r>
            <a:endParaRPr lang="en-US" altLang="en-US" sz="1600" dirty="0">
              <a:cs typeface="Courier New" panose="02070309020205020404" pitchFamily="49" charset="0"/>
            </a:endParaRPr>
          </a:p>
          <a:p>
            <a:pPr eaLnBrk="0" fontAlgn="base" hangingPunct="0">
              <a:spcBef>
                <a:spcPct val="0"/>
              </a:spcBef>
              <a:spcAft>
                <a:spcPct val="0"/>
              </a:spcAft>
            </a:pPr>
            <a:r>
              <a:rPr lang="en-US" altLang="en-US" sz="1600" dirty="0">
                <a:cs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rPr>
              <a:t>POST /U_</a:t>
            </a:r>
            <a:r>
              <a:rPr lang="en-US" sz="1600" dirty="0">
                <a:latin typeface="Courier New" panose="02070309020205020404" pitchFamily="49" charset="0"/>
                <a:cs typeface="Courier New" panose="02070309020205020404" pitchFamily="49" charset="0"/>
              </a:rPr>
              <a:t>MYTABLE1</a:t>
            </a:r>
            <a:endParaRPr lang="en-US" altLang="en-US" sz="1600" dirty="0">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sz="1400" dirty="0">
                <a:latin typeface="Courier New" panose="02070309020205020404" pitchFamily="49" charset="0"/>
                <a:cs typeface="Courier New" panose="02070309020205020404" pitchFamily="49" charset="0"/>
              </a:rPr>
              <a:t>       {"Code":"c01", "Name":"entry 01"}</a:t>
            </a:r>
          </a:p>
          <a:p>
            <a:pPr eaLnBrk="0" fontAlgn="base" hangingPunct="0">
              <a:spcBef>
                <a:spcPct val="0"/>
              </a:spcBef>
              <a:spcAft>
                <a:spcPct val="0"/>
              </a:spcAft>
            </a:pPr>
            <a:endParaRPr lang="en-US" sz="1600" dirty="0">
              <a:latin typeface="Courier New" panose="02070309020205020404" pitchFamily="49" charset="0"/>
              <a:cs typeface="Courier New" panose="020703090202050204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sz="1600" dirty="0">
                <a:solidFill>
                  <a:schemeClr val="accent3"/>
                </a:solidFill>
                <a:cs typeface="Courier New" panose="02070309020205020404" pitchFamily="49" charset="0"/>
              </a:rPr>
              <a:t>Update the UDT entry</a:t>
            </a:r>
            <a:endParaRPr lang="en-US" altLang="en-US" sz="1600" dirty="0">
              <a:cs typeface="Courier New" panose="02070309020205020404" pitchFamily="49" charset="0"/>
            </a:endParaRPr>
          </a:p>
          <a:p>
            <a:pPr eaLnBrk="0" fontAlgn="base" hangingPunct="0">
              <a:spcBef>
                <a:spcPct val="0"/>
              </a:spcBef>
              <a:spcAft>
                <a:spcPct val="0"/>
              </a:spcAft>
            </a:pPr>
            <a:r>
              <a:rPr lang="en-US" altLang="en-US" sz="1600" dirty="0">
                <a:cs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rPr>
              <a:t>PATCH /</a:t>
            </a:r>
            <a:r>
              <a:rPr lang="en-US" sz="1600" dirty="0">
                <a:latin typeface="Courier New" panose="02070309020205020404" pitchFamily="49" charset="0"/>
                <a:cs typeface="Courier New" panose="02070309020205020404" pitchFamily="49" charset="0"/>
              </a:rPr>
              <a:t>MYTABLE1</a:t>
            </a:r>
            <a:r>
              <a:rPr lang="en-US" altLang="en-US" sz="16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c01</a:t>
            </a:r>
            <a:r>
              <a:rPr lang="en-US" altLang="en-US" sz="1600" dirty="0">
                <a:latin typeface="Courier New" panose="02070309020205020404" pitchFamily="49" charset="0"/>
                <a:cs typeface="Courier New" panose="02070309020205020404" pitchFamily="49" charset="0"/>
              </a:rPr>
              <a:t>')</a:t>
            </a:r>
          </a:p>
          <a:p>
            <a:pPr eaLnBrk="0" fontAlgn="base" hangingPunct="0">
              <a:spcBef>
                <a:spcPct val="0"/>
              </a:spcBef>
              <a:spcAft>
                <a:spcPct val="0"/>
              </a:spcAft>
            </a:pPr>
            <a:r>
              <a:rPr lang="en-US" sz="1400" dirty="0">
                <a:latin typeface="Courier New" panose="02070309020205020404" pitchFamily="49" charset="0"/>
                <a:cs typeface="Courier New" panose="02070309020205020404" pitchFamily="49" charset="0"/>
              </a:rPr>
              <a:t>       {"Name":"entry 01 new"}</a:t>
            </a:r>
          </a:p>
          <a:p>
            <a:pPr eaLnBrk="0" fontAlgn="base" hangingPunct="0">
              <a:spcBef>
                <a:spcPct val="0"/>
              </a:spcBef>
              <a:spcAft>
                <a:spcPct val="0"/>
              </a:spcAft>
            </a:pPr>
            <a:endParaRPr lang="en-US" altLang="en-US" sz="1400" dirty="0">
              <a:latin typeface="Courier New" panose="02070309020205020404" pitchFamily="49" charset="0"/>
              <a:cs typeface="Courier New" panose="020703090202050204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sz="1600" dirty="0">
                <a:solidFill>
                  <a:schemeClr val="accent3"/>
                </a:solidFill>
                <a:cs typeface="Courier New" panose="02070309020205020404" pitchFamily="49" charset="0"/>
              </a:rPr>
              <a:t>Retrieve all data from UDT</a:t>
            </a:r>
            <a:endParaRPr lang="en-US" altLang="en-US" sz="1600" dirty="0">
              <a:cs typeface="Courier New" panose="02070309020205020404" pitchFamily="49" charset="0"/>
            </a:endParaRPr>
          </a:p>
          <a:p>
            <a:pPr eaLnBrk="0" fontAlgn="base" hangingPunct="0">
              <a:spcBef>
                <a:spcPct val="0"/>
              </a:spcBef>
              <a:spcAft>
                <a:spcPct val="0"/>
              </a:spcAft>
            </a:pPr>
            <a:r>
              <a:rPr lang="en-US" altLang="en-US" sz="1600" dirty="0">
                <a:cs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rPr>
              <a:t>GET /U_</a:t>
            </a:r>
            <a:r>
              <a:rPr lang="en-US" sz="1600" dirty="0">
                <a:latin typeface="Courier New" panose="02070309020205020404" pitchFamily="49" charset="0"/>
                <a:cs typeface="Courier New" panose="02070309020205020404" pitchFamily="49" charset="0"/>
              </a:rPr>
              <a:t>MYTABLE1</a:t>
            </a:r>
            <a:endParaRPr lang="en-US" altLang="en-US" sz="1600" dirty="0">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en-US" altLang="en-US" sz="1600" dirty="0">
              <a:latin typeface="Courier New" panose="02070309020205020404" pitchFamily="49" charset="0"/>
              <a:cs typeface="Courier New" panose="020703090202050204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sz="1600" dirty="0">
                <a:solidFill>
                  <a:schemeClr val="accent3"/>
                </a:solidFill>
                <a:cs typeface="Courier New" panose="02070309020205020404" pitchFamily="49" charset="0"/>
              </a:rPr>
              <a:t>Retrieve specific entry from UDT</a:t>
            </a:r>
            <a:endParaRPr lang="en-US" altLang="en-US" sz="1600" dirty="0">
              <a:cs typeface="Courier New" panose="02070309020205020404" pitchFamily="49" charset="0"/>
            </a:endParaRPr>
          </a:p>
          <a:p>
            <a:pPr eaLnBrk="0" fontAlgn="base" hangingPunct="0">
              <a:spcBef>
                <a:spcPct val="0"/>
              </a:spcBef>
              <a:spcAft>
                <a:spcPct val="0"/>
              </a:spcAft>
            </a:pPr>
            <a:r>
              <a:rPr lang="en-US" altLang="en-US" sz="1600" dirty="0">
                <a:cs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rPr>
              <a:t>GET /U_</a:t>
            </a:r>
            <a:r>
              <a:rPr lang="en-US" sz="1600" dirty="0">
                <a:latin typeface="Courier New" panose="02070309020205020404" pitchFamily="49" charset="0"/>
                <a:cs typeface="Courier New" panose="02070309020205020404" pitchFamily="49" charset="0"/>
              </a:rPr>
              <a:t>MYTABLE1</a:t>
            </a:r>
            <a:r>
              <a:rPr lang="en-US" altLang="en-US" sz="16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c01</a:t>
            </a:r>
            <a:r>
              <a:rPr lang="en-US" altLang="en-US" sz="1600" dirty="0">
                <a:latin typeface="Courier New" panose="02070309020205020404" pitchFamily="49" charset="0"/>
                <a:cs typeface="Courier New" panose="02070309020205020404" pitchFamily="49" charset="0"/>
              </a:rPr>
              <a:t>') or GET /U_</a:t>
            </a:r>
            <a:r>
              <a:rPr lang="en-US" sz="1600" dirty="0">
                <a:latin typeface="Courier New" panose="02070309020205020404" pitchFamily="49" charset="0"/>
                <a:cs typeface="Courier New" panose="02070309020205020404" pitchFamily="49" charset="0"/>
              </a:rPr>
              <a:t>MYTABLE1</a:t>
            </a:r>
            <a:r>
              <a:rPr lang="en-US" altLang="en-US" sz="1600" dirty="0">
                <a:latin typeface="Courier New" panose="02070309020205020404" pitchFamily="49" charset="0"/>
                <a:cs typeface="Courier New" panose="02070309020205020404" pitchFamily="49" charset="0"/>
              </a:rPr>
              <a:t>(Code='c01’) </a:t>
            </a:r>
          </a:p>
          <a:p>
            <a:pPr eaLnBrk="0" fontAlgn="base" hangingPunct="0">
              <a:spcBef>
                <a:spcPct val="0"/>
              </a:spcBef>
              <a:spcAft>
                <a:spcPct val="0"/>
              </a:spcAft>
            </a:pPr>
            <a:endParaRPr lang="en-US" altLang="en-US" sz="1600" dirty="0">
              <a:latin typeface="Courier New" panose="02070309020205020404" pitchFamily="49" charset="0"/>
              <a:cs typeface="Courier New" panose="020703090202050204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sz="1600" dirty="0">
                <a:solidFill>
                  <a:schemeClr val="accent3"/>
                </a:solidFill>
                <a:cs typeface="Courier New" panose="02070309020205020404" pitchFamily="49" charset="0"/>
              </a:rPr>
              <a:t>Delete the UDT entry</a:t>
            </a:r>
            <a:endParaRPr lang="en-US" altLang="en-US" sz="1600" dirty="0">
              <a:cs typeface="Courier New" panose="02070309020205020404" pitchFamily="49" charset="0"/>
            </a:endParaRPr>
          </a:p>
          <a:p>
            <a:pPr eaLnBrk="0" fontAlgn="base" hangingPunct="0">
              <a:spcBef>
                <a:spcPct val="0"/>
              </a:spcBef>
              <a:spcAft>
                <a:spcPct val="0"/>
              </a:spcAft>
            </a:pPr>
            <a:r>
              <a:rPr lang="en-US" altLang="en-US" sz="1600" dirty="0">
                <a:cs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rPr>
              <a:t>DELETE /U_</a:t>
            </a:r>
            <a:r>
              <a:rPr lang="en-US" sz="1600" dirty="0">
                <a:latin typeface="Courier New" panose="02070309020205020404" pitchFamily="49" charset="0"/>
                <a:cs typeface="Courier New" panose="02070309020205020404" pitchFamily="49" charset="0"/>
              </a:rPr>
              <a:t>MYTABLE1</a:t>
            </a:r>
            <a:r>
              <a:rPr lang="en-US" altLang="en-US" sz="16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c01</a:t>
            </a:r>
            <a:r>
              <a:rPr lang="en-US" altLang="en-US"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992846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04000" y="1375046"/>
            <a:ext cx="11185200" cy="677108"/>
          </a:xfrm>
        </p:spPr>
        <p:txBody>
          <a:bodyPr/>
          <a:lstStyle/>
          <a:p>
            <a:r>
              <a:rPr lang="en-US" sz="4000" dirty="0">
                <a:solidFill>
                  <a:schemeClr val="accent1"/>
                </a:solidFill>
              </a:rPr>
              <a:t>User-Defined</a:t>
            </a:r>
            <a:r>
              <a:rPr lang="en-US" sz="4000" dirty="0"/>
              <a:t> </a:t>
            </a:r>
            <a:r>
              <a:rPr lang="en-US" sz="4000" dirty="0">
                <a:solidFill>
                  <a:schemeClr val="accent1"/>
                </a:solidFill>
              </a:rPr>
              <a:t>Fields</a:t>
            </a:r>
            <a:endParaRPr lang="en-US" sz="4000" dirty="0"/>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809564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369332"/>
          </a:xfrm>
        </p:spPr>
        <p:txBody>
          <a:bodyPr/>
          <a:lstStyle/>
          <a:p>
            <a:r>
              <a:rPr lang="en-US" dirty="0"/>
              <a:t>User-Defined Fields: Creation of UDFs on System Entities</a:t>
            </a:r>
          </a:p>
        </p:txBody>
      </p:sp>
      <p:sp>
        <p:nvSpPr>
          <p:cNvPr id="6" name="Rectangle 1">
            <a:extLst>
              <a:ext uri="{FF2B5EF4-FFF2-40B4-BE49-F238E27FC236}">
                <a16:creationId xmlns:a16="http://schemas.microsoft.com/office/drawing/2014/main" id="{01100176-14F9-452A-9C10-936A35CD528E}"/>
              </a:ext>
            </a:extLst>
          </p:cNvPr>
          <p:cNvSpPr>
            <a:spLocks noChangeArrowheads="1"/>
          </p:cNvSpPr>
          <p:nvPr/>
        </p:nvSpPr>
        <p:spPr bwMode="auto">
          <a:xfrm>
            <a:off x="504001" y="1232186"/>
            <a:ext cx="11186476" cy="5121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91440" bIns="15870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1800" dirty="0">
                <a:solidFill>
                  <a:schemeClr val="accent3"/>
                </a:solidFill>
                <a:cs typeface="Courier New" panose="02070309020205020404" pitchFamily="49" charset="0"/>
              </a:rPr>
              <a:t>Create UDF </a:t>
            </a:r>
            <a:r>
              <a:rPr lang="en-US" altLang="en-US" sz="1800" dirty="0">
                <a:cs typeface="Courier New" panose="02070309020205020404" pitchFamily="49" charset="0"/>
              </a:rPr>
              <a:t>– add new field for Item Master Data entity</a:t>
            </a:r>
          </a:p>
          <a:p>
            <a:pPr eaLnBrk="0" fontAlgn="base" hangingPunct="0">
              <a:spcBef>
                <a:spcPct val="0"/>
              </a:spcBef>
              <a:spcAft>
                <a:spcPct val="0"/>
              </a:spcAft>
            </a:pPr>
            <a:r>
              <a:rPr lang="en-US" altLang="en-US" sz="1800" dirty="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POST /UserFieldsMD</a:t>
            </a:r>
          </a:p>
          <a:p>
            <a:pPr lvl="1" eaLnBrk="0" fontAlgn="base" hangingPunct="0">
              <a:spcBef>
                <a:spcPct val="0"/>
              </a:spcBef>
              <a:spcAft>
                <a:spcPct val="0"/>
              </a:spcAft>
              <a:buNone/>
            </a:pPr>
            <a:r>
              <a:rPr lang="en-US" sz="1600" dirty="0">
                <a:latin typeface="Courier New" panose="02070309020205020404" pitchFamily="49" charset="0"/>
                <a:cs typeface="Courier New" panose="02070309020205020404" pitchFamily="49" charset="0"/>
              </a:rPr>
              <a:t>{"Name": "u1", "Type": "db_Alpha", "Size": 10, "Description": "my comment", "SubType": "st_None", "TableName": "OITM"}</a:t>
            </a:r>
          </a:p>
          <a:p>
            <a:pPr lvl="1" eaLnBrk="0" fontAlgn="base" hangingPunct="0">
              <a:spcBef>
                <a:spcPct val="0"/>
              </a:spcBef>
              <a:spcAft>
                <a:spcPct val="0"/>
              </a:spcAft>
              <a:buNone/>
            </a:pPr>
            <a:endParaRPr lang="en-US" sz="1800" dirty="0">
              <a:latin typeface="Courier New" panose="02070309020205020404" pitchFamily="49" charset="0"/>
              <a:cs typeface="Courier New" panose="020703090202050204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sz="1800" dirty="0">
                <a:solidFill>
                  <a:schemeClr val="accent3"/>
                </a:solidFill>
                <a:cs typeface="Courier New" panose="02070309020205020404" pitchFamily="49" charset="0"/>
              </a:rPr>
              <a:t>Update UDF </a:t>
            </a:r>
            <a:r>
              <a:rPr lang="en-US" altLang="en-US" sz="1800" dirty="0">
                <a:cs typeface="Courier New" panose="02070309020205020404" pitchFamily="49" charset="0"/>
              </a:rPr>
              <a:t>– change the field definition</a:t>
            </a:r>
          </a:p>
          <a:p>
            <a:pPr eaLnBrk="0" fontAlgn="base" hangingPunct="0">
              <a:spcBef>
                <a:spcPct val="0"/>
              </a:spcBef>
              <a:spcAft>
                <a:spcPct val="0"/>
              </a:spcAft>
            </a:pPr>
            <a:r>
              <a:rPr lang="en-US" altLang="en-US" sz="1800" dirty="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PATCH /UserFieldsMD(TableName='OITM', FieldID=0)</a:t>
            </a:r>
          </a:p>
          <a:p>
            <a:pPr eaLnBrk="0" fontAlgn="base" hangingPunct="0">
              <a:spcBef>
                <a:spcPct val="0"/>
              </a:spcBef>
              <a:spcAft>
                <a:spcPct val="0"/>
              </a:spcAft>
            </a:pPr>
            <a:r>
              <a:rPr lang="en-US" sz="1600" dirty="0">
                <a:latin typeface="Courier New" panose="02070309020205020404" pitchFamily="49" charset="0"/>
                <a:cs typeface="Courier New" panose="02070309020205020404" pitchFamily="49" charset="0"/>
              </a:rPr>
              <a:t>       {"Description":"comment"}</a:t>
            </a:r>
          </a:p>
          <a:p>
            <a:pPr eaLnBrk="0" fontAlgn="base" hangingPunct="0">
              <a:spcBef>
                <a:spcPct val="0"/>
              </a:spcBef>
              <a:spcAft>
                <a:spcPct val="0"/>
              </a:spcAft>
            </a:pPr>
            <a:endParaRPr lang="en-US" altLang="en-US" sz="1600" dirty="0">
              <a:latin typeface="Courier New" panose="02070309020205020404" pitchFamily="49" charset="0"/>
              <a:cs typeface="Courier New" panose="020703090202050204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sz="1800" dirty="0">
                <a:solidFill>
                  <a:schemeClr val="accent3"/>
                </a:solidFill>
                <a:cs typeface="Courier New" panose="02070309020205020404" pitchFamily="49" charset="0"/>
              </a:rPr>
              <a:t>Retrieve UDF </a:t>
            </a:r>
            <a:r>
              <a:rPr lang="en-US" altLang="en-US" sz="1800" dirty="0">
                <a:cs typeface="Courier New" panose="02070309020205020404" pitchFamily="49" charset="0"/>
              </a:rPr>
              <a:t>– returns the field definition</a:t>
            </a:r>
          </a:p>
          <a:p>
            <a:pPr eaLnBrk="0" fontAlgn="base" hangingPunct="0">
              <a:spcBef>
                <a:spcPct val="0"/>
              </a:spcBef>
              <a:spcAft>
                <a:spcPct val="0"/>
              </a:spcAft>
            </a:pPr>
            <a:r>
              <a:rPr lang="en-US" altLang="en-US" sz="1800" dirty="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GET /UserFieldsMD(TableName='OITM', FieldID=0)</a:t>
            </a:r>
          </a:p>
          <a:p>
            <a:pPr eaLnBrk="0" fontAlgn="base" hangingPunct="0">
              <a:spcBef>
                <a:spcPct val="0"/>
              </a:spcBef>
              <a:spcAft>
                <a:spcPct val="0"/>
              </a:spcAft>
            </a:pPr>
            <a:endParaRPr lang="en-US" altLang="en-US" sz="1800" dirty="0">
              <a:latin typeface="Courier New" panose="02070309020205020404" pitchFamily="49" charset="0"/>
              <a:cs typeface="Courier New" panose="020703090202050204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sz="1800" dirty="0">
                <a:solidFill>
                  <a:schemeClr val="accent3"/>
                </a:solidFill>
                <a:cs typeface="Courier New" panose="02070309020205020404" pitchFamily="49" charset="0"/>
              </a:rPr>
              <a:t>Delete UDF</a:t>
            </a:r>
            <a:endParaRPr lang="en-US" altLang="en-US" sz="1800" dirty="0">
              <a:cs typeface="Courier New" panose="02070309020205020404" pitchFamily="49" charset="0"/>
            </a:endParaRPr>
          </a:p>
          <a:p>
            <a:pPr eaLnBrk="0" fontAlgn="base" hangingPunct="0">
              <a:spcBef>
                <a:spcPct val="0"/>
              </a:spcBef>
              <a:spcAft>
                <a:spcPct val="0"/>
              </a:spcAft>
            </a:pPr>
            <a:r>
              <a:rPr lang="en-US" altLang="en-US" sz="1800" dirty="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DELETE /UserFieldsMD(TableName='OITM', FieldID=0)</a:t>
            </a:r>
          </a:p>
          <a:p>
            <a:pPr eaLnBrk="0" fontAlgn="base" hangingPunct="0">
              <a:spcBef>
                <a:spcPct val="0"/>
              </a:spcBef>
              <a:spcAft>
                <a:spcPct val="0"/>
              </a:spcAft>
            </a:pPr>
            <a:endParaRPr lang="en-US" altLang="en-US" sz="1800" dirty="0">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1800" dirty="0">
                <a:cs typeface="Courier New" panose="02070309020205020404" pitchFamily="49" charset="0"/>
              </a:rPr>
              <a:t>After performing the user-defined table definition change, it’s necessary to restart the Service Layer service.</a:t>
            </a:r>
          </a:p>
          <a:p>
            <a:pPr eaLnBrk="0" fontAlgn="base" hangingPunct="0">
              <a:spcBef>
                <a:spcPct val="0"/>
              </a:spcBef>
              <a:spcAft>
                <a:spcPct val="0"/>
              </a:spcAft>
            </a:pPr>
            <a:r>
              <a:rPr lang="en-US" altLang="en-US" sz="1400" dirty="0">
                <a:latin typeface="Courier New" panose="02070309020205020404" pitchFamily="49" charset="0"/>
                <a:cs typeface="Courier New" panose="02070309020205020404" pitchFamily="49" charset="0"/>
              </a:rPr>
              <a:t>/etc/init.d/b1s restart</a:t>
            </a:r>
            <a:endParaRPr lang="en-US" altLang="en-US" sz="1400" dirty="0">
              <a:cs typeface="Courier New" panose="02070309020205020404" pitchFamily="49" charset="0"/>
            </a:endParaRPr>
          </a:p>
        </p:txBody>
      </p:sp>
    </p:spTree>
    <p:extLst>
      <p:ext uri="{BB962C8B-B14F-4D97-AF65-F5344CB8AC3E}">
        <p14:creationId xmlns:p14="http://schemas.microsoft.com/office/powerpoint/2010/main" val="51629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738664"/>
          </a:xfrm>
        </p:spPr>
        <p:txBody>
          <a:bodyPr/>
          <a:lstStyle/>
          <a:p>
            <a:r>
              <a:rPr lang="en-US" dirty="0"/>
              <a:t>User-Defined Fields: Working with UDF Records on System Entities</a:t>
            </a:r>
            <a:br>
              <a:rPr lang="en-US" dirty="0"/>
            </a:br>
            <a:endParaRPr lang="en-US" dirty="0"/>
          </a:p>
        </p:txBody>
      </p:sp>
      <p:sp>
        <p:nvSpPr>
          <p:cNvPr id="4" name="Rectangle 1">
            <a:extLst>
              <a:ext uri="{FF2B5EF4-FFF2-40B4-BE49-F238E27FC236}">
                <a16:creationId xmlns:a16="http://schemas.microsoft.com/office/drawing/2014/main" id="{E39840A9-BFD5-4771-BAB4-CD2AC28F09A2}"/>
              </a:ext>
            </a:extLst>
          </p:cNvPr>
          <p:cNvSpPr>
            <a:spLocks noChangeArrowheads="1"/>
          </p:cNvSpPr>
          <p:nvPr/>
        </p:nvSpPr>
        <p:spPr bwMode="auto">
          <a:xfrm>
            <a:off x="504001" y="1711886"/>
            <a:ext cx="10351353" cy="4044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91440" bIns="15870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1800" dirty="0">
                <a:solidFill>
                  <a:schemeClr val="accent3"/>
                </a:solidFill>
                <a:cs typeface="Courier New" panose="02070309020205020404" pitchFamily="49" charset="0"/>
              </a:rPr>
              <a:t>Create new Item MD entity with UDF</a:t>
            </a:r>
            <a:endParaRPr lang="en-US" altLang="en-US" sz="1800" dirty="0">
              <a:cs typeface="Courier New" panose="02070309020205020404" pitchFamily="49" charset="0"/>
            </a:endParaRPr>
          </a:p>
          <a:p>
            <a:pPr eaLnBrk="0" fontAlgn="base" hangingPunct="0">
              <a:spcBef>
                <a:spcPct val="0"/>
              </a:spcBef>
              <a:spcAft>
                <a:spcPct val="0"/>
              </a:spcAft>
            </a:pPr>
            <a:r>
              <a:rPr lang="en-US" altLang="en-US" sz="1800" dirty="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POST /Items</a:t>
            </a:r>
          </a:p>
          <a:p>
            <a:pPr eaLnBrk="0" fontAlgn="base" hangingPunct="0">
              <a:spcBef>
                <a:spcPct val="0"/>
              </a:spcBef>
              <a:spcAft>
                <a:spcPct val="0"/>
              </a:spcAft>
            </a:pPr>
            <a:r>
              <a:rPr lang="en-US" sz="1600" dirty="0">
                <a:latin typeface="Courier New" panose="02070309020205020404" pitchFamily="49" charset="0"/>
                <a:cs typeface="Courier New" panose="02070309020205020404" pitchFamily="49" charset="0"/>
              </a:rPr>
              <a:t>       </a:t>
            </a:r>
            <a:r>
              <a:rPr lang="pl-PL" sz="1600" dirty="0">
                <a:latin typeface="Courier New" panose="02070309020205020404" pitchFamily="49" charset="0"/>
                <a:cs typeface="Courier New" panose="02070309020205020404" pitchFamily="49" charset="0"/>
              </a:rPr>
              <a:t>{"ItemCode":"MyItem01", "ItemName":"My Item 01", "U_u1":"my udf 01"}</a:t>
            </a:r>
            <a:endParaRPr lang="en-US" sz="1600" dirty="0">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en-US" sz="1800" dirty="0">
              <a:latin typeface="Courier New" panose="02070309020205020404" pitchFamily="49" charset="0"/>
              <a:cs typeface="Courier New" panose="020703090202050204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sz="1800" dirty="0">
                <a:solidFill>
                  <a:schemeClr val="accent3"/>
                </a:solidFill>
                <a:cs typeface="Courier New" panose="02070309020205020404" pitchFamily="49" charset="0"/>
              </a:rPr>
              <a:t>Update UDF entry on Items entity</a:t>
            </a:r>
            <a:endParaRPr lang="en-US" altLang="en-US" sz="1800" dirty="0">
              <a:cs typeface="Courier New" panose="02070309020205020404" pitchFamily="49" charset="0"/>
            </a:endParaRPr>
          </a:p>
          <a:p>
            <a:pPr eaLnBrk="0" fontAlgn="base" hangingPunct="0">
              <a:spcBef>
                <a:spcPct val="0"/>
              </a:spcBef>
              <a:spcAft>
                <a:spcPct val="0"/>
              </a:spcAft>
            </a:pPr>
            <a:r>
              <a:rPr lang="en-US" altLang="en-US" sz="1800" dirty="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PATCH /Items('</a:t>
            </a:r>
            <a:r>
              <a:rPr lang="pl-PL" sz="1800" dirty="0">
                <a:latin typeface="Courier New" panose="02070309020205020404" pitchFamily="49" charset="0"/>
                <a:cs typeface="Courier New" panose="02070309020205020404" pitchFamily="49" charset="0"/>
              </a:rPr>
              <a:t>MyItem01</a:t>
            </a:r>
            <a:r>
              <a:rPr lang="en-US" altLang="en-US" sz="1800" dirty="0">
                <a:latin typeface="Courier New" panose="02070309020205020404" pitchFamily="49" charset="0"/>
                <a:cs typeface="Courier New" panose="02070309020205020404" pitchFamily="49" charset="0"/>
              </a:rPr>
              <a:t>')</a:t>
            </a:r>
          </a:p>
          <a:p>
            <a:pPr eaLnBrk="0" fontAlgn="base" hangingPunct="0">
              <a:spcBef>
                <a:spcPct val="0"/>
              </a:spcBef>
              <a:spcAft>
                <a:spcPct val="0"/>
              </a:spcAft>
            </a:pPr>
            <a:r>
              <a:rPr lang="en-US" sz="1600" dirty="0">
                <a:latin typeface="Courier New" panose="02070309020205020404" pitchFamily="49" charset="0"/>
                <a:cs typeface="Courier New" panose="02070309020205020404" pitchFamily="49" charset="0"/>
              </a:rPr>
              <a:t>       {</a:t>
            </a:r>
            <a:r>
              <a:rPr lang="pl-PL" sz="1600" dirty="0">
                <a:latin typeface="Courier New" panose="02070309020205020404" pitchFamily="49" charset="0"/>
                <a:cs typeface="Courier New" panose="02070309020205020404" pitchFamily="49" charset="0"/>
              </a:rPr>
              <a:t>"U_u1":"udf 01"}</a:t>
            </a:r>
            <a:endParaRPr lang="en-US" sz="1600" dirty="0">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en-US" altLang="en-US" sz="1600" dirty="0">
              <a:latin typeface="Courier New" panose="02070309020205020404" pitchFamily="49" charset="0"/>
              <a:cs typeface="Courier New" panose="020703090202050204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sz="1800" dirty="0">
                <a:solidFill>
                  <a:schemeClr val="accent3"/>
                </a:solidFill>
                <a:cs typeface="Courier New" panose="02070309020205020404" pitchFamily="49" charset="0"/>
              </a:rPr>
              <a:t>Retrieve specific entry from Items entity</a:t>
            </a:r>
            <a:endParaRPr lang="en-US" altLang="en-US" sz="1800" dirty="0">
              <a:cs typeface="Courier New" panose="02070309020205020404" pitchFamily="49" charset="0"/>
            </a:endParaRPr>
          </a:p>
          <a:p>
            <a:pPr eaLnBrk="0" fontAlgn="base" hangingPunct="0">
              <a:spcBef>
                <a:spcPct val="0"/>
              </a:spcBef>
              <a:spcAft>
                <a:spcPct val="0"/>
              </a:spcAft>
            </a:pPr>
            <a:r>
              <a:rPr lang="en-US" altLang="en-US" sz="1800" dirty="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GET /Items('MyItem01')?$select=ItemCode, ItemName, U_u1</a:t>
            </a:r>
          </a:p>
          <a:p>
            <a:pPr eaLnBrk="0" fontAlgn="base" hangingPunct="0">
              <a:spcBef>
                <a:spcPct val="0"/>
              </a:spcBef>
              <a:spcAft>
                <a:spcPct val="0"/>
              </a:spcAft>
            </a:pPr>
            <a:endParaRPr lang="en-US" altLang="en-US" sz="1800" dirty="0">
              <a:latin typeface="Courier New" panose="02070309020205020404" pitchFamily="49" charset="0"/>
              <a:cs typeface="Courier New" panose="020703090202050204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sz="1800" dirty="0">
                <a:solidFill>
                  <a:schemeClr val="accent3"/>
                </a:solidFill>
                <a:cs typeface="Courier New" panose="02070309020205020404" pitchFamily="49" charset="0"/>
              </a:rPr>
              <a:t>Delete UDF entry from Items entity</a:t>
            </a:r>
            <a:endParaRPr lang="en-US" altLang="en-US" sz="1800" dirty="0">
              <a:cs typeface="Courier New" panose="02070309020205020404" pitchFamily="49" charset="0"/>
            </a:endParaRPr>
          </a:p>
          <a:p>
            <a:pPr eaLnBrk="0" fontAlgn="base" hangingPunct="0">
              <a:spcBef>
                <a:spcPct val="0"/>
              </a:spcBef>
              <a:spcAft>
                <a:spcPct val="0"/>
              </a:spcAft>
            </a:pPr>
            <a:r>
              <a:rPr lang="en-US" altLang="en-US" sz="1800" dirty="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PATCH /Items(‘</a:t>
            </a:r>
            <a:r>
              <a:rPr lang="en-US" sz="1800" dirty="0">
                <a:latin typeface="Courier New" panose="02070309020205020404" pitchFamily="49" charset="0"/>
                <a:cs typeface="Courier New" panose="02070309020205020404" pitchFamily="49" charset="0"/>
              </a:rPr>
              <a:t>MyItem01</a:t>
            </a:r>
            <a:r>
              <a:rPr lang="en-US" altLang="en-US" sz="1800" dirty="0">
                <a:latin typeface="Courier New" panose="02070309020205020404" pitchFamily="49" charset="0"/>
                <a:cs typeface="Courier New" panose="02070309020205020404" pitchFamily="49" charset="0"/>
              </a:rPr>
              <a:t>’)</a:t>
            </a:r>
          </a:p>
          <a:p>
            <a:pPr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       {"U_u1":null} </a:t>
            </a:r>
          </a:p>
        </p:txBody>
      </p:sp>
    </p:spTree>
    <p:extLst>
      <p:ext uri="{BB962C8B-B14F-4D97-AF65-F5344CB8AC3E}">
        <p14:creationId xmlns:p14="http://schemas.microsoft.com/office/powerpoint/2010/main" val="1493505916"/>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346AFC-4615-40AC-ABF4-BD7209A1BD4F}">
  <ds:schemaRefs>
    <ds:schemaRef ds:uri="http://schemas.microsoft.com/sharepoint/v3/contenttype/forms"/>
  </ds:schemaRefs>
</ds:datastoreItem>
</file>

<file path=customXml/itemProps2.xml><?xml version="1.0" encoding="utf-8"?>
<ds:datastoreItem xmlns:ds="http://schemas.openxmlformats.org/officeDocument/2006/customXml" ds:itemID="{4A97C303-CC91-4186-A2AD-07BFA17B52D8}">
  <ds:schemaRefs>
    <ds:schemaRef ds:uri="http://www.w3.org/XML/1998/namespace"/>
    <ds:schemaRef ds:uri="http://schemas.microsoft.com/office/infopath/2007/PartnerControls"/>
    <ds:schemaRef ds:uri="3fae74cb-f942-4bac-8069-91b943c92c56"/>
    <ds:schemaRef ds:uri="http://schemas.microsoft.com/office/2006/documentManagement/types"/>
    <ds:schemaRef ds:uri="1f6b8702-ff64-493f-af7e-9281170a6e8c"/>
    <ds:schemaRef ds:uri="http://purl.org/dc/terms/"/>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D2379E17-F670-4D82-8025-D9A737D039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SAP_2019_16x9_white</Template>
  <TotalTime>15</TotalTime>
  <Words>2462</Words>
  <Application>Microsoft Office PowerPoint</Application>
  <PresentationFormat>Custom</PresentationFormat>
  <Paragraphs>265</Paragraphs>
  <Slides>18</Slides>
  <Notes>18</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ＭＳ Ｐゴシック</vt:lpstr>
      <vt:lpstr>Arial</vt:lpstr>
      <vt:lpstr>Arial Unicode MS</vt:lpstr>
      <vt:lpstr>Courier New</vt:lpstr>
      <vt:lpstr>Symbol</vt:lpstr>
      <vt:lpstr>Wingdings</vt:lpstr>
      <vt:lpstr>Wingdings</vt:lpstr>
      <vt:lpstr>ヒラギノ角ゴ Pro W3</vt:lpstr>
      <vt:lpstr>SAP 2019 16x9 white</vt:lpstr>
      <vt:lpstr>SAP 2019 16x9 blue</vt:lpstr>
      <vt:lpstr>TB 1300 – SAP Business One SDK Service Layer – SAP Business One Metadata Objects</vt:lpstr>
      <vt:lpstr>Agenda</vt:lpstr>
      <vt:lpstr>User-Defined Tables</vt:lpstr>
      <vt:lpstr>User-Defined Tables: Usage Scope</vt:lpstr>
      <vt:lpstr>User-Defined Tables: Creation</vt:lpstr>
      <vt:lpstr>User-Defined Tables: Working with Records</vt:lpstr>
      <vt:lpstr>User-Defined Fields</vt:lpstr>
      <vt:lpstr>User-Defined Fields: Creation of UDFs on System Entities</vt:lpstr>
      <vt:lpstr>User-Defined Fields: Working with UDF Records on System Entities </vt:lpstr>
      <vt:lpstr>User-Defined Fields: Creation of UDFs on UDTs</vt:lpstr>
      <vt:lpstr>User-Defined Fields: Working with UDF Records on UDTs</vt:lpstr>
      <vt:lpstr>User-Defined Keys</vt:lpstr>
      <vt:lpstr>User-Defined Keys: Creation Process</vt:lpstr>
      <vt:lpstr>User-Defined Objects</vt:lpstr>
      <vt:lpstr>User-Defined Objects: Creation Process</vt:lpstr>
      <vt:lpstr>User-Defined Objects: Working with Entities</vt:lpstr>
      <vt:lpstr>SAP Business One Metadata Objects: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Service Layer SAP Business One MetaData Objects</dc:title>
  <dc:creator>krisztian.papai@sap.com</dc:creator>
  <cp:keywords>2019/16:9/white</cp:keywords>
  <cp:lastModifiedBy>Papai, Krisztian</cp:lastModifiedBy>
  <cp:revision>10</cp:revision>
  <dcterms:created xsi:type="dcterms:W3CDTF">2019-01-14T14:01:02Z</dcterms:created>
  <dcterms:modified xsi:type="dcterms:W3CDTF">2019-07-09T08:58:27Z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y fmtid="{D5CDD505-2E9C-101B-9397-08002B2CF9AE}" pid="9" name="AuthorIds_UIVersion_1024">
    <vt:lpwstr>28</vt:lpwstr>
  </property>
</Properties>
</file>