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47" r:id="rId6"/>
    <p:sldId id="574" r:id="rId7"/>
    <p:sldId id="793" r:id="rId8"/>
    <p:sldId id="821" r:id="rId9"/>
    <p:sldId id="822" r:id="rId10"/>
    <p:sldId id="823" r:id="rId11"/>
    <p:sldId id="824" r:id="rId12"/>
    <p:sldId id="825" r:id="rId13"/>
    <p:sldId id="827"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E0D3B-A187-4E40-8B88-CAE8ACB754B2}" v="30" dt="2019-07-10T07:07:02.47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480" autoAdjust="0"/>
  </p:normalViewPr>
  <p:slideViewPr>
    <p:cSldViewPr snapToGrid="0" showGuides="1">
      <p:cViewPr varScale="1">
        <p:scale>
          <a:sx n="68" d="100"/>
          <a:sy n="68" d="100"/>
        </p:scale>
        <p:origin x="1171" y="5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6FCE0D3B-A187-4E40-8B88-CAE8ACB754B2}"/>
    <pc:docChg chg="custSel addSld delSld modSld">
      <pc:chgData name="Papai, Krisztian" userId="45ce17a5-7050-4b06-9306-4e3e15f2359a" providerId="ADAL" clId="{6FCE0D3B-A187-4E40-8B88-CAE8ACB754B2}" dt="2019-07-10T07:07:02.479" v="28" actId="2696"/>
      <pc:docMkLst>
        <pc:docMk/>
      </pc:docMkLst>
      <pc:sldChg chg="modSp modNotesTx">
        <pc:chgData name="Papai, Krisztian" userId="45ce17a5-7050-4b06-9306-4e3e15f2359a" providerId="ADAL" clId="{6FCE0D3B-A187-4E40-8B88-CAE8ACB754B2}" dt="2019-07-09T09:20:24.985" v="4" actId="207"/>
        <pc:sldMkLst>
          <pc:docMk/>
          <pc:sldMk cId="3262179408" sldId="447"/>
        </pc:sldMkLst>
        <pc:spChg chg="mod">
          <ac:chgData name="Papai, Krisztian" userId="45ce17a5-7050-4b06-9306-4e3e15f2359a" providerId="ADAL" clId="{6FCE0D3B-A187-4E40-8B88-CAE8ACB754B2}" dt="2019-07-08T07:55:28.278" v="3" actId="20577"/>
          <ac:spMkLst>
            <pc:docMk/>
            <pc:sldMk cId="3262179408" sldId="447"/>
            <ac:spMk id="35" creationId="{00000000-0000-0000-0000-000000000000}"/>
          </ac:spMkLst>
        </pc:spChg>
      </pc:sldChg>
      <pc:sldChg chg="modNotesTx">
        <pc:chgData name="Papai, Krisztian" userId="45ce17a5-7050-4b06-9306-4e3e15f2359a" providerId="ADAL" clId="{6FCE0D3B-A187-4E40-8B88-CAE8ACB754B2}" dt="2019-07-10T07:05:52.753" v="19" actId="2710"/>
        <pc:sldMkLst>
          <pc:docMk/>
          <pc:sldMk cId="2389665701" sldId="574"/>
        </pc:sldMkLst>
      </pc:sldChg>
      <pc:sldChg chg="modSp modNotesTx">
        <pc:chgData name="Papai, Krisztian" userId="45ce17a5-7050-4b06-9306-4e3e15f2359a" providerId="ADAL" clId="{6FCE0D3B-A187-4E40-8B88-CAE8ACB754B2}" dt="2019-07-10T07:05:58.172" v="20" actId="2710"/>
        <pc:sldMkLst>
          <pc:docMk/>
          <pc:sldMk cId="1848453796" sldId="823"/>
        </pc:sldMkLst>
        <pc:spChg chg="mod">
          <ac:chgData name="Papai, Krisztian" userId="45ce17a5-7050-4b06-9306-4e3e15f2359a" providerId="ADAL" clId="{6FCE0D3B-A187-4E40-8B88-CAE8ACB754B2}" dt="2019-07-09T09:20:41.626" v="6" actId="6549"/>
          <ac:spMkLst>
            <pc:docMk/>
            <pc:sldMk cId="1848453796" sldId="823"/>
            <ac:spMk id="80899" creationId="{00000000-0000-0000-0000-000000000000}"/>
          </ac:spMkLst>
        </pc:spChg>
      </pc:sldChg>
      <pc:sldChg chg="modNotesTx">
        <pc:chgData name="Papai, Krisztian" userId="45ce17a5-7050-4b06-9306-4e3e15f2359a" providerId="ADAL" clId="{6FCE0D3B-A187-4E40-8B88-CAE8ACB754B2}" dt="2019-07-09T09:22:21.985" v="16" actId="207"/>
        <pc:sldMkLst>
          <pc:docMk/>
          <pc:sldMk cId="1078752318" sldId="824"/>
        </pc:sldMkLst>
      </pc:sldChg>
      <pc:sldChg chg="modNotesTx">
        <pc:chgData name="Papai, Krisztian" userId="45ce17a5-7050-4b06-9306-4e3e15f2359a" providerId="ADAL" clId="{6FCE0D3B-A187-4E40-8B88-CAE8ACB754B2}" dt="2019-07-10T07:06:16.376" v="22" actId="2710"/>
        <pc:sldMkLst>
          <pc:docMk/>
          <pc:sldMk cId="1601242586" sldId="825"/>
        </pc:sldMkLst>
      </pc:sldChg>
      <pc:sldChg chg="del modNotesTx">
        <pc:chgData name="Papai, Krisztian" userId="45ce17a5-7050-4b06-9306-4e3e15f2359a" providerId="ADAL" clId="{6FCE0D3B-A187-4E40-8B88-CAE8ACB754B2}" dt="2019-07-10T07:07:02.479" v="28" actId="2696"/>
        <pc:sldMkLst>
          <pc:docMk/>
          <pc:sldMk cId="1037349881" sldId="826"/>
        </pc:sldMkLst>
      </pc:sldChg>
      <pc:sldChg chg="addSp delSp modSp add modAnim">
        <pc:chgData name="Papai, Krisztian" userId="45ce17a5-7050-4b06-9306-4e3e15f2359a" providerId="ADAL" clId="{6FCE0D3B-A187-4E40-8B88-CAE8ACB754B2}" dt="2019-07-10T07:07:00.928" v="27"/>
        <pc:sldMkLst>
          <pc:docMk/>
          <pc:sldMk cId="30439383" sldId="827"/>
        </pc:sldMkLst>
        <pc:spChg chg="add">
          <ac:chgData name="Papai, Krisztian" userId="45ce17a5-7050-4b06-9306-4e3e15f2359a" providerId="ADAL" clId="{6FCE0D3B-A187-4E40-8B88-CAE8ACB754B2}" dt="2019-07-10T07:07:00.928" v="27"/>
          <ac:spMkLst>
            <pc:docMk/>
            <pc:sldMk cId="30439383" sldId="827"/>
            <ac:spMk id="5" creationId="{BF3B92BE-60ED-4CDD-B1AD-4D653DFBB9FA}"/>
          </ac:spMkLst>
        </pc:spChg>
        <pc:spChg chg="mod">
          <ac:chgData name="Papai, Krisztian" userId="45ce17a5-7050-4b06-9306-4e3e15f2359a" providerId="ADAL" clId="{6FCE0D3B-A187-4E40-8B88-CAE8ACB754B2}" dt="2019-07-10T07:06:44.349" v="24"/>
          <ac:spMkLst>
            <pc:docMk/>
            <pc:sldMk cId="30439383" sldId="827"/>
            <ac:spMk id="44034" creationId="{00000000-0000-0000-0000-000000000000}"/>
          </ac:spMkLst>
        </pc:spChg>
        <pc:spChg chg="del">
          <ac:chgData name="Papai, Krisztian" userId="45ce17a5-7050-4b06-9306-4e3e15f2359a" providerId="ADAL" clId="{6FCE0D3B-A187-4E40-8B88-CAE8ACB754B2}" dt="2019-07-10T07:06:47.324" v="25" actId="478"/>
          <ac:spMkLst>
            <pc:docMk/>
            <pc:sldMk cId="30439383" sldId="827"/>
            <ac:spMk id="44035" creationId="{00000000-0000-0000-0000-000000000000}"/>
          </ac:spMkLst>
        </pc:spChg>
        <pc:picChg chg="del">
          <ac:chgData name="Papai, Krisztian" userId="45ce17a5-7050-4b06-9306-4e3e15f2359a" providerId="ADAL" clId="{6FCE0D3B-A187-4E40-8B88-CAE8ACB754B2}" dt="2019-07-10T07:06:47.849" v="26" actId="478"/>
          <ac:picMkLst>
            <pc:docMk/>
            <pc:sldMk cId="30439383" sldId="827"/>
            <ac:picMk id="2" creationId="{A5E7CCC3-C9E3-46A8-9204-AA8D3F89EEBF}"/>
          </ac:picMkLst>
        </pc:picChg>
      </pc:sldChg>
    </pc:docChg>
  </pc:docChgLst>
  <pc:docChgLst>
    <pc:chgData name="Marsh, Vivien" userId="S::vivien.marsh@sap.com::0e2c041c-d8f3-42e8-9521-7c535a8fa67a" providerId="AD" clId="Web-{2AC42059-A0CE-45C8-A94C-0B630699A530}"/>
  </pc:docChgLst>
  <pc:docChgLst>
    <pc:chgData name="Papai, Krisztian" userId="45ce17a5-7050-4b06-9306-4e3e15f2359a" providerId="ADAL" clId="{FDBCF222-53E3-4AFF-8BB4-07C4258E39A7}"/>
  </pc:docChgLst>
  <pc:docChgLst>
    <pc:chgData name="Papai, Krisztian" userId="45ce17a5-7050-4b06-9306-4e3e15f2359a" providerId="ADAL" clId="{D3917713-4D08-4F07-8BF1-4ED5B0EE3293}"/>
    <pc:docChg chg="undo redo custSel addSld delSld modSld modMainMaster">
      <pc:chgData name="Papai, Krisztian" userId="45ce17a5-7050-4b06-9306-4e3e15f2359a" providerId="ADAL" clId="{D3917713-4D08-4F07-8BF1-4ED5B0EE3293}" dt="2019-05-14T10:06:53.255" v="2576" actId="113"/>
      <pc:docMkLst>
        <pc:docMk/>
      </pc:docMkLst>
      <pc:sldChg chg="modSp modNotesTx">
        <pc:chgData name="Papai, Krisztian" userId="45ce17a5-7050-4b06-9306-4e3e15f2359a" providerId="ADAL" clId="{D3917713-4D08-4F07-8BF1-4ED5B0EE3293}" dt="2019-05-14T09:12:02.847" v="37" actId="114"/>
        <pc:sldMkLst>
          <pc:docMk/>
          <pc:sldMk cId="3262179408" sldId="447"/>
        </pc:sldMkLst>
        <pc:spChg chg="mod">
          <ac:chgData name="Papai, Krisztian" userId="45ce17a5-7050-4b06-9306-4e3e15f2359a" providerId="ADAL" clId="{D3917713-4D08-4F07-8BF1-4ED5B0EE3293}" dt="2019-05-14T09:11:21.167" v="34" actId="20577"/>
          <ac:spMkLst>
            <pc:docMk/>
            <pc:sldMk cId="3262179408" sldId="447"/>
            <ac:spMk id="35" creationId="{00000000-0000-0000-0000-000000000000}"/>
          </ac:spMkLst>
        </pc:spChg>
      </pc:sldChg>
      <pc:sldChg chg="modSp add">
        <pc:chgData name="Papai, Krisztian" userId="45ce17a5-7050-4b06-9306-4e3e15f2359a" providerId="ADAL" clId="{D3917713-4D08-4F07-8BF1-4ED5B0EE3293}" dt="2019-05-14T09:14:42.939" v="144" actId="6549"/>
        <pc:sldMkLst>
          <pc:docMk/>
          <pc:sldMk cId="2389665701" sldId="574"/>
        </pc:sldMkLst>
        <pc:spChg chg="mod">
          <ac:chgData name="Papai, Krisztian" userId="45ce17a5-7050-4b06-9306-4e3e15f2359a" providerId="ADAL" clId="{D3917713-4D08-4F07-8BF1-4ED5B0EE3293}" dt="2019-05-14T09:13:42.358" v="48"/>
          <ac:spMkLst>
            <pc:docMk/>
            <pc:sldMk cId="2389665701" sldId="574"/>
            <ac:spMk id="2" creationId="{BB966D6B-CED5-4512-A047-363CD7187A53}"/>
          </ac:spMkLst>
        </pc:spChg>
        <pc:spChg chg="mod">
          <ac:chgData name="Papai, Krisztian" userId="45ce17a5-7050-4b06-9306-4e3e15f2359a" providerId="ADAL" clId="{D3917713-4D08-4F07-8BF1-4ED5B0EE3293}" dt="2019-05-14T09:14:42.939" v="144" actId="6549"/>
          <ac:spMkLst>
            <pc:docMk/>
            <pc:sldMk cId="2389665701" sldId="574"/>
            <ac:spMk id="24" creationId="{00000000-0000-0000-0000-000000000000}"/>
          </ac:spMkLst>
        </pc:spChg>
      </pc:sldChg>
      <pc:sldChg chg="modSp modNotesTx">
        <pc:chgData name="Papai, Krisztian" userId="45ce17a5-7050-4b06-9306-4e3e15f2359a" providerId="ADAL" clId="{D3917713-4D08-4F07-8BF1-4ED5B0EE3293}" dt="2019-05-14T09:14:52.180" v="146" actId="6549"/>
        <pc:sldMkLst>
          <pc:docMk/>
          <pc:sldMk cId="2918993854" sldId="793"/>
        </pc:sldMkLst>
        <pc:spChg chg="mod">
          <ac:chgData name="Papai, Krisztian" userId="45ce17a5-7050-4b06-9306-4e3e15f2359a" providerId="ADAL" clId="{D3917713-4D08-4F07-8BF1-4ED5B0EE3293}" dt="2019-05-14T09:14:48.203" v="145"/>
          <ac:spMkLst>
            <pc:docMk/>
            <pc:sldMk cId="2918993854" sldId="793"/>
            <ac:spMk id="24" creationId="{00000000-0000-0000-0000-000000000000}"/>
          </ac:spMkLst>
        </pc:spChg>
      </pc:sldChg>
      <pc:sldChg chg="modNotesTx">
        <pc:chgData name="Papai, Krisztian" userId="45ce17a5-7050-4b06-9306-4e3e15f2359a" providerId="ADAL" clId="{D3917713-4D08-4F07-8BF1-4ED5B0EE3293}" dt="2019-05-14T09:35:50.944" v="515" actId="6549"/>
        <pc:sldMkLst>
          <pc:docMk/>
          <pc:sldMk cId="744303360" sldId="821"/>
        </pc:sldMkLst>
      </pc:sldChg>
      <pc:sldChg chg="modSp modNotes modNotesTx">
        <pc:chgData name="Papai, Krisztian" userId="45ce17a5-7050-4b06-9306-4e3e15f2359a" providerId="ADAL" clId="{D3917713-4D08-4F07-8BF1-4ED5B0EE3293}" dt="2019-05-14T09:45:15.799" v="1270" actId="113"/>
        <pc:sldMkLst>
          <pc:docMk/>
          <pc:sldMk cId="218444982" sldId="822"/>
        </pc:sldMkLst>
        <pc:spChg chg="mod">
          <ac:chgData name="Papai, Krisztian" userId="45ce17a5-7050-4b06-9306-4e3e15f2359a" providerId="ADAL" clId="{D3917713-4D08-4F07-8BF1-4ED5B0EE3293}" dt="2019-05-14T09:45:12.975" v="1269" actId="113"/>
          <ac:spMkLst>
            <pc:docMk/>
            <pc:sldMk cId="218444982" sldId="822"/>
            <ac:spMk id="40962" creationId="{00000000-0000-0000-0000-000000000000}"/>
          </ac:spMkLst>
        </pc:spChg>
        <pc:spChg chg="mod">
          <ac:chgData name="Papai, Krisztian" userId="45ce17a5-7050-4b06-9306-4e3e15f2359a" providerId="ADAL" clId="{D3917713-4D08-4F07-8BF1-4ED5B0EE3293}" dt="2019-05-14T09:45:15.799" v="1270" actId="113"/>
          <ac:spMkLst>
            <pc:docMk/>
            <pc:sldMk cId="218444982" sldId="822"/>
            <ac:spMk id="40963" creationId="{00000000-0000-0000-0000-000000000000}"/>
          </ac:spMkLst>
        </pc:spChg>
        <pc:spChg chg="mod">
          <ac:chgData name="Papai, Krisztian" userId="45ce17a5-7050-4b06-9306-4e3e15f2359a" providerId="ADAL" clId="{D3917713-4D08-4F07-8BF1-4ED5B0EE3293}" dt="2019-05-14T09:40:48.062" v="729" actId="207"/>
          <ac:spMkLst>
            <pc:docMk/>
            <pc:sldMk cId="218444982" sldId="822"/>
            <ac:spMk id="40970" creationId="{00000000-0000-0000-0000-000000000000}"/>
          </ac:spMkLst>
        </pc:spChg>
        <pc:spChg chg="mod">
          <ac:chgData name="Papai, Krisztian" userId="45ce17a5-7050-4b06-9306-4e3e15f2359a" providerId="ADAL" clId="{D3917713-4D08-4F07-8BF1-4ED5B0EE3293}" dt="2019-05-14T09:44:57.239" v="1266" actId="404"/>
          <ac:spMkLst>
            <pc:docMk/>
            <pc:sldMk cId="218444982" sldId="822"/>
            <ac:spMk id="78861" creationId="{00000000-0000-0000-0000-000000000000}"/>
          </ac:spMkLst>
        </pc:spChg>
      </pc:sldChg>
      <pc:sldChg chg="modSp modAnim modNotesTx">
        <pc:chgData name="Papai, Krisztian" userId="45ce17a5-7050-4b06-9306-4e3e15f2359a" providerId="ADAL" clId="{D3917713-4D08-4F07-8BF1-4ED5B0EE3293}" dt="2019-05-14T09:52:19.559" v="1386" actId="313"/>
        <pc:sldMkLst>
          <pc:docMk/>
          <pc:sldMk cId="1848453796" sldId="823"/>
        </pc:sldMkLst>
        <pc:spChg chg="mod">
          <ac:chgData name="Papai, Krisztian" userId="45ce17a5-7050-4b06-9306-4e3e15f2359a" providerId="ADAL" clId="{D3917713-4D08-4F07-8BF1-4ED5B0EE3293}" dt="2019-05-14T09:50:00.472" v="1299" actId="20577"/>
          <ac:spMkLst>
            <pc:docMk/>
            <pc:sldMk cId="1848453796" sldId="823"/>
            <ac:spMk id="80899" creationId="{00000000-0000-0000-0000-000000000000}"/>
          </ac:spMkLst>
        </pc:spChg>
      </pc:sldChg>
      <pc:sldChg chg="modNotesTx">
        <pc:chgData name="Papai, Krisztian" userId="45ce17a5-7050-4b06-9306-4e3e15f2359a" providerId="ADAL" clId="{D3917713-4D08-4F07-8BF1-4ED5B0EE3293}" dt="2019-05-14T09:54:19.865" v="1490" actId="6549"/>
        <pc:sldMkLst>
          <pc:docMk/>
          <pc:sldMk cId="1078752318" sldId="824"/>
        </pc:sldMkLst>
      </pc:sldChg>
      <pc:sldChg chg="addSp delSp modSp modNotesTx">
        <pc:chgData name="Papai, Krisztian" userId="45ce17a5-7050-4b06-9306-4e3e15f2359a" providerId="ADAL" clId="{D3917713-4D08-4F07-8BF1-4ED5B0EE3293}" dt="2019-05-14T10:06:53.255" v="2576" actId="113"/>
        <pc:sldMkLst>
          <pc:docMk/>
          <pc:sldMk cId="1601242586" sldId="825"/>
        </pc:sldMkLst>
        <pc:picChg chg="add mod">
          <ac:chgData name="Papai, Krisztian" userId="45ce17a5-7050-4b06-9306-4e3e15f2359a" providerId="ADAL" clId="{D3917713-4D08-4F07-8BF1-4ED5B0EE3293}" dt="2019-05-14T10:04:48.910" v="2339" actId="1076"/>
          <ac:picMkLst>
            <pc:docMk/>
            <pc:sldMk cId="1601242586" sldId="825"/>
            <ac:picMk id="2" creationId="{A5E7CCC3-C9E3-46A8-9204-AA8D3F89EEBF}"/>
          </ac:picMkLst>
        </pc:picChg>
        <pc:picChg chg="del">
          <ac:chgData name="Papai, Krisztian" userId="45ce17a5-7050-4b06-9306-4e3e15f2359a" providerId="ADAL" clId="{D3917713-4D08-4F07-8BF1-4ED5B0EE3293}" dt="2019-05-14T10:04:49.999" v="2340" actId="478"/>
          <ac:picMkLst>
            <pc:docMk/>
            <pc:sldMk cId="1601242586" sldId="825"/>
            <ac:picMk id="44036" creationId="{00000000-0000-0000-0000-000000000000}"/>
          </ac:picMkLst>
        </pc:picChg>
        <pc:picChg chg="del">
          <ac:chgData name="Papai, Krisztian" userId="45ce17a5-7050-4b06-9306-4e3e15f2359a" providerId="ADAL" clId="{D3917713-4D08-4F07-8BF1-4ED5B0EE3293}" dt="2019-05-14T10:04:41.160" v="2336" actId="478"/>
          <ac:picMkLst>
            <pc:docMk/>
            <pc:sldMk cId="1601242586" sldId="825"/>
            <ac:picMk id="44037" creationId="{00000000-0000-0000-0000-000000000000}"/>
          </ac:picMkLst>
        </pc:picChg>
      </pc:sldChg>
      <pc:sldChg chg="modNotesTx">
        <pc:chgData name="Papai, Krisztian" userId="45ce17a5-7050-4b06-9306-4e3e15f2359a" providerId="ADAL" clId="{D3917713-4D08-4F07-8BF1-4ED5B0EE3293}" dt="2019-05-14T09:57:16.631" v="1878" actId="113"/>
        <pc:sldMkLst>
          <pc:docMk/>
          <pc:sldMk cId="1037349881" sldId="826"/>
        </pc:sldMkLst>
      </pc:sldChg>
      <pc:sldMasterChg chg="modSp modSldLayout">
        <pc:chgData name="Papai, Krisztian" userId="45ce17a5-7050-4b06-9306-4e3e15f2359a" providerId="ADAL" clId="{D3917713-4D08-4F07-8BF1-4ED5B0EE3293}" dt="2019-05-13T14:01:40.450" v="30" actId="20577"/>
        <pc:sldMasterMkLst>
          <pc:docMk/>
          <pc:sldMasterMk cId="3408294523" sldId="2147483733"/>
        </pc:sldMasterMkLst>
        <pc:spChg chg="mod">
          <ac:chgData name="Papai, Krisztian" userId="45ce17a5-7050-4b06-9306-4e3e15f2359a" providerId="ADAL" clId="{D3917713-4D08-4F07-8BF1-4ED5B0EE3293}" dt="2019-05-13T14:01:40.450" v="30" actId="20577"/>
          <ac:spMkLst>
            <pc:docMk/>
            <pc:sldMasterMk cId="3408294523" sldId="2147483733"/>
            <ac:spMk id="11" creationId="{00000000-0000-0000-0000-000000000000}"/>
          </ac:spMkLst>
        </pc:spChg>
        <pc:sldLayoutChg chg="modSp">
          <pc:chgData name="Papai, Krisztian" userId="45ce17a5-7050-4b06-9306-4e3e15f2359a" providerId="ADAL" clId="{D3917713-4D08-4F07-8BF1-4ED5B0EE3293}" dt="2019-05-13T14:01:40.257" v="25" actId="20577"/>
          <pc:sldLayoutMkLst>
            <pc:docMk/>
            <pc:sldMasterMk cId="3408294523" sldId="2147483733"/>
            <pc:sldLayoutMk cId="2452717617" sldId="2147483772"/>
          </pc:sldLayoutMkLst>
          <pc:spChg chg="mod">
            <ac:chgData name="Papai, Krisztian" userId="45ce17a5-7050-4b06-9306-4e3e15f2359a" providerId="ADAL" clId="{D3917713-4D08-4F07-8BF1-4ED5B0EE3293}" dt="2019-05-13T14:01:40.257" v="25" actId="20577"/>
            <ac:spMkLst>
              <pc:docMk/>
              <pc:sldMasterMk cId="3408294523" sldId="2147483733"/>
              <pc:sldLayoutMk cId="2452717617" sldId="2147483772"/>
              <ac:spMk id="13" creationId="{00000000-0000-0000-0000-000000000000}"/>
            </ac:spMkLst>
          </pc:spChg>
        </pc:sldLayoutChg>
        <pc:sldLayoutChg chg="modSp">
          <pc:chgData name="Papai, Krisztian" userId="45ce17a5-7050-4b06-9306-4e3e15f2359a" providerId="ADAL" clId="{D3917713-4D08-4F07-8BF1-4ED5B0EE3293}" dt="2019-05-13T14:01:40.260" v="27" actId="20577"/>
          <pc:sldLayoutMkLst>
            <pc:docMk/>
            <pc:sldMasterMk cId="3408294523" sldId="2147483733"/>
            <pc:sldLayoutMk cId="1982410628" sldId="2147483773"/>
          </pc:sldLayoutMkLst>
          <pc:spChg chg="mod">
            <ac:chgData name="Papai, Krisztian" userId="45ce17a5-7050-4b06-9306-4e3e15f2359a" providerId="ADAL" clId="{D3917713-4D08-4F07-8BF1-4ED5B0EE3293}" dt="2019-05-13T14:01:40.260" v="27" actId="20577"/>
            <ac:spMkLst>
              <pc:docMk/>
              <pc:sldMasterMk cId="3408294523" sldId="2147483733"/>
              <pc:sldLayoutMk cId="1982410628" sldId="2147483773"/>
              <ac:spMk id="24" creationId="{00000000-0000-0000-0000-000000000000}"/>
            </ac:spMkLst>
          </pc:spChg>
        </pc:sldLayoutChg>
        <pc:sldLayoutChg chg="modSp">
          <pc:chgData name="Papai, Krisztian" userId="45ce17a5-7050-4b06-9306-4e3e15f2359a" providerId="ADAL" clId="{D3917713-4D08-4F07-8BF1-4ED5B0EE3293}" dt="2019-05-13T14:01:40.262" v="29" actId="20577"/>
          <pc:sldLayoutMkLst>
            <pc:docMk/>
            <pc:sldMasterMk cId="3408294523" sldId="2147483733"/>
            <pc:sldLayoutMk cId="3048046299" sldId="2147483775"/>
          </pc:sldLayoutMkLst>
          <pc:spChg chg="mod">
            <ac:chgData name="Papai, Krisztian" userId="45ce17a5-7050-4b06-9306-4e3e15f2359a" providerId="ADAL" clId="{D3917713-4D08-4F07-8BF1-4ED5B0EE3293}" dt="2019-05-13T14:01:40.262" v="29" actId="20577"/>
            <ac:spMkLst>
              <pc:docMk/>
              <pc:sldMasterMk cId="3408294523" sldId="2147483733"/>
              <pc:sldLayoutMk cId="3048046299" sldId="2147483775"/>
              <ac:spMk id="24" creationId="{00000000-0000-0000-0000-000000000000}"/>
            </ac:spMkLst>
          </pc:spChg>
        </pc:sldLayoutChg>
      </pc:sldMasterChg>
      <pc:sldMasterChg chg="modSp">
        <pc:chgData name="Papai, Krisztian" userId="45ce17a5-7050-4b06-9306-4e3e15f2359a" providerId="ADAL" clId="{D3917713-4D08-4F07-8BF1-4ED5B0EE3293}" dt="2019-05-13T14:01:40.452" v="31" actId="20577"/>
        <pc:sldMasterMkLst>
          <pc:docMk/>
          <pc:sldMasterMk cId="2031361106" sldId="2147483782"/>
        </pc:sldMasterMkLst>
        <pc:spChg chg="mod">
          <ac:chgData name="Papai, Krisztian" userId="45ce17a5-7050-4b06-9306-4e3e15f2359a" providerId="ADAL" clId="{D3917713-4D08-4F07-8BF1-4ED5B0EE3293}" dt="2019-05-13T14:01:40.452" v="31" actId="20577"/>
          <ac:spMkLst>
            <pc:docMk/>
            <pc:sldMasterMk cId="2031361106" sldId="2147483782"/>
            <ac:spMk id="14" creationId="{4950D02E-DEA7-4F24-8212-FEEF73ED9421}"/>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Add-On Packaging</a:t>
            </a:r>
            <a:r>
              <a:rPr lang="en-US" dirty="0">
                <a:solidFill>
                  <a:schemeClr val="tx1"/>
                </a:solidFill>
              </a:rPr>
              <a:t> 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t>After completing this topic, you will be able to:</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how to package your solution</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Describe what to include in the add-on package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how to get the registration data file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Describe how your solution will be registered in SAP Business One</a:t>
            </a:r>
          </a:p>
          <a:p>
            <a:pPr>
              <a:lnSpc>
                <a:spcPct val="100000"/>
              </a:lnSpc>
            </a:pPr>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Here we have a business example</a:t>
            </a:r>
            <a:r>
              <a:rPr lang="en-US" b="0" baseline="0" dirty="0"/>
              <a:t> of</a:t>
            </a:r>
            <a:r>
              <a:rPr lang="en-US" b="0" dirty="0"/>
              <a:t> why the add-on packaging process could</a:t>
            </a:r>
            <a:r>
              <a:rPr lang="en-US" b="0" baseline="0" dirty="0"/>
              <a:t> be </a:t>
            </a:r>
            <a:r>
              <a:rPr lang="en-US" b="0" dirty="0"/>
              <a:t>required</a:t>
            </a:r>
            <a:r>
              <a:rPr lang="en-US" dirty="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GB" sz="1400" dirty="0"/>
              <a:t>You have developed an industry-specific solution for SAP Business One. Now you want to deliver this solution to your customers.</a:t>
            </a:r>
            <a:endParaRPr lang="de-DE" sz="14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4628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p:txBody>
          <a:bodyPr>
            <a:normAutofit/>
          </a:bodyPr>
          <a:lstStyle/>
          <a:p>
            <a:pPr marL="0" lvl="1" indent="0">
              <a:buNone/>
            </a:pPr>
            <a:r>
              <a:rPr lang="en-US" b="0" dirty="0">
                <a:cs typeface="Times New Roman" pitchFamily="18" charset="0"/>
              </a:rPr>
              <a:t>The add-on package contains the add-on components, including a data file, setup, and other files.</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b="0" dirty="0">
                <a:cs typeface="Times New Roman" pitchFamily="18" charset="0"/>
              </a:rPr>
              <a:t>The a</a:t>
            </a:r>
            <a:r>
              <a:rPr lang="en-US" sz="1400" b="0" dirty="0"/>
              <a:t>dd-on installer must be a single executable file.</a:t>
            </a:r>
          </a:p>
          <a:p>
            <a:pPr marL="0" lvl="1" indent="0">
              <a:buNone/>
            </a:pPr>
            <a:r>
              <a:rPr lang="en-US" b="0" dirty="0">
                <a:cs typeface="Times New Roman" pitchFamily="18" charset="0"/>
              </a:rPr>
              <a:t>The documentation should also be part of the add-on package, along with UDO, UDT, and UDF descriptions.</a:t>
            </a:r>
          </a:p>
          <a:p>
            <a:pPr marL="0" lvl="1" indent="0">
              <a:buNone/>
            </a:pPr>
            <a:r>
              <a:rPr lang="en-US" b="0" dirty="0">
                <a:cs typeface="Times New Roman" pitchFamily="18" charset="0"/>
              </a:rPr>
              <a:t>It’s essential that you list all the instances in which the standard SAP Business One functionality has been </a:t>
            </a:r>
            <a:r>
              <a:rPr lang="en-US" dirty="0">
                <a:cs typeface="Times New Roman" pitchFamily="18" charset="0"/>
              </a:rPr>
              <a:t>modified.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00287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p:txBody>
          <a:bodyPr>
            <a:normAutofit/>
          </a:bodyPr>
          <a:lstStyle/>
          <a:p>
            <a:pPr marL="0" lvl="1" indent="0">
              <a:buNone/>
            </a:pPr>
            <a:r>
              <a:rPr lang="en-US" dirty="0">
                <a:cs typeface="Times New Roman" pitchFamily="18" charset="0"/>
              </a:rPr>
              <a:t>On the current slide, you can see </a:t>
            </a:r>
            <a:r>
              <a:rPr lang="en-US" b="1" dirty="0">
                <a:cs typeface="Times New Roman" pitchFamily="18" charset="0"/>
              </a:rPr>
              <a:t>an</a:t>
            </a:r>
            <a:r>
              <a:rPr lang="en-US" dirty="0">
                <a:cs typeface="Times New Roman" pitchFamily="18" charset="0"/>
              </a:rPr>
              <a:t> overview of the add-on lifecycle. It has </a:t>
            </a:r>
            <a:r>
              <a:rPr lang="en-US" b="1" dirty="0">
                <a:cs typeface="Times New Roman" pitchFamily="18" charset="0"/>
              </a:rPr>
              <a:t>three</a:t>
            </a:r>
            <a:r>
              <a:rPr lang="en-US" dirty="0">
                <a:cs typeface="Times New Roman" pitchFamily="18" charset="0"/>
              </a:rPr>
              <a:t> main categories: </a:t>
            </a:r>
            <a:r>
              <a:rPr lang="en-US" b="1" dirty="0">
                <a:cs typeface="Times New Roman" pitchFamily="18" charset="0"/>
              </a:rPr>
              <a:t>Creation</a:t>
            </a:r>
            <a:r>
              <a:rPr lang="en-US" dirty="0">
                <a:cs typeface="Times New Roman" pitchFamily="18" charset="0"/>
              </a:rPr>
              <a:t>, </a:t>
            </a:r>
            <a:r>
              <a:rPr lang="en-US" b="1" dirty="0">
                <a:cs typeface="Times New Roman" pitchFamily="18" charset="0"/>
              </a:rPr>
              <a:t>Deployment,</a:t>
            </a:r>
            <a:r>
              <a:rPr lang="en-US" dirty="0">
                <a:cs typeface="Times New Roman" pitchFamily="18" charset="0"/>
              </a:rPr>
              <a:t> and </a:t>
            </a:r>
            <a:r>
              <a:rPr lang="en-US" b="1" dirty="0">
                <a:cs typeface="Times New Roman" pitchFamily="18" charset="0"/>
              </a:rPr>
              <a:t>Runtime</a:t>
            </a:r>
            <a:r>
              <a:rPr lang="en-US" dirty="0">
                <a:cs typeface="Times New Roman" pitchFamily="18" charset="0"/>
              </a:rPr>
              <a:t>.</a:t>
            </a:r>
          </a:p>
          <a:p>
            <a:pPr marL="0" lvl="1" indent="0">
              <a:buNone/>
            </a:pPr>
            <a:endParaRPr lang="en-US" dirty="0">
              <a:cs typeface="Times New Roman" pitchFamily="18" charset="0"/>
            </a:endParaRPr>
          </a:p>
          <a:p>
            <a:pPr marL="0" lvl="1" indent="0">
              <a:buNone/>
            </a:pPr>
            <a:r>
              <a:rPr lang="en-US" dirty="0">
                <a:cs typeface="Times New Roman" pitchFamily="18" charset="0"/>
              </a:rPr>
              <a:t>In the </a:t>
            </a:r>
            <a:r>
              <a:rPr lang="en-US" b="1" dirty="0">
                <a:cs typeface="Times New Roman" pitchFamily="18" charset="0"/>
              </a:rPr>
              <a:t>creation phase,</a:t>
            </a:r>
            <a:r>
              <a:rPr lang="en-US" b="1" baseline="0" dirty="0">
                <a:cs typeface="Times New Roman" pitchFamily="18" charset="0"/>
              </a:rPr>
              <a:t> </a:t>
            </a:r>
            <a:r>
              <a:rPr lang="en-US" dirty="0">
                <a:cs typeface="Times New Roman" pitchFamily="18" charset="0"/>
              </a:rPr>
              <a:t>the add-on is developed</a:t>
            </a:r>
            <a:r>
              <a:rPr lang="en-US" baseline="0" dirty="0">
                <a:cs typeface="Times New Roman" pitchFamily="18" charset="0"/>
              </a:rPr>
              <a:t> and</a:t>
            </a:r>
            <a:r>
              <a:rPr lang="en-US" dirty="0">
                <a:cs typeface="Times New Roman" pitchFamily="18" charset="0"/>
              </a:rPr>
              <a:t> compiled. Then the installation program is created, and finally the registration data file is generated.</a:t>
            </a:r>
          </a:p>
          <a:p>
            <a:pPr marL="0" lvl="1" indent="0">
              <a:buNone/>
            </a:pPr>
            <a:endParaRPr lang="en-US" dirty="0">
              <a:cs typeface="Times New Roman" pitchFamily="18" charset="0"/>
            </a:endParaRPr>
          </a:p>
          <a:p>
            <a:pPr marL="0" lvl="1" indent="0">
              <a:buNone/>
            </a:pPr>
            <a:r>
              <a:rPr lang="en-US" dirty="0">
                <a:cs typeface="Times New Roman" pitchFamily="18" charset="0"/>
              </a:rPr>
              <a:t>In the </a:t>
            </a:r>
            <a:r>
              <a:rPr lang="en-US" b="1" dirty="0">
                <a:cs typeface="Times New Roman" pitchFamily="18" charset="0"/>
              </a:rPr>
              <a:t>deployment phase, </a:t>
            </a:r>
            <a:r>
              <a:rPr lang="en-US" dirty="0">
                <a:cs typeface="Times New Roman" pitchFamily="18" charset="0"/>
              </a:rPr>
              <a:t>the add-on is registered and installed. Afterward, it’s possible to configure the company and user preferences. </a:t>
            </a:r>
            <a:r>
              <a:rPr lang="en-US" b="1" dirty="0">
                <a:cs typeface="Times New Roman" pitchFamily="18" charset="0"/>
              </a:rPr>
              <a:t>Finally,</a:t>
            </a:r>
            <a:r>
              <a:rPr lang="en-US" dirty="0">
                <a:cs typeface="Times New Roman" pitchFamily="18" charset="0"/>
              </a:rPr>
              <a:t> the license can be assigned for the add-on solution if the license mechanism is used.</a:t>
            </a:r>
          </a:p>
          <a:p>
            <a:pPr marL="0" lvl="1" indent="0">
              <a:buNone/>
            </a:pPr>
            <a:endParaRPr lang="en-US" dirty="0">
              <a:cs typeface="Times New Roman" pitchFamily="18" charset="0"/>
            </a:endParaRPr>
          </a:p>
          <a:p>
            <a:pPr marL="0" lvl="1" indent="0">
              <a:buNone/>
            </a:pPr>
            <a:r>
              <a:rPr lang="en-US" dirty="0">
                <a:cs typeface="Times New Roman" pitchFamily="18" charset="0"/>
              </a:rPr>
              <a:t>During the </a:t>
            </a:r>
            <a:r>
              <a:rPr lang="en-US" b="1" dirty="0">
                <a:cs typeface="Times New Roman" pitchFamily="18" charset="0"/>
              </a:rPr>
              <a:t>runtime phase, </a:t>
            </a:r>
            <a:r>
              <a:rPr lang="en-US" dirty="0">
                <a:cs typeface="Times New Roman" pitchFamily="18" charset="0"/>
              </a:rPr>
              <a:t>it’s possible to stop and start the add-on solution.</a:t>
            </a: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06892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normAutofit/>
          </a:bodyPr>
          <a:lstStyle/>
          <a:p>
            <a:pPr marL="381000" marR="0" lvl="0" indent="-381000" algn="l" defTabSz="1088776" rtl="0" eaLnBrk="1" fontAlgn="auto" latinLnBrk="0" hangingPunct="1">
              <a:lnSpc>
                <a:spcPct val="100000"/>
              </a:lnSpc>
              <a:spcBef>
                <a:spcPct val="50000"/>
              </a:spcBef>
              <a:spcAft>
                <a:spcPts val="0"/>
              </a:spcAft>
              <a:buClrTx/>
              <a:buSzTx/>
              <a:buFontTx/>
              <a:buNone/>
              <a:tabLst/>
              <a:defRPr/>
            </a:pPr>
            <a:r>
              <a:rPr lang="en-US" sz="1400" b="0" dirty="0">
                <a:solidFill>
                  <a:schemeClr val="tx1"/>
                </a:solidFill>
              </a:rPr>
              <a:t>The installation is always initiated by the SAP Business One client. You must use AddOnInstallAPI.dll in your installer.</a:t>
            </a:r>
          </a:p>
          <a:p>
            <a:pPr marL="381000" indent="-381000">
              <a:lnSpc>
                <a:spcPct val="100000"/>
              </a:lnSpc>
              <a:spcBef>
                <a:spcPct val="50000"/>
              </a:spcBef>
            </a:pPr>
            <a:r>
              <a:rPr lang="en-US" sz="1400" b="0" dirty="0">
                <a:solidFill>
                  <a:schemeClr val="tx1"/>
                </a:solidFill>
              </a:rPr>
              <a:t>The installer must be able to accept a command line parameter for installation and uninstallation from SAP Business One.</a:t>
            </a:r>
          </a:p>
          <a:p>
            <a:pPr marL="381000" indent="-381000">
              <a:lnSpc>
                <a:spcPct val="100000"/>
              </a:lnSpc>
              <a:spcBef>
                <a:spcPct val="50000"/>
              </a:spcBef>
            </a:pPr>
            <a:endParaRPr lang="en-US" sz="1400" b="0" dirty="0">
              <a:solidFill>
                <a:schemeClr val="tx1"/>
              </a:solidFill>
            </a:endParaRPr>
          </a:p>
          <a:p>
            <a:pPr marL="381000" marR="0" lvl="0" indent="-381000" algn="l" defTabSz="1088776" rtl="0" eaLnBrk="1" fontAlgn="auto" latinLnBrk="0" hangingPunct="1">
              <a:lnSpc>
                <a:spcPct val="100000"/>
              </a:lnSpc>
              <a:spcBef>
                <a:spcPct val="50000"/>
              </a:spcBef>
              <a:spcAft>
                <a:spcPts val="0"/>
              </a:spcAft>
              <a:buClrTx/>
              <a:buSzTx/>
              <a:buFontTx/>
              <a:buNone/>
              <a:tabLst/>
              <a:defRPr/>
            </a:pPr>
            <a:r>
              <a:rPr lang="en-US" sz="1400" b="0" dirty="0">
                <a:solidFill>
                  <a:schemeClr val="tx1"/>
                </a:solidFill>
                <a:effectLst/>
              </a:rPr>
              <a:t>The installer must call the EndInstallEx function from </a:t>
            </a:r>
            <a:r>
              <a:rPr lang="en-US" sz="1400" b="0" i="1" dirty="0">
                <a:solidFill>
                  <a:schemeClr val="tx1"/>
                </a:solidFill>
                <a:effectLst/>
              </a:rPr>
              <a:t>AddOnInstallAPI.dll</a:t>
            </a:r>
            <a:r>
              <a:rPr lang="en-US" sz="1400" b="0" dirty="0">
                <a:solidFill>
                  <a:schemeClr val="tx1"/>
                </a:solidFill>
                <a:effectLst/>
              </a:rPr>
              <a:t> when the installation is complete. </a:t>
            </a:r>
          </a:p>
          <a:p>
            <a:pPr marL="381000" marR="0" lvl="0" indent="-381000" algn="l" defTabSz="1088776" rtl="0" eaLnBrk="1" fontAlgn="auto" latinLnBrk="0" hangingPunct="1">
              <a:lnSpc>
                <a:spcPct val="100000"/>
              </a:lnSpc>
              <a:spcBef>
                <a:spcPct val="50000"/>
              </a:spcBef>
              <a:spcAft>
                <a:spcPts val="0"/>
              </a:spcAft>
              <a:buClrTx/>
              <a:buSzTx/>
              <a:buFontTx/>
              <a:buNone/>
              <a:tabLst/>
              <a:defRPr/>
            </a:pPr>
            <a:r>
              <a:rPr lang="en-US" sz="1400" b="0" dirty="0">
                <a:solidFill>
                  <a:schemeClr val="tx1"/>
                </a:solidFill>
                <a:effectLst/>
              </a:rPr>
              <a:t>The </a:t>
            </a:r>
            <a:r>
              <a:rPr lang="en-US" sz="1400" b="0" i="1" dirty="0">
                <a:solidFill>
                  <a:schemeClr val="tx1"/>
                </a:solidFill>
                <a:effectLst/>
              </a:rPr>
              <a:t>AddOnInstallAPI.dll</a:t>
            </a:r>
            <a:r>
              <a:rPr lang="en-US" sz="1400" b="0" dirty="0">
                <a:solidFill>
                  <a:schemeClr val="tx1"/>
                </a:solidFill>
                <a:effectLst/>
              </a:rPr>
              <a:t> contains functions that support the installation process,</a:t>
            </a:r>
            <a:r>
              <a:rPr lang="en-US" sz="1400" b="0" baseline="0" dirty="0">
                <a:solidFill>
                  <a:schemeClr val="tx1"/>
                </a:solidFill>
                <a:effectLst/>
              </a:rPr>
              <a:t> </a:t>
            </a:r>
            <a:r>
              <a:rPr lang="en-US" sz="1400" b="0" dirty="0">
                <a:solidFill>
                  <a:schemeClr val="tx1"/>
                </a:solidFill>
                <a:effectLst/>
              </a:rPr>
              <a:t>such as </a:t>
            </a:r>
            <a:r>
              <a:rPr lang="en-US" sz="1400" b="0" i="1" dirty="0">
                <a:solidFill>
                  <a:schemeClr val="tx1"/>
                </a:solidFill>
                <a:effectLst/>
              </a:rPr>
              <a:t>RestartNeeded</a:t>
            </a:r>
            <a:r>
              <a:rPr lang="en-US" sz="1400" b="0" dirty="0">
                <a:solidFill>
                  <a:schemeClr val="tx1"/>
                </a:solidFill>
                <a:effectLst/>
              </a:rPr>
              <a:t>, </a:t>
            </a:r>
            <a:r>
              <a:rPr lang="en-US" sz="1400" b="0" i="1" dirty="0">
                <a:solidFill>
                  <a:schemeClr val="tx1"/>
                </a:solidFill>
                <a:effectLst/>
              </a:rPr>
              <a:t>B1Info,</a:t>
            </a:r>
            <a:r>
              <a:rPr lang="en-US" sz="1400" b="0" dirty="0">
                <a:solidFill>
                  <a:schemeClr val="tx1"/>
                </a:solidFill>
                <a:effectLst/>
              </a:rPr>
              <a:t> or </a:t>
            </a:r>
            <a:r>
              <a:rPr lang="en-US" sz="1400" b="0" i="1" dirty="0">
                <a:solidFill>
                  <a:schemeClr val="tx1"/>
                </a:solidFill>
                <a:effectLst/>
              </a:rPr>
              <a:t>SetAddOnFolder</a:t>
            </a:r>
            <a:r>
              <a:rPr lang="en-US" sz="1400" b="0" dirty="0">
                <a:solidFill>
                  <a:schemeClr val="tx1"/>
                </a:solidFill>
                <a:effectLst/>
              </a:rPr>
              <a:t>.</a:t>
            </a:r>
          </a:p>
          <a:p>
            <a:pPr marL="381000" marR="0" lvl="0" indent="-381000" algn="l" defTabSz="1088776" rtl="0" eaLnBrk="1" fontAlgn="auto" latinLnBrk="0" hangingPunct="1">
              <a:lnSpc>
                <a:spcPct val="100000"/>
              </a:lnSpc>
              <a:spcBef>
                <a:spcPct val="50000"/>
              </a:spcBef>
              <a:spcAft>
                <a:spcPts val="0"/>
              </a:spcAft>
              <a:buClrTx/>
              <a:buSzTx/>
              <a:buFontTx/>
              <a:buNone/>
              <a:tabLst/>
              <a:defRPr/>
            </a:pPr>
            <a:r>
              <a:rPr lang="en-US" sz="1400" b="0" dirty="0">
                <a:solidFill>
                  <a:schemeClr val="tx1"/>
                </a:solidFill>
                <a:effectLst/>
              </a:rPr>
              <a:t>The mandatory functions for each add-on are </a:t>
            </a:r>
            <a:r>
              <a:rPr lang="en-US" sz="1400" b="0" dirty="0">
                <a:solidFill>
                  <a:schemeClr val="tx1"/>
                </a:solidFill>
              </a:rPr>
              <a:t>EndInstallEx and EndUnInstall.</a:t>
            </a:r>
            <a:endParaRPr lang="en-US" sz="1400" b="0" dirty="0">
              <a:solidFill>
                <a:schemeClr val="tx1"/>
              </a:solidFill>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8764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kern="1200" dirty="0">
                <a:solidFill>
                  <a:schemeClr val="tx1"/>
                </a:solidFill>
                <a:effectLst/>
                <a:latin typeface="+mn-lt"/>
                <a:ea typeface="+mn-ea"/>
                <a:cs typeface="+mn-cs"/>
              </a:rPr>
              <a:t>The registration data file enables you to register your add-on with the SAP Business One application. </a:t>
            </a:r>
          </a:p>
          <a:p>
            <a:r>
              <a:rPr lang="en-US" sz="1400" kern="1200" dirty="0">
                <a:solidFill>
                  <a:schemeClr val="tx1"/>
                </a:solidFill>
                <a:effectLst/>
                <a:latin typeface="+mn-lt"/>
                <a:ea typeface="+mn-ea"/>
                <a:cs typeface="+mn-cs"/>
              </a:rPr>
              <a:t>This allows the application to identify your add-on and run it when the application is launched.</a:t>
            </a:r>
          </a:p>
          <a:p>
            <a:r>
              <a:rPr lang="en-US" sz="1400" kern="1200" dirty="0">
                <a:solidFill>
                  <a:schemeClr val="tx1"/>
                </a:solidFill>
                <a:effectLst/>
                <a:latin typeface="+mn-lt"/>
                <a:ea typeface="+mn-ea"/>
                <a:cs typeface="+mn-cs"/>
              </a:rPr>
              <a:t>In addition, after registration, you will be able to set add-on preferences for a company and specific users.</a:t>
            </a:r>
          </a:p>
          <a:p>
            <a:endParaRPr lang="de-DE" dirty="0">
              <a:solidFill>
                <a:schemeClr val="tx1"/>
              </a:solidFill>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To</a:t>
            </a:r>
            <a:r>
              <a:rPr lang="en-US" sz="1400" b="0" baseline="0" dirty="0">
                <a:solidFill>
                  <a:schemeClr val="tx1"/>
                </a:solidFill>
              </a:rPr>
              <a:t> </a:t>
            </a:r>
            <a:r>
              <a:rPr lang="en-US" sz="1400" b="0" dirty="0">
                <a:solidFill>
                  <a:schemeClr val="tx1"/>
                </a:solidFill>
              </a:rPr>
              <a:t>generate the license data file, run the </a:t>
            </a:r>
            <a:r>
              <a:rPr lang="en-US" sz="1400" b="0" i="1" dirty="0">
                <a:solidFill>
                  <a:schemeClr val="tx1"/>
                </a:solidFill>
              </a:rPr>
              <a:t>AddOnRegDataGen.exe</a:t>
            </a:r>
            <a:r>
              <a:rPr lang="en-US" sz="1400" b="0" dirty="0">
                <a:solidFill>
                  <a:schemeClr val="tx1"/>
                </a:solidFill>
              </a:rPr>
              <a:t> file</a:t>
            </a:r>
            <a:r>
              <a:rPr lang="en-US" sz="1400" dirty="0">
                <a:solidFill>
                  <a:schemeClr val="tx1"/>
                </a:solidFill>
              </a:rPr>
              <a:t>, which is part of the SAP Business One SDK package.</a:t>
            </a:r>
            <a:endParaRPr lang="de-DE" dirty="0">
              <a:solidFill>
                <a:schemeClr val="tx1"/>
              </a:solidFill>
            </a:endParaRPr>
          </a:p>
        </p:txBody>
      </p:sp>
    </p:spTree>
    <p:extLst>
      <p:ext uri="{BB962C8B-B14F-4D97-AF65-F5344CB8AC3E}">
        <p14:creationId xmlns:p14="http://schemas.microsoft.com/office/powerpoint/2010/main" val="81610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p:txBody>
          <a:bodyPr>
            <a:normAutofit/>
          </a:bodyPr>
          <a:lstStyle/>
          <a:p>
            <a:pPr marL="0" lvl="1" indent="0">
              <a:lnSpc>
                <a:spcPct val="100000"/>
              </a:lnSpc>
              <a:buNone/>
            </a:pPr>
            <a:r>
              <a:rPr lang="en-US" b="0" dirty="0">
                <a:solidFill>
                  <a:schemeClr val="tx1"/>
                </a:solidFill>
              </a:rPr>
              <a:t>To successfully generate the add-on data registration file, it’s essential to fill in the following group of properties: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Partner information, like partner name, namespace, and contact data</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Add-on information, like add-on name, version, executable path, and bitrate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Installation information, like installer path</a:t>
            </a:r>
            <a:r>
              <a:rPr lang="en-US" sz="1400" b="0" kern="0" baseline="0" dirty="0">
                <a:solidFill>
                  <a:schemeClr val="tx1"/>
                </a:solidFill>
              </a:rPr>
              <a:t> and</a:t>
            </a:r>
            <a:r>
              <a:rPr lang="en-US" sz="1400" b="0" kern="0" dirty="0">
                <a:solidFill>
                  <a:schemeClr val="tx1"/>
                </a:solidFill>
              </a:rPr>
              <a:t> install time</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r>
              <a:rPr lang="en-US" sz="1400" b="0" kern="0" dirty="0">
                <a:solidFill>
                  <a:schemeClr val="tx1"/>
                </a:solidFill>
              </a:rPr>
              <a:t>Uninstallation information, like installer path</a:t>
            </a:r>
            <a:r>
              <a:rPr lang="en-US" sz="1400" b="0" kern="0" baseline="0" dirty="0">
                <a:solidFill>
                  <a:schemeClr val="tx1"/>
                </a:solidFill>
              </a:rPr>
              <a:t> and</a:t>
            </a:r>
            <a:r>
              <a:rPr lang="en-US" sz="1400" b="0" kern="0" dirty="0">
                <a:solidFill>
                  <a:schemeClr val="tx1"/>
                </a:solidFill>
              </a:rPr>
              <a:t> install time</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r>
              <a:rPr lang="en-US" sz="1400" b="0" kern="0" dirty="0">
                <a:solidFill>
                  <a:schemeClr val="tx1"/>
                </a:solidFill>
              </a:rPr>
              <a:t>Upgrade information, like installer path</a:t>
            </a:r>
            <a:r>
              <a:rPr lang="en-US" sz="1400" b="0" kern="0" baseline="0" dirty="0">
                <a:solidFill>
                  <a:schemeClr val="tx1"/>
                </a:solidFill>
              </a:rPr>
              <a:t> and</a:t>
            </a:r>
            <a:r>
              <a:rPr lang="en-US" sz="1400" b="0" kern="0" dirty="0">
                <a:solidFill>
                  <a:schemeClr val="tx1"/>
                </a:solidFill>
              </a:rPr>
              <a:t> install time</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endParaRPr lang="en-US" sz="1400" b="0" kern="0" dirty="0">
              <a:solidFill>
                <a:schemeClr val="tx1"/>
              </a:solidFill>
            </a:endParaRPr>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r>
              <a:rPr lang="en-US" sz="1400" b="0" kern="0" dirty="0">
                <a:solidFill>
                  <a:schemeClr val="tx1"/>
                </a:solidFill>
              </a:rPr>
              <a:t>It’s possible to generate the file by pressing the </a:t>
            </a:r>
            <a:r>
              <a:rPr lang="en-US" sz="1400" b="0" i="1" kern="0" dirty="0">
                <a:solidFill>
                  <a:schemeClr val="tx1"/>
                </a:solidFill>
              </a:rPr>
              <a:t>Generate File</a:t>
            </a:r>
            <a:r>
              <a:rPr lang="en-US" sz="1400" b="0" kern="0" dirty="0">
                <a:solidFill>
                  <a:schemeClr val="tx1"/>
                </a:solidFill>
              </a:rPr>
              <a:t> button. Alternatively you can load an already existing file as well.</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38635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p:txBody>
          <a:bodyPr>
            <a:normAutofit/>
          </a:bodyPr>
          <a:lstStyle/>
          <a:p>
            <a:r>
              <a:rPr lang="de-DE" b="0" dirty="0">
                <a:solidFill>
                  <a:schemeClr val="tx1"/>
                </a:solidFill>
                <a:latin typeface="+mn-lt"/>
                <a:ea typeface="ＭＳ Ｐゴシック" pitchFamily="34" charset="-128"/>
              </a:rPr>
              <a:t>The </a:t>
            </a:r>
            <a:r>
              <a:rPr lang="en-US" sz="1400" b="0" dirty="0">
                <a:solidFill>
                  <a:schemeClr val="tx1"/>
                </a:solidFill>
                <a:latin typeface="+mn-lt"/>
              </a:rPr>
              <a:t>AddOnRegDataGen tool is batch-capable. Please refer to an example of how this can be used as a command line utility.</a:t>
            </a:r>
          </a:p>
          <a:p>
            <a:r>
              <a:rPr lang="en-US" sz="1400" b="0" dirty="0">
                <a:solidFill>
                  <a:schemeClr val="tx1"/>
                </a:solidFill>
                <a:latin typeface="+mn-lt"/>
                <a:ea typeface="ＭＳ Ｐゴシック" pitchFamily="34" charset="-128"/>
              </a:rPr>
              <a:t>The output of this file is an XML file</a:t>
            </a:r>
            <a:r>
              <a:rPr lang="en-US" sz="1400" b="0" baseline="0" dirty="0">
                <a:solidFill>
                  <a:schemeClr val="tx1"/>
                </a:solidFill>
                <a:latin typeface="+mn-lt"/>
                <a:ea typeface="ＭＳ Ｐゴシック" pitchFamily="34" charset="-128"/>
              </a:rPr>
              <a:t> that </a:t>
            </a:r>
            <a:r>
              <a:rPr lang="en-US" sz="1400" b="0" dirty="0">
                <a:solidFill>
                  <a:schemeClr val="tx1"/>
                </a:solidFill>
                <a:latin typeface="+mn-lt"/>
                <a:ea typeface="ＭＳ Ｐゴシック" pitchFamily="34" charset="-128"/>
              </a:rPr>
              <a:t>has a specific ARD name. If</a:t>
            </a:r>
            <a:r>
              <a:rPr lang="en-US" sz="1400" b="0" baseline="0" dirty="0">
                <a:solidFill>
                  <a:schemeClr val="tx1"/>
                </a:solidFill>
                <a:latin typeface="+mn-lt"/>
                <a:ea typeface="ＭＳ Ｐゴシック" pitchFamily="34" charset="-128"/>
              </a:rPr>
              <a:t> necessary</a:t>
            </a:r>
            <a:r>
              <a:rPr lang="en-US" sz="1400" b="0" dirty="0">
                <a:solidFill>
                  <a:schemeClr val="tx1"/>
                </a:solidFill>
                <a:latin typeface="+mn-lt"/>
                <a:ea typeface="ＭＳ Ｐゴシック" pitchFamily="34" charset="-128"/>
              </a:rPr>
              <a:t>, the XML file can be edited and fine-tuned</a:t>
            </a:r>
            <a:r>
              <a:rPr lang="en-US" sz="1400" b="0" baseline="0" dirty="0">
                <a:solidFill>
                  <a:schemeClr val="tx1"/>
                </a:solidFill>
                <a:latin typeface="+mn-lt"/>
                <a:ea typeface="ＭＳ Ｐゴシック" pitchFamily="34" charset="-128"/>
              </a:rPr>
              <a:t>, </a:t>
            </a:r>
            <a:r>
              <a:rPr lang="en-US" sz="1400" b="0" dirty="0">
                <a:solidFill>
                  <a:schemeClr val="tx1"/>
                </a:solidFill>
                <a:latin typeface="+mn-lt"/>
                <a:ea typeface="ＭＳ Ｐゴシック" pitchFamily="34" charset="-128"/>
              </a:rPr>
              <a:t>as well.</a:t>
            </a:r>
          </a:p>
          <a:p>
            <a:r>
              <a:rPr lang="en-US" sz="1400" b="0" dirty="0">
                <a:solidFill>
                  <a:schemeClr val="tx1"/>
                </a:solidFill>
                <a:latin typeface="+mn-lt"/>
                <a:ea typeface="ＭＳ Ｐゴシック" pitchFamily="34" charset="-128"/>
              </a:rPr>
              <a:t>In the </a:t>
            </a:r>
            <a:r>
              <a:rPr lang="en-US" sz="1400" b="0" dirty="0">
                <a:solidFill>
                  <a:schemeClr val="tx1"/>
                </a:solidFill>
                <a:latin typeface="+mn-lt"/>
                <a:cs typeface="Courier New" pitchFamily="49" charset="0"/>
              </a:rPr>
              <a:t>AddOnInfo element, a platform parameter can be found, where the value AddOnInfo represents the 64-bit platform.</a:t>
            </a:r>
            <a:endParaRPr lang="de-DE" b="0" dirty="0">
              <a:solidFill>
                <a:schemeClr val="tx1"/>
              </a:solidFill>
              <a:latin typeface="+mn-lt"/>
              <a:ea typeface="ＭＳ Ｐゴシック" pitchFamily="34" charset="-128"/>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80080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TB1300 - SAP Business One SDK</a:t>
            </a:r>
            <a:br>
              <a:rPr lang="en-US" dirty="0"/>
            </a:br>
            <a:r>
              <a:rPr lang="en-US" dirty="0">
                <a:solidFill>
                  <a:schemeClr val="accent1"/>
                </a:solidFill>
              </a:rPr>
              <a:t>Add-On Packaging</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Add-On Packaging</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2444259"/>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package your solution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what to include in the add-on package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get the registration data file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how your solution will be registered in SAP Business One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Add-On Packaging</a:t>
            </a:r>
            <a:r>
              <a:rPr lang="en-US" dirty="0"/>
              <a:t>:</a:t>
            </a:r>
            <a:r>
              <a:rPr lang="en-GB" dirty="0"/>
              <a:t> Business Example</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1477328"/>
          </a:xfrm>
          <a:prstGeom prst="rect">
            <a:avLst/>
          </a:prstGeom>
          <a:noFill/>
        </p:spPr>
        <p:txBody>
          <a:bodyPr wrap="square" lIns="0" tIns="0" rIns="0" bIns="0" rtlCol="0">
            <a:spAutoFit/>
          </a:bodyPr>
          <a:lstStyle/>
          <a:p>
            <a:pPr eaLnBrk="0" hangingPunct="0">
              <a:spcAft>
                <a:spcPct val="50000"/>
              </a:spcAft>
              <a:buClr>
                <a:schemeClr val="accent2"/>
              </a:buClr>
              <a:buFont typeface="Wingdings" pitchFamily="2" charset="2"/>
              <a:buNone/>
            </a:pPr>
            <a:r>
              <a:rPr lang="en-GB" sz="3200" dirty="0"/>
              <a:t>You have developed an industry-specific solution for SAP Business One. Now you want to deliver this solution to your customers.</a:t>
            </a:r>
            <a:endParaRPr lang="de-DE" sz="3200" dirty="0"/>
          </a:p>
        </p:txBody>
      </p:sp>
      <p:pic>
        <p:nvPicPr>
          <p:cNvPr id="4" name="Picture 3">
            <a:extLst>
              <a:ext uri="{FF2B5EF4-FFF2-40B4-BE49-F238E27FC236}">
                <a16:creationId xmlns:a16="http://schemas.microsoft.com/office/drawing/2014/main" id="{5765A2C5-6BE7-41CE-B66E-209FF0B5A1C6}"/>
              </a:ext>
            </a:extLst>
          </p:cNvPr>
          <p:cNvPicPr>
            <a:picLocks noChangeAspect="1"/>
          </p:cNvPicPr>
          <p:nvPr/>
        </p:nvPicPr>
        <p:blipFill>
          <a:blip r:embed="rId3"/>
          <a:stretch>
            <a:fillRect/>
          </a:stretch>
        </p:blipFill>
        <p:spPr>
          <a:xfrm>
            <a:off x="504001" y="1317319"/>
            <a:ext cx="932400" cy="932400"/>
          </a:xfrm>
          <a:prstGeom prst="rect">
            <a:avLst/>
          </a:prstGeom>
        </p:spPr>
      </p:pic>
    </p:spTree>
    <p:extLst>
      <p:ext uri="{BB962C8B-B14F-4D97-AF65-F5344CB8AC3E}">
        <p14:creationId xmlns:p14="http://schemas.microsoft.com/office/powerpoint/2010/main" val="291899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Add-On Packaging: Package Contents</a:t>
            </a:r>
          </a:p>
        </p:txBody>
      </p:sp>
      <p:sp>
        <p:nvSpPr>
          <p:cNvPr id="76803" name="Rectangle 3"/>
          <p:cNvSpPr>
            <a:spLocks noGrp="1" noChangeArrowheads="1"/>
          </p:cNvSpPr>
          <p:nvPr>
            <p:ph type="body" idx="4294967295"/>
          </p:nvPr>
        </p:nvSpPr>
        <p:spPr>
          <a:xfrm>
            <a:off x="504001" y="1484314"/>
            <a:ext cx="11186475" cy="4810978"/>
          </a:xfrm>
          <a:prstGeom prst="rect">
            <a:avLst/>
          </a:prstGeom>
        </p:spPr>
        <p:txBody>
          <a:bodyPr>
            <a:normAutofit/>
          </a:bodyPr>
          <a:lstStyle/>
          <a:p>
            <a:pPr marL="252413" lvl="1" indent="-252413">
              <a:buFont typeface="Wingdings" pitchFamily="2" charset="2"/>
              <a:buChar char="n"/>
            </a:pPr>
            <a:r>
              <a:rPr lang="en-US" sz="2000" dirty="0"/>
              <a:t>Add-on components (including registration data file, setup, etc.)</a:t>
            </a:r>
          </a:p>
          <a:p>
            <a:pPr marL="252413" lvl="1" indent="-252413">
              <a:buFont typeface="Wingdings" pitchFamily="2" charset="2"/>
              <a:buChar char="n"/>
            </a:pPr>
            <a:r>
              <a:rPr lang="en-US" sz="2000" dirty="0"/>
              <a:t>Add-on installer must be one executable file</a:t>
            </a:r>
          </a:p>
          <a:p>
            <a:pPr marL="252413" lvl="1" indent="-252413">
              <a:buFont typeface="Wingdings" pitchFamily="2" charset="2"/>
              <a:buChar char="n"/>
            </a:pPr>
            <a:r>
              <a:rPr lang="en-US" sz="2000" dirty="0"/>
              <a:t>Provide documentation for the add-on solution</a:t>
            </a:r>
          </a:p>
          <a:p>
            <a:pPr marL="252413" lvl="1" indent="-252413">
              <a:buFont typeface="Wingdings" pitchFamily="2" charset="2"/>
              <a:buChar char="n"/>
            </a:pPr>
            <a:r>
              <a:rPr lang="en-US" sz="2000" dirty="0"/>
              <a:t>Describe user-defined fields and tables</a:t>
            </a:r>
          </a:p>
          <a:p>
            <a:pPr marL="252413" lvl="1" indent="-252413">
              <a:buFont typeface="Wingdings" pitchFamily="2" charset="2"/>
              <a:buChar char="n"/>
            </a:pPr>
            <a:r>
              <a:rPr lang="de-DE" sz="2000" dirty="0"/>
              <a:t>Describe </a:t>
            </a:r>
            <a:r>
              <a:rPr lang="de-DE" sz="2000" dirty="0" err="1"/>
              <a:t>the</a:t>
            </a:r>
            <a:r>
              <a:rPr lang="de-DE" sz="2000" dirty="0"/>
              <a:t> user-</a:t>
            </a:r>
            <a:r>
              <a:rPr lang="de-DE" sz="2000" dirty="0" err="1"/>
              <a:t>defined</a:t>
            </a:r>
            <a:r>
              <a:rPr lang="de-DE" sz="2000" dirty="0"/>
              <a:t> </a:t>
            </a:r>
            <a:r>
              <a:rPr lang="de-DE" sz="2000" dirty="0" err="1"/>
              <a:t>objects</a:t>
            </a:r>
            <a:r>
              <a:rPr lang="de-DE" sz="2000" dirty="0"/>
              <a:t> you define in </a:t>
            </a:r>
            <a:r>
              <a:rPr lang="de-DE" sz="2000" dirty="0" err="1"/>
              <a:t>your</a:t>
            </a:r>
            <a:r>
              <a:rPr lang="de-DE" sz="2000" dirty="0"/>
              <a:t> </a:t>
            </a:r>
            <a:r>
              <a:rPr lang="de-DE" sz="2000" dirty="0" err="1"/>
              <a:t>add</a:t>
            </a:r>
            <a:r>
              <a:rPr lang="de-DE" sz="2000" dirty="0"/>
              <a:t>-on (</a:t>
            </a:r>
            <a:r>
              <a:rPr lang="de-DE" sz="2000" dirty="0" err="1"/>
              <a:t>if</a:t>
            </a:r>
            <a:r>
              <a:rPr lang="de-DE" sz="2000" dirty="0"/>
              <a:t> applicable)</a:t>
            </a:r>
          </a:p>
          <a:p>
            <a:pPr marL="252413" lvl="1" indent="-252413">
              <a:buFont typeface="Wingdings" pitchFamily="2" charset="2"/>
              <a:buChar char="n"/>
            </a:pPr>
            <a:r>
              <a:rPr lang="de-DE" sz="2000" dirty="0"/>
              <a:t>List where you modify SAP Business </a:t>
            </a:r>
            <a:r>
              <a:rPr lang="en-US" sz="2000" dirty="0"/>
              <a:t>One’s</a:t>
            </a:r>
            <a:r>
              <a:rPr lang="de-DE" sz="2000" dirty="0"/>
              <a:t> </a:t>
            </a:r>
            <a:r>
              <a:rPr lang="de-DE" sz="2000" dirty="0" err="1"/>
              <a:t>standard</a:t>
            </a:r>
            <a:r>
              <a:rPr lang="de-DE" sz="2000" dirty="0"/>
              <a:t> functionality (if appropriate):</a:t>
            </a:r>
          </a:p>
          <a:p>
            <a:pPr marL="359928" lvl="3" indent="0">
              <a:buNone/>
            </a:pPr>
            <a:r>
              <a:rPr lang="de-DE" sz="1800" dirty="0"/>
              <a:t>List </a:t>
            </a:r>
            <a:r>
              <a:rPr lang="de-DE" sz="1800" dirty="0" err="1"/>
              <a:t>which</a:t>
            </a:r>
            <a:r>
              <a:rPr lang="de-DE" sz="1800" dirty="0"/>
              <a:t> </a:t>
            </a:r>
            <a:r>
              <a:rPr lang="de-DE" sz="1800" dirty="0" err="1"/>
              <a:t>modules</a:t>
            </a:r>
            <a:r>
              <a:rPr lang="de-DE" sz="1800" dirty="0"/>
              <a:t> – or forms / items – </a:t>
            </a:r>
            <a:r>
              <a:rPr lang="de-DE" sz="1800" dirty="0" err="1"/>
              <a:t>you</a:t>
            </a:r>
            <a:r>
              <a:rPr lang="de-DE" sz="1800" dirty="0"/>
              <a:t> </a:t>
            </a:r>
            <a:r>
              <a:rPr lang="de-DE" sz="1800" dirty="0" err="1"/>
              <a:t>hide</a:t>
            </a:r>
            <a:r>
              <a:rPr lang="de-DE" sz="1800" dirty="0"/>
              <a:t>, </a:t>
            </a:r>
            <a:r>
              <a:rPr lang="de-DE" sz="1800" dirty="0" err="1"/>
              <a:t>for</a:t>
            </a:r>
            <a:r>
              <a:rPr lang="de-DE" sz="1800" dirty="0"/>
              <a:t> </a:t>
            </a:r>
            <a:r>
              <a:rPr lang="de-DE" sz="1800" dirty="0" err="1"/>
              <a:t>example</a:t>
            </a:r>
            <a:endParaRPr lang="de-DE" sz="1800" dirty="0"/>
          </a:p>
          <a:p>
            <a:pPr marL="252413" lvl="1" indent="-252413">
              <a:buFont typeface="Wingdings" pitchFamily="2" charset="2"/>
              <a:buChar char="n"/>
            </a:pPr>
            <a:r>
              <a:rPr lang="de-DE" sz="2000" dirty="0"/>
              <a:t>List where you </a:t>
            </a:r>
            <a:r>
              <a:rPr lang="de-DE" sz="2000" dirty="0" err="1"/>
              <a:t>interfere</a:t>
            </a:r>
            <a:r>
              <a:rPr lang="de-DE" sz="2000" dirty="0"/>
              <a:t> </a:t>
            </a:r>
            <a:r>
              <a:rPr lang="de-DE" sz="2000" dirty="0" err="1"/>
              <a:t>with</a:t>
            </a:r>
            <a:r>
              <a:rPr lang="de-DE" sz="2000" dirty="0"/>
              <a:t> </a:t>
            </a:r>
            <a:r>
              <a:rPr lang="de-DE" sz="2000" dirty="0" err="1"/>
              <a:t>the</a:t>
            </a:r>
            <a:r>
              <a:rPr lang="de-DE" sz="2000" dirty="0"/>
              <a:t> control flow of SAP Business </a:t>
            </a:r>
            <a:r>
              <a:rPr lang="en-US" sz="2000" dirty="0"/>
              <a:t>One’s</a:t>
            </a:r>
            <a:r>
              <a:rPr lang="de-DE" sz="2000" dirty="0"/>
              <a:t> </a:t>
            </a:r>
            <a:r>
              <a:rPr lang="de-DE" sz="2000" dirty="0" err="1"/>
              <a:t>standard</a:t>
            </a:r>
            <a:r>
              <a:rPr lang="de-DE" sz="2000" dirty="0"/>
              <a:t> functionality (if appropriate) </a:t>
            </a:r>
          </a:p>
          <a:p>
            <a:pPr marL="359928" lvl="3" indent="0">
              <a:buNone/>
            </a:pPr>
            <a:r>
              <a:rPr lang="de-DE" sz="1800" dirty="0"/>
              <a:t>List </a:t>
            </a:r>
            <a:r>
              <a:rPr lang="de-DE" sz="1800" dirty="0" err="1"/>
              <a:t>any</a:t>
            </a:r>
            <a:r>
              <a:rPr lang="de-DE" sz="1800" dirty="0"/>
              <a:t> </a:t>
            </a:r>
            <a:r>
              <a:rPr lang="de-DE" sz="1800" dirty="0" err="1"/>
              <a:t>event</a:t>
            </a:r>
            <a:r>
              <a:rPr lang="de-DE" sz="1800" dirty="0"/>
              <a:t> </a:t>
            </a:r>
            <a:r>
              <a:rPr lang="de-DE" sz="1800" dirty="0" err="1"/>
              <a:t>you</a:t>
            </a:r>
            <a:r>
              <a:rPr lang="de-DE" sz="1800" dirty="0"/>
              <a:t> </a:t>
            </a:r>
            <a:r>
              <a:rPr lang="de-DE" sz="1800" dirty="0" err="1"/>
              <a:t>capture</a:t>
            </a:r>
            <a:r>
              <a:rPr lang="de-DE" sz="1800" dirty="0"/>
              <a:t> </a:t>
            </a:r>
            <a:r>
              <a:rPr lang="de-DE" sz="1800" dirty="0" err="1"/>
              <a:t>that</a:t>
            </a:r>
            <a:r>
              <a:rPr lang="de-DE" sz="1800" dirty="0"/>
              <a:t> </a:t>
            </a:r>
            <a:r>
              <a:rPr lang="de-DE" sz="1800" dirty="0" err="1"/>
              <a:t>originates</a:t>
            </a:r>
            <a:r>
              <a:rPr lang="de-DE" sz="1800" dirty="0"/>
              <a:t> from SAP Business </a:t>
            </a:r>
            <a:r>
              <a:rPr lang="en-US" sz="1800" dirty="0"/>
              <a:t>One’s </a:t>
            </a:r>
            <a:r>
              <a:rPr lang="de-DE" sz="1800" dirty="0" err="1"/>
              <a:t>standard</a:t>
            </a:r>
            <a:r>
              <a:rPr lang="de-DE" sz="1800" dirty="0"/>
              <a:t> </a:t>
            </a:r>
            <a:r>
              <a:rPr lang="de-DE" sz="1800" dirty="0" err="1"/>
              <a:t>functionality</a:t>
            </a:r>
            <a:r>
              <a:rPr lang="de-DE" sz="1800" dirty="0"/>
              <a:t>, </a:t>
            </a:r>
            <a:r>
              <a:rPr lang="de-DE" sz="1800" dirty="0" err="1"/>
              <a:t>for</a:t>
            </a:r>
            <a:r>
              <a:rPr lang="de-DE" sz="1800" dirty="0"/>
              <a:t> </a:t>
            </a:r>
            <a:r>
              <a:rPr lang="de-DE" sz="1800" dirty="0" err="1"/>
              <a:t>example</a:t>
            </a:r>
            <a:r>
              <a:rPr lang="de-DE" sz="1800" dirty="0"/>
              <a:t>:</a:t>
            </a:r>
          </a:p>
          <a:p>
            <a:pPr lvl="3">
              <a:buFont typeface="Wingdings" panose="05000000000000000000" pitchFamily="2" charset="2"/>
              <a:buChar char="§"/>
            </a:pPr>
            <a:r>
              <a:rPr lang="de-DE" sz="1800" dirty="0"/>
              <a:t>Recommended for all </a:t>
            </a:r>
            <a:r>
              <a:rPr lang="de-DE" sz="1800" dirty="0" err="1"/>
              <a:t>add-ons</a:t>
            </a:r>
            <a:endParaRPr lang="de-DE" sz="1800" dirty="0"/>
          </a:p>
          <a:p>
            <a:pPr lvl="3">
              <a:buFont typeface="Wingdings" panose="05000000000000000000" pitchFamily="2" charset="2"/>
              <a:buChar char="§"/>
            </a:pPr>
            <a:r>
              <a:rPr lang="de-DE" sz="1800" dirty="0"/>
              <a:t>Mandatory </a:t>
            </a:r>
            <a:r>
              <a:rPr lang="de-DE" sz="1800" dirty="0" err="1"/>
              <a:t>for</a:t>
            </a:r>
            <a:r>
              <a:rPr lang="de-DE" sz="1800" dirty="0"/>
              <a:t> </a:t>
            </a:r>
            <a:r>
              <a:rPr lang="de-DE" sz="1800" dirty="0" err="1"/>
              <a:t>add-ons</a:t>
            </a:r>
            <a:r>
              <a:rPr lang="de-DE" sz="1800" dirty="0"/>
              <a:t> </a:t>
            </a:r>
            <a:r>
              <a:rPr lang="de-DE" sz="1800" dirty="0" err="1"/>
              <a:t>to</a:t>
            </a:r>
            <a:r>
              <a:rPr lang="de-DE" sz="1800" dirty="0"/>
              <a:t> be certified by SAP</a:t>
            </a:r>
          </a:p>
          <a:p>
            <a:pPr lvl="3">
              <a:buFont typeface="Wingdings" panose="05000000000000000000" pitchFamily="2" charset="2"/>
              <a:buChar char="§"/>
            </a:pPr>
            <a:r>
              <a:rPr lang="en-US" sz="1800" dirty="0"/>
              <a:t>Especially if you might set BubbleEvent to false (mandatory for all add-ons)</a:t>
            </a:r>
          </a:p>
          <a:p>
            <a:pPr lvl="3">
              <a:buFont typeface="Wingdings" panose="05000000000000000000" pitchFamily="2" charset="2"/>
              <a:buChar char="§"/>
            </a:pPr>
            <a:r>
              <a:rPr lang="en-US" sz="1800" dirty="0"/>
              <a:t>This is important because various add-ons from various vendors may be in use on the customer side!</a:t>
            </a:r>
            <a:endParaRPr lang="de-DE" sz="1800" dirty="0"/>
          </a:p>
        </p:txBody>
      </p:sp>
    </p:spTree>
    <p:custDataLst>
      <p:tags r:id="rId1"/>
    </p:custDataLst>
    <p:extLst>
      <p:ext uri="{BB962C8B-B14F-4D97-AF65-F5344CB8AC3E}">
        <p14:creationId xmlns:p14="http://schemas.microsoft.com/office/powerpoint/2010/main" val="744303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 calcmode="lin" valueType="num">
                                      <p:cBhvr additive="base">
                                        <p:cTn id="25"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 calcmode="lin" valueType="num">
                                      <p:cBhvr additive="base">
                                        <p:cTn id="31"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6803">
                                            <p:txEl>
                                              <p:pRg st="5" end="5"/>
                                            </p:txEl>
                                          </p:spTgt>
                                        </p:tgtEl>
                                        <p:attrNameLst>
                                          <p:attrName>style.visibility</p:attrName>
                                        </p:attrNameLst>
                                      </p:cBhvr>
                                      <p:to>
                                        <p:strVal val="visible"/>
                                      </p:to>
                                    </p:set>
                                    <p:anim calcmode="lin" valueType="num">
                                      <p:cBhvr additive="base">
                                        <p:cTn id="37"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6803">
                                            <p:txEl>
                                              <p:pRg st="6" end="6"/>
                                            </p:txEl>
                                          </p:spTgt>
                                        </p:tgtEl>
                                        <p:attrNameLst>
                                          <p:attrName>style.visibility</p:attrName>
                                        </p:attrNameLst>
                                      </p:cBhvr>
                                      <p:to>
                                        <p:strVal val="visible"/>
                                      </p:to>
                                    </p:set>
                                    <p:anim calcmode="lin" valueType="num">
                                      <p:cBhvr additive="base">
                                        <p:cTn id="43" dur="500" fill="hold"/>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68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6803">
                                            <p:txEl>
                                              <p:pRg st="7" end="7"/>
                                            </p:txEl>
                                          </p:spTgt>
                                        </p:tgtEl>
                                        <p:attrNameLst>
                                          <p:attrName>style.visibility</p:attrName>
                                        </p:attrNameLst>
                                      </p:cBhvr>
                                      <p:to>
                                        <p:strVal val="visible"/>
                                      </p:to>
                                    </p:set>
                                    <p:anim calcmode="lin" valueType="num">
                                      <p:cBhvr additive="base">
                                        <p:cTn id="49" dur="500" fill="hold"/>
                                        <p:tgtEl>
                                          <p:spTgt spid="7680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6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6803">
                                            <p:txEl>
                                              <p:pRg st="8" end="8"/>
                                            </p:txEl>
                                          </p:spTgt>
                                        </p:tgtEl>
                                        <p:attrNameLst>
                                          <p:attrName>style.visibility</p:attrName>
                                        </p:attrNameLst>
                                      </p:cBhvr>
                                      <p:to>
                                        <p:strVal val="visible"/>
                                      </p:to>
                                    </p:set>
                                    <p:anim calcmode="lin" valueType="num">
                                      <p:cBhvr additive="base">
                                        <p:cTn id="55" dur="500" fill="hold"/>
                                        <p:tgtEl>
                                          <p:spTgt spid="7680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68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6803">
                                            <p:txEl>
                                              <p:pRg st="9" end="9"/>
                                            </p:txEl>
                                          </p:spTgt>
                                        </p:tgtEl>
                                        <p:attrNameLst>
                                          <p:attrName>style.visibility</p:attrName>
                                        </p:attrNameLst>
                                      </p:cBhvr>
                                      <p:to>
                                        <p:strVal val="visible"/>
                                      </p:to>
                                    </p:set>
                                    <p:anim calcmode="lin" valueType="num">
                                      <p:cBhvr additive="base">
                                        <p:cTn id="61" dur="500" fill="hold"/>
                                        <p:tgtEl>
                                          <p:spTgt spid="7680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680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803">
                                            <p:txEl>
                                              <p:pRg st="10" end="10"/>
                                            </p:txEl>
                                          </p:spTgt>
                                        </p:tgtEl>
                                        <p:attrNameLst>
                                          <p:attrName>style.visibility</p:attrName>
                                        </p:attrNameLst>
                                      </p:cBhvr>
                                      <p:to>
                                        <p:strVal val="visible"/>
                                      </p:to>
                                    </p:set>
                                    <p:anim calcmode="lin" valueType="num">
                                      <p:cBhvr additive="base">
                                        <p:cTn id="67" dur="500" fill="hold"/>
                                        <p:tgtEl>
                                          <p:spTgt spid="7680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8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6803">
                                            <p:txEl>
                                              <p:pRg st="12" end="12"/>
                                            </p:txEl>
                                          </p:spTgt>
                                        </p:tgtEl>
                                        <p:attrNameLst>
                                          <p:attrName>style.visibility</p:attrName>
                                        </p:attrNameLst>
                                      </p:cBhvr>
                                      <p:to>
                                        <p:strVal val="visible"/>
                                      </p:to>
                                    </p:set>
                                    <p:anim calcmode="lin" valueType="num">
                                      <p:cBhvr additive="base">
                                        <p:cTn id="73" dur="500" fill="hold"/>
                                        <p:tgtEl>
                                          <p:spTgt spid="7680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68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6803">
                                            <p:txEl>
                                              <p:pRg st="11" end="11"/>
                                            </p:txEl>
                                          </p:spTgt>
                                        </p:tgtEl>
                                        <p:attrNameLst>
                                          <p:attrName>style.visibility</p:attrName>
                                        </p:attrNameLst>
                                      </p:cBhvr>
                                      <p:to>
                                        <p:strVal val="visible"/>
                                      </p:to>
                                    </p:set>
                                    <p:anim calcmode="lin" valueType="num">
                                      <p:cBhvr additive="base">
                                        <p:cTn id="79" dur="500" fill="hold"/>
                                        <p:tgtEl>
                                          <p:spTgt spid="7680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680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504001" y="582967"/>
            <a:ext cx="11186476" cy="677108"/>
          </a:xfrm>
          <a:noFill/>
        </p:spPr>
        <p:txBody>
          <a:bodyPr anchor="ctr"/>
          <a:lstStyle/>
          <a:p>
            <a:r>
              <a:rPr lang="en-US" dirty="0"/>
              <a:t>Add-On Packaging: Add-On Deployment, Step-by-Step</a:t>
            </a:r>
            <a:br>
              <a:rPr lang="en-US" dirty="0"/>
            </a:br>
            <a:r>
              <a:rPr lang="en-US" sz="2000" dirty="0"/>
              <a:t>Overview</a:t>
            </a:r>
            <a:endParaRPr lang="en-US" dirty="0"/>
          </a:p>
        </p:txBody>
      </p:sp>
      <p:grpSp>
        <p:nvGrpSpPr>
          <p:cNvPr id="14" name="Group 13"/>
          <p:cNvGrpSpPr/>
          <p:nvPr/>
        </p:nvGrpSpPr>
        <p:grpSpPr>
          <a:xfrm>
            <a:off x="504001" y="1484314"/>
            <a:ext cx="11186476" cy="4904243"/>
            <a:chOff x="254000" y="1377950"/>
            <a:chExt cx="8434388" cy="5103813"/>
          </a:xfrm>
        </p:grpSpPr>
        <p:sp>
          <p:nvSpPr>
            <p:cNvPr id="40962" name="Rectangle 2"/>
            <p:cNvSpPr>
              <a:spLocks noChangeArrowheads="1"/>
            </p:cNvSpPr>
            <p:nvPr/>
          </p:nvSpPr>
          <p:spPr bwMode="auto">
            <a:xfrm>
              <a:off x="254000" y="3224213"/>
              <a:ext cx="8393113" cy="2160587"/>
            </a:xfrm>
            <a:prstGeom prst="rect">
              <a:avLst/>
            </a:prstGeom>
            <a:solidFill>
              <a:srgbClr val="CCCCCC"/>
            </a:solidFill>
            <a:ln w="12700">
              <a:solidFill>
                <a:schemeClr val="tx1"/>
              </a:solidFill>
              <a:miter lim="800000"/>
              <a:headEnd/>
              <a:tailEnd/>
            </a:ln>
          </p:spPr>
          <p:txBody>
            <a:bodyPr lIns="90488" tIns="46038" rIns="90488" bIns="46038"/>
            <a:lstStyle/>
            <a:p>
              <a:pPr algn="ctr"/>
              <a:r>
                <a:rPr lang="en-US" b="1" dirty="0">
                  <a:solidFill>
                    <a:schemeClr val="accent3"/>
                  </a:solidFill>
                </a:rPr>
                <a:t>Deployment</a:t>
              </a:r>
              <a:r>
                <a:rPr lang="en-US" dirty="0"/>
                <a:t> </a:t>
              </a:r>
              <a:r>
                <a:rPr lang="en-US" b="1" dirty="0"/>
                <a:t>– Register / Install / Administrate</a:t>
              </a:r>
            </a:p>
          </p:txBody>
        </p:sp>
        <p:sp>
          <p:nvSpPr>
            <p:cNvPr id="40963" name="Rectangle 3"/>
            <p:cNvSpPr>
              <a:spLocks noChangeArrowheads="1"/>
            </p:cNvSpPr>
            <p:nvPr/>
          </p:nvSpPr>
          <p:spPr bwMode="auto">
            <a:xfrm>
              <a:off x="254000" y="1377950"/>
              <a:ext cx="8434388" cy="1655763"/>
            </a:xfrm>
            <a:prstGeom prst="rect">
              <a:avLst/>
            </a:prstGeom>
            <a:solidFill>
              <a:srgbClr val="CCCCCC"/>
            </a:solidFill>
            <a:ln w="12700">
              <a:solidFill>
                <a:schemeClr val="tx1"/>
              </a:solidFill>
              <a:miter lim="800000"/>
              <a:headEnd/>
              <a:tailEnd/>
            </a:ln>
          </p:spPr>
          <p:txBody>
            <a:bodyPr lIns="90488" tIns="46038" rIns="90488" bIns="46038"/>
            <a:lstStyle/>
            <a:p>
              <a:pPr algn="ctr"/>
              <a:r>
                <a:rPr lang="en-US" b="1" dirty="0">
                  <a:solidFill>
                    <a:schemeClr val="accent3"/>
                  </a:solidFill>
                </a:rPr>
                <a:t>Creation</a:t>
              </a:r>
              <a:r>
                <a:rPr lang="en-US" dirty="0"/>
                <a:t> </a:t>
              </a:r>
              <a:r>
                <a:rPr lang="en-US" b="1" dirty="0"/>
                <a:t>– Develop / Create Package</a:t>
              </a:r>
            </a:p>
          </p:txBody>
        </p:sp>
        <p:sp>
          <p:nvSpPr>
            <p:cNvPr id="78853" name="Rectangle 5"/>
            <p:cNvSpPr>
              <a:spLocks noChangeArrowheads="1"/>
            </p:cNvSpPr>
            <p:nvPr/>
          </p:nvSpPr>
          <p:spPr bwMode="gray">
            <a:xfrm>
              <a:off x="446088" y="3595688"/>
              <a:ext cx="7816850"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Register (and install) the</a:t>
              </a:r>
              <a:r>
                <a:rPr lang="en-US" sz="1800" dirty="0"/>
                <a:t> add-on</a:t>
              </a:r>
            </a:p>
          </p:txBody>
        </p:sp>
        <p:sp>
          <p:nvSpPr>
            <p:cNvPr id="78854" name="Rectangle 6"/>
            <p:cNvSpPr>
              <a:spLocks noChangeArrowheads="1"/>
            </p:cNvSpPr>
            <p:nvPr/>
          </p:nvSpPr>
          <p:spPr bwMode="gray">
            <a:xfrm>
              <a:off x="446088" y="2600325"/>
              <a:ext cx="7700962"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Create registration data file</a:t>
              </a:r>
            </a:p>
          </p:txBody>
        </p:sp>
        <p:sp>
          <p:nvSpPr>
            <p:cNvPr id="78855" name="Rectangle 7"/>
            <p:cNvSpPr>
              <a:spLocks noChangeArrowheads="1"/>
            </p:cNvSpPr>
            <p:nvPr/>
          </p:nvSpPr>
          <p:spPr bwMode="gray">
            <a:xfrm>
              <a:off x="446088" y="2159000"/>
              <a:ext cx="7700962"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Create installation program</a:t>
              </a:r>
            </a:p>
          </p:txBody>
        </p:sp>
        <p:sp>
          <p:nvSpPr>
            <p:cNvPr id="78856" name="Rectangle 8"/>
            <p:cNvSpPr>
              <a:spLocks noChangeArrowheads="1"/>
            </p:cNvSpPr>
            <p:nvPr/>
          </p:nvSpPr>
          <p:spPr bwMode="gray">
            <a:xfrm>
              <a:off x="446088" y="4468813"/>
              <a:ext cx="7816850"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Set </a:t>
              </a:r>
              <a:r>
                <a:rPr lang="en-US" sz="1800" dirty="0"/>
                <a:t>user preferences</a:t>
              </a:r>
            </a:p>
          </p:txBody>
        </p:sp>
        <p:sp>
          <p:nvSpPr>
            <p:cNvPr id="78857" name="Rectangle 9"/>
            <p:cNvSpPr>
              <a:spLocks noChangeArrowheads="1"/>
            </p:cNvSpPr>
            <p:nvPr/>
          </p:nvSpPr>
          <p:spPr bwMode="gray">
            <a:xfrm>
              <a:off x="446088" y="4032250"/>
              <a:ext cx="7816850"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t>Set company preferences</a:t>
              </a:r>
            </a:p>
          </p:txBody>
        </p:sp>
        <p:sp>
          <p:nvSpPr>
            <p:cNvPr id="40970" name="Rectangle 10"/>
            <p:cNvSpPr>
              <a:spLocks noChangeArrowheads="1"/>
            </p:cNvSpPr>
            <p:nvPr/>
          </p:nvSpPr>
          <p:spPr bwMode="auto">
            <a:xfrm>
              <a:off x="254000" y="5618163"/>
              <a:ext cx="8393113" cy="863600"/>
            </a:xfrm>
            <a:prstGeom prst="rect">
              <a:avLst/>
            </a:prstGeom>
            <a:solidFill>
              <a:srgbClr val="CCCCCC"/>
            </a:solidFill>
            <a:ln w="12700">
              <a:solidFill>
                <a:schemeClr val="tx1"/>
              </a:solidFill>
              <a:miter lim="800000"/>
              <a:headEnd/>
              <a:tailEnd/>
            </a:ln>
          </p:spPr>
          <p:txBody>
            <a:bodyPr lIns="90488" tIns="46038" rIns="90488" bIns="46038"/>
            <a:lstStyle/>
            <a:p>
              <a:pPr algn="ctr"/>
              <a:r>
                <a:rPr lang="de-DE" b="1" dirty="0" err="1">
                  <a:solidFill>
                    <a:schemeClr val="accent3"/>
                  </a:solidFill>
                </a:rPr>
                <a:t>Runtime</a:t>
              </a:r>
              <a:endParaRPr lang="en-US" b="1" dirty="0">
                <a:solidFill>
                  <a:schemeClr val="accent3"/>
                </a:solidFill>
              </a:endParaRPr>
            </a:p>
          </p:txBody>
        </p:sp>
        <p:sp>
          <p:nvSpPr>
            <p:cNvPr id="78859" name="Rectangle 11"/>
            <p:cNvSpPr>
              <a:spLocks noChangeArrowheads="1"/>
            </p:cNvSpPr>
            <p:nvPr/>
          </p:nvSpPr>
          <p:spPr bwMode="gray">
            <a:xfrm>
              <a:off x="446088" y="1704975"/>
              <a:ext cx="7700962"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Compile the </a:t>
              </a:r>
              <a:r>
                <a:rPr lang="en-US" sz="1800" dirty="0"/>
                <a:t>add-on</a:t>
              </a:r>
              <a:r>
                <a:rPr lang="en-US" sz="1800" dirty="0">
                  <a:solidFill>
                    <a:srgbClr val="FF0000"/>
                  </a:solidFill>
                </a:rPr>
                <a:t> </a:t>
              </a:r>
              <a:r>
                <a:rPr lang="en-US" sz="1800" dirty="0">
                  <a:solidFill>
                    <a:srgbClr val="333333"/>
                  </a:solidFill>
                </a:rPr>
                <a:t>program</a:t>
              </a:r>
            </a:p>
          </p:txBody>
        </p:sp>
        <p:sp>
          <p:nvSpPr>
            <p:cNvPr id="78860" name="Rectangle 12"/>
            <p:cNvSpPr>
              <a:spLocks noChangeArrowheads="1"/>
            </p:cNvSpPr>
            <p:nvPr/>
          </p:nvSpPr>
          <p:spPr bwMode="gray">
            <a:xfrm>
              <a:off x="446088" y="5988050"/>
              <a:ext cx="7816850" cy="288271"/>
            </a:xfrm>
            <a:prstGeom prst="rect">
              <a:avLst/>
            </a:prstGeom>
            <a:solidFill>
              <a:srgbClr val="F0AB00"/>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t>Run or stop the add-on</a:t>
              </a:r>
            </a:p>
          </p:txBody>
        </p:sp>
        <p:sp>
          <p:nvSpPr>
            <p:cNvPr id="78861" name="Rectangle 13"/>
            <p:cNvSpPr>
              <a:spLocks noChangeArrowheads="1"/>
            </p:cNvSpPr>
            <p:nvPr/>
          </p:nvSpPr>
          <p:spPr bwMode="gray">
            <a:xfrm>
              <a:off x="446088" y="4899025"/>
              <a:ext cx="7816850" cy="288271"/>
            </a:xfrm>
            <a:prstGeom prst="rect">
              <a:avLst/>
            </a:prstGeom>
            <a:solidFill>
              <a:schemeClr val="accent1"/>
            </a:solidFill>
            <a:ln w="12700">
              <a:solidFill>
                <a:schemeClr val="tx1"/>
              </a:solidFill>
              <a:miter lim="800000"/>
              <a:headEnd/>
              <a:tailEnd/>
            </a:ln>
          </p:spPr>
          <p:txBody>
            <a:bodyPr lIns="0" tIns="0" rIns="0" bIns="0">
              <a:spAutoFit/>
            </a:bodyPr>
            <a:lstStyle/>
            <a:p>
              <a:pPr marL="171450" indent="-57150" algn="ctr">
                <a:spcBef>
                  <a:spcPct val="50000"/>
                </a:spcBef>
                <a:buClr>
                  <a:schemeClr val="bg1"/>
                </a:buClr>
                <a:buSzPct val="25000"/>
                <a:buFont typeface="Wingdings" pitchFamily="2" charset="2"/>
                <a:buChar char=" "/>
              </a:pPr>
              <a:r>
                <a:rPr lang="en-US" sz="1800" dirty="0">
                  <a:solidFill>
                    <a:srgbClr val="333333"/>
                  </a:solidFill>
                </a:rPr>
                <a:t>Assign </a:t>
              </a:r>
              <a:r>
                <a:rPr lang="en-US" sz="1800" dirty="0"/>
                <a:t>add-on licenses to users (if </a:t>
              </a:r>
              <a:r>
                <a:rPr lang="en-US" sz="1800" dirty="0">
                  <a:solidFill>
                    <a:srgbClr val="333333"/>
                  </a:solidFill>
                </a:rPr>
                <a:t>appropriate)</a:t>
              </a:r>
            </a:p>
          </p:txBody>
        </p:sp>
      </p:grpSp>
    </p:spTree>
    <p:custDataLst>
      <p:tags r:id="rId1"/>
    </p:custDataLst>
    <p:extLst>
      <p:ext uri="{BB962C8B-B14F-4D97-AF65-F5344CB8AC3E}">
        <p14:creationId xmlns:p14="http://schemas.microsoft.com/office/powerpoint/2010/main" val="2184449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4001" y="350112"/>
            <a:ext cx="11186476" cy="677108"/>
          </a:xfrm>
          <a:noFill/>
        </p:spPr>
        <p:txBody>
          <a:bodyPr anchor="ctr"/>
          <a:lstStyle/>
          <a:p>
            <a:r>
              <a:rPr lang="en-US" dirty="0"/>
              <a:t>Add-On Packaging: Add-On Installer</a:t>
            </a:r>
            <a:br>
              <a:rPr lang="en-US" dirty="0"/>
            </a:br>
            <a:r>
              <a:rPr lang="en-US" sz="2000" dirty="0"/>
              <a:t>AddOnInstallAPI.dll</a:t>
            </a:r>
          </a:p>
        </p:txBody>
      </p:sp>
      <p:sp>
        <p:nvSpPr>
          <p:cNvPr id="80899" name="Rectangle 3"/>
          <p:cNvSpPr>
            <a:spLocks noGrp="1" noChangeArrowheads="1"/>
          </p:cNvSpPr>
          <p:nvPr>
            <p:ph type="body" idx="4294967295"/>
          </p:nvPr>
        </p:nvSpPr>
        <p:spPr>
          <a:xfrm>
            <a:off x="504000" y="1390530"/>
            <a:ext cx="11340669" cy="4740640"/>
          </a:xfrm>
          <a:prstGeom prst="rect">
            <a:avLst/>
          </a:prstGeom>
        </p:spPr>
        <p:txBody>
          <a:bodyPr>
            <a:noAutofit/>
          </a:bodyPr>
          <a:lstStyle/>
          <a:p>
            <a:pPr marL="381000" indent="-381000">
              <a:lnSpc>
                <a:spcPct val="90000"/>
              </a:lnSpc>
              <a:spcBef>
                <a:spcPct val="50000"/>
              </a:spcBef>
            </a:pPr>
            <a:r>
              <a:rPr lang="en-US" sz="1800" dirty="0"/>
              <a:t>The installation is always initiated by the SAP Business One client.</a:t>
            </a:r>
          </a:p>
          <a:p>
            <a:pPr marL="381000" indent="-381000">
              <a:lnSpc>
                <a:spcPct val="90000"/>
              </a:lnSpc>
              <a:spcBef>
                <a:spcPct val="50000"/>
              </a:spcBef>
            </a:pPr>
            <a:r>
              <a:rPr lang="en-US" sz="1800" dirty="0"/>
              <a:t>The installer must be able to accept a command line parameter for installation and uninstallation from SAP Business One.</a:t>
            </a:r>
          </a:p>
          <a:p>
            <a:pPr marL="381000" indent="-381000">
              <a:lnSpc>
                <a:spcPct val="90000"/>
              </a:lnSpc>
              <a:spcBef>
                <a:spcPct val="50000"/>
              </a:spcBef>
            </a:pPr>
            <a:r>
              <a:rPr lang="en-US" sz="1800" dirty="0"/>
              <a:t>You must use AddOnInstallAPI.dll in your installer!</a:t>
            </a:r>
          </a:p>
          <a:p>
            <a:pPr marL="381000" indent="-381000">
              <a:lnSpc>
                <a:spcPct val="90000"/>
              </a:lnSpc>
              <a:spcBef>
                <a:spcPct val="50000"/>
              </a:spcBef>
            </a:pPr>
            <a:r>
              <a:rPr lang="en-US" sz="1800" b="1" dirty="0">
                <a:solidFill>
                  <a:schemeClr val="accent3">
                    <a:lumMod val="60000"/>
                    <a:lumOff val="40000"/>
                  </a:schemeClr>
                </a:solidFill>
              </a:rPr>
              <a:t>Mandatory:</a:t>
            </a:r>
          </a:p>
          <a:p>
            <a:pPr marL="204788" lvl="1" indent="-203200">
              <a:lnSpc>
                <a:spcPct val="90000"/>
              </a:lnSpc>
              <a:buFont typeface="Arial" pitchFamily="34" charset="0"/>
              <a:buChar char="■"/>
            </a:pPr>
            <a:r>
              <a:rPr lang="en-US" sz="1400" dirty="0"/>
              <a:t>EndInstallEx(String, Boolean)</a:t>
            </a:r>
          </a:p>
          <a:p>
            <a:pPr marL="204788" lvl="1" indent="-203200">
              <a:lnSpc>
                <a:spcPct val="90000"/>
              </a:lnSpc>
              <a:buClr>
                <a:srgbClr val="333333"/>
              </a:buClr>
              <a:buNone/>
            </a:pPr>
            <a:r>
              <a:rPr lang="en-US" sz="1400" b="1" dirty="0"/>
              <a:t>	Call this function at the end of the installation process.</a:t>
            </a:r>
          </a:p>
          <a:p>
            <a:pPr marL="204788" lvl="1" indent="-203200">
              <a:lnSpc>
                <a:spcPct val="90000"/>
              </a:lnSpc>
              <a:spcBef>
                <a:spcPct val="10000"/>
              </a:spcBef>
              <a:buClr>
                <a:srgbClr val="333333"/>
              </a:buClr>
              <a:buNone/>
            </a:pPr>
            <a:r>
              <a:rPr lang="en-US" sz="1400" b="1" dirty="0"/>
              <a:t>	The boolean parameter makes it possible to indicate success (= true) or failure (= false).</a:t>
            </a:r>
          </a:p>
          <a:p>
            <a:pPr marL="204788" lvl="1" indent="-203200">
              <a:lnSpc>
                <a:spcPct val="90000"/>
              </a:lnSpc>
              <a:spcBef>
                <a:spcPct val="10000"/>
              </a:spcBef>
              <a:buClr>
                <a:srgbClr val="333333"/>
              </a:buClr>
              <a:buNone/>
            </a:pPr>
            <a:r>
              <a:rPr lang="de-DE" sz="1400" b="1" dirty="0"/>
              <a:t>	The function returns an integer value; 0 signals success.</a:t>
            </a:r>
            <a:endParaRPr lang="en-US" sz="1400" b="1" dirty="0"/>
          </a:p>
          <a:p>
            <a:pPr marL="204788" lvl="1" indent="-203200">
              <a:lnSpc>
                <a:spcPct val="90000"/>
              </a:lnSpc>
              <a:buFont typeface="Arial" pitchFamily="34" charset="0"/>
              <a:buChar char="■"/>
            </a:pPr>
            <a:r>
              <a:rPr lang="en-US" sz="1400" dirty="0"/>
              <a:t>EndUnInstall(String, Boolean)</a:t>
            </a:r>
          </a:p>
          <a:p>
            <a:pPr marL="204788" lvl="1" indent="-203200">
              <a:lnSpc>
                <a:spcPct val="90000"/>
              </a:lnSpc>
              <a:buClr>
                <a:srgbClr val="333333"/>
              </a:buClr>
              <a:buNone/>
            </a:pPr>
            <a:r>
              <a:rPr lang="en-US" sz="1400" dirty="0"/>
              <a:t>	</a:t>
            </a:r>
            <a:r>
              <a:rPr lang="en-US" sz="1400" b="1" dirty="0"/>
              <a:t>Call this function at the end of the uninstallation process.</a:t>
            </a:r>
          </a:p>
          <a:p>
            <a:pPr marL="204788" lvl="1" indent="-203200">
              <a:lnSpc>
                <a:spcPct val="90000"/>
              </a:lnSpc>
              <a:spcBef>
                <a:spcPct val="10000"/>
              </a:spcBef>
              <a:buClr>
                <a:srgbClr val="333333"/>
              </a:buClr>
              <a:buNone/>
            </a:pPr>
            <a:r>
              <a:rPr lang="en-US" sz="1400" b="1" dirty="0"/>
              <a:t>	The boolean parameter makes it possible to indicate success (= true) or failure (= false).</a:t>
            </a:r>
          </a:p>
          <a:p>
            <a:pPr marL="204788" lvl="1" indent="-203200">
              <a:lnSpc>
                <a:spcPct val="90000"/>
              </a:lnSpc>
              <a:spcBef>
                <a:spcPct val="10000"/>
              </a:spcBef>
              <a:buClr>
                <a:srgbClr val="333333"/>
              </a:buClr>
              <a:buNone/>
            </a:pPr>
            <a:r>
              <a:rPr lang="de-DE" sz="1400" b="1" dirty="0"/>
              <a:t>	The function returns an integer value; 0 signals success.</a:t>
            </a:r>
            <a:endParaRPr lang="en-US" sz="1400" b="1" dirty="0"/>
          </a:p>
          <a:p>
            <a:pPr marL="381000" indent="-381000">
              <a:lnSpc>
                <a:spcPct val="90000"/>
              </a:lnSpc>
              <a:spcBef>
                <a:spcPct val="50000"/>
              </a:spcBef>
              <a:buClr>
                <a:srgbClr val="333333"/>
              </a:buClr>
            </a:pPr>
            <a:r>
              <a:rPr lang="de-DE" sz="1800" b="1" dirty="0">
                <a:solidFill>
                  <a:schemeClr val="accent3">
                    <a:lumMod val="60000"/>
                    <a:lumOff val="40000"/>
                  </a:schemeClr>
                </a:solidFill>
              </a:rPr>
              <a:t>Optional:</a:t>
            </a:r>
            <a:endParaRPr lang="en-US" sz="1800" b="1" dirty="0">
              <a:solidFill>
                <a:schemeClr val="accent3">
                  <a:lumMod val="60000"/>
                  <a:lumOff val="40000"/>
                </a:schemeClr>
              </a:solidFill>
            </a:endParaRPr>
          </a:p>
          <a:p>
            <a:pPr marL="204788" lvl="1" indent="-203200">
              <a:lnSpc>
                <a:spcPct val="90000"/>
              </a:lnSpc>
              <a:buFont typeface="Arial" pitchFamily="34" charset="0"/>
              <a:buChar char="■"/>
            </a:pPr>
            <a:r>
              <a:rPr lang="en-US" sz="1400" dirty="0"/>
              <a:t>SetAddOnFolder(path)</a:t>
            </a:r>
          </a:p>
          <a:p>
            <a:pPr marL="204788" lvl="1" indent="-203200">
              <a:lnSpc>
                <a:spcPct val="90000"/>
              </a:lnSpc>
              <a:buClr>
                <a:srgbClr val="333333"/>
              </a:buClr>
              <a:buNone/>
            </a:pPr>
            <a:r>
              <a:rPr lang="en-US" sz="1400" dirty="0"/>
              <a:t>	</a:t>
            </a:r>
            <a:r>
              <a:rPr lang="en-US" sz="1400" b="1" dirty="0"/>
              <a:t>If you modified the default installation path as provided by SAP Business One</a:t>
            </a:r>
          </a:p>
          <a:p>
            <a:pPr marL="204788" lvl="1" indent="-203200">
              <a:lnSpc>
                <a:spcPct val="90000"/>
              </a:lnSpc>
              <a:buFont typeface="Arial" pitchFamily="34" charset="0"/>
              <a:buChar char="■"/>
            </a:pPr>
            <a:r>
              <a:rPr lang="en-US" sz="1400" dirty="0"/>
              <a:t>RestartNeeded()</a:t>
            </a:r>
          </a:p>
          <a:p>
            <a:pPr marL="204788" lvl="1" indent="-203200">
              <a:lnSpc>
                <a:spcPct val="90000"/>
              </a:lnSpc>
              <a:buClr>
                <a:srgbClr val="333333"/>
              </a:buClr>
              <a:buNone/>
            </a:pPr>
            <a:r>
              <a:rPr lang="en-US" sz="1400" dirty="0"/>
              <a:t>	</a:t>
            </a:r>
            <a:r>
              <a:rPr lang="en-US" sz="1400" b="1" dirty="0"/>
              <a:t>Call this function if the setup program restarts the PC (see SDK documentation for more details!) </a:t>
            </a:r>
          </a:p>
        </p:txBody>
      </p:sp>
    </p:spTree>
    <p:custDataLst>
      <p:tags r:id="rId1"/>
    </p:custDataLst>
    <p:extLst>
      <p:ext uri="{BB962C8B-B14F-4D97-AF65-F5344CB8AC3E}">
        <p14:creationId xmlns:p14="http://schemas.microsoft.com/office/powerpoint/2010/main" val="18484537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 calcmode="lin" valueType="num">
                                      <p:cBhvr additive="base">
                                        <p:cTn id="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anim calcmode="lin" valueType="num">
                                      <p:cBhvr additive="base">
                                        <p:cTn id="23"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anim calcmode="lin" valueType="num">
                                      <p:cBhvr additive="base">
                                        <p:cTn id="27"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anim calcmode="lin" valueType="num">
                                      <p:cBhvr additive="base">
                                        <p:cTn id="31"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anim calcmode="lin" valueType="num">
                                      <p:cBhvr additive="base">
                                        <p:cTn id="35"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8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anim calcmode="lin" valueType="num">
                                      <p:cBhvr additive="base">
                                        <p:cTn id="39" dur="500" fill="hold"/>
                                        <p:tgtEl>
                                          <p:spTgt spid="808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089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anim calcmode="lin" valueType="num">
                                      <p:cBhvr additive="base">
                                        <p:cTn id="43" dur="500" fill="hold"/>
                                        <p:tgtEl>
                                          <p:spTgt spid="8089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89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anim calcmode="lin" valueType="num">
                                      <p:cBhvr additive="base">
                                        <p:cTn id="47" dur="500" fill="hold"/>
                                        <p:tgtEl>
                                          <p:spTgt spid="8089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08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80899">
                                            <p:txEl>
                                              <p:pRg st="12" end="12"/>
                                            </p:txEl>
                                          </p:spTgt>
                                        </p:tgtEl>
                                        <p:attrNameLst>
                                          <p:attrName>style.visibility</p:attrName>
                                        </p:attrNameLst>
                                      </p:cBhvr>
                                      <p:to>
                                        <p:strVal val="visible"/>
                                      </p:to>
                                    </p:set>
                                    <p:anim calcmode="lin" valueType="num">
                                      <p:cBhvr additive="base">
                                        <p:cTn id="53" dur="500" fill="hold"/>
                                        <p:tgtEl>
                                          <p:spTgt spid="80899">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08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0899">
                                            <p:txEl>
                                              <p:pRg st="11" end="11"/>
                                            </p:txEl>
                                          </p:spTgt>
                                        </p:tgtEl>
                                        <p:attrNameLst>
                                          <p:attrName>style.visibility</p:attrName>
                                        </p:attrNameLst>
                                      </p:cBhvr>
                                      <p:to>
                                        <p:strVal val="visible"/>
                                      </p:to>
                                    </p:set>
                                    <p:anim calcmode="lin" valueType="num">
                                      <p:cBhvr additive="base">
                                        <p:cTn id="59" dur="500" fill="hold"/>
                                        <p:tgtEl>
                                          <p:spTgt spid="8089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0899">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0899">
                                            <p:txEl>
                                              <p:pRg st="13" end="13"/>
                                            </p:txEl>
                                          </p:spTgt>
                                        </p:tgtEl>
                                        <p:attrNameLst>
                                          <p:attrName>style.visibility</p:attrName>
                                        </p:attrNameLst>
                                      </p:cBhvr>
                                      <p:to>
                                        <p:strVal val="visible"/>
                                      </p:to>
                                    </p:set>
                                    <p:anim calcmode="lin" valueType="num">
                                      <p:cBhvr additive="base">
                                        <p:cTn id="63" dur="500" fill="hold"/>
                                        <p:tgtEl>
                                          <p:spTgt spid="80899">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0899">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0899">
                                            <p:txEl>
                                              <p:pRg st="14" end="14"/>
                                            </p:txEl>
                                          </p:spTgt>
                                        </p:tgtEl>
                                        <p:attrNameLst>
                                          <p:attrName>style.visibility</p:attrName>
                                        </p:attrNameLst>
                                      </p:cBhvr>
                                      <p:to>
                                        <p:strVal val="visible"/>
                                      </p:to>
                                    </p:set>
                                    <p:anim calcmode="lin" valueType="num">
                                      <p:cBhvr additive="base">
                                        <p:cTn id="67" dur="500" fill="hold"/>
                                        <p:tgtEl>
                                          <p:spTgt spid="80899">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0899">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80899">
                                            <p:txEl>
                                              <p:pRg st="15" end="15"/>
                                            </p:txEl>
                                          </p:spTgt>
                                        </p:tgtEl>
                                        <p:attrNameLst>
                                          <p:attrName>style.visibility</p:attrName>
                                        </p:attrNameLst>
                                      </p:cBhvr>
                                      <p:to>
                                        <p:strVal val="visible"/>
                                      </p:to>
                                    </p:set>
                                    <p:anim calcmode="lin" valueType="num">
                                      <p:cBhvr additive="base">
                                        <p:cTn id="71" dur="500" fill="hold"/>
                                        <p:tgtEl>
                                          <p:spTgt spid="80899">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0899">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0899">
                                            <p:txEl>
                                              <p:pRg st="16" end="16"/>
                                            </p:txEl>
                                          </p:spTgt>
                                        </p:tgtEl>
                                        <p:attrNameLst>
                                          <p:attrName>style.visibility</p:attrName>
                                        </p:attrNameLst>
                                      </p:cBhvr>
                                      <p:to>
                                        <p:strVal val="visible"/>
                                      </p:to>
                                    </p:set>
                                    <p:anim calcmode="lin" valueType="num">
                                      <p:cBhvr additive="base">
                                        <p:cTn id="75" dur="500" fill="hold"/>
                                        <p:tgtEl>
                                          <p:spTgt spid="80899">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089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dirty="0"/>
              <a:t>Add-On Packaging: Run Add-On Registration Data Generator</a:t>
            </a:r>
          </a:p>
        </p:txBody>
      </p:sp>
      <p:sp>
        <p:nvSpPr>
          <p:cNvPr id="43011" name="Rectangle 3"/>
          <p:cNvSpPr txBox="1">
            <a:spLocks noChangeArrowheads="1"/>
          </p:cNvSpPr>
          <p:nvPr/>
        </p:nvSpPr>
        <p:spPr bwMode="gray">
          <a:xfrm>
            <a:off x="504002" y="1465385"/>
            <a:ext cx="5498214" cy="4781428"/>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2000" dirty="0"/>
              <a:t>The registration data file allows the application to identify your add-on and run it automatically when the application is launched.</a:t>
            </a:r>
          </a:p>
          <a:p>
            <a:pPr>
              <a:spcBef>
                <a:spcPct val="75000"/>
              </a:spcBef>
              <a:buClr>
                <a:schemeClr val="tx1"/>
              </a:buClr>
              <a:buSzPct val="80000"/>
              <a:buFont typeface="Wingdings" pitchFamily="2" charset="2"/>
              <a:buNone/>
            </a:pPr>
            <a:endParaRPr lang="en-US" sz="2000" dirty="0"/>
          </a:p>
          <a:p>
            <a:pPr>
              <a:spcBef>
                <a:spcPct val="75000"/>
              </a:spcBef>
              <a:buClr>
                <a:schemeClr val="tx1"/>
              </a:buClr>
              <a:buSzPct val="80000"/>
              <a:buFont typeface="Wingdings" pitchFamily="2" charset="2"/>
              <a:buNone/>
            </a:pPr>
            <a:r>
              <a:rPr lang="en-US" sz="2000" dirty="0"/>
              <a:t>To generate the license data file, run the </a:t>
            </a:r>
            <a:r>
              <a:rPr lang="en-US" sz="2000" b="1" i="1" dirty="0">
                <a:solidFill>
                  <a:schemeClr val="accent1"/>
                </a:solidFill>
              </a:rPr>
              <a:t>AddOnRegDataGen.exe</a:t>
            </a:r>
            <a:r>
              <a:rPr lang="en-US" sz="2000" dirty="0"/>
              <a:t> file, which is typically located at: C:\Program Files (x86)\SAP\SAP Business One SDK\Tools\AddOnRegDataGen</a:t>
            </a:r>
            <a:endParaRPr lang="he-IL" sz="2000" dirty="0"/>
          </a:p>
          <a:p>
            <a:pPr>
              <a:spcBef>
                <a:spcPct val="75000"/>
              </a:spcBef>
              <a:buClr>
                <a:schemeClr val="tx1"/>
              </a:buClr>
              <a:buSzPct val="80000"/>
              <a:buFont typeface="Wingdings" pitchFamily="2" charset="2"/>
              <a:buNone/>
            </a:pPr>
            <a:endParaRPr lang="en-US" sz="1600" dirty="0"/>
          </a:p>
        </p:txBody>
      </p:sp>
      <p:pic>
        <p:nvPicPr>
          <p:cNvPr id="43012" name="Picture 6"/>
          <p:cNvPicPr>
            <a:picLocks noChangeAspect="1" noChangeArrowheads="1"/>
          </p:cNvPicPr>
          <p:nvPr/>
        </p:nvPicPr>
        <p:blipFill>
          <a:blip r:embed="rId4" cstate="print"/>
          <a:srcRect/>
          <a:stretch>
            <a:fillRect/>
          </a:stretch>
        </p:blipFill>
        <p:spPr bwMode="auto">
          <a:xfrm>
            <a:off x="6582722" y="1547447"/>
            <a:ext cx="5107755" cy="43375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ustDataLst>
      <p:tags r:id="rId1"/>
    </p:custDataLst>
    <p:extLst>
      <p:ext uri="{BB962C8B-B14F-4D97-AF65-F5344CB8AC3E}">
        <p14:creationId xmlns:p14="http://schemas.microsoft.com/office/powerpoint/2010/main" val="10787523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4001" y="504000"/>
            <a:ext cx="11186476" cy="677108"/>
          </a:xfrm>
          <a:noFill/>
        </p:spPr>
        <p:txBody>
          <a:bodyPr/>
          <a:lstStyle/>
          <a:p>
            <a:pPr eaLnBrk="1" hangingPunct="1"/>
            <a:r>
              <a:rPr lang="en-US" dirty="0"/>
              <a:t>Add-On Packaging: Create Registration Data File</a:t>
            </a:r>
            <a:br>
              <a:rPr lang="en-US" dirty="0"/>
            </a:br>
            <a:r>
              <a:rPr lang="en-US" sz="2000" dirty="0"/>
              <a:t>User interface</a:t>
            </a:r>
            <a:endParaRPr lang="en-US" dirty="0"/>
          </a:p>
        </p:txBody>
      </p:sp>
      <p:sp>
        <p:nvSpPr>
          <p:cNvPr id="44035" name="Rectangle 3"/>
          <p:cNvSpPr txBox="1">
            <a:spLocks noChangeArrowheads="1"/>
          </p:cNvSpPr>
          <p:nvPr/>
        </p:nvSpPr>
        <p:spPr bwMode="gray">
          <a:xfrm>
            <a:off x="504000" y="1484312"/>
            <a:ext cx="5111353" cy="4781066"/>
          </a:xfrm>
          <a:prstGeom prst="rect">
            <a:avLst/>
          </a:prstGeom>
          <a:noFill/>
          <a:ln w="12700">
            <a:noFill/>
            <a:miter lim="800000"/>
            <a:headEnd/>
            <a:tailEnd/>
          </a:ln>
        </p:spPr>
        <p:txBody>
          <a:bodyPr lIns="0" tIns="0" rIns="0" bIns="0"/>
          <a:lstStyle/>
          <a:p>
            <a:pPr marL="301625" lvl="1" indent="-285750">
              <a:lnSpc>
                <a:spcPct val="150000"/>
              </a:lnSpc>
              <a:spcBef>
                <a:spcPts val="600"/>
              </a:spcBef>
              <a:buClr>
                <a:srgbClr val="F0AB00"/>
              </a:buClr>
              <a:buSzPct val="80000"/>
              <a:buFont typeface="Wingdings" panose="05000000000000000000" pitchFamily="2" charset="2"/>
              <a:buChar char="q"/>
            </a:pPr>
            <a:r>
              <a:rPr lang="en-US" sz="2000" dirty="0">
                <a:ea typeface="Arial Unicode MS" pitchFamily="34" charset="-128"/>
                <a:cs typeface="Arial Unicode MS" pitchFamily="34" charset="-128"/>
              </a:rPr>
              <a:t>Enter your partner information.</a:t>
            </a:r>
          </a:p>
          <a:p>
            <a:pPr marL="301625" lvl="1" indent="-285750">
              <a:lnSpc>
                <a:spcPct val="150000"/>
              </a:lnSpc>
              <a:spcBef>
                <a:spcPts val="600"/>
              </a:spcBef>
              <a:buClr>
                <a:srgbClr val="F0AB00"/>
              </a:buClr>
              <a:buSzPct val="80000"/>
              <a:buFont typeface="Wingdings" panose="05000000000000000000" pitchFamily="2" charset="2"/>
              <a:buChar char="q"/>
            </a:pPr>
            <a:r>
              <a:rPr lang="en-US" sz="2000" dirty="0">
                <a:ea typeface="Arial Unicode MS" pitchFamily="34" charset="-128"/>
                <a:cs typeface="Arial Unicode MS" pitchFamily="34" charset="-128"/>
              </a:rPr>
              <a:t>Enter the add-on information.</a:t>
            </a:r>
          </a:p>
          <a:p>
            <a:pPr marL="301625" lvl="1" indent="-285750">
              <a:lnSpc>
                <a:spcPct val="150000"/>
              </a:lnSpc>
              <a:spcBef>
                <a:spcPts val="600"/>
              </a:spcBef>
              <a:buClr>
                <a:srgbClr val="F0AB00"/>
              </a:buClr>
              <a:buSzPct val="80000"/>
              <a:buFont typeface="Wingdings" panose="05000000000000000000" pitchFamily="2" charset="2"/>
              <a:buChar char="q"/>
            </a:pPr>
            <a:r>
              <a:rPr lang="en-US" altLang="ja-JP" sz="2000" dirty="0">
                <a:ea typeface="Arial Unicode MS" pitchFamily="34" charset="-128"/>
                <a:cs typeface="Arial Unicode MS" pitchFamily="34" charset="-128"/>
              </a:rPr>
              <a:t>Enter the data of the add-on installer, uninstaller, and upgrader. </a:t>
            </a:r>
          </a:p>
          <a:p>
            <a:pPr marL="301625" lvl="1" indent="-285750">
              <a:lnSpc>
                <a:spcPct val="150000"/>
              </a:lnSpc>
              <a:spcBef>
                <a:spcPts val="600"/>
              </a:spcBef>
              <a:buClr>
                <a:srgbClr val="F0AB00"/>
              </a:buClr>
              <a:buSzPct val="80000"/>
              <a:buFont typeface="Wingdings" panose="05000000000000000000" pitchFamily="2" charset="2"/>
              <a:buChar char="q"/>
            </a:pPr>
            <a:r>
              <a:rPr lang="en-US" altLang="ja-JP" sz="2000" dirty="0">
                <a:ea typeface="Arial Unicode MS" pitchFamily="34" charset="-128"/>
                <a:cs typeface="Arial Unicode MS" pitchFamily="34" charset="-128"/>
              </a:rPr>
              <a:t>Choose “Generate File” to create the registration data file.</a:t>
            </a:r>
          </a:p>
          <a:p>
            <a:pPr marL="301625" lvl="1" indent="-285750">
              <a:lnSpc>
                <a:spcPct val="150000"/>
              </a:lnSpc>
              <a:spcBef>
                <a:spcPts val="600"/>
              </a:spcBef>
              <a:buClr>
                <a:srgbClr val="F0AB00"/>
              </a:buClr>
              <a:buSzPct val="80000"/>
              <a:buFont typeface="Wingdings" panose="05000000000000000000" pitchFamily="2" charset="2"/>
              <a:buChar char="q"/>
            </a:pPr>
            <a:r>
              <a:rPr lang="en-US" altLang="ja-JP" sz="2000" dirty="0">
                <a:ea typeface="Arial Unicode MS" pitchFamily="34" charset="-128"/>
                <a:cs typeface="Arial Unicode MS" pitchFamily="34" charset="-128"/>
              </a:rPr>
              <a:t>Don’t forget to check the x64 option for 64-bit add-ons.</a:t>
            </a:r>
          </a:p>
        </p:txBody>
      </p:sp>
      <p:pic>
        <p:nvPicPr>
          <p:cNvPr id="2" name="Picture 1">
            <a:extLst>
              <a:ext uri="{FF2B5EF4-FFF2-40B4-BE49-F238E27FC236}">
                <a16:creationId xmlns:a16="http://schemas.microsoft.com/office/drawing/2014/main" id="{A5E7CCC3-C9E3-46A8-9204-AA8D3F89EEBF}"/>
              </a:ext>
            </a:extLst>
          </p:cNvPr>
          <p:cNvPicPr>
            <a:picLocks noChangeAspect="1"/>
          </p:cNvPicPr>
          <p:nvPr/>
        </p:nvPicPr>
        <p:blipFill>
          <a:blip r:embed="rId4"/>
          <a:stretch>
            <a:fillRect/>
          </a:stretch>
        </p:blipFill>
        <p:spPr>
          <a:xfrm>
            <a:off x="5879792" y="1165105"/>
            <a:ext cx="5636696" cy="5100273"/>
          </a:xfrm>
          <a:prstGeom prst="rect">
            <a:avLst/>
          </a:prstGeom>
        </p:spPr>
      </p:pic>
    </p:spTree>
    <p:custDataLst>
      <p:tags r:id="rId1"/>
    </p:custDataLst>
    <p:extLst>
      <p:ext uri="{BB962C8B-B14F-4D97-AF65-F5344CB8AC3E}">
        <p14:creationId xmlns:p14="http://schemas.microsoft.com/office/powerpoint/2010/main" val="16012425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4001" y="504000"/>
            <a:ext cx="11186476" cy="677108"/>
          </a:xfrm>
          <a:noFill/>
        </p:spPr>
        <p:txBody>
          <a:bodyPr/>
          <a:lstStyle/>
          <a:p>
            <a:r>
              <a:rPr lang="en-US" dirty="0"/>
              <a:t>Add-On Packaging: Create Registration Data File</a:t>
            </a:r>
            <a:br>
              <a:rPr lang="en-US" dirty="0"/>
            </a:br>
            <a:r>
              <a:rPr lang="en-US" sz="2000" dirty="0"/>
              <a:t>Command line mode</a:t>
            </a:r>
            <a:endParaRPr lang="en-US" dirty="0"/>
          </a:p>
        </p:txBody>
      </p:sp>
      <p:sp>
        <p:nvSpPr>
          <p:cNvPr id="5" name="Rectangle 3">
            <a:extLst>
              <a:ext uri="{FF2B5EF4-FFF2-40B4-BE49-F238E27FC236}">
                <a16:creationId xmlns:a16="http://schemas.microsoft.com/office/drawing/2014/main" id="{BF3B92BE-60ED-4CDD-B1AD-4D653DFBB9FA}"/>
              </a:ext>
            </a:extLst>
          </p:cNvPr>
          <p:cNvSpPr txBox="1">
            <a:spLocks noChangeArrowheads="1"/>
          </p:cNvSpPr>
          <p:nvPr/>
        </p:nvSpPr>
        <p:spPr bwMode="gray">
          <a:xfrm>
            <a:off x="504002" y="1460867"/>
            <a:ext cx="11186475" cy="4672012"/>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1800" dirty="0"/>
              <a:t>AddOnRegDataGen.exe is batch-capable.</a:t>
            </a:r>
          </a:p>
          <a:p>
            <a:pPr>
              <a:spcBef>
                <a:spcPct val="75000"/>
              </a:spcBef>
              <a:buClr>
                <a:schemeClr val="tx1"/>
              </a:buClr>
              <a:buSzPct val="80000"/>
              <a:buFont typeface="Wingdings" pitchFamily="2" charset="2"/>
              <a:buNone/>
            </a:pPr>
            <a:r>
              <a:rPr lang="en-US" sz="1800" b="1" dirty="0">
                <a:solidFill>
                  <a:schemeClr val="accent3">
                    <a:lumMod val="60000"/>
                    <a:lumOff val="40000"/>
                  </a:schemeClr>
                </a:solidFill>
              </a:rPr>
              <a:t>Calling convention (command line parameters):</a:t>
            </a:r>
          </a:p>
          <a:p>
            <a:pPr>
              <a:spcBef>
                <a:spcPct val="75000"/>
              </a:spcBef>
              <a:buClr>
                <a:schemeClr val="tx1"/>
              </a:buClr>
              <a:buSzPct val="80000"/>
              <a:buFont typeface="Wingdings" pitchFamily="2" charset="2"/>
              <a:buNone/>
            </a:pPr>
            <a:r>
              <a:rPr lang="en-US" sz="1800" dirty="0">
                <a:latin typeface="Courier New" pitchFamily="49" charset="0"/>
              </a:rPr>
              <a:t>AddOnRegDataGen.exe &lt;xml info&gt; &lt;InstallerVersion&gt; &lt;Installer&gt; &lt;Uninstaller&gt; &lt;Add-On-Exe&gt;</a:t>
            </a:r>
          </a:p>
          <a:p>
            <a:pPr>
              <a:spcBef>
                <a:spcPct val="75000"/>
              </a:spcBef>
              <a:buClr>
                <a:schemeClr val="tx1"/>
              </a:buClr>
              <a:buSzPct val="80000"/>
              <a:buFont typeface="Wingdings" pitchFamily="2" charset="2"/>
              <a:buNone/>
            </a:pPr>
            <a:r>
              <a:rPr lang="en-US" sz="1800" b="1" dirty="0">
                <a:solidFill>
                  <a:schemeClr val="accent3">
                    <a:lumMod val="60000"/>
                    <a:lumOff val="40000"/>
                  </a:schemeClr>
                </a:solidFill>
              </a:rPr>
              <a:t>Sample:</a:t>
            </a:r>
          </a:p>
          <a:p>
            <a:pPr>
              <a:spcBef>
                <a:spcPct val="75000"/>
              </a:spcBef>
              <a:buClr>
                <a:schemeClr val="tx1"/>
              </a:buClr>
              <a:buSzPct val="80000"/>
              <a:buFont typeface="Wingdings" pitchFamily="2" charset="2"/>
              <a:buNone/>
            </a:pPr>
            <a:r>
              <a:rPr lang="en-US" sz="1800" dirty="0">
                <a:latin typeface="Courier New" pitchFamily="49" charset="0"/>
              </a:rPr>
              <a:t>AddOnRegDataGen.exe MyAddOn.xml 1.0 setup.exe setup.exe MyAddOn.exe</a:t>
            </a:r>
          </a:p>
          <a:p>
            <a:pPr>
              <a:spcBef>
                <a:spcPct val="75000"/>
              </a:spcBef>
              <a:buClr>
                <a:schemeClr val="tx1"/>
              </a:buClr>
              <a:buSzPct val="80000"/>
              <a:buFont typeface="Wingdings" pitchFamily="2" charset="2"/>
              <a:buNone/>
            </a:pPr>
            <a:r>
              <a:rPr lang="en-US" sz="1800" dirty="0"/>
              <a:t>The „&lt;xml info&gt;</a:t>
            </a:r>
            <a:r>
              <a:rPr lang="ja-JP" altLang="en-US" sz="1800" dirty="0"/>
              <a:t>“</a:t>
            </a:r>
            <a:r>
              <a:rPr lang="en-US" altLang="ja-JP" sz="1800" dirty="0"/>
              <a:t>:</a:t>
            </a:r>
          </a:p>
          <a:p>
            <a:pPr>
              <a:spcBef>
                <a:spcPct val="75000"/>
              </a:spcBef>
              <a:buClr>
                <a:schemeClr val="tx1"/>
              </a:buClr>
              <a:buSzPct val="80000"/>
              <a:buFont typeface="Wingdings" pitchFamily="2" charset="2"/>
              <a:buNone/>
            </a:pPr>
            <a:r>
              <a:rPr lang="en-US" sz="1800" dirty="0">
                <a:solidFill>
                  <a:srgbClr val="0000FF"/>
                </a:solidFill>
                <a:latin typeface="Courier New" pitchFamily="49" charset="0"/>
                <a:cs typeface="Courier New" pitchFamily="49" charset="0"/>
              </a:rPr>
              <a:t>&lt;</a:t>
            </a:r>
            <a:r>
              <a:rPr lang="en-US" sz="1800" dirty="0">
                <a:solidFill>
                  <a:srgbClr val="990000"/>
                </a:solidFill>
                <a:latin typeface="Courier New" pitchFamily="49" charset="0"/>
                <a:cs typeface="Courier New" pitchFamily="49" charset="0"/>
              </a:rPr>
              <a:t>AddOnInfo</a:t>
            </a:r>
            <a:r>
              <a:rPr lang="en-US" sz="1800" dirty="0">
                <a:latin typeface="Courier New" pitchFamily="49" charset="0"/>
                <a:cs typeface="Courier New" pitchFamily="49" charset="0"/>
              </a:rPr>
              <a:t> </a:t>
            </a:r>
            <a:r>
              <a:rPr lang="en-US" sz="1800" dirty="0">
                <a:solidFill>
                  <a:srgbClr val="990000"/>
                </a:solidFill>
                <a:latin typeface="Courier New" pitchFamily="49" charset="0"/>
                <a:cs typeface="Courier New" pitchFamily="49" charset="0"/>
              </a:rPr>
              <a:t>partnernmsp</a:t>
            </a:r>
            <a:r>
              <a:rPr lang="en-US" sz="1800" dirty="0">
                <a:solidFill>
                  <a:srgbClr val="0000FF"/>
                </a:solidFill>
                <a:latin typeface="Courier New" pitchFamily="49" charset="0"/>
                <a:cs typeface="Courier New" pitchFamily="49" charset="0"/>
              </a:rPr>
              <a:t>=“ABC"</a:t>
            </a:r>
            <a:r>
              <a:rPr lang="en-US" sz="1800" dirty="0">
                <a:solidFill>
                  <a:srgbClr val="990000"/>
                </a:solidFill>
                <a:latin typeface="Courier New" pitchFamily="49" charset="0"/>
                <a:cs typeface="Courier New" pitchFamily="49" charset="0"/>
              </a:rPr>
              <a:t> contdata</a:t>
            </a:r>
            <a:r>
              <a:rPr lang="en-US" sz="1800" dirty="0">
                <a:solidFill>
                  <a:srgbClr val="0000FF"/>
                </a:solidFill>
                <a:latin typeface="Courier New" pitchFamily="49" charset="0"/>
                <a:cs typeface="Courier New" pitchFamily="49" charset="0"/>
              </a:rPr>
              <a:t>=“</a:t>
            </a:r>
            <a:r>
              <a:rPr lang="en-US" sz="1800" dirty="0">
                <a:latin typeface="Courier New" pitchFamily="49" charset="0"/>
              </a:rPr>
              <a:t>support contact data</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addonname</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MyAddOn</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addongroup</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M</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esttime</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300</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instparams</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uncmdarg</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unesttime</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180</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partnername</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ABC</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silentinst</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N</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silentugd</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N</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silentuninst</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N</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ugdcmdargs</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ugdesttime</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180</a:t>
            </a:r>
            <a:r>
              <a:rPr lang="en-US" sz="1800" dirty="0">
                <a:solidFill>
                  <a:srgbClr val="0000FF"/>
                </a:solidFill>
                <a:latin typeface="Courier New" pitchFamily="49" charset="0"/>
                <a:cs typeface="Courier New" pitchFamily="49" charset="0"/>
              </a:rPr>
              <a:t>"</a:t>
            </a:r>
            <a:r>
              <a:rPr lang="en-US" sz="1800" dirty="0">
                <a:solidFill>
                  <a:srgbClr val="990000"/>
                </a:solidFill>
                <a:latin typeface="Courier New" pitchFamily="49" charset="0"/>
                <a:cs typeface="Courier New" pitchFamily="49" charset="0"/>
              </a:rPr>
              <a:t> platform</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X</a:t>
            </a:r>
            <a:r>
              <a:rPr lang="en-US" sz="1800" dirty="0">
                <a:solidFill>
                  <a:srgbClr val="0000FF"/>
                </a:solidFill>
                <a:latin typeface="Courier New" pitchFamily="49" charset="0"/>
                <a:cs typeface="Courier New" pitchFamily="49" charset="0"/>
              </a:rPr>
              <a:t>" /&gt;</a:t>
            </a:r>
            <a:r>
              <a:rPr lang="en-US" sz="1800" dirty="0">
                <a:latin typeface="Courier New" pitchFamily="49" charset="0"/>
                <a:cs typeface="Courier New" pitchFamily="49" charset="0"/>
              </a:rPr>
              <a:t> </a:t>
            </a:r>
          </a:p>
          <a:p>
            <a:pPr>
              <a:spcBef>
                <a:spcPct val="75000"/>
              </a:spcBef>
              <a:buClr>
                <a:schemeClr val="tx1"/>
              </a:buClr>
              <a:buSzPct val="80000"/>
              <a:buFont typeface="Wingdings" pitchFamily="2" charset="2"/>
              <a:buNone/>
            </a:pPr>
            <a:r>
              <a:rPr lang="en-US" sz="1800" dirty="0">
                <a:latin typeface="+mn-lt"/>
                <a:cs typeface="Courier New" pitchFamily="49" charset="0"/>
              </a:rPr>
              <a:t>Note: </a:t>
            </a:r>
            <a:r>
              <a:rPr lang="en-US" sz="1800" dirty="0">
                <a:solidFill>
                  <a:srgbClr val="990000"/>
                </a:solidFill>
                <a:latin typeface="Courier New" pitchFamily="49" charset="0"/>
                <a:cs typeface="Courier New" pitchFamily="49" charset="0"/>
              </a:rPr>
              <a:t>	platform</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N</a:t>
            </a:r>
            <a:r>
              <a:rPr lang="en-US" sz="1800" dirty="0">
                <a:solidFill>
                  <a:srgbClr val="0000FF"/>
                </a:solidFill>
                <a:latin typeface="Courier New" pitchFamily="49" charset="0"/>
                <a:cs typeface="Courier New" pitchFamily="49" charset="0"/>
              </a:rPr>
              <a:t>" </a:t>
            </a:r>
            <a:r>
              <a:rPr lang="en-US" sz="1800" dirty="0">
                <a:solidFill>
                  <a:schemeClr val="tx1">
                    <a:lumMod val="75000"/>
                    <a:lumOff val="25000"/>
                  </a:schemeClr>
                </a:solidFill>
                <a:latin typeface="+mn-lt"/>
                <a:cs typeface="Courier New" pitchFamily="49" charset="0"/>
              </a:rPr>
              <a:t>represents x86 platform</a:t>
            </a:r>
            <a:br>
              <a:rPr lang="en-US" sz="1800" dirty="0">
                <a:solidFill>
                  <a:srgbClr val="0000FF"/>
                </a:solidFill>
                <a:latin typeface="Courier New" pitchFamily="49" charset="0"/>
                <a:cs typeface="Courier New" pitchFamily="49" charset="0"/>
              </a:rPr>
            </a:br>
            <a:r>
              <a:rPr lang="en-US" sz="1800" dirty="0">
                <a:solidFill>
                  <a:srgbClr val="0000FF"/>
                </a:solidFill>
                <a:latin typeface="Courier New" pitchFamily="49" charset="0"/>
                <a:cs typeface="Courier New" pitchFamily="49" charset="0"/>
              </a:rPr>
              <a:t>	</a:t>
            </a:r>
            <a:r>
              <a:rPr lang="en-US" sz="1800" dirty="0">
                <a:solidFill>
                  <a:srgbClr val="990000"/>
                </a:solidFill>
                <a:latin typeface="Courier New" pitchFamily="49" charset="0"/>
                <a:cs typeface="Courier New" pitchFamily="49" charset="0"/>
              </a:rPr>
              <a:t>platform</a:t>
            </a:r>
            <a:r>
              <a:rPr lang="en-US" sz="1800" dirty="0">
                <a:solidFill>
                  <a:srgbClr val="0000FF"/>
                </a:solidFill>
                <a:latin typeface="Courier New" pitchFamily="49" charset="0"/>
                <a:cs typeface="Courier New" pitchFamily="49" charset="0"/>
              </a:rPr>
              <a:t>="</a:t>
            </a:r>
            <a:r>
              <a:rPr lang="en-US" sz="1800" dirty="0">
                <a:latin typeface="Courier New" pitchFamily="49" charset="0"/>
                <a:cs typeface="Courier New" pitchFamily="49" charset="0"/>
              </a:rPr>
              <a:t>X</a:t>
            </a:r>
            <a:r>
              <a:rPr lang="en-US" sz="1800" dirty="0">
                <a:solidFill>
                  <a:srgbClr val="0000FF"/>
                </a:solidFill>
                <a:latin typeface="Courier New" pitchFamily="49" charset="0"/>
                <a:cs typeface="Courier New" pitchFamily="49" charset="0"/>
              </a:rPr>
              <a:t>" </a:t>
            </a:r>
            <a:r>
              <a:rPr lang="en-US" sz="1800" dirty="0">
                <a:solidFill>
                  <a:schemeClr val="tx1">
                    <a:lumMod val="75000"/>
                    <a:lumOff val="25000"/>
                  </a:schemeClr>
                </a:solidFill>
                <a:cs typeface="Courier New" pitchFamily="49" charset="0"/>
              </a:rPr>
              <a:t>represents x64 platform</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439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D2BE20B3166CAE10000000A1553F6\s006.ppt"/>
  <p:tag name="READONLY" val="0"/>
  <p:tag name="LOIOGUID" val="BFB51CEB14214B1FA2360A0205A33CE2"/>
  <p:tag name="_SIGNATURE" val="125635"/>
  <p:tag name="_SLIDEID" val="261"/>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D29550B3166CAE10000000A1553F6\s001.ppt"/>
  <p:tag name="READONLY" val="0"/>
  <p:tag name="LOIOGUID" val="08834DCE92A242079577BE1A5CFEB9EB"/>
  <p:tag name="_SIGNATURE" val="150121"/>
  <p:tag name="_SLIDEID" val="262"/>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D2B430B3166CAE10000000A1553F6\s022.ppt"/>
  <p:tag name="READONLY" val="0"/>
  <p:tag name="LOIOGUID" val="C67361AF7E6A4B9A96D4DEFBE0681885"/>
  <p:tag name="_SIGNATURE" val="95406"/>
  <p:tag name="_SLIDEID" val="263"/>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1A71254FCBE10000000A422035\s012.ppt"/>
  <p:tag name="READONLY" val="0"/>
  <p:tag name="LOIOGUID" val="61726595D6CA404F9FD8267AA6C72AEF"/>
  <p:tag name="_SIGNATURE" val="31742"/>
  <p:tag name="_SLIDEID" val="264"/>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C6F9DA40E8CE10000000A155369\s013.ppt"/>
  <p:tag name="READONLY" val="0"/>
  <p:tag name="LOIOGUID" val="51CEE887404D4361A70B103FBA7263DB"/>
  <p:tag name="_SIGNATURE" val="38924"/>
  <p:tag name="_SLIDEID" val="265"/>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C6F9DA40E8CE10000000A155369\s013.ppt"/>
  <p:tag name="READONLY" val="0"/>
  <p:tag name="LOIOGUID" val="51CEE887404D4361A70B103FBA7263DB"/>
  <p:tag name="_SIGNATURE" val="38924"/>
  <p:tag name="_SLIDEID" val="265"/>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CA374C-9DFC-4238-802F-3EB963AE7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4A97C303-CC91-4186-A2AD-07BFA17B52D8}">
  <ds:schemaRefs>
    <ds:schemaRef ds:uri="3fae74cb-f942-4bac-8069-91b943c92c56"/>
    <ds:schemaRef ds:uri="1f6b8702-ff64-493f-af7e-9281170a6e8c"/>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9</TotalTime>
  <Words>1217</Words>
  <Application>Microsoft Office PowerPoint</Application>
  <PresentationFormat>Custom</PresentationFormat>
  <Paragraphs>118</Paragraphs>
  <Slides>10</Slides>
  <Notes>10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ＭＳ Ｐゴシック</vt:lpstr>
      <vt:lpstr>Arial</vt:lpstr>
      <vt:lpstr>Arial Unicode MS</vt:lpstr>
      <vt:lpstr>Courier New</vt:lpstr>
      <vt:lpstr>Symbol</vt:lpstr>
      <vt:lpstr>Times New Roman</vt:lpstr>
      <vt:lpstr>Wingdings</vt:lpstr>
      <vt:lpstr>Wingdings</vt:lpstr>
      <vt:lpstr>ヒラギノ角ゴ Pro W3</vt:lpstr>
      <vt:lpstr>SAP 2019 16x9 white</vt:lpstr>
      <vt:lpstr>SAP 2019 16x9 blue</vt:lpstr>
      <vt:lpstr>TB1300 - SAP Business One SDK Add-On Packaging</vt:lpstr>
      <vt:lpstr>Add-On Packaging: Topic Objectives</vt:lpstr>
      <vt:lpstr>Add-On Packaging: Business Example</vt:lpstr>
      <vt:lpstr>Add-On Packaging: Package Contents</vt:lpstr>
      <vt:lpstr>Add-On Packaging: Add-On Deployment, Step-by-Step Overview</vt:lpstr>
      <vt:lpstr>Add-On Packaging: Add-On Installer AddOnInstallAPI.dll</vt:lpstr>
      <vt:lpstr>Add-On Packaging: Run Add-On Registration Data Generator</vt:lpstr>
      <vt:lpstr>Add-On Packaging: Create Registration Data File User interface</vt:lpstr>
      <vt:lpstr>Add-On Packaging: Create Registration Data File Command line mode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Add-On Packaging</dc:title>
  <dc:creator>krisztian.papai@sap.com</dc:creator>
  <cp:keywords>2019/16:9/white</cp:keywords>
  <cp:lastModifiedBy>Papai, Krisztian</cp:lastModifiedBy>
  <cp:revision>8</cp:revision>
  <dcterms:created xsi:type="dcterms:W3CDTF">2019-01-14T14:01:02Z</dcterms:created>
  <dcterms:modified xsi:type="dcterms:W3CDTF">2019-07-10T07:07:11Z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