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6"/>
  </p:notesMasterIdLst>
  <p:handoutMasterIdLst>
    <p:handoutMasterId r:id="rId17"/>
  </p:handoutMasterIdLst>
  <p:sldIdLst>
    <p:sldId id="447" r:id="rId6"/>
    <p:sldId id="574" r:id="rId7"/>
    <p:sldId id="818" r:id="rId8"/>
    <p:sldId id="376" r:id="rId9"/>
    <p:sldId id="373" r:id="rId10"/>
    <p:sldId id="381" r:id="rId11"/>
    <p:sldId id="374" r:id="rId12"/>
    <p:sldId id="379" r:id="rId13"/>
    <p:sldId id="370"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AF9A15-BEEF-4B94-B83D-296FD9ADD848}" v="5" dt="2019-07-09T09:26:18.159"/>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4152" autoAdjust="0"/>
  </p:normalViewPr>
  <p:slideViewPr>
    <p:cSldViewPr snapToGrid="0" showGuides="1">
      <p:cViewPr varScale="1">
        <p:scale>
          <a:sx n="64" d="100"/>
          <a:sy n="64" d="100"/>
        </p:scale>
        <p:origin x="1330" y="62"/>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FDBCF222-53E3-4AFF-8BB4-07C4258E39A7}"/>
  </pc:docChgLst>
  <pc:docChgLst>
    <pc:chgData name="Yahalom, Raz" userId="a44e4199-10bb-4051-9e8f-f612f3ddb723" providerId="ADAL" clId="{B7B5615F-2453-45A6-A9D5-F01DED4C9A6C}"/>
  </pc:docChgLst>
  <pc:docChgLst>
    <pc:chgData name="Papai, Krisztian" userId="45ce17a5-7050-4b06-9306-4e3e15f2359a" providerId="ADAL" clId="{A9AF9A15-BEEF-4B94-B83D-296FD9ADD848}"/>
    <pc:docChg chg="modSld">
      <pc:chgData name="Papai, Krisztian" userId="45ce17a5-7050-4b06-9306-4e3e15f2359a" providerId="ADAL" clId="{A9AF9A15-BEEF-4B94-B83D-296FD9ADD848}" dt="2019-07-09T09:26:18.159" v="4" actId="207"/>
      <pc:docMkLst>
        <pc:docMk/>
      </pc:docMkLst>
      <pc:sldChg chg="modSp modNotesTx">
        <pc:chgData name="Papai, Krisztian" userId="45ce17a5-7050-4b06-9306-4e3e15f2359a" providerId="ADAL" clId="{A9AF9A15-BEEF-4B94-B83D-296FD9ADD848}" dt="2019-07-09T09:26:18.159" v="4" actId="207"/>
        <pc:sldMkLst>
          <pc:docMk/>
          <pc:sldMk cId="3262179408" sldId="447"/>
        </pc:sldMkLst>
        <pc:spChg chg="mod">
          <ac:chgData name="Papai, Krisztian" userId="45ce17a5-7050-4b06-9306-4e3e15f2359a" providerId="ADAL" clId="{A9AF9A15-BEEF-4B94-B83D-296FD9ADD848}" dt="2019-07-08T07:56:45.737" v="3" actId="20577"/>
          <ac:spMkLst>
            <pc:docMk/>
            <pc:sldMk cId="3262179408" sldId="447"/>
            <ac:spMk id="35" creationId="{00000000-0000-0000-0000-000000000000}"/>
          </ac:spMkLst>
        </pc:spChg>
      </pc:sldChg>
    </pc:docChg>
  </pc:docChgLst>
  <pc:docChgLst>
    <pc:chgData name="Papai, Krisztian" userId="45ce17a5-7050-4b06-9306-4e3e15f2359a" providerId="ADAL" clId="{892F63E7-0CBD-41F7-93D0-BB58DC0DE187}"/>
    <pc:docChg chg="undo custSel addSld delSld modSld">
      <pc:chgData name="Papai, Krisztian" userId="45ce17a5-7050-4b06-9306-4e3e15f2359a" providerId="ADAL" clId="{892F63E7-0CBD-41F7-93D0-BB58DC0DE187}" dt="2019-05-14T05:50:04.355" v="1252" actId="6549"/>
      <pc:docMkLst>
        <pc:docMk/>
      </pc:docMkLst>
      <pc:sldChg chg="addSp delSp modSp modNotesTx">
        <pc:chgData name="Papai, Krisztian" userId="45ce17a5-7050-4b06-9306-4e3e15f2359a" providerId="ADAL" clId="{892F63E7-0CBD-41F7-93D0-BB58DC0DE187}" dt="2019-05-14T05:50:04.355" v="1252" actId="6549"/>
        <pc:sldMkLst>
          <pc:docMk/>
          <pc:sldMk cId="3663000465" sldId="370"/>
        </pc:sldMkLst>
        <pc:spChg chg="mod">
          <ac:chgData name="Papai, Krisztian" userId="45ce17a5-7050-4b06-9306-4e3e15f2359a" providerId="ADAL" clId="{892F63E7-0CBD-41F7-93D0-BB58DC0DE187}" dt="2019-05-14T05:46:44.049" v="1144" actId="1076"/>
          <ac:spMkLst>
            <pc:docMk/>
            <pc:sldMk cId="3663000465" sldId="370"/>
            <ac:spMk id="2" creationId="{00000000-0000-0000-0000-000000000000}"/>
          </ac:spMkLst>
        </pc:spChg>
        <pc:spChg chg="del">
          <ac:chgData name="Papai, Krisztian" userId="45ce17a5-7050-4b06-9306-4e3e15f2359a" providerId="ADAL" clId="{892F63E7-0CBD-41F7-93D0-BB58DC0DE187}" dt="2019-05-14T05:43:40.928" v="1126" actId="478"/>
          <ac:spMkLst>
            <pc:docMk/>
            <pc:sldMk cId="3663000465" sldId="370"/>
            <ac:spMk id="3" creationId="{00000000-0000-0000-0000-000000000000}"/>
          </ac:spMkLst>
        </pc:spChg>
        <pc:spChg chg="mod">
          <ac:chgData name="Papai, Krisztian" userId="45ce17a5-7050-4b06-9306-4e3e15f2359a" providerId="ADAL" clId="{892F63E7-0CBD-41F7-93D0-BB58DC0DE187}" dt="2019-05-14T05:46:54.874" v="1146" actId="1076"/>
          <ac:spMkLst>
            <pc:docMk/>
            <pc:sldMk cId="3663000465" sldId="370"/>
            <ac:spMk id="5" creationId="{00000000-0000-0000-0000-000000000000}"/>
          </ac:spMkLst>
        </pc:spChg>
        <pc:spChg chg="add del mod">
          <ac:chgData name="Papai, Krisztian" userId="45ce17a5-7050-4b06-9306-4e3e15f2359a" providerId="ADAL" clId="{892F63E7-0CBD-41F7-93D0-BB58DC0DE187}" dt="2019-05-14T05:43:41.923" v="1127" actId="478"/>
          <ac:spMkLst>
            <pc:docMk/>
            <pc:sldMk cId="3663000465" sldId="370"/>
            <ac:spMk id="6" creationId="{345ADC06-5DB1-45B6-B3AF-42D4FBA0F325}"/>
          </ac:spMkLst>
        </pc:spChg>
      </pc:sldChg>
      <pc:sldChg chg="modSp modNotesTx">
        <pc:chgData name="Papai, Krisztian" userId="45ce17a5-7050-4b06-9306-4e3e15f2359a" providerId="ADAL" clId="{892F63E7-0CBD-41F7-93D0-BB58DC0DE187}" dt="2019-05-14T05:21:29.021" v="202" actId="20577"/>
        <pc:sldMkLst>
          <pc:docMk/>
          <pc:sldMk cId="3749575230" sldId="373"/>
        </pc:sldMkLst>
        <pc:spChg chg="mod">
          <ac:chgData name="Papai, Krisztian" userId="45ce17a5-7050-4b06-9306-4e3e15f2359a" providerId="ADAL" clId="{892F63E7-0CBD-41F7-93D0-BB58DC0DE187}" dt="2019-05-14T05:20:04.736" v="197" actId="6549"/>
          <ac:spMkLst>
            <pc:docMk/>
            <pc:sldMk cId="3749575230" sldId="373"/>
            <ac:spMk id="10" creationId="{00000000-0000-0000-0000-000000000000}"/>
          </ac:spMkLst>
        </pc:spChg>
        <pc:spChg chg="mod">
          <ac:chgData name="Papai, Krisztian" userId="45ce17a5-7050-4b06-9306-4e3e15f2359a" providerId="ADAL" clId="{892F63E7-0CBD-41F7-93D0-BB58DC0DE187}" dt="2019-05-14T05:19:49.471" v="193" actId="6549"/>
          <ac:spMkLst>
            <pc:docMk/>
            <pc:sldMk cId="3749575230" sldId="373"/>
            <ac:spMk id="17" creationId="{00000000-0000-0000-0000-000000000000}"/>
          </ac:spMkLst>
        </pc:spChg>
      </pc:sldChg>
      <pc:sldChg chg="modSp modNotesTx">
        <pc:chgData name="Papai, Krisztian" userId="45ce17a5-7050-4b06-9306-4e3e15f2359a" providerId="ADAL" clId="{892F63E7-0CBD-41F7-93D0-BB58DC0DE187}" dt="2019-05-14T05:13:33.151" v="183" actId="6549"/>
        <pc:sldMkLst>
          <pc:docMk/>
          <pc:sldMk cId="4168976751" sldId="374"/>
        </pc:sldMkLst>
        <pc:graphicFrameChg chg="mod">
          <ac:chgData name="Papai, Krisztian" userId="45ce17a5-7050-4b06-9306-4e3e15f2359a" providerId="ADAL" clId="{892F63E7-0CBD-41F7-93D0-BB58DC0DE187}" dt="2019-05-14T05:12:27.446" v="83" actId="20577"/>
          <ac:graphicFrameMkLst>
            <pc:docMk/>
            <pc:sldMk cId="4168976751" sldId="374"/>
            <ac:graphicFrameMk id="5" creationId="{00000000-0000-0000-0000-000000000000}"/>
          </ac:graphicFrameMkLst>
        </pc:graphicFrameChg>
      </pc:sldChg>
      <pc:sldChg chg="modNotesTx">
        <pc:chgData name="Papai, Krisztian" userId="45ce17a5-7050-4b06-9306-4e3e15f2359a" providerId="ADAL" clId="{892F63E7-0CBD-41F7-93D0-BB58DC0DE187}" dt="2019-05-14T05:24:47.261" v="321" actId="20577"/>
        <pc:sldMkLst>
          <pc:docMk/>
          <pc:sldMk cId="3629863618" sldId="376"/>
        </pc:sldMkLst>
      </pc:sldChg>
      <pc:sldChg chg="addSp delSp modSp modNotesTx">
        <pc:chgData name="Papai, Krisztian" userId="45ce17a5-7050-4b06-9306-4e3e15f2359a" providerId="ADAL" clId="{892F63E7-0CBD-41F7-93D0-BB58DC0DE187}" dt="2019-05-14T05:40:25.947" v="1112" actId="113"/>
        <pc:sldMkLst>
          <pc:docMk/>
          <pc:sldMk cId="2036767958" sldId="379"/>
        </pc:sldMkLst>
        <pc:spChg chg="mod">
          <ac:chgData name="Papai, Krisztian" userId="45ce17a5-7050-4b06-9306-4e3e15f2359a" providerId="ADAL" clId="{892F63E7-0CBD-41F7-93D0-BB58DC0DE187}" dt="2019-05-14T05:34:05.188" v="531" actId="1076"/>
          <ac:spMkLst>
            <pc:docMk/>
            <pc:sldMk cId="2036767958" sldId="379"/>
            <ac:spMk id="2" creationId="{00000000-0000-0000-0000-000000000000}"/>
          </ac:spMkLst>
        </pc:spChg>
        <pc:spChg chg="del mod">
          <ac:chgData name="Papai, Krisztian" userId="45ce17a5-7050-4b06-9306-4e3e15f2359a" providerId="ADAL" clId="{892F63E7-0CBD-41F7-93D0-BB58DC0DE187}" dt="2019-05-14T05:34:14.643" v="534" actId="478"/>
          <ac:spMkLst>
            <pc:docMk/>
            <pc:sldMk cId="2036767958" sldId="379"/>
            <ac:spMk id="3" creationId="{00000000-0000-0000-0000-000000000000}"/>
          </ac:spMkLst>
        </pc:spChg>
        <pc:spChg chg="mod">
          <ac:chgData name="Papai, Krisztian" userId="45ce17a5-7050-4b06-9306-4e3e15f2359a" providerId="ADAL" clId="{892F63E7-0CBD-41F7-93D0-BB58DC0DE187}" dt="2019-05-14T05:34:20.803" v="535" actId="14100"/>
          <ac:spMkLst>
            <pc:docMk/>
            <pc:sldMk cId="2036767958" sldId="379"/>
            <ac:spMk id="5" creationId="{00000000-0000-0000-0000-000000000000}"/>
          </ac:spMkLst>
        </pc:spChg>
        <pc:spChg chg="mod">
          <ac:chgData name="Papai, Krisztian" userId="45ce17a5-7050-4b06-9306-4e3e15f2359a" providerId="ADAL" clId="{892F63E7-0CBD-41F7-93D0-BB58DC0DE187}" dt="2019-05-14T05:34:20.803" v="535" actId="14100"/>
          <ac:spMkLst>
            <pc:docMk/>
            <pc:sldMk cId="2036767958" sldId="379"/>
            <ac:spMk id="6" creationId="{00000000-0000-0000-0000-000000000000}"/>
          </ac:spMkLst>
        </pc:spChg>
        <pc:spChg chg="mod">
          <ac:chgData name="Papai, Krisztian" userId="45ce17a5-7050-4b06-9306-4e3e15f2359a" providerId="ADAL" clId="{892F63E7-0CBD-41F7-93D0-BB58DC0DE187}" dt="2019-05-14T05:34:20.803" v="535" actId="14100"/>
          <ac:spMkLst>
            <pc:docMk/>
            <pc:sldMk cId="2036767958" sldId="379"/>
            <ac:spMk id="10" creationId="{00000000-0000-0000-0000-000000000000}"/>
          </ac:spMkLst>
        </pc:spChg>
        <pc:spChg chg="mod">
          <ac:chgData name="Papai, Krisztian" userId="45ce17a5-7050-4b06-9306-4e3e15f2359a" providerId="ADAL" clId="{892F63E7-0CBD-41F7-93D0-BB58DC0DE187}" dt="2019-05-14T05:34:20.803" v="535" actId="14100"/>
          <ac:spMkLst>
            <pc:docMk/>
            <pc:sldMk cId="2036767958" sldId="379"/>
            <ac:spMk id="14" creationId="{00000000-0000-0000-0000-000000000000}"/>
          </ac:spMkLst>
        </pc:spChg>
        <pc:spChg chg="mod">
          <ac:chgData name="Papai, Krisztian" userId="45ce17a5-7050-4b06-9306-4e3e15f2359a" providerId="ADAL" clId="{892F63E7-0CBD-41F7-93D0-BB58DC0DE187}" dt="2019-05-14T05:34:20.803" v="535" actId="14100"/>
          <ac:spMkLst>
            <pc:docMk/>
            <pc:sldMk cId="2036767958" sldId="379"/>
            <ac:spMk id="18" creationId="{00000000-0000-0000-0000-000000000000}"/>
          </ac:spMkLst>
        </pc:spChg>
        <pc:spChg chg="mod">
          <ac:chgData name="Papai, Krisztian" userId="45ce17a5-7050-4b06-9306-4e3e15f2359a" providerId="ADAL" clId="{892F63E7-0CBD-41F7-93D0-BB58DC0DE187}" dt="2019-05-14T05:34:20.803" v="535" actId="14100"/>
          <ac:spMkLst>
            <pc:docMk/>
            <pc:sldMk cId="2036767958" sldId="379"/>
            <ac:spMk id="21" creationId="{00000000-0000-0000-0000-000000000000}"/>
          </ac:spMkLst>
        </pc:spChg>
        <pc:spChg chg="mod">
          <ac:chgData name="Papai, Krisztian" userId="45ce17a5-7050-4b06-9306-4e3e15f2359a" providerId="ADAL" clId="{892F63E7-0CBD-41F7-93D0-BB58DC0DE187}" dt="2019-05-14T05:34:20.803" v="535" actId="14100"/>
          <ac:spMkLst>
            <pc:docMk/>
            <pc:sldMk cId="2036767958" sldId="379"/>
            <ac:spMk id="27" creationId="{00000000-0000-0000-0000-000000000000}"/>
          </ac:spMkLst>
        </pc:spChg>
        <pc:spChg chg="mod">
          <ac:chgData name="Papai, Krisztian" userId="45ce17a5-7050-4b06-9306-4e3e15f2359a" providerId="ADAL" clId="{892F63E7-0CBD-41F7-93D0-BB58DC0DE187}" dt="2019-05-14T05:34:20.803" v="535" actId="14100"/>
          <ac:spMkLst>
            <pc:docMk/>
            <pc:sldMk cId="2036767958" sldId="379"/>
            <ac:spMk id="30" creationId="{00000000-0000-0000-0000-000000000000}"/>
          </ac:spMkLst>
        </pc:spChg>
        <pc:spChg chg="mod">
          <ac:chgData name="Papai, Krisztian" userId="45ce17a5-7050-4b06-9306-4e3e15f2359a" providerId="ADAL" clId="{892F63E7-0CBD-41F7-93D0-BB58DC0DE187}" dt="2019-05-14T05:34:20.803" v="535" actId="14100"/>
          <ac:spMkLst>
            <pc:docMk/>
            <pc:sldMk cId="2036767958" sldId="379"/>
            <ac:spMk id="31" creationId="{00000000-0000-0000-0000-000000000000}"/>
          </ac:spMkLst>
        </pc:spChg>
        <pc:spChg chg="mod">
          <ac:chgData name="Papai, Krisztian" userId="45ce17a5-7050-4b06-9306-4e3e15f2359a" providerId="ADAL" clId="{892F63E7-0CBD-41F7-93D0-BB58DC0DE187}" dt="2019-05-14T05:34:20.803" v="535" actId="14100"/>
          <ac:spMkLst>
            <pc:docMk/>
            <pc:sldMk cId="2036767958" sldId="379"/>
            <ac:spMk id="32" creationId="{00000000-0000-0000-0000-000000000000}"/>
          </ac:spMkLst>
        </pc:spChg>
        <pc:spChg chg="mod">
          <ac:chgData name="Papai, Krisztian" userId="45ce17a5-7050-4b06-9306-4e3e15f2359a" providerId="ADAL" clId="{892F63E7-0CBD-41F7-93D0-BB58DC0DE187}" dt="2019-05-14T05:34:20.803" v="535" actId="14100"/>
          <ac:spMkLst>
            <pc:docMk/>
            <pc:sldMk cId="2036767958" sldId="379"/>
            <ac:spMk id="33" creationId="{00000000-0000-0000-0000-000000000000}"/>
          </ac:spMkLst>
        </pc:spChg>
        <pc:spChg chg="mod">
          <ac:chgData name="Papai, Krisztian" userId="45ce17a5-7050-4b06-9306-4e3e15f2359a" providerId="ADAL" clId="{892F63E7-0CBD-41F7-93D0-BB58DC0DE187}" dt="2019-05-14T05:34:20.803" v="535" actId="14100"/>
          <ac:spMkLst>
            <pc:docMk/>
            <pc:sldMk cId="2036767958" sldId="379"/>
            <ac:spMk id="34" creationId="{00000000-0000-0000-0000-000000000000}"/>
          </ac:spMkLst>
        </pc:spChg>
        <pc:spChg chg="add del mod">
          <ac:chgData name="Papai, Krisztian" userId="45ce17a5-7050-4b06-9306-4e3e15f2359a" providerId="ADAL" clId="{892F63E7-0CBD-41F7-93D0-BB58DC0DE187}" dt="2019-05-14T05:34:01.581" v="530"/>
          <ac:spMkLst>
            <pc:docMk/>
            <pc:sldMk cId="2036767958" sldId="379"/>
            <ac:spMk id="35" creationId="{C22EF579-E8A3-4889-B79E-62B9DF773891}"/>
          </ac:spMkLst>
        </pc:spChg>
        <pc:spChg chg="mod">
          <ac:chgData name="Papai, Krisztian" userId="45ce17a5-7050-4b06-9306-4e3e15f2359a" providerId="ADAL" clId="{892F63E7-0CBD-41F7-93D0-BB58DC0DE187}" dt="2019-05-14T05:34:20.803" v="535" actId="14100"/>
          <ac:spMkLst>
            <pc:docMk/>
            <pc:sldMk cId="2036767958" sldId="379"/>
            <ac:spMk id="46" creationId="{00000000-0000-0000-0000-000000000000}"/>
          </ac:spMkLst>
        </pc:spChg>
        <pc:grpChg chg="mod">
          <ac:chgData name="Papai, Krisztian" userId="45ce17a5-7050-4b06-9306-4e3e15f2359a" providerId="ADAL" clId="{892F63E7-0CBD-41F7-93D0-BB58DC0DE187}" dt="2019-05-14T05:34:20.803" v="535" actId="14100"/>
          <ac:grpSpMkLst>
            <pc:docMk/>
            <pc:sldMk cId="2036767958" sldId="379"/>
            <ac:grpSpMk id="4" creationId="{00000000-0000-0000-0000-000000000000}"/>
          </ac:grpSpMkLst>
        </pc:grpChg>
        <pc:grpChg chg="mod">
          <ac:chgData name="Papai, Krisztian" userId="45ce17a5-7050-4b06-9306-4e3e15f2359a" providerId="ADAL" clId="{892F63E7-0CBD-41F7-93D0-BB58DC0DE187}" dt="2019-05-14T05:34:20.803" v="535" actId="14100"/>
          <ac:grpSpMkLst>
            <pc:docMk/>
            <pc:sldMk cId="2036767958" sldId="379"/>
            <ac:grpSpMk id="9" creationId="{00000000-0000-0000-0000-000000000000}"/>
          </ac:grpSpMkLst>
        </pc:grpChg>
        <pc:grpChg chg="mod">
          <ac:chgData name="Papai, Krisztian" userId="45ce17a5-7050-4b06-9306-4e3e15f2359a" providerId="ADAL" clId="{892F63E7-0CBD-41F7-93D0-BB58DC0DE187}" dt="2019-05-14T05:34:20.803" v="535" actId="14100"/>
          <ac:grpSpMkLst>
            <pc:docMk/>
            <pc:sldMk cId="2036767958" sldId="379"/>
            <ac:grpSpMk id="12" creationId="{00000000-0000-0000-0000-000000000000}"/>
          </ac:grpSpMkLst>
        </pc:grpChg>
        <pc:grpChg chg="mod">
          <ac:chgData name="Papai, Krisztian" userId="45ce17a5-7050-4b06-9306-4e3e15f2359a" providerId="ADAL" clId="{892F63E7-0CBD-41F7-93D0-BB58DC0DE187}" dt="2019-05-14T05:34:20.803" v="535" actId="14100"/>
          <ac:grpSpMkLst>
            <pc:docMk/>
            <pc:sldMk cId="2036767958" sldId="379"/>
            <ac:grpSpMk id="13" creationId="{00000000-0000-0000-0000-000000000000}"/>
          </ac:grpSpMkLst>
        </pc:grpChg>
        <pc:grpChg chg="mod">
          <ac:chgData name="Papai, Krisztian" userId="45ce17a5-7050-4b06-9306-4e3e15f2359a" providerId="ADAL" clId="{892F63E7-0CBD-41F7-93D0-BB58DC0DE187}" dt="2019-05-14T05:34:20.803" v="535" actId="14100"/>
          <ac:grpSpMkLst>
            <pc:docMk/>
            <pc:sldMk cId="2036767958" sldId="379"/>
            <ac:grpSpMk id="16" creationId="{00000000-0000-0000-0000-000000000000}"/>
          </ac:grpSpMkLst>
        </pc:grpChg>
        <pc:grpChg chg="mod">
          <ac:chgData name="Papai, Krisztian" userId="45ce17a5-7050-4b06-9306-4e3e15f2359a" providerId="ADAL" clId="{892F63E7-0CBD-41F7-93D0-BB58DC0DE187}" dt="2019-05-14T05:34:20.803" v="535" actId="14100"/>
          <ac:grpSpMkLst>
            <pc:docMk/>
            <pc:sldMk cId="2036767958" sldId="379"/>
            <ac:grpSpMk id="17" creationId="{00000000-0000-0000-0000-000000000000}"/>
          </ac:grpSpMkLst>
        </pc:grpChg>
      </pc:sldChg>
      <pc:sldChg chg="addSp delSp modSp modNotesTx">
        <pc:chgData name="Papai, Krisztian" userId="45ce17a5-7050-4b06-9306-4e3e15f2359a" providerId="ADAL" clId="{892F63E7-0CBD-41F7-93D0-BB58DC0DE187}" dt="2019-05-14T05:33:24.075" v="526" actId="20577"/>
        <pc:sldMkLst>
          <pc:docMk/>
          <pc:sldMk cId="2445375462" sldId="381"/>
        </pc:sldMkLst>
        <pc:spChg chg="mod">
          <ac:chgData name="Papai, Krisztian" userId="45ce17a5-7050-4b06-9306-4e3e15f2359a" providerId="ADAL" clId="{892F63E7-0CBD-41F7-93D0-BB58DC0DE187}" dt="2019-05-14T05:27:35.381" v="331" actId="20577"/>
          <ac:spMkLst>
            <pc:docMk/>
            <pc:sldMk cId="2445375462" sldId="381"/>
            <ac:spMk id="2" creationId="{00000000-0000-0000-0000-000000000000}"/>
          </ac:spMkLst>
        </pc:spChg>
        <pc:spChg chg="mod">
          <ac:chgData name="Papai, Krisztian" userId="45ce17a5-7050-4b06-9306-4e3e15f2359a" providerId="ADAL" clId="{892F63E7-0CBD-41F7-93D0-BB58DC0DE187}" dt="2019-05-14T05:33:24.075" v="526" actId="20577"/>
          <ac:spMkLst>
            <pc:docMk/>
            <pc:sldMk cId="2445375462" sldId="381"/>
            <ac:spMk id="3" creationId="{00000000-0000-0000-0000-000000000000}"/>
          </ac:spMkLst>
        </pc:spChg>
        <pc:spChg chg="add del mod">
          <ac:chgData name="Papai, Krisztian" userId="45ce17a5-7050-4b06-9306-4e3e15f2359a" providerId="ADAL" clId="{892F63E7-0CBD-41F7-93D0-BB58DC0DE187}" dt="2019-05-14T05:28:36.251" v="351" actId="1076"/>
          <ac:spMkLst>
            <pc:docMk/>
            <pc:sldMk cId="2445375462" sldId="381"/>
            <ac:spMk id="26" creationId="{00000000-0000-0000-0000-000000000000}"/>
          </ac:spMkLst>
        </pc:spChg>
        <pc:graphicFrameChg chg="mod modGraphic">
          <ac:chgData name="Papai, Krisztian" userId="45ce17a5-7050-4b06-9306-4e3e15f2359a" providerId="ADAL" clId="{892F63E7-0CBD-41F7-93D0-BB58DC0DE187}" dt="2019-05-14T05:30:49.100" v="392" actId="403"/>
          <ac:graphicFrameMkLst>
            <pc:docMk/>
            <pc:sldMk cId="2445375462" sldId="381"/>
            <ac:graphicFrameMk id="8" creationId="{00000000-0000-0000-0000-000000000000}"/>
          </ac:graphicFrameMkLst>
        </pc:graphicFrameChg>
        <pc:graphicFrameChg chg="mod modGraphic">
          <ac:chgData name="Papai, Krisztian" userId="45ce17a5-7050-4b06-9306-4e3e15f2359a" providerId="ADAL" clId="{892F63E7-0CBD-41F7-93D0-BB58DC0DE187}" dt="2019-05-14T05:30:43.634" v="391" actId="14734"/>
          <ac:graphicFrameMkLst>
            <pc:docMk/>
            <pc:sldMk cId="2445375462" sldId="381"/>
            <ac:graphicFrameMk id="23" creationId="{00000000-0000-0000-0000-000000000000}"/>
          </ac:graphicFrameMkLst>
        </pc:graphicFrameChg>
        <pc:graphicFrameChg chg="mod modGraphic">
          <ac:chgData name="Papai, Krisztian" userId="45ce17a5-7050-4b06-9306-4e3e15f2359a" providerId="ADAL" clId="{892F63E7-0CBD-41F7-93D0-BB58DC0DE187}" dt="2019-05-14T05:33:09.141" v="523" actId="20577"/>
          <ac:graphicFrameMkLst>
            <pc:docMk/>
            <pc:sldMk cId="2445375462" sldId="381"/>
            <ac:graphicFrameMk id="25" creationId="{00000000-0000-0000-0000-000000000000}"/>
          </ac:graphicFrameMkLst>
        </pc:graphicFrameChg>
      </pc:sldChg>
      <pc:sldChg chg="modSp modNotesTx">
        <pc:chgData name="Papai, Krisztian" userId="45ce17a5-7050-4b06-9306-4e3e15f2359a" providerId="ADAL" clId="{892F63E7-0CBD-41F7-93D0-BB58DC0DE187}" dt="2019-05-13T14:40:23.544" v="5" actId="6549"/>
        <pc:sldMkLst>
          <pc:docMk/>
          <pc:sldMk cId="3262179408" sldId="447"/>
        </pc:sldMkLst>
        <pc:spChg chg="mod">
          <ac:chgData name="Papai, Krisztian" userId="45ce17a5-7050-4b06-9306-4e3e15f2359a" providerId="ADAL" clId="{892F63E7-0CBD-41F7-93D0-BB58DC0DE187}" dt="2019-05-13T14:39:51.554" v="2" actId="20577"/>
          <ac:spMkLst>
            <pc:docMk/>
            <pc:sldMk cId="3262179408" sldId="447"/>
            <ac:spMk id="35" creationId="{00000000-0000-0000-0000-000000000000}"/>
          </ac:spMkLst>
        </pc:spChg>
      </pc:sldChg>
      <pc:sldChg chg="modSp add modNotesTx">
        <pc:chgData name="Papai, Krisztian" userId="45ce17a5-7050-4b06-9306-4e3e15f2359a" providerId="ADAL" clId="{892F63E7-0CBD-41F7-93D0-BB58DC0DE187}" dt="2019-05-13T14:41:22.582" v="71" actId="20577"/>
        <pc:sldMkLst>
          <pc:docMk/>
          <pc:sldMk cId="2389665701" sldId="574"/>
        </pc:sldMkLst>
        <pc:spChg chg="mod">
          <ac:chgData name="Papai, Krisztian" userId="45ce17a5-7050-4b06-9306-4e3e15f2359a" providerId="ADAL" clId="{892F63E7-0CBD-41F7-93D0-BB58DC0DE187}" dt="2019-05-13T14:41:02.909" v="54" actId="20577"/>
          <ac:spMkLst>
            <pc:docMk/>
            <pc:sldMk cId="2389665701" sldId="574"/>
            <ac:spMk id="2" creationId="{BB966D6B-CED5-4512-A047-363CD7187A53}"/>
          </ac:spMkLst>
        </pc:sp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www.sap.com/dmc/exp/2013_09_adpd/enEN/#/solutions"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sap.com/dmc/exp/2013_09_adpd/enEN/#/solution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C8E060-A766-44C8-9C4A-1495502D41D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pt-BR"/>
        </a:p>
      </dgm:t>
    </dgm:pt>
    <dgm:pt modelId="{B2DADD9F-A573-4E7B-BF16-F9B12808EE43}">
      <dgm:prSet phldrT="[Text]" custT="1"/>
      <dgm:spPr/>
      <dgm:t>
        <a:bodyPr anchor="ctr"/>
        <a:lstStyle/>
        <a:p>
          <a:r>
            <a:rPr lang="en-US" sz="2000" b="1" noProof="0" dirty="0"/>
            <a:t>Opportunity for Growth and Participation</a:t>
          </a:r>
        </a:p>
      </dgm:t>
    </dgm:pt>
    <dgm:pt modelId="{AF5DF78F-E5E3-4C0A-9C7A-5B83B94B70E9}" type="parTrans" cxnId="{766ADF5B-2807-4656-8CE6-4BF1B785AE3C}">
      <dgm:prSet/>
      <dgm:spPr/>
      <dgm:t>
        <a:bodyPr/>
        <a:lstStyle/>
        <a:p>
          <a:endParaRPr lang="pt-BR"/>
        </a:p>
      </dgm:t>
    </dgm:pt>
    <dgm:pt modelId="{434290AD-9A7D-46D2-802B-5F2CBACF2A64}" type="sibTrans" cxnId="{766ADF5B-2807-4656-8CE6-4BF1B785AE3C}">
      <dgm:prSet/>
      <dgm:spPr/>
      <dgm:t>
        <a:bodyPr/>
        <a:lstStyle/>
        <a:p>
          <a:endParaRPr lang="pt-BR"/>
        </a:p>
      </dgm:t>
    </dgm:pt>
    <dgm:pt modelId="{1C843E1A-A590-42BF-88DB-A7F5F12501DC}">
      <dgm:prSet phldrT="[Text]"/>
      <dgm:spPr/>
      <dgm:t>
        <a:bodyPr/>
        <a:lstStyle/>
        <a:p>
          <a:r>
            <a:rPr lang="en-US" dirty="0"/>
            <a:t>By supporting market-leading solutions from SAP and offering integrated solutions to its customer base</a:t>
          </a:r>
          <a:endParaRPr lang="en-US" noProof="0" dirty="0"/>
        </a:p>
      </dgm:t>
    </dgm:pt>
    <dgm:pt modelId="{26CBC01C-EC78-4C7C-BC53-DF410093D8B2}" type="parTrans" cxnId="{04FEF7D4-7EC7-4FD3-873A-B6ED350CE439}">
      <dgm:prSet/>
      <dgm:spPr/>
      <dgm:t>
        <a:bodyPr/>
        <a:lstStyle/>
        <a:p>
          <a:endParaRPr lang="pt-BR"/>
        </a:p>
      </dgm:t>
    </dgm:pt>
    <dgm:pt modelId="{4720197F-14C3-45FD-9A8D-418B2B7EB6F1}" type="sibTrans" cxnId="{04FEF7D4-7EC7-4FD3-873A-B6ED350CE439}">
      <dgm:prSet/>
      <dgm:spPr/>
      <dgm:t>
        <a:bodyPr/>
        <a:lstStyle/>
        <a:p>
          <a:endParaRPr lang="pt-BR"/>
        </a:p>
      </dgm:t>
    </dgm:pt>
    <dgm:pt modelId="{679D0DCC-5309-4A2C-A9F4-CF7324480253}">
      <dgm:prSet phldrT="[Text]"/>
      <dgm:spPr/>
      <dgm:t>
        <a:bodyPr/>
        <a:lstStyle/>
        <a:p>
          <a:r>
            <a:rPr lang="en-US" dirty="0"/>
            <a:t>May experience faster sales cycles</a:t>
          </a:r>
          <a:endParaRPr lang="en-US" noProof="0" dirty="0"/>
        </a:p>
      </dgm:t>
    </dgm:pt>
    <dgm:pt modelId="{589D555F-B094-4423-9D73-A56332E5A840}" type="parTrans" cxnId="{E8BE04D3-734A-44FC-AD08-9226EE3A956B}">
      <dgm:prSet/>
      <dgm:spPr/>
      <dgm:t>
        <a:bodyPr/>
        <a:lstStyle/>
        <a:p>
          <a:endParaRPr lang="pt-BR"/>
        </a:p>
      </dgm:t>
    </dgm:pt>
    <dgm:pt modelId="{77CB1CA1-5422-4700-AD07-EAE81C80F459}" type="sibTrans" cxnId="{E8BE04D3-734A-44FC-AD08-9226EE3A956B}">
      <dgm:prSet/>
      <dgm:spPr/>
      <dgm:t>
        <a:bodyPr/>
        <a:lstStyle/>
        <a:p>
          <a:endParaRPr lang="pt-BR"/>
        </a:p>
      </dgm:t>
    </dgm:pt>
    <dgm:pt modelId="{25F4F09B-F313-4BA0-BA1E-E070A8A841D9}">
      <dgm:prSet phldrT="[Text]"/>
      <dgm:spPr/>
      <dgm:t>
        <a:bodyPr/>
        <a:lstStyle/>
        <a:p>
          <a:r>
            <a:rPr lang="en-US" dirty="0"/>
            <a:t>Certification serves as proof point for technical alignment with SAP solutions</a:t>
          </a:r>
          <a:endParaRPr lang="en-US" noProof="0" dirty="0"/>
        </a:p>
      </dgm:t>
    </dgm:pt>
    <dgm:pt modelId="{DD55A04A-0ADB-4E62-9E4E-264D3C30C337}" type="parTrans" cxnId="{F877D01C-0AC0-4444-BBD7-9B96EB263039}">
      <dgm:prSet/>
      <dgm:spPr/>
      <dgm:t>
        <a:bodyPr/>
        <a:lstStyle/>
        <a:p>
          <a:endParaRPr lang="pt-BR"/>
        </a:p>
      </dgm:t>
    </dgm:pt>
    <dgm:pt modelId="{7DFEC3B3-70F1-4058-B5D0-79B96DEE2A17}" type="sibTrans" cxnId="{F877D01C-0AC0-4444-BBD7-9B96EB263039}">
      <dgm:prSet/>
      <dgm:spPr/>
      <dgm:t>
        <a:bodyPr/>
        <a:lstStyle/>
        <a:p>
          <a:endParaRPr lang="pt-BR"/>
        </a:p>
      </dgm:t>
    </dgm:pt>
    <dgm:pt modelId="{039802D7-1AEB-416E-8371-8737CF9CB3C5}">
      <dgm:prSet phldrT="[Text]" custT="1"/>
      <dgm:spPr/>
      <dgm:t>
        <a:bodyPr/>
        <a:lstStyle/>
        <a:p>
          <a:r>
            <a:rPr lang="en-US" sz="2000" b="1" noProof="0" dirty="0"/>
            <a:t>Increased Potential for Success</a:t>
          </a:r>
        </a:p>
      </dgm:t>
    </dgm:pt>
    <dgm:pt modelId="{31210979-DD26-4668-B5B1-BD5400FD12EB}" type="parTrans" cxnId="{FC26B0B7-406E-4F95-AC6A-0C1AD43FB1A5}">
      <dgm:prSet/>
      <dgm:spPr/>
      <dgm:t>
        <a:bodyPr/>
        <a:lstStyle/>
        <a:p>
          <a:endParaRPr lang="pt-BR"/>
        </a:p>
      </dgm:t>
    </dgm:pt>
    <dgm:pt modelId="{682E6EEE-87FA-451E-9CEB-27923738C029}" type="sibTrans" cxnId="{FC26B0B7-406E-4F95-AC6A-0C1AD43FB1A5}">
      <dgm:prSet/>
      <dgm:spPr/>
      <dgm:t>
        <a:bodyPr/>
        <a:lstStyle/>
        <a:p>
          <a:endParaRPr lang="pt-BR"/>
        </a:p>
      </dgm:t>
    </dgm:pt>
    <dgm:pt modelId="{9674EEF2-64CF-4594-A06F-069309E0EB73}">
      <dgm:prSet phldrT="[Text]"/>
      <dgm:spPr/>
      <dgm:t>
        <a:bodyPr/>
        <a:lstStyle/>
        <a:p>
          <a:r>
            <a:rPr lang="en-US" dirty="0"/>
            <a:t>Faster implementations and deployments in SAP solution-based landscapes</a:t>
          </a:r>
          <a:endParaRPr lang="en-US" noProof="0" dirty="0"/>
        </a:p>
      </dgm:t>
    </dgm:pt>
    <dgm:pt modelId="{79CA683D-9122-445A-9EF2-6011544E11C9}" type="parTrans" cxnId="{1825F1FC-4CAC-4F8F-8974-FB05F6E15F2B}">
      <dgm:prSet/>
      <dgm:spPr/>
      <dgm:t>
        <a:bodyPr/>
        <a:lstStyle/>
        <a:p>
          <a:endParaRPr lang="pt-BR"/>
        </a:p>
      </dgm:t>
    </dgm:pt>
    <dgm:pt modelId="{4007FA3B-AE26-4C8D-9CD1-1C5AB46689B5}" type="sibTrans" cxnId="{1825F1FC-4CAC-4F8F-8974-FB05F6E15F2B}">
      <dgm:prSet/>
      <dgm:spPr/>
      <dgm:t>
        <a:bodyPr/>
        <a:lstStyle/>
        <a:p>
          <a:endParaRPr lang="pt-BR"/>
        </a:p>
      </dgm:t>
    </dgm:pt>
    <dgm:pt modelId="{6C96C84D-B77D-41CC-972B-AAFBC05238D3}">
      <dgm:prSet phldrT="[Text]"/>
      <dgm:spPr/>
      <dgm:t>
        <a:bodyPr/>
        <a:lstStyle/>
        <a:p>
          <a:r>
            <a:rPr lang="en-US" dirty="0"/>
            <a:t>Accelerated ramp-up on SAP knowledge for smaller ISVs</a:t>
          </a:r>
          <a:endParaRPr lang="en-US" noProof="0" dirty="0"/>
        </a:p>
      </dgm:t>
    </dgm:pt>
    <dgm:pt modelId="{53F58A1E-1557-487F-B9CC-76B2276923D4}" type="parTrans" cxnId="{5890C28C-E126-4CC9-A227-9A1774C30F2B}">
      <dgm:prSet/>
      <dgm:spPr/>
      <dgm:t>
        <a:bodyPr/>
        <a:lstStyle/>
        <a:p>
          <a:endParaRPr lang="pt-BR"/>
        </a:p>
      </dgm:t>
    </dgm:pt>
    <dgm:pt modelId="{D2B896DB-836F-4E66-93FD-39ACB709976F}" type="sibTrans" cxnId="{5890C28C-E126-4CC9-A227-9A1774C30F2B}">
      <dgm:prSet/>
      <dgm:spPr/>
      <dgm:t>
        <a:bodyPr/>
        <a:lstStyle/>
        <a:p>
          <a:endParaRPr lang="pt-BR"/>
        </a:p>
      </dgm:t>
    </dgm:pt>
    <dgm:pt modelId="{490FDBC3-B5C7-4674-A063-E9B8BE711089}">
      <dgm:prSet phldrT="[Text]" custT="1"/>
      <dgm:spPr/>
      <dgm:t>
        <a:bodyPr/>
        <a:lstStyle/>
        <a:p>
          <a:r>
            <a:rPr lang="en-US" sz="2000" b="1" noProof="0" dirty="0"/>
            <a:t>Marketing Benefits</a:t>
          </a:r>
        </a:p>
      </dgm:t>
    </dgm:pt>
    <dgm:pt modelId="{1D8BC1D5-C6C4-42CA-BD5D-41F15DE8573D}" type="parTrans" cxnId="{C1D5259C-68CD-4ECC-8E12-19D02326E57C}">
      <dgm:prSet/>
      <dgm:spPr/>
      <dgm:t>
        <a:bodyPr/>
        <a:lstStyle/>
        <a:p>
          <a:endParaRPr lang="pt-BR"/>
        </a:p>
      </dgm:t>
    </dgm:pt>
    <dgm:pt modelId="{1D832068-C894-4F7A-A131-81154BC38A0A}" type="sibTrans" cxnId="{C1D5259C-68CD-4ECC-8E12-19D02326E57C}">
      <dgm:prSet/>
      <dgm:spPr/>
      <dgm:t>
        <a:bodyPr/>
        <a:lstStyle/>
        <a:p>
          <a:endParaRPr lang="pt-BR"/>
        </a:p>
      </dgm:t>
    </dgm:pt>
    <dgm:pt modelId="{A6FB345D-8CCE-4F6E-ABD6-34F9445EE22C}">
      <dgm:prSet phldrT="[Text]"/>
      <dgm:spPr/>
      <dgm:t>
        <a:bodyPr/>
        <a:lstStyle/>
        <a:p>
          <a:r>
            <a:rPr lang="en-US" dirty="0"/>
            <a:t>SAP Interface Certificate and an official “</a:t>
          </a:r>
          <a:r>
            <a:rPr lang="en-US" i="1" dirty="0"/>
            <a:t>SAP Certified</a:t>
          </a:r>
          <a:r>
            <a:rPr lang="en-US" dirty="0"/>
            <a:t>” solution logo:</a:t>
          </a:r>
          <a:endParaRPr lang="en-US" b="1" noProof="0" dirty="0"/>
        </a:p>
      </dgm:t>
    </dgm:pt>
    <dgm:pt modelId="{1165A306-6FE7-452D-BBAD-8569DE59C4DA}" type="parTrans" cxnId="{2CD4FE03-A841-4A83-A56F-3F7BBE43AFCC}">
      <dgm:prSet/>
      <dgm:spPr/>
      <dgm:t>
        <a:bodyPr/>
        <a:lstStyle/>
        <a:p>
          <a:endParaRPr lang="pt-BR"/>
        </a:p>
      </dgm:t>
    </dgm:pt>
    <dgm:pt modelId="{A248B17E-9B84-481A-AF67-C233B019822B}" type="sibTrans" cxnId="{2CD4FE03-A841-4A83-A56F-3F7BBE43AFCC}">
      <dgm:prSet/>
      <dgm:spPr/>
      <dgm:t>
        <a:bodyPr/>
        <a:lstStyle/>
        <a:p>
          <a:endParaRPr lang="pt-BR"/>
        </a:p>
      </dgm:t>
    </dgm:pt>
    <dgm:pt modelId="{2B671D5F-9EC8-40C1-BD59-86BA2D3F37CC}">
      <dgm:prSet phldrT="[Text]"/>
      <dgm:spPr/>
      <dgm:t>
        <a:bodyPr/>
        <a:lstStyle/>
        <a:p>
          <a:r>
            <a:rPr lang="en-US" dirty="0"/>
            <a:t>Listing in </a:t>
          </a:r>
          <a:r>
            <a:rPr lang="en-US" dirty="0">
              <a:hlinkClick xmlns:r="http://schemas.openxmlformats.org/officeDocument/2006/relationships" r:id="rId1"/>
            </a:rPr>
            <a:t>Online Directory</a:t>
          </a:r>
          <a:endParaRPr lang="en-US" noProof="0" dirty="0"/>
        </a:p>
      </dgm:t>
    </dgm:pt>
    <dgm:pt modelId="{3C67AFE8-3B2D-4C2C-BCFA-45CC45B21058}" type="parTrans" cxnId="{C34EFEBB-DD6F-45B7-8FA5-9F737F834D66}">
      <dgm:prSet/>
      <dgm:spPr/>
      <dgm:t>
        <a:bodyPr/>
        <a:lstStyle/>
        <a:p>
          <a:endParaRPr lang="pt-BR"/>
        </a:p>
      </dgm:t>
    </dgm:pt>
    <dgm:pt modelId="{5E662A79-1EB7-4931-8B4D-0A5A7CF550E4}" type="sibTrans" cxnId="{C34EFEBB-DD6F-45B7-8FA5-9F737F834D66}">
      <dgm:prSet/>
      <dgm:spPr/>
      <dgm:t>
        <a:bodyPr/>
        <a:lstStyle/>
        <a:p>
          <a:endParaRPr lang="pt-BR"/>
        </a:p>
      </dgm:t>
    </dgm:pt>
    <dgm:pt modelId="{C297A835-FA6B-4F9C-AA64-6C81587F19BE}">
      <dgm:prSet phldrT="[Text]"/>
      <dgm:spPr/>
      <dgm:t>
        <a:bodyPr/>
        <a:lstStyle/>
        <a:p>
          <a:r>
            <a:rPr lang="en-US" dirty="0"/>
            <a:t>Press release review</a:t>
          </a:r>
          <a:endParaRPr lang="en-US" noProof="0" dirty="0"/>
        </a:p>
      </dgm:t>
    </dgm:pt>
    <dgm:pt modelId="{46A4FAD4-674C-4550-A981-61692C345AC0}" type="parTrans" cxnId="{57A74107-D21C-486A-97D0-4B65B92B5FCD}">
      <dgm:prSet/>
      <dgm:spPr/>
      <dgm:t>
        <a:bodyPr/>
        <a:lstStyle/>
        <a:p>
          <a:endParaRPr lang="pt-BR"/>
        </a:p>
      </dgm:t>
    </dgm:pt>
    <dgm:pt modelId="{61ECAC1F-B8AC-479F-AD90-246364C4DC73}" type="sibTrans" cxnId="{57A74107-D21C-486A-97D0-4B65B92B5FCD}">
      <dgm:prSet/>
      <dgm:spPr/>
      <dgm:t>
        <a:bodyPr/>
        <a:lstStyle/>
        <a:p>
          <a:endParaRPr lang="pt-BR"/>
        </a:p>
      </dgm:t>
    </dgm:pt>
    <dgm:pt modelId="{B9EDF588-C2F5-42C6-975D-A0B82D0D725E}">
      <dgm:prSet phldrT="[Text]"/>
      <dgm:spPr/>
      <dgm:t>
        <a:bodyPr/>
        <a:lstStyle/>
        <a:p>
          <a:r>
            <a:rPr lang="en-US" dirty="0"/>
            <a:t>Promotion during events, positioning the product as “certified” to SAP customers and consulting partners</a:t>
          </a:r>
          <a:endParaRPr lang="en-US" noProof="0" dirty="0"/>
        </a:p>
      </dgm:t>
    </dgm:pt>
    <dgm:pt modelId="{CB05CBAF-9083-4F08-9D68-2A8534FE8676}" type="parTrans" cxnId="{C90A4B7C-FC74-4899-9899-444116FD31D7}">
      <dgm:prSet/>
      <dgm:spPr/>
      <dgm:t>
        <a:bodyPr/>
        <a:lstStyle/>
        <a:p>
          <a:endParaRPr lang="pt-BR"/>
        </a:p>
      </dgm:t>
    </dgm:pt>
    <dgm:pt modelId="{C77FC13E-A794-4482-AA6C-B8AC56EC96AF}" type="sibTrans" cxnId="{C90A4B7C-FC74-4899-9899-444116FD31D7}">
      <dgm:prSet/>
      <dgm:spPr/>
      <dgm:t>
        <a:bodyPr/>
        <a:lstStyle/>
        <a:p>
          <a:endParaRPr lang="pt-BR"/>
        </a:p>
      </dgm:t>
    </dgm:pt>
    <dgm:pt modelId="{E71C3D55-280B-4BD1-9BDE-A08CE4DC8B2B}" type="pres">
      <dgm:prSet presAssocID="{9EC8E060-A766-44C8-9C4A-1495502D41D4}" presName="vert0" presStyleCnt="0">
        <dgm:presLayoutVars>
          <dgm:dir/>
          <dgm:animOne val="branch"/>
          <dgm:animLvl val="lvl"/>
        </dgm:presLayoutVars>
      </dgm:prSet>
      <dgm:spPr/>
    </dgm:pt>
    <dgm:pt modelId="{AA8CBACD-7531-40DC-87C6-CF208932F41B}" type="pres">
      <dgm:prSet presAssocID="{B2DADD9F-A573-4E7B-BF16-F9B12808EE43}" presName="thickLine" presStyleLbl="alignNode1" presStyleIdx="0" presStyleCnt="3"/>
      <dgm:spPr/>
    </dgm:pt>
    <dgm:pt modelId="{0498D0F1-ACE8-4F76-AD98-CB724C4AC0DE}" type="pres">
      <dgm:prSet presAssocID="{B2DADD9F-A573-4E7B-BF16-F9B12808EE43}" presName="horz1" presStyleCnt="0"/>
      <dgm:spPr/>
    </dgm:pt>
    <dgm:pt modelId="{076CEB2B-7B43-4B6D-87ED-53382A363749}" type="pres">
      <dgm:prSet presAssocID="{B2DADD9F-A573-4E7B-BF16-F9B12808EE43}" presName="tx1" presStyleLbl="revTx" presStyleIdx="0" presStyleCnt="12"/>
      <dgm:spPr/>
    </dgm:pt>
    <dgm:pt modelId="{2F2F6176-2648-41C6-AAC4-D0B178C12E43}" type="pres">
      <dgm:prSet presAssocID="{B2DADD9F-A573-4E7B-BF16-F9B12808EE43}" presName="vert1" presStyleCnt="0"/>
      <dgm:spPr/>
    </dgm:pt>
    <dgm:pt modelId="{13F0C815-77EA-47BB-8906-5CB235CEA0CC}" type="pres">
      <dgm:prSet presAssocID="{1C843E1A-A590-42BF-88DB-A7F5F12501DC}" presName="vertSpace2a" presStyleCnt="0"/>
      <dgm:spPr/>
    </dgm:pt>
    <dgm:pt modelId="{AD73A0CB-2430-4904-9BA5-19488E134A13}" type="pres">
      <dgm:prSet presAssocID="{1C843E1A-A590-42BF-88DB-A7F5F12501DC}" presName="horz2" presStyleCnt="0"/>
      <dgm:spPr/>
    </dgm:pt>
    <dgm:pt modelId="{3C40BE8F-D862-4AA2-9995-32C545FEDE01}" type="pres">
      <dgm:prSet presAssocID="{1C843E1A-A590-42BF-88DB-A7F5F12501DC}" presName="horzSpace2" presStyleCnt="0"/>
      <dgm:spPr/>
    </dgm:pt>
    <dgm:pt modelId="{B3024BBC-B1BC-41FB-BF5B-6FC23C5937A7}" type="pres">
      <dgm:prSet presAssocID="{1C843E1A-A590-42BF-88DB-A7F5F12501DC}" presName="tx2" presStyleLbl="revTx" presStyleIdx="1" presStyleCnt="12"/>
      <dgm:spPr/>
    </dgm:pt>
    <dgm:pt modelId="{9CCF4340-003B-429D-B374-54EEFE0E873D}" type="pres">
      <dgm:prSet presAssocID="{1C843E1A-A590-42BF-88DB-A7F5F12501DC}" presName="vert2" presStyleCnt="0"/>
      <dgm:spPr/>
    </dgm:pt>
    <dgm:pt modelId="{B1CA7CB1-D4A6-4E3F-809A-CF9CEC8E8B60}" type="pres">
      <dgm:prSet presAssocID="{1C843E1A-A590-42BF-88DB-A7F5F12501DC}" presName="thinLine2b" presStyleLbl="callout" presStyleIdx="0" presStyleCnt="9"/>
      <dgm:spPr/>
    </dgm:pt>
    <dgm:pt modelId="{60416D4E-B269-40ED-AB84-F227D1B27A24}" type="pres">
      <dgm:prSet presAssocID="{1C843E1A-A590-42BF-88DB-A7F5F12501DC}" presName="vertSpace2b" presStyleCnt="0"/>
      <dgm:spPr/>
    </dgm:pt>
    <dgm:pt modelId="{08C4C971-E7F9-4799-B3DC-462421F44843}" type="pres">
      <dgm:prSet presAssocID="{679D0DCC-5309-4A2C-A9F4-CF7324480253}" presName="horz2" presStyleCnt="0"/>
      <dgm:spPr/>
    </dgm:pt>
    <dgm:pt modelId="{7BD924E7-5F19-4E72-909A-21714B7F9418}" type="pres">
      <dgm:prSet presAssocID="{679D0DCC-5309-4A2C-A9F4-CF7324480253}" presName="horzSpace2" presStyleCnt="0"/>
      <dgm:spPr/>
    </dgm:pt>
    <dgm:pt modelId="{D1C7D47D-120D-4E48-852D-D8DB60BF5495}" type="pres">
      <dgm:prSet presAssocID="{679D0DCC-5309-4A2C-A9F4-CF7324480253}" presName="tx2" presStyleLbl="revTx" presStyleIdx="2" presStyleCnt="12"/>
      <dgm:spPr/>
    </dgm:pt>
    <dgm:pt modelId="{8ECDBDF3-2CA9-44BF-BB93-65F21E24845D}" type="pres">
      <dgm:prSet presAssocID="{679D0DCC-5309-4A2C-A9F4-CF7324480253}" presName="vert2" presStyleCnt="0"/>
      <dgm:spPr/>
    </dgm:pt>
    <dgm:pt modelId="{FB593064-17D1-4EA3-B3FD-A09FF0D3DE84}" type="pres">
      <dgm:prSet presAssocID="{679D0DCC-5309-4A2C-A9F4-CF7324480253}" presName="thinLine2b" presStyleLbl="callout" presStyleIdx="1" presStyleCnt="9"/>
      <dgm:spPr/>
    </dgm:pt>
    <dgm:pt modelId="{3D5034CD-2536-4610-AAC6-B7A942F59E41}" type="pres">
      <dgm:prSet presAssocID="{679D0DCC-5309-4A2C-A9F4-CF7324480253}" presName="vertSpace2b" presStyleCnt="0"/>
      <dgm:spPr/>
    </dgm:pt>
    <dgm:pt modelId="{A27A0FA3-7494-4258-98B7-F800ED9A7F8B}" type="pres">
      <dgm:prSet presAssocID="{25F4F09B-F313-4BA0-BA1E-E070A8A841D9}" presName="horz2" presStyleCnt="0"/>
      <dgm:spPr/>
    </dgm:pt>
    <dgm:pt modelId="{F462E04E-39C9-4141-B0ED-4351431B178C}" type="pres">
      <dgm:prSet presAssocID="{25F4F09B-F313-4BA0-BA1E-E070A8A841D9}" presName="horzSpace2" presStyleCnt="0"/>
      <dgm:spPr/>
    </dgm:pt>
    <dgm:pt modelId="{449F818D-DCBF-411B-B868-AA0FF9542CB0}" type="pres">
      <dgm:prSet presAssocID="{25F4F09B-F313-4BA0-BA1E-E070A8A841D9}" presName="tx2" presStyleLbl="revTx" presStyleIdx="3" presStyleCnt="12"/>
      <dgm:spPr/>
    </dgm:pt>
    <dgm:pt modelId="{543B527D-0C4C-4C26-B15B-B8187FFF46DF}" type="pres">
      <dgm:prSet presAssocID="{25F4F09B-F313-4BA0-BA1E-E070A8A841D9}" presName="vert2" presStyleCnt="0"/>
      <dgm:spPr/>
    </dgm:pt>
    <dgm:pt modelId="{197BAF64-ABC8-4689-A2DD-F0BBD556C858}" type="pres">
      <dgm:prSet presAssocID="{25F4F09B-F313-4BA0-BA1E-E070A8A841D9}" presName="thinLine2b" presStyleLbl="callout" presStyleIdx="2" presStyleCnt="9"/>
      <dgm:spPr/>
    </dgm:pt>
    <dgm:pt modelId="{FE0C1FC1-BC99-40D2-9A5B-C77BB2CE0EA1}" type="pres">
      <dgm:prSet presAssocID="{25F4F09B-F313-4BA0-BA1E-E070A8A841D9}" presName="vertSpace2b" presStyleCnt="0"/>
      <dgm:spPr/>
    </dgm:pt>
    <dgm:pt modelId="{9BD75C71-2695-4A70-BFE2-8BEF19FEE886}" type="pres">
      <dgm:prSet presAssocID="{039802D7-1AEB-416E-8371-8737CF9CB3C5}" presName="thickLine" presStyleLbl="alignNode1" presStyleIdx="1" presStyleCnt="3" custLinFactNeighborX="934" custLinFactNeighborY="-2501"/>
      <dgm:spPr/>
    </dgm:pt>
    <dgm:pt modelId="{7115E9AC-55A1-4233-9DE8-8B6F0F22AB43}" type="pres">
      <dgm:prSet presAssocID="{039802D7-1AEB-416E-8371-8737CF9CB3C5}" presName="horz1" presStyleCnt="0"/>
      <dgm:spPr/>
    </dgm:pt>
    <dgm:pt modelId="{588E6798-D897-4FB3-A61B-6E18EC889E64}" type="pres">
      <dgm:prSet presAssocID="{039802D7-1AEB-416E-8371-8737CF9CB3C5}" presName="tx1" presStyleLbl="revTx" presStyleIdx="4" presStyleCnt="12" custScaleY="79313"/>
      <dgm:spPr/>
    </dgm:pt>
    <dgm:pt modelId="{C71B0100-CA42-4888-A586-C14CC8750BF5}" type="pres">
      <dgm:prSet presAssocID="{039802D7-1AEB-416E-8371-8737CF9CB3C5}" presName="vert1" presStyleCnt="0"/>
      <dgm:spPr/>
    </dgm:pt>
    <dgm:pt modelId="{44270163-5DC2-4C02-A389-D5F174656C48}" type="pres">
      <dgm:prSet presAssocID="{9674EEF2-64CF-4594-A06F-069309E0EB73}" presName="vertSpace2a" presStyleCnt="0"/>
      <dgm:spPr/>
    </dgm:pt>
    <dgm:pt modelId="{E1A23AED-2C5A-4649-82AA-E8B3B39992EC}" type="pres">
      <dgm:prSet presAssocID="{9674EEF2-64CF-4594-A06F-069309E0EB73}" presName="horz2" presStyleCnt="0"/>
      <dgm:spPr/>
    </dgm:pt>
    <dgm:pt modelId="{B695FE4B-EB2A-4A29-A456-9B68EE8F23A4}" type="pres">
      <dgm:prSet presAssocID="{9674EEF2-64CF-4594-A06F-069309E0EB73}" presName="horzSpace2" presStyleCnt="0"/>
      <dgm:spPr/>
    </dgm:pt>
    <dgm:pt modelId="{259434B8-7A6D-4F88-B83B-8792C17938F6}" type="pres">
      <dgm:prSet presAssocID="{9674EEF2-64CF-4594-A06F-069309E0EB73}" presName="tx2" presStyleLbl="revTx" presStyleIdx="5" presStyleCnt="12" custScaleY="27634"/>
      <dgm:spPr/>
    </dgm:pt>
    <dgm:pt modelId="{832794F4-D51B-43C3-8EAF-CA23BEABD67C}" type="pres">
      <dgm:prSet presAssocID="{9674EEF2-64CF-4594-A06F-069309E0EB73}" presName="vert2" presStyleCnt="0"/>
      <dgm:spPr/>
    </dgm:pt>
    <dgm:pt modelId="{C7ADC387-D89D-4388-919A-14C0B10E8763}" type="pres">
      <dgm:prSet presAssocID="{9674EEF2-64CF-4594-A06F-069309E0EB73}" presName="thinLine2b" presStyleLbl="callout" presStyleIdx="3" presStyleCnt="9"/>
      <dgm:spPr/>
    </dgm:pt>
    <dgm:pt modelId="{1CD70DBB-59C7-4290-86C1-4B665B397C13}" type="pres">
      <dgm:prSet presAssocID="{9674EEF2-64CF-4594-A06F-069309E0EB73}" presName="vertSpace2b" presStyleCnt="0"/>
      <dgm:spPr/>
    </dgm:pt>
    <dgm:pt modelId="{A7A07479-539C-48FE-B459-107AA58DC5BE}" type="pres">
      <dgm:prSet presAssocID="{6C96C84D-B77D-41CC-972B-AAFBC05238D3}" presName="horz2" presStyleCnt="0"/>
      <dgm:spPr/>
    </dgm:pt>
    <dgm:pt modelId="{0FD51075-78F3-4445-B27F-03C44A7FE2D1}" type="pres">
      <dgm:prSet presAssocID="{6C96C84D-B77D-41CC-972B-AAFBC05238D3}" presName="horzSpace2" presStyleCnt="0"/>
      <dgm:spPr/>
    </dgm:pt>
    <dgm:pt modelId="{5A2045A0-292A-4E72-9995-2925651EBAC3}" type="pres">
      <dgm:prSet presAssocID="{6C96C84D-B77D-41CC-972B-AAFBC05238D3}" presName="tx2" presStyleLbl="revTx" presStyleIdx="6" presStyleCnt="12" custScaleY="27634"/>
      <dgm:spPr/>
    </dgm:pt>
    <dgm:pt modelId="{AA0EA80A-906E-4E01-9611-0E7FF546A662}" type="pres">
      <dgm:prSet presAssocID="{6C96C84D-B77D-41CC-972B-AAFBC05238D3}" presName="vert2" presStyleCnt="0"/>
      <dgm:spPr/>
    </dgm:pt>
    <dgm:pt modelId="{77F3571B-8B85-4CFD-9AFD-58BC0B2B14DF}" type="pres">
      <dgm:prSet presAssocID="{6C96C84D-B77D-41CC-972B-AAFBC05238D3}" presName="thinLine2b" presStyleLbl="callout" presStyleIdx="4" presStyleCnt="9"/>
      <dgm:spPr/>
    </dgm:pt>
    <dgm:pt modelId="{D9D150B7-E3B8-40F8-AFE3-CBA7EB2D0DC2}" type="pres">
      <dgm:prSet presAssocID="{6C96C84D-B77D-41CC-972B-AAFBC05238D3}" presName="vertSpace2b" presStyleCnt="0"/>
      <dgm:spPr/>
    </dgm:pt>
    <dgm:pt modelId="{C712CA26-B470-47EB-A377-42862B767B87}" type="pres">
      <dgm:prSet presAssocID="{490FDBC3-B5C7-4674-A063-E9B8BE711089}" presName="thickLine" presStyleLbl="alignNode1" presStyleIdx="2" presStyleCnt="3" custLinFactNeighborX="934" custLinFactNeighborY="-13403"/>
      <dgm:spPr/>
    </dgm:pt>
    <dgm:pt modelId="{7B7C1752-FD1F-48C7-8C2A-7570F4991BB7}" type="pres">
      <dgm:prSet presAssocID="{490FDBC3-B5C7-4674-A063-E9B8BE711089}" presName="horz1" presStyleCnt="0"/>
      <dgm:spPr/>
    </dgm:pt>
    <dgm:pt modelId="{71BE502A-C859-4AEB-A407-70ED4C41AA3C}" type="pres">
      <dgm:prSet presAssocID="{490FDBC3-B5C7-4674-A063-E9B8BE711089}" presName="tx1" presStyleLbl="revTx" presStyleIdx="7" presStyleCnt="12"/>
      <dgm:spPr/>
    </dgm:pt>
    <dgm:pt modelId="{037ABC08-956A-4664-8578-016E5586F8C1}" type="pres">
      <dgm:prSet presAssocID="{490FDBC3-B5C7-4674-A063-E9B8BE711089}" presName="vert1" presStyleCnt="0"/>
      <dgm:spPr/>
    </dgm:pt>
    <dgm:pt modelId="{09C540B3-4836-466A-8F56-15C8BB80CE5D}" type="pres">
      <dgm:prSet presAssocID="{A6FB345D-8CCE-4F6E-ABD6-34F9445EE22C}" presName="vertSpace2a" presStyleCnt="0"/>
      <dgm:spPr/>
    </dgm:pt>
    <dgm:pt modelId="{B5786AE1-BB91-47CE-9809-93599DA739A6}" type="pres">
      <dgm:prSet presAssocID="{A6FB345D-8CCE-4F6E-ABD6-34F9445EE22C}" presName="horz2" presStyleCnt="0"/>
      <dgm:spPr/>
    </dgm:pt>
    <dgm:pt modelId="{8E0883C8-6070-4C25-8F56-84D4C6E4BE7C}" type="pres">
      <dgm:prSet presAssocID="{A6FB345D-8CCE-4F6E-ABD6-34F9445EE22C}" presName="horzSpace2" presStyleCnt="0"/>
      <dgm:spPr/>
    </dgm:pt>
    <dgm:pt modelId="{FEA10A12-74B4-41B5-9F6A-46C4A0570D3B}" type="pres">
      <dgm:prSet presAssocID="{A6FB345D-8CCE-4F6E-ABD6-34F9445EE22C}" presName="tx2" presStyleLbl="revTx" presStyleIdx="8" presStyleCnt="12"/>
      <dgm:spPr/>
    </dgm:pt>
    <dgm:pt modelId="{D9602071-90DF-4AD8-BC7D-069FA8D2D2AA}" type="pres">
      <dgm:prSet presAssocID="{A6FB345D-8CCE-4F6E-ABD6-34F9445EE22C}" presName="vert2" presStyleCnt="0"/>
      <dgm:spPr/>
    </dgm:pt>
    <dgm:pt modelId="{16E7D50D-ED31-4EE3-A35E-2E39C6D02652}" type="pres">
      <dgm:prSet presAssocID="{A6FB345D-8CCE-4F6E-ABD6-34F9445EE22C}" presName="thinLine2b" presStyleLbl="callout" presStyleIdx="5" presStyleCnt="9"/>
      <dgm:spPr/>
    </dgm:pt>
    <dgm:pt modelId="{93D8AA2E-5D53-4714-AC1C-B756BF504C87}" type="pres">
      <dgm:prSet presAssocID="{A6FB345D-8CCE-4F6E-ABD6-34F9445EE22C}" presName="vertSpace2b" presStyleCnt="0"/>
      <dgm:spPr/>
    </dgm:pt>
    <dgm:pt modelId="{CD26B4F7-A67B-446B-B25F-1F777A6AE70E}" type="pres">
      <dgm:prSet presAssocID="{2B671D5F-9EC8-40C1-BD59-86BA2D3F37CC}" presName="horz2" presStyleCnt="0"/>
      <dgm:spPr/>
    </dgm:pt>
    <dgm:pt modelId="{E99D7A3D-39E6-4F3C-9F89-514A70114F27}" type="pres">
      <dgm:prSet presAssocID="{2B671D5F-9EC8-40C1-BD59-86BA2D3F37CC}" presName="horzSpace2" presStyleCnt="0"/>
      <dgm:spPr/>
    </dgm:pt>
    <dgm:pt modelId="{E26BAECF-2CDE-477E-A5CD-08EF37860266}" type="pres">
      <dgm:prSet presAssocID="{2B671D5F-9EC8-40C1-BD59-86BA2D3F37CC}" presName="tx2" presStyleLbl="revTx" presStyleIdx="9" presStyleCnt="12" custLinFactNeighborX="70" custLinFactNeighborY="-2678"/>
      <dgm:spPr/>
    </dgm:pt>
    <dgm:pt modelId="{9FCB45FE-6089-49A4-B675-CDD4F1F0EFF3}" type="pres">
      <dgm:prSet presAssocID="{2B671D5F-9EC8-40C1-BD59-86BA2D3F37CC}" presName="vert2" presStyleCnt="0"/>
      <dgm:spPr/>
    </dgm:pt>
    <dgm:pt modelId="{66F3CD56-0666-41CB-A6B1-4F15202DDBA9}" type="pres">
      <dgm:prSet presAssocID="{2B671D5F-9EC8-40C1-BD59-86BA2D3F37CC}" presName="thinLine2b" presStyleLbl="callout" presStyleIdx="6" presStyleCnt="9"/>
      <dgm:spPr/>
    </dgm:pt>
    <dgm:pt modelId="{62443EC5-3B1F-4327-80FA-B5A568E574F5}" type="pres">
      <dgm:prSet presAssocID="{2B671D5F-9EC8-40C1-BD59-86BA2D3F37CC}" presName="vertSpace2b" presStyleCnt="0"/>
      <dgm:spPr/>
    </dgm:pt>
    <dgm:pt modelId="{0F19A5A5-6236-4FFD-97FA-08D6924CF06C}" type="pres">
      <dgm:prSet presAssocID="{C297A835-FA6B-4F9C-AA64-6C81587F19BE}" presName="horz2" presStyleCnt="0"/>
      <dgm:spPr/>
    </dgm:pt>
    <dgm:pt modelId="{8ACF58EA-7E5B-44BD-83F8-1C38AE69A973}" type="pres">
      <dgm:prSet presAssocID="{C297A835-FA6B-4F9C-AA64-6C81587F19BE}" presName="horzSpace2" presStyleCnt="0"/>
      <dgm:spPr/>
    </dgm:pt>
    <dgm:pt modelId="{FB7F645C-65EF-4F4D-94D6-607873937F3D}" type="pres">
      <dgm:prSet presAssocID="{C297A835-FA6B-4F9C-AA64-6C81587F19BE}" presName="tx2" presStyleLbl="revTx" presStyleIdx="10" presStyleCnt="12"/>
      <dgm:spPr/>
    </dgm:pt>
    <dgm:pt modelId="{B3C9DBA6-A9D0-4D03-9C67-A57F94A7A5BD}" type="pres">
      <dgm:prSet presAssocID="{C297A835-FA6B-4F9C-AA64-6C81587F19BE}" presName="vert2" presStyleCnt="0"/>
      <dgm:spPr/>
    </dgm:pt>
    <dgm:pt modelId="{80958561-0FD8-4AA7-AE24-AB2601506A0D}" type="pres">
      <dgm:prSet presAssocID="{C297A835-FA6B-4F9C-AA64-6C81587F19BE}" presName="thinLine2b" presStyleLbl="callout" presStyleIdx="7" presStyleCnt="9"/>
      <dgm:spPr/>
    </dgm:pt>
    <dgm:pt modelId="{CE18E4DE-C280-408F-B1F3-4B94A4DC4183}" type="pres">
      <dgm:prSet presAssocID="{C297A835-FA6B-4F9C-AA64-6C81587F19BE}" presName="vertSpace2b" presStyleCnt="0"/>
      <dgm:spPr/>
    </dgm:pt>
    <dgm:pt modelId="{DEED426E-C326-4157-B7CF-1910B7A9A8EC}" type="pres">
      <dgm:prSet presAssocID="{B9EDF588-C2F5-42C6-975D-A0B82D0D725E}" presName="horz2" presStyleCnt="0"/>
      <dgm:spPr/>
    </dgm:pt>
    <dgm:pt modelId="{19E85E8D-F8E0-424D-AD3B-03FE7F837FE9}" type="pres">
      <dgm:prSet presAssocID="{B9EDF588-C2F5-42C6-975D-A0B82D0D725E}" presName="horzSpace2" presStyleCnt="0"/>
      <dgm:spPr/>
    </dgm:pt>
    <dgm:pt modelId="{323994E3-A038-4205-B53B-DE341129A2B5}" type="pres">
      <dgm:prSet presAssocID="{B9EDF588-C2F5-42C6-975D-A0B82D0D725E}" presName="tx2" presStyleLbl="revTx" presStyleIdx="11" presStyleCnt="12"/>
      <dgm:spPr/>
    </dgm:pt>
    <dgm:pt modelId="{4A186E7B-ABE3-4E1D-8D27-18E82B5F76B5}" type="pres">
      <dgm:prSet presAssocID="{B9EDF588-C2F5-42C6-975D-A0B82D0D725E}" presName="vert2" presStyleCnt="0"/>
      <dgm:spPr/>
    </dgm:pt>
    <dgm:pt modelId="{DB53EC43-69CD-4BED-B751-C19CE20276CD}" type="pres">
      <dgm:prSet presAssocID="{B9EDF588-C2F5-42C6-975D-A0B82D0D725E}" presName="thinLine2b" presStyleLbl="callout" presStyleIdx="8" presStyleCnt="9"/>
      <dgm:spPr/>
    </dgm:pt>
    <dgm:pt modelId="{8C1F4FFA-04DF-4F6A-8955-732CCDF21991}" type="pres">
      <dgm:prSet presAssocID="{B9EDF588-C2F5-42C6-975D-A0B82D0D725E}" presName="vertSpace2b" presStyleCnt="0"/>
      <dgm:spPr/>
    </dgm:pt>
  </dgm:ptLst>
  <dgm:cxnLst>
    <dgm:cxn modelId="{2CD4FE03-A841-4A83-A56F-3F7BBE43AFCC}" srcId="{490FDBC3-B5C7-4674-A063-E9B8BE711089}" destId="{A6FB345D-8CCE-4F6E-ABD6-34F9445EE22C}" srcOrd="0" destOrd="0" parTransId="{1165A306-6FE7-452D-BBAD-8569DE59C4DA}" sibTransId="{A248B17E-9B84-481A-AF67-C233B019822B}"/>
    <dgm:cxn modelId="{57A74107-D21C-486A-97D0-4B65B92B5FCD}" srcId="{490FDBC3-B5C7-4674-A063-E9B8BE711089}" destId="{C297A835-FA6B-4F9C-AA64-6C81587F19BE}" srcOrd="2" destOrd="0" parTransId="{46A4FAD4-674C-4550-A981-61692C345AC0}" sibTransId="{61ECAC1F-B8AC-479F-AD90-246364C4DC73}"/>
    <dgm:cxn modelId="{CD7B851A-2579-4D6D-93E5-131B97486902}" type="presOf" srcId="{B9EDF588-C2F5-42C6-975D-A0B82D0D725E}" destId="{323994E3-A038-4205-B53B-DE341129A2B5}" srcOrd="0" destOrd="0" presId="urn:microsoft.com/office/officeart/2008/layout/LinedList"/>
    <dgm:cxn modelId="{F877D01C-0AC0-4444-BBD7-9B96EB263039}" srcId="{B2DADD9F-A573-4E7B-BF16-F9B12808EE43}" destId="{25F4F09B-F313-4BA0-BA1E-E070A8A841D9}" srcOrd="2" destOrd="0" parTransId="{DD55A04A-0ADB-4E62-9E4E-264D3C30C337}" sibTransId="{7DFEC3B3-70F1-4058-B5D0-79B96DEE2A17}"/>
    <dgm:cxn modelId="{55B7C123-1F4F-43DE-BB74-B68386B12906}" type="presOf" srcId="{679D0DCC-5309-4A2C-A9F4-CF7324480253}" destId="{D1C7D47D-120D-4E48-852D-D8DB60BF5495}" srcOrd="0" destOrd="0" presId="urn:microsoft.com/office/officeart/2008/layout/LinedList"/>
    <dgm:cxn modelId="{766ADF5B-2807-4656-8CE6-4BF1B785AE3C}" srcId="{9EC8E060-A766-44C8-9C4A-1495502D41D4}" destId="{B2DADD9F-A573-4E7B-BF16-F9B12808EE43}" srcOrd="0" destOrd="0" parTransId="{AF5DF78F-E5E3-4C0A-9C7A-5B83B94B70E9}" sibTransId="{434290AD-9A7D-46D2-802B-5F2CBACF2A64}"/>
    <dgm:cxn modelId="{29017E5F-F0FA-40B8-A352-A638118DB12B}" type="presOf" srcId="{B2DADD9F-A573-4E7B-BF16-F9B12808EE43}" destId="{076CEB2B-7B43-4B6D-87ED-53382A363749}" srcOrd="0" destOrd="0" presId="urn:microsoft.com/office/officeart/2008/layout/LinedList"/>
    <dgm:cxn modelId="{6C24A95F-44CE-4921-A063-8C36F966EC2F}" type="presOf" srcId="{A6FB345D-8CCE-4F6E-ABD6-34F9445EE22C}" destId="{FEA10A12-74B4-41B5-9F6A-46C4A0570D3B}" srcOrd="0" destOrd="0" presId="urn:microsoft.com/office/officeart/2008/layout/LinedList"/>
    <dgm:cxn modelId="{84F5F749-0E87-4E9E-A04F-8F90AD87B1E2}" type="presOf" srcId="{9EC8E060-A766-44C8-9C4A-1495502D41D4}" destId="{E71C3D55-280B-4BD1-9BDE-A08CE4DC8B2B}" srcOrd="0" destOrd="0" presId="urn:microsoft.com/office/officeart/2008/layout/LinedList"/>
    <dgm:cxn modelId="{FDD79D76-C11D-4742-9DDF-E5EA7C0F2A63}" type="presOf" srcId="{490FDBC3-B5C7-4674-A063-E9B8BE711089}" destId="{71BE502A-C859-4AEB-A407-70ED4C41AA3C}" srcOrd="0" destOrd="0" presId="urn:microsoft.com/office/officeart/2008/layout/LinedList"/>
    <dgm:cxn modelId="{C90A4B7C-FC74-4899-9899-444116FD31D7}" srcId="{490FDBC3-B5C7-4674-A063-E9B8BE711089}" destId="{B9EDF588-C2F5-42C6-975D-A0B82D0D725E}" srcOrd="3" destOrd="0" parTransId="{CB05CBAF-9083-4F08-9D68-2A8534FE8676}" sibTransId="{C77FC13E-A794-4482-AA6C-B8AC56EC96AF}"/>
    <dgm:cxn modelId="{59DBA183-2005-42A2-B1E5-8A2181DAFB85}" type="presOf" srcId="{6C96C84D-B77D-41CC-972B-AAFBC05238D3}" destId="{5A2045A0-292A-4E72-9995-2925651EBAC3}" srcOrd="0" destOrd="0" presId="urn:microsoft.com/office/officeart/2008/layout/LinedList"/>
    <dgm:cxn modelId="{5890C28C-E126-4CC9-A227-9A1774C30F2B}" srcId="{039802D7-1AEB-416E-8371-8737CF9CB3C5}" destId="{6C96C84D-B77D-41CC-972B-AAFBC05238D3}" srcOrd="1" destOrd="0" parTransId="{53F58A1E-1557-487F-B9CC-76B2276923D4}" sibTransId="{D2B896DB-836F-4E66-93FD-39ACB709976F}"/>
    <dgm:cxn modelId="{B1C12D8D-281B-465B-AC46-5339203948C2}" type="presOf" srcId="{9674EEF2-64CF-4594-A06F-069309E0EB73}" destId="{259434B8-7A6D-4F88-B83B-8792C17938F6}" srcOrd="0" destOrd="0" presId="urn:microsoft.com/office/officeart/2008/layout/LinedList"/>
    <dgm:cxn modelId="{1619B790-D439-4208-A0E5-C54599F6F115}" type="presOf" srcId="{25F4F09B-F313-4BA0-BA1E-E070A8A841D9}" destId="{449F818D-DCBF-411B-B868-AA0FF9542CB0}" srcOrd="0" destOrd="0" presId="urn:microsoft.com/office/officeart/2008/layout/LinedList"/>
    <dgm:cxn modelId="{C1D5259C-68CD-4ECC-8E12-19D02326E57C}" srcId="{9EC8E060-A766-44C8-9C4A-1495502D41D4}" destId="{490FDBC3-B5C7-4674-A063-E9B8BE711089}" srcOrd="2" destOrd="0" parTransId="{1D8BC1D5-C6C4-42CA-BD5D-41F15DE8573D}" sibTransId="{1D832068-C894-4F7A-A131-81154BC38A0A}"/>
    <dgm:cxn modelId="{FC26B0B7-406E-4F95-AC6A-0C1AD43FB1A5}" srcId="{9EC8E060-A766-44C8-9C4A-1495502D41D4}" destId="{039802D7-1AEB-416E-8371-8737CF9CB3C5}" srcOrd="1" destOrd="0" parTransId="{31210979-DD26-4668-B5B1-BD5400FD12EB}" sibTransId="{682E6EEE-87FA-451E-9CEB-27923738C029}"/>
    <dgm:cxn modelId="{C34EFEBB-DD6F-45B7-8FA5-9F737F834D66}" srcId="{490FDBC3-B5C7-4674-A063-E9B8BE711089}" destId="{2B671D5F-9EC8-40C1-BD59-86BA2D3F37CC}" srcOrd="1" destOrd="0" parTransId="{3C67AFE8-3B2D-4C2C-BCFA-45CC45B21058}" sibTransId="{5E662A79-1EB7-4931-8B4D-0A5A7CF550E4}"/>
    <dgm:cxn modelId="{ADCE97C8-FF99-42A0-8ABC-452591B46ADE}" type="presOf" srcId="{1C843E1A-A590-42BF-88DB-A7F5F12501DC}" destId="{B3024BBC-B1BC-41FB-BF5B-6FC23C5937A7}" srcOrd="0" destOrd="0" presId="urn:microsoft.com/office/officeart/2008/layout/LinedList"/>
    <dgm:cxn modelId="{E8BE04D3-734A-44FC-AD08-9226EE3A956B}" srcId="{B2DADD9F-A573-4E7B-BF16-F9B12808EE43}" destId="{679D0DCC-5309-4A2C-A9F4-CF7324480253}" srcOrd="1" destOrd="0" parTransId="{589D555F-B094-4423-9D73-A56332E5A840}" sibTransId="{77CB1CA1-5422-4700-AD07-EAE81C80F459}"/>
    <dgm:cxn modelId="{04FEF7D4-7EC7-4FD3-873A-B6ED350CE439}" srcId="{B2DADD9F-A573-4E7B-BF16-F9B12808EE43}" destId="{1C843E1A-A590-42BF-88DB-A7F5F12501DC}" srcOrd="0" destOrd="0" parTransId="{26CBC01C-EC78-4C7C-BC53-DF410093D8B2}" sibTransId="{4720197F-14C3-45FD-9A8D-418B2B7EB6F1}"/>
    <dgm:cxn modelId="{B0AD86DD-0D4B-48C4-A330-8DBAF52DF42A}" type="presOf" srcId="{2B671D5F-9EC8-40C1-BD59-86BA2D3F37CC}" destId="{E26BAECF-2CDE-477E-A5CD-08EF37860266}" srcOrd="0" destOrd="0" presId="urn:microsoft.com/office/officeart/2008/layout/LinedList"/>
    <dgm:cxn modelId="{8043F1E0-EE52-4347-9C12-2396EA8D8ADF}" type="presOf" srcId="{039802D7-1AEB-416E-8371-8737CF9CB3C5}" destId="{588E6798-D897-4FB3-A61B-6E18EC889E64}" srcOrd="0" destOrd="0" presId="urn:microsoft.com/office/officeart/2008/layout/LinedList"/>
    <dgm:cxn modelId="{21BA01F3-A43E-4537-9AEF-7E6C2463FC68}" type="presOf" srcId="{C297A835-FA6B-4F9C-AA64-6C81587F19BE}" destId="{FB7F645C-65EF-4F4D-94D6-607873937F3D}" srcOrd="0" destOrd="0" presId="urn:microsoft.com/office/officeart/2008/layout/LinedList"/>
    <dgm:cxn modelId="{1825F1FC-4CAC-4F8F-8974-FB05F6E15F2B}" srcId="{039802D7-1AEB-416E-8371-8737CF9CB3C5}" destId="{9674EEF2-64CF-4594-A06F-069309E0EB73}" srcOrd="0" destOrd="0" parTransId="{79CA683D-9122-445A-9EF2-6011544E11C9}" sibTransId="{4007FA3B-AE26-4C8D-9CD1-1C5AB46689B5}"/>
    <dgm:cxn modelId="{EBF184C3-0BF5-485D-BA1F-9307F72FBF36}" type="presParOf" srcId="{E71C3D55-280B-4BD1-9BDE-A08CE4DC8B2B}" destId="{AA8CBACD-7531-40DC-87C6-CF208932F41B}" srcOrd="0" destOrd="0" presId="urn:microsoft.com/office/officeart/2008/layout/LinedList"/>
    <dgm:cxn modelId="{A32F257C-F671-41D9-88E2-305D19184D77}" type="presParOf" srcId="{E71C3D55-280B-4BD1-9BDE-A08CE4DC8B2B}" destId="{0498D0F1-ACE8-4F76-AD98-CB724C4AC0DE}" srcOrd="1" destOrd="0" presId="urn:microsoft.com/office/officeart/2008/layout/LinedList"/>
    <dgm:cxn modelId="{A2D126C0-EC02-407E-97D2-169F74F55797}" type="presParOf" srcId="{0498D0F1-ACE8-4F76-AD98-CB724C4AC0DE}" destId="{076CEB2B-7B43-4B6D-87ED-53382A363749}" srcOrd="0" destOrd="0" presId="urn:microsoft.com/office/officeart/2008/layout/LinedList"/>
    <dgm:cxn modelId="{12789BCE-129D-448F-8E06-B98F476C057D}" type="presParOf" srcId="{0498D0F1-ACE8-4F76-AD98-CB724C4AC0DE}" destId="{2F2F6176-2648-41C6-AAC4-D0B178C12E43}" srcOrd="1" destOrd="0" presId="urn:microsoft.com/office/officeart/2008/layout/LinedList"/>
    <dgm:cxn modelId="{97AADC95-881A-4679-85F7-C5252AB98440}" type="presParOf" srcId="{2F2F6176-2648-41C6-AAC4-D0B178C12E43}" destId="{13F0C815-77EA-47BB-8906-5CB235CEA0CC}" srcOrd="0" destOrd="0" presId="urn:microsoft.com/office/officeart/2008/layout/LinedList"/>
    <dgm:cxn modelId="{7B4AA786-534A-4AF1-946C-EEB9BFF936C5}" type="presParOf" srcId="{2F2F6176-2648-41C6-AAC4-D0B178C12E43}" destId="{AD73A0CB-2430-4904-9BA5-19488E134A13}" srcOrd="1" destOrd="0" presId="urn:microsoft.com/office/officeart/2008/layout/LinedList"/>
    <dgm:cxn modelId="{FAFC413E-8969-474E-BF24-7AFDD8744429}" type="presParOf" srcId="{AD73A0CB-2430-4904-9BA5-19488E134A13}" destId="{3C40BE8F-D862-4AA2-9995-32C545FEDE01}" srcOrd="0" destOrd="0" presId="urn:microsoft.com/office/officeart/2008/layout/LinedList"/>
    <dgm:cxn modelId="{47B008F7-5E54-4BB4-A5AC-7F9F24E32F81}" type="presParOf" srcId="{AD73A0CB-2430-4904-9BA5-19488E134A13}" destId="{B3024BBC-B1BC-41FB-BF5B-6FC23C5937A7}" srcOrd="1" destOrd="0" presId="urn:microsoft.com/office/officeart/2008/layout/LinedList"/>
    <dgm:cxn modelId="{27195AF0-EEA9-48A0-9CFA-9A0DA9DDD48D}" type="presParOf" srcId="{AD73A0CB-2430-4904-9BA5-19488E134A13}" destId="{9CCF4340-003B-429D-B374-54EEFE0E873D}" srcOrd="2" destOrd="0" presId="urn:microsoft.com/office/officeart/2008/layout/LinedList"/>
    <dgm:cxn modelId="{14BC65E0-9C3C-4374-B7FA-64F13F7CFF89}" type="presParOf" srcId="{2F2F6176-2648-41C6-AAC4-D0B178C12E43}" destId="{B1CA7CB1-D4A6-4E3F-809A-CF9CEC8E8B60}" srcOrd="2" destOrd="0" presId="urn:microsoft.com/office/officeart/2008/layout/LinedList"/>
    <dgm:cxn modelId="{26BA1224-CA02-4E1E-B959-1380AAECAE1E}" type="presParOf" srcId="{2F2F6176-2648-41C6-AAC4-D0B178C12E43}" destId="{60416D4E-B269-40ED-AB84-F227D1B27A24}" srcOrd="3" destOrd="0" presId="urn:microsoft.com/office/officeart/2008/layout/LinedList"/>
    <dgm:cxn modelId="{D2361F1C-23B2-49BF-96D6-D9CB0BF29CA2}" type="presParOf" srcId="{2F2F6176-2648-41C6-AAC4-D0B178C12E43}" destId="{08C4C971-E7F9-4799-B3DC-462421F44843}" srcOrd="4" destOrd="0" presId="urn:microsoft.com/office/officeart/2008/layout/LinedList"/>
    <dgm:cxn modelId="{1A9A9E11-E91C-4A32-B630-EDEC43957742}" type="presParOf" srcId="{08C4C971-E7F9-4799-B3DC-462421F44843}" destId="{7BD924E7-5F19-4E72-909A-21714B7F9418}" srcOrd="0" destOrd="0" presId="urn:microsoft.com/office/officeart/2008/layout/LinedList"/>
    <dgm:cxn modelId="{221FA4B9-42B7-4516-B3BC-392250307039}" type="presParOf" srcId="{08C4C971-E7F9-4799-B3DC-462421F44843}" destId="{D1C7D47D-120D-4E48-852D-D8DB60BF5495}" srcOrd="1" destOrd="0" presId="urn:microsoft.com/office/officeart/2008/layout/LinedList"/>
    <dgm:cxn modelId="{8B315FB7-9122-4180-BD95-7E1EF9916D50}" type="presParOf" srcId="{08C4C971-E7F9-4799-B3DC-462421F44843}" destId="{8ECDBDF3-2CA9-44BF-BB93-65F21E24845D}" srcOrd="2" destOrd="0" presId="urn:microsoft.com/office/officeart/2008/layout/LinedList"/>
    <dgm:cxn modelId="{C174A202-93DC-498A-9E48-0FAC1ED0FA21}" type="presParOf" srcId="{2F2F6176-2648-41C6-AAC4-D0B178C12E43}" destId="{FB593064-17D1-4EA3-B3FD-A09FF0D3DE84}" srcOrd="5" destOrd="0" presId="urn:microsoft.com/office/officeart/2008/layout/LinedList"/>
    <dgm:cxn modelId="{973BD3DA-5163-418E-BAB4-5BBC7C8EEAE5}" type="presParOf" srcId="{2F2F6176-2648-41C6-AAC4-D0B178C12E43}" destId="{3D5034CD-2536-4610-AAC6-B7A942F59E41}" srcOrd="6" destOrd="0" presId="urn:microsoft.com/office/officeart/2008/layout/LinedList"/>
    <dgm:cxn modelId="{94132FC8-35B4-4CE2-9EC1-DD80B13957FB}" type="presParOf" srcId="{2F2F6176-2648-41C6-AAC4-D0B178C12E43}" destId="{A27A0FA3-7494-4258-98B7-F800ED9A7F8B}" srcOrd="7" destOrd="0" presId="urn:microsoft.com/office/officeart/2008/layout/LinedList"/>
    <dgm:cxn modelId="{A1D105F3-8B39-4908-991A-EA88C784F568}" type="presParOf" srcId="{A27A0FA3-7494-4258-98B7-F800ED9A7F8B}" destId="{F462E04E-39C9-4141-B0ED-4351431B178C}" srcOrd="0" destOrd="0" presId="urn:microsoft.com/office/officeart/2008/layout/LinedList"/>
    <dgm:cxn modelId="{E38C9221-1443-4F4D-AC73-590AE5439ADE}" type="presParOf" srcId="{A27A0FA3-7494-4258-98B7-F800ED9A7F8B}" destId="{449F818D-DCBF-411B-B868-AA0FF9542CB0}" srcOrd="1" destOrd="0" presId="urn:microsoft.com/office/officeart/2008/layout/LinedList"/>
    <dgm:cxn modelId="{10EA1970-4097-4F36-8D7C-2F06A0574726}" type="presParOf" srcId="{A27A0FA3-7494-4258-98B7-F800ED9A7F8B}" destId="{543B527D-0C4C-4C26-B15B-B8187FFF46DF}" srcOrd="2" destOrd="0" presId="urn:microsoft.com/office/officeart/2008/layout/LinedList"/>
    <dgm:cxn modelId="{1DB6DFCA-0835-47AD-99FD-76A0AED2FBAD}" type="presParOf" srcId="{2F2F6176-2648-41C6-AAC4-D0B178C12E43}" destId="{197BAF64-ABC8-4689-A2DD-F0BBD556C858}" srcOrd="8" destOrd="0" presId="urn:microsoft.com/office/officeart/2008/layout/LinedList"/>
    <dgm:cxn modelId="{63DF7DB2-5BB7-4EFA-8955-B706C9BB4CB7}" type="presParOf" srcId="{2F2F6176-2648-41C6-AAC4-D0B178C12E43}" destId="{FE0C1FC1-BC99-40D2-9A5B-C77BB2CE0EA1}" srcOrd="9" destOrd="0" presId="urn:microsoft.com/office/officeart/2008/layout/LinedList"/>
    <dgm:cxn modelId="{4AF69EB6-578F-42FA-B518-8FD40D498D14}" type="presParOf" srcId="{E71C3D55-280B-4BD1-9BDE-A08CE4DC8B2B}" destId="{9BD75C71-2695-4A70-BFE2-8BEF19FEE886}" srcOrd="2" destOrd="0" presId="urn:microsoft.com/office/officeart/2008/layout/LinedList"/>
    <dgm:cxn modelId="{2901ED24-C4A7-4C1F-BC8C-A38367CFB383}" type="presParOf" srcId="{E71C3D55-280B-4BD1-9BDE-A08CE4DC8B2B}" destId="{7115E9AC-55A1-4233-9DE8-8B6F0F22AB43}" srcOrd="3" destOrd="0" presId="urn:microsoft.com/office/officeart/2008/layout/LinedList"/>
    <dgm:cxn modelId="{7675B823-4107-41D5-B313-5F35004171BD}" type="presParOf" srcId="{7115E9AC-55A1-4233-9DE8-8B6F0F22AB43}" destId="{588E6798-D897-4FB3-A61B-6E18EC889E64}" srcOrd="0" destOrd="0" presId="urn:microsoft.com/office/officeart/2008/layout/LinedList"/>
    <dgm:cxn modelId="{11D2D226-E885-4ADE-9C00-1EBDA0CEEA46}" type="presParOf" srcId="{7115E9AC-55A1-4233-9DE8-8B6F0F22AB43}" destId="{C71B0100-CA42-4888-A586-C14CC8750BF5}" srcOrd="1" destOrd="0" presId="urn:microsoft.com/office/officeart/2008/layout/LinedList"/>
    <dgm:cxn modelId="{D9B921CD-60EF-4303-A6DD-B69721FE7B18}" type="presParOf" srcId="{C71B0100-CA42-4888-A586-C14CC8750BF5}" destId="{44270163-5DC2-4C02-A389-D5F174656C48}" srcOrd="0" destOrd="0" presId="urn:microsoft.com/office/officeart/2008/layout/LinedList"/>
    <dgm:cxn modelId="{EF7E0ADE-CA3B-4C09-84A7-C6ED901B8664}" type="presParOf" srcId="{C71B0100-CA42-4888-A586-C14CC8750BF5}" destId="{E1A23AED-2C5A-4649-82AA-E8B3B39992EC}" srcOrd="1" destOrd="0" presId="urn:microsoft.com/office/officeart/2008/layout/LinedList"/>
    <dgm:cxn modelId="{9E6A9227-FBB6-49A9-9688-DDEEB5A793E1}" type="presParOf" srcId="{E1A23AED-2C5A-4649-82AA-E8B3B39992EC}" destId="{B695FE4B-EB2A-4A29-A456-9B68EE8F23A4}" srcOrd="0" destOrd="0" presId="urn:microsoft.com/office/officeart/2008/layout/LinedList"/>
    <dgm:cxn modelId="{813A487B-C18C-4BCD-885A-309DF9B30B98}" type="presParOf" srcId="{E1A23AED-2C5A-4649-82AA-E8B3B39992EC}" destId="{259434B8-7A6D-4F88-B83B-8792C17938F6}" srcOrd="1" destOrd="0" presId="urn:microsoft.com/office/officeart/2008/layout/LinedList"/>
    <dgm:cxn modelId="{69318A45-31D0-41C8-A44A-946AA696C30F}" type="presParOf" srcId="{E1A23AED-2C5A-4649-82AA-E8B3B39992EC}" destId="{832794F4-D51B-43C3-8EAF-CA23BEABD67C}" srcOrd="2" destOrd="0" presId="urn:microsoft.com/office/officeart/2008/layout/LinedList"/>
    <dgm:cxn modelId="{28D83DB0-6B54-4E64-AD3E-552BDC9E14CC}" type="presParOf" srcId="{C71B0100-CA42-4888-A586-C14CC8750BF5}" destId="{C7ADC387-D89D-4388-919A-14C0B10E8763}" srcOrd="2" destOrd="0" presId="urn:microsoft.com/office/officeart/2008/layout/LinedList"/>
    <dgm:cxn modelId="{2AFA37A6-A795-4966-BF9C-54646DC9786F}" type="presParOf" srcId="{C71B0100-CA42-4888-A586-C14CC8750BF5}" destId="{1CD70DBB-59C7-4290-86C1-4B665B397C13}" srcOrd="3" destOrd="0" presId="urn:microsoft.com/office/officeart/2008/layout/LinedList"/>
    <dgm:cxn modelId="{7E23C40E-2A1A-4331-A0F1-38F90BC5C8CA}" type="presParOf" srcId="{C71B0100-CA42-4888-A586-C14CC8750BF5}" destId="{A7A07479-539C-48FE-B459-107AA58DC5BE}" srcOrd="4" destOrd="0" presId="urn:microsoft.com/office/officeart/2008/layout/LinedList"/>
    <dgm:cxn modelId="{089FDFF0-1ECA-42FA-840D-DA86C284D47D}" type="presParOf" srcId="{A7A07479-539C-48FE-B459-107AA58DC5BE}" destId="{0FD51075-78F3-4445-B27F-03C44A7FE2D1}" srcOrd="0" destOrd="0" presId="urn:microsoft.com/office/officeart/2008/layout/LinedList"/>
    <dgm:cxn modelId="{87086606-FF06-46C2-8E40-A68A50A850CC}" type="presParOf" srcId="{A7A07479-539C-48FE-B459-107AA58DC5BE}" destId="{5A2045A0-292A-4E72-9995-2925651EBAC3}" srcOrd="1" destOrd="0" presId="urn:microsoft.com/office/officeart/2008/layout/LinedList"/>
    <dgm:cxn modelId="{2D61A235-52E3-4BF0-B73E-1CC0A52127C7}" type="presParOf" srcId="{A7A07479-539C-48FE-B459-107AA58DC5BE}" destId="{AA0EA80A-906E-4E01-9611-0E7FF546A662}" srcOrd="2" destOrd="0" presId="urn:microsoft.com/office/officeart/2008/layout/LinedList"/>
    <dgm:cxn modelId="{8FDEBEE7-4C9A-4F0D-98E2-22C7DFE8ABA2}" type="presParOf" srcId="{C71B0100-CA42-4888-A586-C14CC8750BF5}" destId="{77F3571B-8B85-4CFD-9AFD-58BC0B2B14DF}" srcOrd="5" destOrd="0" presId="urn:microsoft.com/office/officeart/2008/layout/LinedList"/>
    <dgm:cxn modelId="{1CB63B63-58C1-4443-8D02-414FF73F5A9A}" type="presParOf" srcId="{C71B0100-CA42-4888-A586-C14CC8750BF5}" destId="{D9D150B7-E3B8-40F8-AFE3-CBA7EB2D0DC2}" srcOrd="6" destOrd="0" presId="urn:microsoft.com/office/officeart/2008/layout/LinedList"/>
    <dgm:cxn modelId="{28CCADF1-5624-453A-BA53-61FBE3EFE70C}" type="presParOf" srcId="{E71C3D55-280B-4BD1-9BDE-A08CE4DC8B2B}" destId="{C712CA26-B470-47EB-A377-42862B767B87}" srcOrd="4" destOrd="0" presId="urn:microsoft.com/office/officeart/2008/layout/LinedList"/>
    <dgm:cxn modelId="{6FA7C62F-2B9B-4B5A-A5EE-E8D98933AE50}" type="presParOf" srcId="{E71C3D55-280B-4BD1-9BDE-A08CE4DC8B2B}" destId="{7B7C1752-FD1F-48C7-8C2A-7570F4991BB7}" srcOrd="5" destOrd="0" presId="urn:microsoft.com/office/officeart/2008/layout/LinedList"/>
    <dgm:cxn modelId="{435943D1-71A5-4940-93AC-D00708D2D6F8}" type="presParOf" srcId="{7B7C1752-FD1F-48C7-8C2A-7570F4991BB7}" destId="{71BE502A-C859-4AEB-A407-70ED4C41AA3C}" srcOrd="0" destOrd="0" presId="urn:microsoft.com/office/officeart/2008/layout/LinedList"/>
    <dgm:cxn modelId="{4D616D15-3C7A-435B-8F94-B158397BD5B5}" type="presParOf" srcId="{7B7C1752-FD1F-48C7-8C2A-7570F4991BB7}" destId="{037ABC08-956A-4664-8578-016E5586F8C1}" srcOrd="1" destOrd="0" presId="urn:microsoft.com/office/officeart/2008/layout/LinedList"/>
    <dgm:cxn modelId="{0290F59C-4157-4AFC-8A7F-3C34F75F8D3E}" type="presParOf" srcId="{037ABC08-956A-4664-8578-016E5586F8C1}" destId="{09C540B3-4836-466A-8F56-15C8BB80CE5D}" srcOrd="0" destOrd="0" presId="urn:microsoft.com/office/officeart/2008/layout/LinedList"/>
    <dgm:cxn modelId="{D44F6A67-A676-457F-92C4-78F74A7D4E3C}" type="presParOf" srcId="{037ABC08-956A-4664-8578-016E5586F8C1}" destId="{B5786AE1-BB91-47CE-9809-93599DA739A6}" srcOrd="1" destOrd="0" presId="urn:microsoft.com/office/officeart/2008/layout/LinedList"/>
    <dgm:cxn modelId="{99A5A7FC-AB22-4693-B2AB-98AA0DF0009E}" type="presParOf" srcId="{B5786AE1-BB91-47CE-9809-93599DA739A6}" destId="{8E0883C8-6070-4C25-8F56-84D4C6E4BE7C}" srcOrd="0" destOrd="0" presId="urn:microsoft.com/office/officeart/2008/layout/LinedList"/>
    <dgm:cxn modelId="{36015C1B-BF47-418C-8EBF-F32B31C16127}" type="presParOf" srcId="{B5786AE1-BB91-47CE-9809-93599DA739A6}" destId="{FEA10A12-74B4-41B5-9F6A-46C4A0570D3B}" srcOrd="1" destOrd="0" presId="urn:microsoft.com/office/officeart/2008/layout/LinedList"/>
    <dgm:cxn modelId="{A9FD52AE-82BF-42E4-BCFF-821D9CBED312}" type="presParOf" srcId="{B5786AE1-BB91-47CE-9809-93599DA739A6}" destId="{D9602071-90DF-4AD8-BC7D-069FA8D2D2AA}" srcOrd="2" destOrd="0" presId="urn:microsoft.com/office/officeart/2008/layout/LinedList"/>
    <dgm:cxn modelId="{FBF9FF9A-EBF1-4743-AC85-501C5E930F93}" type="presParOf" srcId="{037ABC08-956A-4664-8578-016E5586F8C1}" destId="{16E7D50D-ED31-4EE3-A35E-2E39C6D02652}" srcOrd="2" destOrd="0" presId="urn:microsoft.com/office/officeart/2008/layout/LinedList"/>
    <dgm:cxn modelId="{5C79DC20-9A4B-43B9-B9C8-B4C6C573A10C}" type="presParOf" srcId="{037ABC08-956A-4664-8578-016E5586F8C1}" destId="{93D8AA2E-5D53-4714-AC1C-B756BF504C87}" srcOrd="3" destOrd="0" presId="urn:microsoft.com/office/officeart/2008/layout/LinedList"/>
    <dgm:cxn modelId="{91A925DF-D887-4229-8EE8-C99ED8125406}" type="presParOf" srcId="{037ABC08-956A-4664-8578-016E5586F8C1}" destId="{CD26B4F7-A67B-446B-B25F-1F777A6AE70E}" srcOrd="4" destOrd="0" presId="urn:microsoft.com/office/officeart/2008/layout/LinedList"/>
    <dgm:cxn modelId="{D76C5AFA-6317-43FA-8B83-2A684F2D871C}" type="presParOf" srcId="{CD26B4F7-A67B-446B-B25F-1F777A6AE70E}" destId="{E99D7A3D-39E6-4F3C-9F89-514A70114F27}" srcOrd="0" destOrd="0" presId="urn:microsoft.com/office/officeart/2008/layout/LinedList"/>
    <dgm:cxn modelId="{C1F7CAAA-5D3D-498A-A7A6-708198887956}" type="presParOf" srcId="{CD26B4F7-A67B-446B-B25F-1F777A6AE70E}" destId="{E26BAECF-2CDE-477E-A5CD-08EF37860266}" srcOrd="1" destOrd="0" presId="urn:microsoft.com/office/officeart/2008/layout/LinedList"/>
    <dgm:cxn modelId="{1C494C21-B414-41EB-95A3-AB29838A9977}" type="presParOf" srcId="{CD26B4F7-A67B-446B-B25F-1F777A6AE70E}" destId="{9FCB45FE-6089-49A4-B675-CDD4F1F0EFF3}" srcOrd="2" destOrd="0" presId="urn:microsoft.com/office/officeart/2008/layout/LinedList"/>
    <dgm:cxn modelId="{56962AF8-DCAF-4F2C-B36B-FB4E7681ADF1}" type="presParOf" srcId="{037ABC08-956A-4664-8578-016E5586F8C1}" destId="{66F3CD56-0666-41CB-A6B1-4F15202DDBA9}" srcOrd="5" destOrd="0" presId="urn:microsoft.com/office/officeart/2008/layout/LinedList"/>
    <dgm:cxn modelId="{D9F73F29-E77D-423F-AE11-1DEA0717BD26}" type="presParOf" srcId="{037ABC08-956A-4664-8578-016E5586F8C1}" destId="{62443EC5-3B1F-4327-80FA-B5A568E574F5}" srcOrd="6" destOrd="0" presId="urn:microsoft.com/office/officeart/2008/layout/LinedList"/>
    <dgm:cxn modelId="{21C32C13-BBD6-4DE6-9010-E841199BDA32}" type="presParOf" srcId="{037ABC08-956A-4664-8578-016E5586F8C1}" destId="{0F19A5A5-6236-4FFD-97FA-08D6924CF06C}" srcOrd="7" destOrd="0" presId="urn:microsoft.com/office/officeart/2008/layout/LinedList"/>
    <dgm:cxn modelId="{417B60C8-0F8F-423E-A1EB-84B6D1979829}" type="presParOf" srcId="{0F19A5A5-6236-4FFD-97FA-08D6924CF06C}" destId="{8ACF58EA-7E5B-44BD-83F8-1C38AE69A973}" srcOrd="0" destOrd="0" presId="urn:microsoft.com/office/officeart/2008/layout/LinedList"/>
    <dgm:cxn modelId="{5903C9BD-72D9-4C09-9357-9E12B120BEDE}" type="presParOf" srcId="{0F19A5A5-6236-4FFD-97FA-08D6924CF06C}" destId="{FB7F645C-65EF-4F4D-94D6-607873937F3D}" srcOrd="1" destOrd="0" presId="urn:microsoft.com/office/officeart/2008/layout/LinedList"/>
    <dgm:cxn modelId="{39F47CAE-F999-4F31-88D1-1EDD1ED098D9}" type="presParOf" srcId="{0F19A5A5-6236-4FFD-97FA-08D6924CF06C}" destId="{B3C9DBA6-A9D0-4D03-9C67-A57F94A7A5BD}" srcOrd="2" destOrd="0" presId="urn:microsoft.com/office/officeart/2008/layout/LinedList"/>
    <dgm:cxn modelId="{4CA44E71-82B0-480C-974B-D64C886BFCE7}" type="presParOf" srcId="{037ABC08-956A-4664-8578-016E5586F8C1}" destId="{80958561-0FD8-4AA7-AE24-AB2601506A0D}" srcOrd="8" destOrd="0" presId="urn:microsoft.com/office/officeart/2008/layout/LinedList"/>
    <dgm:cxn modelId="{6E3BF2EA-9717-4600-8063-395E195AA20A}" type="presParOf" srcId="{037ABC08-956A-4664-8578-016E5586F8C1}" destId="{CE18E4DE-C280-408F-B1F3-4B94A4DC4183}" srcOrd="9" destOrd="0" presId="urn:microsoft.com/office/officeart/2008/layout/LinedList"/>
    <dgm:cxn modelId="{72E59DB8-43E0-43BF-87C8-8C3726BF2114}" type="presParOf" srcId="{037ABC08-956A-4664-8578-016E5586F8C1}" destId="{DEED426E-C326-4157-B7CF-1910B7A9A8EC}" srcOrd="10" destOrd="0" presId="urn:microsoft.com/office/officeart/2008/layout/LinedList"/>
    <dgm:cxn modelId="{9AF9D7CC-7FA2-424A-BEA2-40984BA753EF}" type="presParOf" srcId="{DEED426E-C326-4157-B7CF-1910B7A9A8EC}" destId="{19E85E8D-F8E0-424D-AD3B-03FE7F837FE9}" srcOrd="0" destOrd="0" presId="urn:microsoft.com/office/officeart/2008/layout/LinedList"/>
    <dgm:cxn modelId="{B4BACFC8-D7EB-4BBA-ABE4-2003E802AA28}" type="presParOf" srcId="{DEED426E-C326-4157-B7CF-1910B7A9A8EC}" destId="{323994E3-A038-4205-B53B-DE341129A2B5}" srcOrd="1" destOrd="0" presId="urn:microsoft.com/office/officeart/2008/layout/LinedList"/>
    <dgm:cxn modelId="{EA5C54E8-8EAF-4AB9-9BDB-0CAFFDE8D335}" type="presParOf" srcId="{DEED426E-C326-4157-B7CF-1910B7A9A8EC}" destId="{4A186E7B-ABE3-4E1D-8D27-18E82B5F76B5}" srcOrd="2" destOrd="0" presId="urn:microsoft.com/office/officeart/2008/layout/LinedList"/>
    <dgm:cxn modelId="{6DF76AAB-0601-4EDF-A1A7-D5AED858FA49}" type="presParOf" srcId="{037ABC08-956A-4664-8578-016E5586F8C1}" destId="{DB53EC43-69CD-4BED-B751-C19CE20276CD}" srcOrd="11" destOrd="0" presId="urn:microsoft.com/office/officeart/2008/layout/LinedList"/>
    <dgm:cxn modelId="{EC8006A5-976C-4CA3-8178-FFEDB63ADDD4}" type="presParOf" srcId="{037ABC08-956A-4664-8578-016E5586F8C1}" destId="{8C1F4FFA-04DF-4F6A-8955-732CCDF21991}"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C8E060-A766-44C8-9C4A-1495502D41D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pt-BR"/>
        </a:p>
      </dgm:t>
    </dgm:pt>
    <dgm:pt modelId="{39712C96-9234-4C10-9F23-AC6D78D90EEE}">
      <dgm:prSet phldrT="[Text]" custT="1"/>
      <dgm:spPr/>
      <dgm:t>
        <a:bodyPr/>
        <a:lstStyle/>
        <a:p>
          <a:pPr algn="ctr"/>
          <a:br>
            <a:rPr lang="en-US" sz="1800" b="1" noProof="0" dirty="0"/>
          </a:br>
          <a:r>
            <a:rPr lang="en-US" sz="1800" b="1" noProof="0" dirty="0"/>
            <a:t>Certification Price</a:t>
          </a:r>
        </a:p>
        <a:p>
          <a:pPr algn="ctr"/>
          <a:br>
            <a:rPr lang="en-US" sz="1100" b="0" noProof="0" dirty="0"/>
          </a:br>
          <a:br>
            <a:rPr lang="en-US" sz="1100" b="0" noProof="0" dirty="0"/>
          </a:br>
          <a:r>
            <a:rPr lang="en-US" sz="1100" b="0" noProof="0" dirty="0"/>
            <a:t>Euro currency is </a:t>
          </a:r>
          <a:br>
            <a:rPr lang="en-US" sz="1100" b="0" noProof="0" dirty="0"/>
          </a:br>
          <a:r>
            <a:rPr lang="en-US" sz="1100" b="0" noProof="0" dirty="0"/>
            <a:t>applicable to all countries</a:t>
          </a:r>
          <a:endParaRPr lang="pt-BR" sz="1100" b="0" noProof="0" dirty="0"/>
        </a:p>
        <a:p>
          <a:pPr algn="l"/>
          <a:endParaRPr lang="en-US" sz="2100" b="1" noProof="0" dirty="0"/>
        </a:p>
      </dgm:t>
    </dgm:pt>
    <dgm:pt modelId="{1970DF78-BB36-4D2A-A6AE-174D84BF709B}" type="parTrans" cxnId="{E3DF5CF3-C82A-4AE6-A474-1424D01C3BF4}">
      <dgm:prSet/>
      <dgm:spPr/>
      <dgm:t>
        <a:bodyPr/>
        <a:lstStyle/>
        <a:p>
          <a:endParaRPr lang="en-US" noProof="0" dirty="0"/>
        </a:p>
      </dgm:t>
    </dgm:pt>
    <dgm:pt modelId="{15EB1806-30D3-4A3A-B6FB-C5F07EE84AC2}" type="sibTrans" cxnId="{E3DF5CF3-C82A-4AE6-A474-1424D01C3BF4}">
      <dgm:prSet/>
      <dgm:spPr/>
      <dgm:t>
        <a:bodyPr/>
        <a:lstStyle/>
        <a:p>
          <a:endParaRPr lang="en-US" noProof="0" dirty="0"/>
        </a:p>
      </dgm:t>
    </dgm:pt>
    <dgm:pt modelId="{F10B94BF-5FBA-4B7A-A07B-E3F3CE892D6C}">
      <dgm:prSet phldrT="[Text]" custT="1"/>
      <dgm:spPr/>
      <dgm:t>
        <a:bodyPr anchor="ctr"/>
        <a:lstStyle/>
        <a:p>
          <a:r>
            <a:rPr lang="en-US" sz="1200" noProof="0" dirty="0"/>
            <a:t>The fee for certifying an add-on is 3500 Euros per Certification</a:t>
          </a:r>
        </a:p>
      </dgm:t>
    </dgm:pt>
    <dgm:pt modelId="{658C3BDD-2B9E-4481-A85B-CF76F750EB07}" type="parTrans" cxnId="{5EED4F95-3E1E-44E4-ADD0-33A70DC9E359}">
      <dgm:prSet/>
      <dgm:spPr/>
      <dgm:t>
        <a:bodyPr/>
        <a:lstStyle/>
        <a:p>
          <a:endParaRPr lang="en-US" noProof="0" dirty="0"/>
        </a:p>
      </dgm:t>
    </dgm:pt>
    <dgm:pt modelId="{7CA84CE5-0953-47B4-894A-E7527023CD50}" type="sibTrans" cxnId="{5EED4F95-3E1E-44E4-ADD0-33A70DC9E359}">
      <dgm:prSet/>
      <dgm:spPr/>
      <dgm:t>
        <a:bodyPr/>
        <a:lstStyle/>
        <a:p>
          <a:endParaRPr lang="en-US" noProof="0" dirty="0"/>
        </a:p>
      </dgm:t>
    </dgm:pt>
    <dgm:pt modelId="{AF5FE0DC-42A3-448B-8854-9F2061DAA87E}">
      <dgm:prSet phldrT="[Text]" custT="1"/>
      <dgm:spPr/>
      <dgm:t>
        <a:bodyPr anchor="ctr"/>
        <a:lstStyle/>
        <a:p>
          <a:pPr algn="l"/>
          <a:r>
            <a:rPr lang="en-US" sz="1300" noProof="0" dirty="0"/>
            <a:t>             </a:t>
          </a:r>
          <a:r>
            <a:rPr lang="en-US" sz="1200" noProof="0" dirty="0"/>
            <a:t>The fee for re-certifying a previously certified add-on will be 1,750 Euros for single certifications</a:t>
          </a:r>
          <a:endParaRPr lang="en-US" sz="1300" noProof="0" dirty="0"/>
        </a:p>
      </dgm:t>
    </dgm:pt>
    <dgm:pt modelId="{2552F103-1F6A-4C1A-B6C4-B17139D70BCA}" type="parTrans" cxnId="{D943F4F3-7EBD-45B3-9E29-8E4E3B121680}">
      <dgm:prSet/>
      <dgm:spPr/>
      <dgm:t>
        <a:bodyPr/>
        <a:lstStyle/>
        <a:p>
          <a:endParaRPr lang="en-US" noProof="0" dirty="0"/>
        </a:p>
      </dgm:t>
    </dgm:pt>
    <dgm:pt modelId="{2738E702-637E-42FD-B6E9-81BABB711600}" type="sibTrans" cxnId="{D943F4F3-7EBD-45B3-9E29-8E4E3B121680}">
      <dgm:prSet/>
      <dgm:spPr/>
      <dgm:t>
        <a:bodyPr/>
        <a:lstStyle/>
        <a:p>
          <a:endParaRPr lang="en-US" noProof="0" dirty="0"/>
        </a:p>
      </dgm:t>
    </dgm:pt>
    <dgm:pt modelId="{D438BAE7-D05C-417D-8BD8-EC7AA00EAF84}">
      <dgm:prSet phldrT="[Text]" custT="1"/>
      <dgm:spPr/>
      <dgm:t>
        <a:bodyPr anchor="ctr"/>
        <a:lstStyle/>
        <a:p>
          <a:r>
            <a:rPr lang="en-US" sz="1200" noProof="0" dirty="0"/>
            <a:t>ISVs and partners may also want to subscribe SAP Business One bundle certification, which will enable you to certify multiple add-ons – such as horizontal add-ons, or the same solution in different environments (SQL, HANA, Cloud)</a:t>
          </a:r>
          <a:r>
            <a:rPr lang="en-US" sz="1300" noProof="0" dirty="0"/>
            <a:t>. </a:t>
          </a:r>
        </a:p>
      </dgm:t>
    </dgm:pt>
    <dgm:pt modelId="{E3C4094E-AB59-4649-83A0-DBECD45D7E6F}" type="parTrans" cxnId="{026636B3-B6F7-4201-86E9-A50060C6FA15}">
      <dgm:prSet/>
      <dgm:spPr/>
      <dgm:t>
        <a:bodyPr/>
        <a:lstStyle/>
        <a:p>
          <a:endParaRPr lang="pt-BR"/>
        </a:p>
      </dgm:t>
    </dgm:pt>
    <dgm:pt modelId="{F60140B0-AB27-4C82-994D-60502EA763D8}" type="sibTrans" cxnId="{026636B3-B6F7-4201-86E9-A50060C6FA15}">
      <dgm:prSet/>
      <dgm:spPr/>
      <dgm:t>
        <a:bodyPr/>
        <a:lstStyle/>
        <a:p>
          <a:endParaRPr lang="pt-BR"/>
        </a:p>
      </dgm:t>
    </dgm:pt>
    <dgm:pt modelId="{D37ACC87-DE3A-4120-BDB1-6357667335CF}">
      <dgm:prSet phldrT="[Text]" custT="1"/>
      <dgm:spPr/>
      <dgm:t>
        <a:bodyPr/>
        <a:lstStyle/>
        <a:p>
          <a:pPr algn="ctr"/>
          <a:r>
            <a:rPr lang="en-US" sz="1800" b="1" noProof="0" dirty="0"/>
            <a:t>Validity of Certification  </a:t>
          </a:r>
        </a:p>
      </dgm:t>
    </dgm:pt>
    <dgm:pt modelId="{1A003C2D-3772-4346-B9CC-A52AB3CFC117}" type="parTrans" cxnId="{ED4A7D33-C858-4A40-AF8D-834411497D89}">
      <dgm:prSet/>
      <dgm:spPr/>
      <dgm:t>
        <a:bodyPr/>
        <a:lstStyle/>
        <a:p>
          <a:endParaRPr lang="pt-BR"/>
        </a:p>
      </dgm:t>
    </dgm:pt>
    <dgm:pt modelId="{5470D60E-F13E-40B5-AB5A-204D218F8137}" type="sibTrans" cxnId="{ED4A7D33-C858-4A40-AF8D-834411497D89}">
      <dgm:prSet/>
      <dgm:spPr/>
      <dgm:t>
        <a:bodyPr/>
        <a:lstStyle/>
        <a:p>
          <a:endParaRPr lang="pt-BR"/>
        </a:p>
      </dgm:t>
    </dgm:pt>
    <dgm:pt modelId="{DBA5521B-D716-416B-A255-5D8E44003ECB}">
      <dgm:prSet phldrT="[Text]" custT="1"/>
      <dgm:spPr/>
      <dgm:t>
        <a:bodyPr anchor="ctr"/>
        <a:lstStyle/>
        <a:p>
          <a:r>
            <a:rPr lang="en-US" sz="1200" noProof="0" dirty="0"/>
            <a:t>Certification for the SAP Business One Add-on Solution is valid for three years</a:t>
          </a:r>
        </a:p>
      </dgm:t>
    </dgm:pt>
    <dgm:pt modelId="{D2382E15-1E6A-407A-B269-E17CA2066134}" type="parTrans" cxnId="{124B2A00-3F4E-45EF-83C9-6DBDF5D78923}">
      <dgm:prSet/>
      <dgm:spPr/>
      <dgm:t>
        <a:bodyPr/>
        <a:lstStyle/>
        <a:p>
          <a:endParaRPr lang="pt-BR"/>
        </a:p>
      </dgm:t>
    </dgm:pt>
    <dgm:pt modelId="{9CC21A7B-CB9E-4A12-87A9-198C97625D1F}" type="sibTrans" cxnId="{124B2A00-3F4E-45EF-83C9-6DBDF5D78923}">
      <dgm:prSet/>
      <dgm:spPr/>
      <dgm:t>
        <a:bodyPr/>
        <a:lstStyle/>
        <a:p>
          <a:endParaRPr lang="pt-BR"/>
        </a:p>
      </dgm:t>
    </dgm:pt>
    <dgm:pt modelId="{9B132D43-24F3-4ACA-ADC4-73F144C5F372}">
      <dgm:prSet phldrT="[Text]" custT="1"/>
      <dgm:spPr/>
      <dgm:t>
        <a:bodyPr anchor="ctr"/>
        <a:lstStyle/>
        <a:p>
          <a:pPr algn="ctr"/>
          <a:r>
            <a:rPr lang="en-US" sz="1800" b="1" noProof="0" dirty="0"/>
            <a:t>Volume Pricing</a:t>
          </a:r>
        </a:p>
        <a:p>
          <a:pPr algn="ctr"/>
          <a:r>
            <a:rPr lang="en-US" sz="1800" b="1" noProof="0" dirty="0"/>
            <a:t>(multiple horizontal add-ons etc.)</a:t>
          </a:r>
        </a:p>
      </dgm:t>
    </dgm:pt>
    <dgm:pt modelId="{F5C21C44-FE56-4299-AE2B-B044B822925B}" type="parTrans" cxnId="{75ED97BB-3FAE-4457-8CD5-503CDCFA053D}">
      <dgm:prSet/>
      <dgm:spPr/>
      <dgm:t>
        <a:bodyPr/>
        <a:lstStyle/>
        <a:p>
          <a:endParaRPr lang="pt-BR"/>
        </a:p>
      </dgm:t>
    </dgm:pt>
    <dgm:pt modelId="{4A61E5BD-5944-4D33-8390-216DFDB2D7B6}" type="sibTrans" cxnId="{75ED97BB-3FAE-4457-8CD5-503CDCFA053D}">
      <dgm:prSet/>
      <dgm:spPr/>
      <dgm:t>
        <a:bodyPr/>
        <a:lstStyle/>
        <a:p>
          <a:endParaRPr lang="pt-BR"/>
        </a:p>
      </dgm:t>
    </dgm:pt>
    <dgm:pt modelId="{411FCC0D-5829-4E66-8C75-D185C8187E66}">
      <dgm:prSet phldrT="[Text]" custT="1"/>
      <dgm:spPr/>
      <dgm:t>
        <a:bodyPr anchor="ctr"/>
        <a:lstStyle/>
        <a:p>
          <a:r>
            <a:rPr lang="en-GB" sz="1200" dirty="0"/>
            <a:t>Single Certification: 3.500 €</a:t>
          </a:r>
          <a:endParaRPr lang="en-US" sz="1200" dirty="0"/>
        </a:p>
        <a:p>
          <a:r>
            <a:rPr lang="en-GB" sz="1200" dirty="0"/>
            <a:t>3 B1 Add-on Certifications: 5.000 € </a:t>
          </a:r>
          <a:endParaRPr lang="en-US" sz="1200" dirty="0"/>
        </a:p>
        <a:p>
          <a:r>
            <a:rPr lang="en-GB" sz="1200" dirty="0"/>
            <a:t>7 B1 Add-on Certifications: 7.000 €</a:t>
          </a:r>
        </a:p>
        <a:p>
          <a:r>
            <a:rPr lang="en-GB" sz="1200" noProof="0" dirty="0"/>
            <a:t>(no additional re-certification discounts as part of the volume pricing)</a:t>
          </a:r>
          <a:endParaRPr lang="en-US" sz="1200" noProof="0" dirty="0"/>
        </a:p>
      </dgm:t>
    </dgm:pt>
    <dgm:pt modelId="{7A2C2627-C375-4EB9-ADCC-18672386014C}" type="parTrans" cxnId="{93CAF6E7-285B-4EE9-B74D-6FF55F2F31E7}">
      <dgm:prSet/>
      <dgm:spPr/>
      <dgm:t>
        <a:bodyPr/>
        <a:lstStyle/>
        <a:p>
          <a:endParaRPr lang="pt-BR"/>
        </a:p>
      </dgm:t>
    </dgm:pt>
    <dgm:pt modelId="{8EB2F4FC-6FC8-4492-A5BB-85C37D351099}" type="sibTrans" cxnId="{93CAF6E7-285B-4EE9-B74D-6FF55F2F31E7}">
      <dgm:prSet/>
      <dgm:spPr/>
      <dgm:t>
        <a:bodyPr/>
        <a:lstStyle/>
        <a:p>
          <a:endParaRPr lang="pt-BR"/>
        </a:p>
      </dgm:t>
    </dgm:pt>
    <dgm:pt modelId="{E71C3D55-280B-4BD1-9BDE-A08CE4DC8B2B}" type="pres">
      <dgm:prSet presAssocID="{9EC8E060-A766-44C8-9C4A-1495502D41D4}" presName="vert0" presStyleCnt="0">
        <dgm:presLayoutVars>
          <dgm:dir/>
          <dgm:animOne val="branch"/>
          <dgm:animLvl val="lvl"/>
        </dgm:presLayoutVars>
      </dgm:prSet>
      <dgm:spPr/>
    </dgm:pt>
    <dgm:pt modelId="{42308C02-C01A-406D-9663-3BDF12040304}" type="pres">
      <dgm:prSet presAssocID="{39712C96-9234-4C10-9F23-AC6D78D90EEE}" presName="thickLine" presStyleLbl="alignNode1" presStyleIdx="0" presStyleCnt="3"/>
      <dgm:spPr/>
    </dgm:pt>
    <dgm:pt modelId="{03F646C5-B003-4A29-A89C-CBD1694787F9}" type="pres">
      <dgm:prSet presAssocID="{39712C96-9234-4C10-9F23-AC6D78D90EEE}" presName="horz1" presStyleCnt="0"/>
      <dgm:spPr/>
    </dgm:pt>
    <dgm:pt modelId="{2871C4F0-1A91-4615-ABE2-8897E14229A7}" type="pres">
      <dgm:prSet presAssocID="{39712C96-9234-4C10-9F23-AC6D78D90EEE}" presName="tx1" presStyleLbl="revTx" presStyleIdx="0" presStyleCnt="8" custScaleX="86519" custScaleY="88688" custLinFactNeighborX="0" custLinFactNeighborY="1977"/>
      <dgm:spPr/>
    </dgm:pt>
    <dgm:pt modelId="{668FE796-75B7-4672-8ECA-6757A447AD6F}" type="pres">
      <dgm:prSet presAssocID="{39712C96-9234-4C10-9F23-AC6D78D90EEE}" presName="vert1" presStyleCnt="0"/>
      <dgm:spPr/>
    </dgm:pt>
    <dgm:pt modelId="{C2470F1B-1284-485C-B25D-E5CCFAC6EF18}" type="pres">
      <dgm:prSet presAssocID="{F10B94BF-5FBA-4B7A-A07B-E3F3CE892D6C}" presName="vertSpace2a" presStyleCnt="0"/>
      <dgm:spPr/>
    </dgm:pt>
    <dgm:pt modelId="{A192ECAB-92B7-4A2D-A8DD-DD24FDD330EE}" type="pres">
      <dgm:prSet presAssocID="{F10B94BF-5FBA-4B7A-A07B-E3F3CE892D6C}" presName="horz2" presStyleCnt="0"/>
      <dgm:spPr/>
    </dgm:pt>
    <dgm:pt modelId="{AC3A445D-4044-4059-BEC6-D61D79258BA7}" type="pres">
      <dgm:prSet presAssocID="{F10B94BF-5FBA-4B7A-A07B-E3F3CE892D6C}" presName="horzSpace2" presStyleCnt="0"/>
      <dgm:spPr/>
    </dgm:pt>
    <dgm:pt modelId="{7177B18D-75C0-445C-BE51-4D3D4A95C777}" type="pres">
      <dgm:prSet presAssocID="{F10B94BF-5FBA-4B7A-A07B-E3F3CE892D6C}" presName="tx2" presStyleLbl="revTx" presStyleIdx="1" presStyleCnt="8" custScaleX="80703" custLinFactNeighborX="8986" custLinFactNeighborY="4637"/>
      <dgm:spPr/>
    </dgm:pt>
    <dgm:pt modelId="{33AAF271-8DA9-4A72-8996-273BA4AA6384}" type="pres">
      <dgm:prSet presAssocID="{F10B94BF-5FBA-4B7A-A07B-E3F3CE892D6C}" presName="vert2" presStyleCnt="0"/>
      <dgm:spPr/>
    </dgm:pt>
    <dgm:pt modelId="{C0D0AC6A-70FE-471E-A264-6A76163C8546}" type="pres">
      <dgm:prSet presAssocID="{F10B94BF-5FBA-4B7A-A07B-E3F3CE892D6C}" presName="thinLine2b" presStyleLbl="callout" presStyleIdx="0" presStyleCnt="5" custFlipVert="1" custSzY="45720" custScaleX="94488" custLinFactNeighborX="14233"/>
      <dgm:spPr/>
    </dgm:pt>
    <dgm:pt modelId="{1E508DB2-D874-4107-B123-865359F043C4}" type="pres">
      <dgm:prSet presAssocID="{F10B94BF-5FBA-4B7A-A07B-E3F3CE892D6C}" presName="vertSpace2b" presStyleCnt="0"/>
      <dgm:spPr/>
    </dgm:pt>
    <dgm:pt modelId="{3897BB10-486E-4A2D-8C7D-C7717A4A58D7}" type="pres">
      <dgm:prSet presAssocID="{AF5FE0DC-42A3-448B-8854-9F2061DAA87E}" presName="horz2" presStyleCnt="0"/>
      <dgm:spPr/>
    </dgm:pt>
    <dgm:pt modelId="{9E2542A3-655E-48D8-BAE7-E79D87A54A1F}" type="pres">
      <dgm:prSet presAssocID="{AF5FE0DC-42A3-448B-8854-9F2061DAA87E}" presName="horzSpace2" presStyleCnt="0"/>
      <dgm:spPr/>
    </dgm:pt>
    <dgm:pt modelId="{11217D5F-ABD1-4C55-BFBE-4B0A4336549E}" type="pres">
      <dgm:prSet presAssocID="{AF5FE0DC-42A3-448B-8854-9F2061DAA87E}" presName="tx2" presStyleLbl="revTx" presStyleIdx="2" presStyleCnt="8" custScaleX="106869"/>
      <dgm:spPr/>
    </dgm:pt>
    <dgm:pt modelId="{C6F47F6D-E54D-41DF-B1D0-3E6698D86DF0}" type="pres">
      <dgm:prSet presAssocID="{AF5FE0DC-42A3-448B-8854-9F2061DAA87E}" presName="vert2" presStyleCnt="0"/>
      <dgm:spPr/>
    </dgm:pt>
    <dgm:pt modelId="{1F28964A-4E19-43D8-9383-A1F0A48EDD0A}" type="pres">
      <dgm:prSet presAssocID="{AF5FE0DC-42A3-448B-8854-9F2061DAA87E}" presName="thinLine2b" presStyleLbl="callout" presStyleIdx="1" presStyleCnt="5"/>
      <dgm:spPr/>
    </dgm:pt>
    <dgm:pt modelId="{17BED1F1-BDF6-495F-9691-61962A7A69E7}" type="pres">
      <dgm:prSet presAssocID="{AF5FE0DC-42A3-448B-8854-9F2061DAA87E}" presName="vertSpace2b" presStyleCnt="0"/>
      <dgm:spPr/>
    </dgm:pt>
    <dgm:pt modelId="{D08CFB44-6B3A-464C-98EB-5A9A1A0564B9}" type="pres">
      <dgm:prSet presAssocID="{9B132D43-24F3-4ACA-ADC4-73F144C5F372}" presName="thickLine" presStyleLbl="alignNode1" presStyleIdx="1" presStyleCnt="3" custLinFactNeighborY="-1851"/>
      <dgm:spPr/>
    </dgm:pt>
    <dgm:pt modelId="{7BB07D6B-835B-49A9-9D87-E0A440B5B759}" type="pres">
      <dgm:prSet presAssocID="{9B132D43-24F3-4ACA-ADC4-73F144C5F372}" presName="horz1" presStyleCnt="0"/>
      <dgm:spPr/>
    </dgm:pt>
    <dgm:pt modelId="{7052E7AF-9944-48D9-BF3D-FE294EC0C9D0}" type="pres">
      <dgm:prSet presAssocID="{9B132D43-24F3-4ACA-ADC4-73F144C5F372}" presName="tx1" presStyleLbl="revTx" presStyleIdx="3" presStyleCnt="8" custScaleY="87425"/>
      <dgm:spPr/>
    </dgm:pt>
    <dgm:pt modelId="{9BB994C0-F5EB-4D74-8C98-6CC1075C9264}" type="pres">
      <dgm:prSet presAssocID="{9B132D43-24F3-4ACA-ADC4-73F144C5F372}" presName="vert1" presStyleCnt="0"/>
      <dgm:spPr/>
    </dgm:pt>
    <dgm:pt modelId="{3D78A7D2-AE5E-4621-BB62-8BE4147FCDCB}" type="pres">
      <dgm:prSet presAssocID="{D438BAE7-D05C-417D-8BD8-EC7AA00EAF84}" presName="vertSpace2a" presStyleCnt="0"/>
      <dgm:spPr/>
    </dgm:pt>
    <dgm:pt modelId="{BA27E464-C544-4610-B6EC-7EEA3A23C9B3}" type="pres">
      <dgm:prSet presAssocID="{D438BAE7-D05C-417D-8BD8-EC7AA00EAF84}" presName="horz2" presStyleCnt="0"/>
      <dgm:spPr/>
    </dgm:pt>
    <dgm:pt modelId="{91FDBE2F-675B-4D7E-9229-D1D9DBAA7EE8}" type="pres">
      <dgm:prSet presAssocID="{D438BAE7-D05C-417D-8BD8-EC7AA00EAF84}" presName="horzSpace2" presStyleCnt="0"/>
      <dgm:spPr/>
    </dgm:pt>
    <dgm:pt modelId="{B468A6A2-BD5F-4442-8256-F5F8885935F2}" type="pres">
      <dgm:prSet presAssocID="{D438BAE7-D05C-417D-8BD8-EC7AA00EAF84}" presName="tx2" presStyleLbl="revTx" presStyleIdx="4" presStyleCnt="8" custScaleX="100000" custLinFactNeighborX="6781"/>
      <dgm:spPr/>
    </dgm:pt>
    <dgm:pt modelId="{C5C61ADB-E89B-4787-BB10-703561976D98}" type="pres">
      <dgm:prSet presAssocID="{D438BAE7-D05C-417D-8BD8-EC7AA00EAF84}" presName="vert2" presStyleCnt="0"/>
      <dgm:spPr/>
    </dgm:pt>
    <dgm:pt modelId="{F6B0C90B-68AB-4A78-B1A3-ABFC7C499DD5}" type="pres">
      <dgm:prSet presAssocID="{D438BAE7-D05C-417D-8BD8-EC7AA00EAF84}" presName="thinLine2b" presStyleLbl="callout" presStyleIdx="2" presStyleCnt="5"/>
      <dgm:spPr/>
    </dgm:pt>
    <dgm:pt modelId="{48D9FD68-E866-4FA0-A89D-068742DC0653}" type="pres">
      <dgm:prSet presAssocID="{D438BAE7-D05C-417D-8BD8-EC7AA00EAF84}" presName="vertSpace2b" presStyleCnt="0"/>
      <dgm:spPr/>
    </dgm:pt>
    <dgm:pt modelId="{405B4A21-F4F7-4EB7-BBFF-7C8EFB9410C4}" type="pres">
      <dgm:prSet presAssocID="{411FCC0D-5829-4E66-8C75-D185C8187E66}" presName="horz2" presStyleCnt="0"/>
      <dgm:spPr/>
    </dgm:pt>
    <dgm:pt modelId="{AE7C20D4-E0AD-422C-A036-CE967714916E}" type="pres">
      <dgm:prSet presAssocID="{411FCC0D-5829-4E66-8C75-D185C8187E66}" presName="horzSpace2" presStyleCnt="0"/>
      <dgm:spPr/>
    </dgm:pt>
    <dgm:pt modelId="{B73A4FC3-77E6-4FA6-BBBF-B1913622F99B}" type="pres">
      <dgm:prSet presAssocID="{411FCC0D-5829-4E66-8C75-D185C8187E66}" presName="tx2" presStyleLbl="revTx" presStyleIdx="5" presStyleCnt="8"/>
      <dgm:spPr/>
    </dgm:pt>
    <dgm:pt modelId="{42F84A9A-937C-4784-B757-343285FD54C9}" type="pres">
      <dgm:prSet presAssocID="{411FCC0D-5829-4E66-8C75-D185C8187E66}" presName="vert2" presStyleCnt="0"/>
      <dgm:spPr/>
    </dgm:pt>
    <dgm:pt modelId="{361CE2FC-47FF-41B7-9E66-22DF8F8BE5BF}" type="pres">
      <dgm:prSet presAssocID="{411FCC0D-5829-4E66-8C75-D185C8187E66}" presName="thinLine2b" presStyleLbl="callout" presStyleIdx="3" presStyleCnt="5" custFlipVert="1" custSzY="60284" custScaleX="100208" custLinFactY="92900" custLinFactNeighborX="0" custLinFactNeighborY="100000"/>
      <dgm:spPr/>
    </dgm:pt>
    <dgm:pt modelId="{38092141-E921-4AF9-AC69-147E0CFB3FFE}" type="pres">
      <dgm:prSet presAssocID="{411FCC0D-5829-4E66-8C75-D185C8187E66}" presName="vertSpace2b" presStyleCnt="0"/>
      <dgm:spPr/>
    </dgm:pt>
    <dgm:pt modelId="{8BD23F3F-9264-4B67-9FE1-9D36B79ABED3}" type="pres">
      <dgm:prSet presAssocID="{D37ACC87-DE3A-4120-BDB1-6357667335CF}" presName="thickLine" presStyleLbl="alignNode1" presStyleIdx="2" presStyleCnt="3" custLinFactNeighborY="-2508"/>
      <dgm:spPr/>
    </dgm:pt>
    <dgm:pt modelId="{5DFBAD89-1566-4875-8AD9-E3EAB5512943}" type="pres">
      <dgm:prSet presAssocID="{D37ACC87-DE3A-4120-BDB1-6357667335CF}" presName="horz1" presStyleCnt="0"/>
      <dgm:spPr/>
    </dgm:pt>
    <dgm:pt modelId="{BFF722C5-FB72-407E-A607-A95A6918D2F0}" type="pres">
      <dgm:prSet presAssocID="{D37ACC87-DE3A-4120-BDB1-6357667335CF}" presName="tx1" presStyleLbl="revTx" presStyleIdx="6" presStyleCnt="8" custScaleY="42292"/>
      <dgm:spPr/>
    </dgm:pt>
    <dgm:pt modelId="{2F44C2CF-B519-4EA5-B566-E046D6558117}" type="pres">
      <dgm:prSet presAssocID="{D37ACC87-DE3A-4120-BDB1-6357667335CF}" presName="vert1" presStyleCnt="0"/>
      <dgm:spPr/>
    </dgm:pt>
    <dgm:pt modelId="{A6D387B7-5EA3-407E-8F3C-F32E21451F5B}" type="pres">
      <dgm:prSet presAssocID="{DBA5521B-D716-416B-A255-5D8E44003ECB}" presName="vertSpace2a" presStyleCnt="0"/>
      <dgm:spPr/>
    </dgm:pt>
    <dgm:pt modelId="{DBDB80EA-3F0D-47CE-9275-C3261EBF3AB2}" type="pres">
      <dgm:prSet presAssocID="{DBA5521B-D716-416B-A255-5D8E44003ECB}" presName="horz2" presStyleCnt="0"/>
      <dgm:spPr/>
    </dgm:pt>
    <dgm:pt modelId="{DCA1EA67-9468-499B-8255-8CDB3797F261}" type="pres">
      <dgm:prSet presAssocID="{DBA5521B-D716-416B-A255-5D8E44003ECB}" presName="horzSpace2" presStyleCnt="0"/>
      <dgm:spPr/>
    </dgm:pt>
    <dgm:pt modelId="{14E8CF8F-8393-443B-908E-F4322DE0A327}" type="pres">
      <dgm:prSet presAssocID="{DBA5521B-D716-416B-A255-5D8E44003ECB}" presName="tx2" presStyleLbl="revTx" presStyleIdx="7" presStyleCnt="8" custScaleY="31333" custLinFactNeighborX="0" custLinFactNeighborY="453"/>
      <dgm:spPr/>
    </dgm:pt>
    <dgm:pt modelId="{A6D9ABF5-BB6F-42A6-BFFE-62A504C88C63}" type="pres">
      <dgm:prSet presAssocID="{DBA5521B-D716-416B-A255-5D8E44003ECB}" presName="vert2" presStyleCnt="0"/>
      <dgm:spPr/>
    </dgm:pt>
    <dgm:pt modelId="{9F439771-4F6E-4155-870B-314AF80CABFD}" type="pres">
      <dgm:prSet presAssocID="{DBA5521B-D716-416B-A255-5D8E44003ECB}" presName="thinLine2b" presStyleLbl="callout" presStyleIdx="4" presStyleCnt="5" custLinFactY="86280" custLinFactNeighborY="100000"/>
      <dgm:spPr/>
    </dgm:pt>
    <dgm:pt modelId="{FA2C0636-C6C9-488F-A99B-18226B704935}" type="pres">
      <dgm:prSet presAssocID="{DBA5521B-D716-416B-A255-5D8E44003ECB}" presName="vertSpace2b" presStyleCnt="0"/>
      <dgm:spPr/>
    </dgm:pt>
  </dgm:ptLst>
  <dgm:cxnLst>
    <dgm:cxn modelId="{124B2A00-3F4E-45EF-83C9-6DBDF5D78923}" srcId="{D37ACC87-DE3A-4120-BDB1-6357667335CF}" destId="{DBA5521B-D716-416B-A255-5D8E44003ECB}" srcOrd="0" destOrd="0" parTransId="{D2382E15-1E6A-407A-B269-E17CA2066134}" sibTransId="{9CC21A7B-CB9E-4A12-87A9-198C97625D1F}"/>
    <dgm:cxn modelId="{ED4A7D33-C858-4A40-AF8D-834411497D89}" srcId="{9EC8E060-A766-44C8-9C4A-1495502D41D4}" destId="{D37ACC87-DE3A-4120-BDB1-6357667335CF}" srcOrd="2" destOrd="0" parTransId="{1A003C2D-3772-4346-B9CC-A52AB3CFC117}" sibTransId="{5470D60E-F13E-40B5-AB5A-204D218F8137}"/>
    <dgm:cxn modelId="{2594D43A-6AD9-42D8-8E16-5694C48ECF90}" type="presOf" srcId="{411FCC0D-5829-4E66-8C75-D185C8187E66}" destId="{B73A4FC3-77E6-4FA6-BBBF-B1913622F99B}" srcOrd="0" destOrd="0" presId="urn:microsoft.com/office/officeart/2008/layout/LinedList"/>
    <dgm:cxn modelId="{4BCD3B47-BBEE-4206-89ED-4E1622294BC0}" type="presOf" srcId="{D37ACC87-DE3A-4120-BDB1-6357667335CF}" destId="{BFF722C5-FB72-407E-A607-A95A6918D2F0}" srcOrd="0" destOrd="0" presId="urn:microsoft.com/office/officeart/2008/layout/LinedList"/>
    <dgm:cxn modelId="{F830CE69-C59E-4A77-B2BC-0E3AF1769E6E}" type="presOf" srcId="{9EC8E060-A766-44C8-9C4A-1495502D41D4}" destId="{E71C3D55-280B-4BD1-9BDE-A08CE4DC8B2B}" srcOrd="0" destOrd="0" presId="urn:microsoft.com/office/officeart/2008/layout/LinedList"/>
    <dgm:cxn modelId="{2C7BAF50-FCB9-4377-B6EA-FDF5B2AB525A}" type="presOf" srcId="{D438BAE7-D05C-417D-8BD8-EC7AA00EAF84}" destId="{B468A6A2-BD5F-4442-8256-F5F8885935F2}" srcOrd="0" destOrd="0" presId="urn:microsoft.com/office/officeart/2008/layout/LinedList"/>
    <dgm:cxn modelId="{E053C57D-D951-4458-819D-78EAD22EE6C3}" type="presOf" srcId="{F10B94BF-5FBA-4B7A-A07B-E3F3CE892D6C}" destId="{7177B18D-75C0-445C-BE51-4D3D4A95C777}" srcOrd="0" destOrd="0" presId="urn:microsoft.com/office/officeart/2008/layout/LinedList"/>
    <dgm:cxn modelId="{2AC98C89-5727-4261-A951-B56233ECDC1D}" type="presOf" srcId="{39712C96-9234-4C10-9F23-AC6D78D90EEE}" destId="{2871C4F0-1A91-4615-ABE2-8897E14229A7}" srcOrd="0" destOrd="0" presId="urn:microsoft.com/office/officeart/2008/layout/LinedList"/>
    <dgm:cxn modelId="{5EED4F95-3E1E-44E4-ADD0-33A70DC9E359}" srcId="{39712C96-9234-4C10-9F23-AC6D78D90EEE}" destId="{F10B94BF-5FBA-4B7A-A07B-E3F3CE892D6C}" srcOrd="0" destOrd="0" parTransId="{658C3BDD-2B9E-4481-A85B-CF76F750EB07}" sibTransId="{7CA84CE5-0953-47B4-894A-E7527023CD50}"/>
    <dgm:cxn modelId="{026636B3-B6F7-4201-86E9-A50060C6FA15}" srcId="{9B132D43-24F3-4ACA-ADC4-73F144C5F372}" destId="{D438BAE7-D05C-417D-8BD8-EC7AA00EAF84}" srcOrd="0" destOrd="0" parTransId="{E3C4094E-AB59-4649-83A0-DBECD45D7E6F}" sibTransId="{F60140B0-AB27-4C82-994D-60502EA763D8}"/>
    <dgm:cxn modelId="{75ED97BB-3FAE-4457-8CD5-503CDCFA053D}" srcId="{9EC8E060-A766-44C8-9C4A-1495502D41D4}" destId="{9B132D43-24F3-4ACA-ADC4-73F144C5F372}" srcOrd="1" destOrd="0" parTransId="{F5C21C44-FE56-4299-AE2B-B044B822925B}" sibTransId="{4A61E5BD-5944-4D33-8390-216DFDB2D7B6}"/>
    <dgm:cxn modelId="{178776CF-D655-449C-8261-1CBAE81FF59E}" type="presOf" srcId="{9B132D43-24F3-4ACA-ADC4-73F144C5F372}" destId="{7052E7AF-9944-48D9-BF3D-FE294EC0C9D0}" srcOrd="0" destOrd="0" presId="urn:microsoft.com/office/officeart/2008/layout/LinedList"/>
    <dgm:cxn modelId="{999DCDDF-C4F8-4DDD-BFBB-39581A350FCA}" type="presOf" srcId="{DBA5521B-D716-416B-A255-5D8E44003ECB}" destId="{14E8CF8F-8393-443B-908E-F4322DE0A327}" srcOrd="0" destOrd="0" presId="urn:microsoft.com/office/officeart/2008/layout/LinedList"/>
    <dgm:cxn modelId="{663646E5-501F-405D-9F68-7FB8F7D48B45}" type="presOf" srcId="{AF5FE0DC-42A3-448B-8854-9F2061DAA87E}" destId="{11217D5F-ABD1-4C55-BFBE-4B0A4336549E}" srcOrd="0" destOrd="0" presId="urn:microsoft.com/office/officeart/2008/layout/LinedList"/>
    <dgm:cxn modelId="{93CAF6E7-285B-4EE9-B74D-6FF55F2F31E7}" srcId="{9B132D43-24F3-4ACA-ADC4-73F144C5F372}" destId="{411FCC0D-5829-4E66-8C75-D185C8187E66}" srcOrd="1" destOrd="0" parTransId="{7A2C2627-C375-4EB9-ADCC-18672386014C}" sibTransId="{8EB2F4FC-6FC8-4492-A5BB-85C37D351099}"/>
    <dgm:cxn modelId="{E3DF5CF3-C82A-4AE6-A474-1424D01C3BF4}" srcId="{9EC8E060-A766-44C8-9C4A-1495502D41D4}" destId="{39712C96-9234-4C10-9F23-AC6D78D90EEE}" srcOrd="0" destOrd="0" parTransId="{1970DF78-BB36-4D2A-A6AE-174D84BF709B}" sibTransId="{15EB1806-30D3-4A3A-B6FB-C5F07EE84AC2}"/>
    <dgm:cxn modelId="{D943F4F3-7EBD-45B3-9E29-8E4E3B121680}" srcId="{39712C96-9234-4C10-9F23-AC6D78D90EEE}" destId="{AF5FE0DC-42A3-448B-8854-9F2061DAA87E}" srcOrd="1" destOrd="0" parTransId="{2552F103-1F6A-4C1A-B6C4-B17139D70BCA}" sibTransId="{2738E702-637E-42FD-B6E9-81BABB711600}"/>
    <dgm:cxn modelId="{A69D3FBD-687A-4C11-9DBA-629F0BA1C53A}" type="presParOf" srcId="{E71C3D55-280B-4BD1-9BDE-A08CE4DC8B2B}" destId="{42308C02-C01A-406D-9663-3BDF12040304}" srcOrd="0" destOrd="0" presId="urn:microsoft.com/office/officeart/2008/layout/LinedList"/>
    <dgm:cxn modelId="{0E0DADC4-8365-405E-9501-3165FDB2F908}" type="presParOf" srcId="{E71C3D55-280B-4BD1-9BDE-A08CE4DC8B2B}" destId="{03F646C5-B003-4A29-A89C-CBD1694787F9}" srcOrd="1" destOrd="0" presId="urn:microsoft.com/office/officeart/2008/layout/LinedList"/>
    <dgm:cxn modelId="{D286269B-4B27-4616-B4A9-EFCF8D150201}" type="presParOf" srcId="{03F646C5-B003-4A29-A89C-CBD1694787F9}" destId="{2871C4F0-1A91-4615-ABE2-8897E14229A7}" srcOrd="0" destOrd="0" presId="urn:microsoft.com/office/officeart/2008/layout/LinedList"/>
    <dgm:cxn modelId="{4D888864-0414-4E0F-A324-A8C9889F76E1}" type="presParOf" srcId="{03F646C5-B003-4A29-A89C-CBD1694787F9}" destId="{668FE796-75B7-4672-8ECA-6757A447AD6F}" srcOrd="1" destOrd="0" presId="urn:microsoft.com/office/officeart/2008/layout/LinedList"/>
    <dgm:cxn modelId="{484BE1F2-D723-47C1-94FA-888399B1190A}" type="presParOf" srcId="{668FE796-75B7-4672-8ECA-6757A447AD6F}" destId="{C2470F1B-1284-485C-B25D-E5CCFAC6EF18}" srcOrd="0" destOrd="0" presId="urn:microsoft.com/office/officeart/2008/layout/LinedList"/>
    <dgm:cxn modelId="{76F00E5D-3CBB-49B0-AC00-5E95845B4043}" type="presParOf" srcId="{668FE796-75B7-4672-8ECA-6757A447AD6F}" destId="{A192ECAB-92B7-4A2D-A8DD-DD24FDD330EE}" srcOrd="1" destOrd="0" presId="urn:microsoft.com/office/officeart/2008/layout/LinedList"/>
    <dgm:cxn modelId="{5504988D-E8A6-4DFF-91C9-F757BA80A3CE}" type="presParOf" srcId="{A192ECAB-92B7-4A2D-A8DD-DD24FDD330EE}" destId="{AC3A445D-4044-4059-BEC6-D61D79258BA7}" srcOrd="0" destOrd="0" presId="urn:microsoft.com/office/officeart/2008/layout/LinedList"/>
    <dgm:cxn modelId="{3EC7DB46-084F-43E6-A42D-21571976BDF3}" type="presParOf" srcId="{A192ECAB-92B7-4A2D-A8DD-DD24FDD330EE}" destId="{7177B18D-75C0-445C-BE51-4D3D4A95C777}" srcOrd="1" destOrd="0" presId="urn:microsoft.com/office/officeart/2008/layout/LinedList"/>
    <dgm:cxn modelId="{5E72A435-CE43-494A-9317-0BAA7F8DA511}" type="presParOf" srcId="{A192ECAB-92B7-4A2D-A8DD-DD24FDD330EE}" destId="{33AAF271-8DA9-4A72-8996-273BA4AA6384}" srcOrd="2" destOrd="0" presId="urn:microsoft.com/office/officeart/2008/layout/LinedList"/>
    <dgm:cxn modelId="{BADDCE7A-1BA7-4B29-94F1-B766D5DB5F75}" type="presParOf" srcId="{668FE796-75B7-4672-8ECA-6757A447AD6F}" destId="{C0D0AC6A-70FE-471E-A264-6A76163C8546}" srcOrd="2" destOrd="0" presId="urn:microsoft.com/office/officeart/2008/layout/LinedList"/>
    <dgm:cxn modelId="{8FEC5834-A3A8-4A3E-9800-88D64A27656D}" type="presParOf" srcId="{668FE796-75B7-4672-8ECA-6757A447AD6F}" destId="{1E508DB2-D874-4107-B123-865359F043C4}" srcOrd="3" destOrd="0" presId="urn:microsoft.com/office/officeart/2008/layout/LinedList"/>
    <dgm:cxn modelId="{CBAA9ECC-61C3-4033-B52E-3F994CA4EA47}" type="presParOf" srcId="{668FE796-75B7-4672-8ECA-6757A447AD6F}" destId="{3897BB10-486E-4A2D-8C7D-C7717A4A58D7}" srcOrd="4" destOrd="0" presId="urn:microsoft.com/office/officeart/2008/layout/LinedList"/>
    <dgm:cxn modelId="{6C0F77A6-2BAA-479C-A377-EC4476FEEA39}" type="presParOf" srcId="{3897BB10-486E-4A2D-8C7D-C7717A4A58D7}" destId="{9E2542A3-655E-48D8-BAE7-E79D87A54A1F}" srcOrd="0" destOrd="0" presId="urn:microsoft.com/office/officeart/2008/layout/LinedList"/>
    <dgm:cxn modelId="{060A3107-B797-47C6-82DD-5714EE5D4200}" type="presParOf" srcId="{3897BB10-486E-4A2D-8C7D-C7717A4A58D7}" destId="{11217D5F-ABD1-4C55-BFBE-4B0A4336549E}" srcOrd="1" destOrd="0" presId="urn:microsoft.com/office/officeart/2008/layout/LinedList"/>
    <dgm:cxn modelId="{26789BD7-597E-45BD-9891-F48B85DF294E}" type="presParOf" srcId="{3897BB10-486E-4A2D-8C7D-C7717A4A58D7}" destId="{C6F47F6D-E54D-41DF-B1D0-3E6698D86DF0}" srcOrd="2" destOrd="0" presId="urn:microsoft.com/office/officeart/2008/layout/LinedList"/>
    <dgm:cxn modelId="{0BDF1034-6D9D-44D2-BCAA-8E1016A0E07F}" type="presParOf" srcId="{668FE796-75B7-4672-8ECA-6757A447AD6F}" destId="{1F28964A-4E19-43D8-9383-A1F0A48EDD0A}" srcOrd="5" destOrd="0" presId="urn:microsoft.com/office/officeart/2008/layout/LinedList"/>
    <dgm:cxn modelId="{82A92982-7E1A-4F19-9A68-0AB3AB8AD048}" type="presParOf" srcId="{668FE796-75B7-4672-8ECA-6757A447AD6F}" destId="{17BED1F1-BDF6-495F-9691-61962A7A69E7}" srcOrd="6" destOrd="0" presId="urn:microsoft.com/office/officeart/2008/layout/LinedList"/>
    <dgm:cxn modelId="{C2581041-FD12-4225-9583-0CE4BB82EF7E}" type="presParOf" srcId="{E71C3D55-280B-4BD1-9BDE-A08CE4DC8B2B}" destId="{D08CFB44-6B3A-464C-98EB-5A9A1A0564B9}" srcOrd="2" destOrd="0" presId="urn:microsoft.com/office/officeart/2008/layout/LinedList"/>
    <dgm:cxn modelId="{415244A0-F4AC-48C5-8427-9981193464C1}" type="presParOf" srcId="{E71C3D55-280B-4BD1-9BDE-A08CE4DC8B2B}" destId="{7BB07D6B-835B-49A9-9D87-E0A440B5B759}" srcOrd="3" destOrd="0" presId="urn:microsoft.com/office/officeart/2008/layout/LinedList"/>
    <dgm:cxn modelId="{450ED66B-3341-4402-A1F5-68476CAA15D2}" type="presParOf" srcId="{7BB07D6B-835B-49A9-9D87-E0A440B5B759}" destId="{7052E7AF-9944-48D9-BF3D-FE294EC0C9D0}" srcOrd="0" destOrd="0" presId="urn:microsoft.com/office/officeart/2008/layout/LinedList"/>
    <dgm:cxn modelId="{C203BC5E-7129-4A2C-B759-76C73540481E}" type="presParOf" srcId="{7BB07D6B-835B-49A9-9D87-E0A440B5B759}" destId="{9BB994C0-F5EB-4D74-8C98-6CC1075C9264}" srcOrd="1" destOrd="0" presId="urn:microsoft.com/office/officeart/2008/layout/LinedList"/>
    <dgm:cxn modelId="{195157B1-792B-436B-8DAE-D389261685FC}" type="presParOf" srcId="{9BB994C0-F5EB-4D74-8C98-6CC1075C9264}" destId="{3D78A7D2-AE5E-4621-BB62-8BE4147FCDCB}" srcOrd="0" destOrd="0" presId="urn:microsoft.com/office/officeart/2008/layout/LinedList"/>
    <dgm:cxn modelId="{BB55F6A5-05D2-43F5-AA95-34F23FDFAD91}" type="presParOf" srcId="{9BB994C0-F5EB-4D74-8C98-6CC1075C9264}" destId="{BA27E464-C544-4610-B6EC-7EEA3A23C9B3}" srcOrd="1" destOrd="0" presId="urn:microsoft.com/office/officeart/2008/layout/LinedList"/>
    <dgm:cxn modelId="{BC22AD25-58DF-4E85-9660-5D28F9A32C40}" type="presParOf" srcId="{BA27E464-C544-4610-B6EC-7EEA3A23C9B3}" destId="{91FDBE2F-675B-4D7E-9229-D1D9DBAA7EE8}" srcOrd="0" destOrd="0" presId="urn:microsoft.com/office/officeart/2008/layout/LinedList"/>
    <dgm:cxn modelId="{4BD70EB3-25F3-4A97-9F80-5012EC885AD7}" type="presParOf" srcId="{BA27E464-C544-4610-B6EC-7EEA3A23C9B3}" destId="{B468A6A2-BD5F-4442-8256-F5F8885935F2}" srcOrd="1" destOrd="0" presId="urn:microsoft.com/office/officeart/2008/layout/LinedList"/>
    <dgm:cxn modelId="{2649745A-2FF5-431F-9CD1-659F23CD3D98}" type="presParOf" srcId="{BA27E464-C544-4610-B6EC-7EEA3A23C9B3}" destId="{C5C61ADB-E89B-4787-BB10-703561976D98}" srcOrd="2" destOrd="0" presId="urn:microsoft.com/office/officeart/2008/layout/LinedList"/>
    <dgm:cxn modelId="{9CB03C26-D431-4C0F-8DCC-D353963E9D1C}" type="presParOf" srcId="{9BB994C0-F5EB-4D74-8C98-6CC1075C9264}" destId="{F6B0C90B-68AB-4A78-B1A3-ABFC7C499DD5}" srcOrd="2" destOrd="0" presId="urn:microsoft.com/office/officeart/2008/layout/LinedList"/>
    <dgm:cxn modelId="{3DB4B2EB-1173-4170-B5AB-B810E4E92708}" type="presParOf" srcId="{9BB994C0-F5EB-4D74-8C98-6CC1075C9264}" destId="{48D9FD68-E866-4FA0-A89D-068742DC0653}" srcOrd="3" destOrd="0" presId="urn:microsoft.com/office/officeart/2008/layout/LinedList"/>
    <dgm:cxn modelId="{B1622640-D2E4-401B-A735-8C4228B79B4C}" type="presParOf" srcId="{9BB994C0-F5EB-4D74-8C98-6CC1075C9264}" destId="{405B4A21-F4F7-4EB7-BBFF-7C8EFB9410C4}" srcOrd="4" destOrd="0" presId="urn:microsoft.com/office/officeart/2008/layout/LinedList"/>
    <dgm:cxn modelId="{B1ED26BB-17DE-472F-83B1-C0E40487DBA4}" type="presParOf" srcId="{405B4A21-F4F7-4EB7-BBFF-7C8EFB9410C4}" destId="{AE7C20D4-E0AD-422C-A036-CE967714916E}" srcOrd="0" destOrd="0" presId="urn:microsoft.com/office/officeart/2008/layout/LinedList"/>
    <dgm:cxn modelId="{B67CE9E4-E908-4890-A198-0F01FC57C9A0}" type="presParOf" srcId="{405B4A21-F4F7-4EB7-BBFF-7C8EFB9410C4}" destId="{B73A4FC3-77E6-4FA6-BBBF-B1913622F99B}" srcOrd="1" destOrd="0" presId="urn:microsoft.com/office/officeart/2008/layout/LinedList"/>
    <dgm:cxn modelId="{B4133603-DAFA-487A-9D01-17B71B839625}" type="presParOf" srcId="{405B4A21-F4F7-4EB7-BBFF-7C8EFB9410C4}" destId="{42F84A9A-937C-4784-B757-343285FD54C9}" srcOrd="2" destOrd="0" presId="urn:microsoft.com/office/officeart/2008/layout/LinedList"/>
    <dgm:cxn modelId="{9C4269C4-2378-4AB2-A0A6-D4DDDDE38ED0}" type="presParOf" srcId="{9BB994C0-F5EB-4D74-8C98-6CC1075C9264}" destId="{361CE2FC-47FF-41B7-9E66-22DF8F8BE5BF}" srcOrd="5" destOrd="0" presId="urn:microsoft.com/office/officeart/2008/layout/LinedList"/>
    <dgm:cxn modelId="{E186E5F6-00B4-4D55-B57C-4AF6E2B42FB8}" type="presParOf" srcId="{9BB994C0-F5EB-4D74-8C98-6CC1075C9264}" destId="{38092141-E921-4AF9-AC69-147E0CFB3FFE}" srcOrd="6" destOrd="0" presId="urn:microsoft.com/office/officeart/2008/layout/LinedList"/>
    <dgm:cxn modelId="{D52B22F8-487B-4C78-B5C4-A35C60623457}" type="presParOf" srcId="{E71C3D55-280B-4BD1-9BDE-A08CE4DC8B2B}" destId="{8BD23F3F-9264-4B67-9FE1-9D36B79ABED3}" srcOrd="4" destOrd="0" presId="urn:microsoft.com/office/officeart/2008/layout/LinedList"/>
    <dgm:cxn modelId="{C7F6002D-804F-43D6-9C5E-1B69AA04CF44}" type="presParOf" srcId="{E71C3D55-280B-4BD1-9BDE-A08CE4DC8B2B}" destId="{5DFBAD89-1566-4875-8AD9-E3EAB5512943}" srcOrd="5" destOrd="0" presId="urn:microsoft.com/office/officeart/2008/layout/LinedList"/>
    <dgm:cxn modelId="{AF4859D4-5E1A-42AA-8027-BFC777E08303}" type="presParOf" srcId="{5DFBAD89-1566-4875-8AD9-E3EAB5512943}" destId="{BFF722C5-FB72-407E-A607-A95A6918D2F0}" srcOrd="0" destOrd="0" presId="urn:microsoft.com/office/officeart/2008/layout/LinedList"/>
    <dgm:cxn modelId="{29A8C003-EA22-46DD-8C17-D7513B14C932}" type="presParOf" srcId="{5DFBAD89-1566-4875-8AD9-E3EAB5512943}" destId="{2F44C2CF-B519-4EA5-B566-E046D6558117}" srcOrd="1" destOrd="0" presId="urn:microsoft.com/office/officeart/2008/layout/LinedList"/>
    <dgm:cxn modelId="{9346E1B9-3070-4E37-8EDB-B80714800202}" type="presParOf" srcId="{2F44C2CF-B519-4EA5-B566-E046D6558117}" destId="{A6D387B7-5EA3-407E-8F3C-F32E21451F5B}" srcOrd="0" destOrd="0" presId="urn:microsoft.com/office/officeart/2008/layout/LinedList"/>
    <dgm:cxn modelId="{384E84AB-3F36-44D1-9716-0894D3B927E8}" type="presParOf" srcId="{2F44C2CF-B519-4EA5-B566-E046D6558117}" destId="{DBDB80EA-3F0D-47CE-9275-C3261EBF3AB2}" srcOrd="1" destOrd="0" presId="urn:microsoft.com/office/officeart/2008/layout/LinedList"/>
    <dgm:cxn modelId="{2711E6DC-1BB9-42F7-83BA-0567985FC073}" type="presParOf" srcId="{DBDB80EA-3F0D-47CE-9275-C3261EBF3AB2}" destId="{DCA1EA67-9468-499B-8255-8CDB3797F261}" srcOrd="0" destOrd="0" presId="urn:microsoft.com/office/officeart/2008/layout/LinedList"/>
    <dgm:cxn modelId="{37F0E052-533A-41E4-9D5A-1984DABF65D5}" type="presParOf" srcId="{DBDB80EA-3F0D-47CE-9275-C3261EBF3AB2}" destId="{14E8CF8F-8393-443B-908E-F4322DE0A327}" srcOrd="1" destOrd="0" presId="urn:microsoft.com/office/officeart/2008/layout/LinedList"/>
    <dgm:cxn modelId="{1C44143A-051F-427F-AD39-9D580389FC89}" type="presParOf" srcId="{DBDB80EA-3F0D-47CE-9275-C3261EBF3AB2}" destId="{A6D9ABF5-BB6F-42A6-BFFE-62A504C88C63}" srcOrd="2" destOrd="0" presId="urn:microsoft.com/office/officeart/2008/layout/LinedList"/>
    <dgm:cxn modelId="{D3C8E1B4-6047-41A1-98DA-518ABCE107A3}" type="presParOf" srcId="{2F44C2CF-B519-4EA5-B566-E046D6558117}" destId="{9F439771-4F6E-4155-870B-314AF80CABFD}" srcOrd="2" destOrd="0" presId="urn:microsoft.com/office/officeart/2008/layout/LinedList"/>
    <dgm:cxn modelId="{477A9889-5450-480E-A15C-DA2D43A01527}" type="presParOf" srcId="{2F44C2CF-B519-4EA5-B566-E046D6558117}" destId="{FA2C0636-C6C9-488F-A99B-18226B704935}"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CBACD-7531-40DC-87C6-CF208932F41B}">
      <dsp:nvSpPr>
        <dsp:cNvPr id="0" name=""/>
        <dsp:cNvSpPr/>
      </dsp:nvSpPr>
      <dsp:spPr>
        <a:xfrm>
          <a:off x="0" y="681"/>
          <a:ext cx="865564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6CEB2B-7B43-4B6D-87ED-53382A363749}">
      <dsp:nvSpPr>
        <dsp:cNvPr id="0" name=""/>
        <dsp:cNvSpPr/>
      </dsp:nvSpPr>
      <dsp:spPr>
        <a:xfrm>
          <a:off x="0" y="681"/>
          <a:ext cx="1731128" cy="1571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noProof="0" dirty="0"/>
            <a:t>Opportunity for Growth and Participation</a:t>
          </a:r>
        </a:p>
      </dsp:txBody>
      <dsp:txXfrm>
        <a:off x="0" y="681"/>
        <a:ext cx="1731128" cy="1571501"/>
      </dsp:txXfrm>
    </dsp:sp>
    <dsp:sp modelId="{B3024BBC-B1BC-41FB-BF5B-6FC23C5937A7}">
      <dsp:nvSpPr>
        <dsp:cNvPr id="0" name=""/>
        <dsp:cNvSpPr/>
      </dsp:nvSpPr>
      <dsp:spPr>
        <a:xfrm>
          <a:off x="1860963" y="25236"/>
          <a:ext cx="6794680" cy="491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By supporting market-leading solutions from SAP and offering integrated solutions to its customer base</a:t>
          </a:r>
          <a:endParaRPr lang="en-US" sz="1100" kern="1200" noProof="0" dirty="0"/>
        </a:p>
      </dsp:txBody>
      <dsp:txXfrm>
        <a:off x="1860963" y="25236"/>
        <a:ext cx="6794680" cy="491094"/>
      </dsp:txXfrm>
    </dsp:sp>
    <dsp:sp modelId="{B1CA7CB1-D4A6-4E3F-809A-CF9CEC8E8B60}">
      <dsp:nvSpPr>
        <dsp:cNvPr id="0" name=""/>
        <dsp:cNvSpPr/>
      </dsp:nvSpPr>
      <dsp:spPr>
        <a:xfrm>
          <a:off x="1731128" y="516330"/>
          <a:ext cx="6924515"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C7D47D-120D-4E48-852D-D8DB60BF5495}">
      <dsp:nvSpPr>
        <dsp:cNvPr id="0" name=""/>
        <dsp:cNvSpPr/>
      </dsp:nvSpPr>
      <dsp:spPr>
        <a:xfrm>
          <a:off x="1860963" y="540885"/>
          <a:ext cx="6794680" cy="491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May experience faster sales cycles</a:t>
          </a:r>
          <a:endParaRPr lang="en-US" sz="1100" kern="1200" noProof="0" dirty="0"/>
        </a:p>
      </dsp:txBody>
      <dsp:txXfrm>
        <a:off x="1860963" y="540885"/>
        <a:ext cx="6794680" cy="491094"/>
      </dsp:txXfrm>
    </dsp:sp>
    <dsp:sp modelId="{FB593064-17D1-4EA3-B3FD-A09FF0D3DE84}">
      <dsp:nvSpPr>
        <dsp:cNvPr id="0" name=""/>
        <dsp:cNvSpPr/>
      </dsp:nvSpPr>
      <dsp:spPr>
        <a:xfrm>
          <a:off x="1731128" y="1031979"/>
          <a:ext cx="6924515"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9F818D-DCBF-411B-B868-AA0FF9542CB0}">
      <dsp:nvSpPr>
        <dsp:cNvPr id="0" name=""/>
        <dsp:cNvSpPr/>
      </dsp:nvSpPr>
      <dsp:spPr>
        <a:xfrm>
          <a:off x="1860963" y="1056534"/>
          <a:ext cx="6794680" cy="491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Certification serves as proof point for technical alignment with SAP solutions</a:t>
          </a:r>
          <a:endParaRPr lang="en-US" sz="1100" kern="1200" noProof="0" dirty="0"/>
        </a:p>
      </dsp:txBody>
      <dsp:txXfrm>
        <a:off x="1860963" y="1056534"/>
        <a:ext cx="6794680" cy="491094"/>
      </dsp:txXfrm>
    </dsp:sp>
    <dsp:sp modelId="{197BAF64-ABC8-4689-A2DD-F0BBD556C858}">
      <dsp:nvSpPr>
        <dsp:cNvPr id="0" name=""/>
        <dsp:cNvSpPr/>
      </dsp:nvSpPr>
      <dsp:spPr>
        <a:xfrm>
          <a:off x="1731128" y="1547628"/>
          <a:ext cx="6924515"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D75C71-2695-4A70-BFE2-8BEF19FEE886}">
      <dsp:nvSpPr>
        <dsp:cNvPr id="0" name=""/>
        <dsp:cNvSpPr/>
      </dsp:nvSpPr>
      <dsp:spPr>
        <a:xfrm>
          <a:off x="0" y="1541010"/>
          <a:ext cx="865564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8E6798-D897-4FB3-A61B-6E18EC889E64}">
      <dsp:nvSpPr>
        <dsp:cNvPr id="0" name=""/>
        <dsp:cNvSpPr/>
      </dsp:nvSpPr>
      <dsp:spPr>
        <a:xfrm>
          <a:off x="0" y="1572183"/>
          <a:ext cx="1731128" cy="1246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noProof="0" dirty="0"/>
            <a:t>Increased Potential for Success</a:t>
          </a:r>
        </a:p>
      </dsp:txBody>
      <dsp:txXfrm>
        <a:off x="0" y="1572183"/>
        <a:ext cx="1731128" cy="1246405"/>
      </dsp:txXfrm>
    </dsp:sp>
    <dsp:sp modelId="{259434B8-7A6D-4F88-B83B-8792C17938F6}">
      <dsp:nvSpPr>
        <dsp:cNvPr id="0" name=""/>
        <dsp:cNvSpPr/>
      </dsp:nvSpPr>
      <dsp:spPr>
        <a:xfrm>
          <a:off x="1860963" y="1650758"/>
          <a:ext cx="6794680" cy="434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Faster implementations and deployments in SAP solution-based landscapes</a:t>
          </a:r>
          <a:endParaRPr lang="en-US" sz="1100" kern="1200" noProof="0" dirty="0"/>
        </a:p>
      </dsp:txBody>
      <dsp:txXfrm>
        <a:off x="1860963" y="1650758"/>
        <a:ext cx="6794680" cy="434268"/>
      </dsp:txXfrm>
    </dsp:sp>
    <dsp:sp modelId="{C7ADC387-D89D-4388-919A-14C0B10E8763}">
      <dsp:nvSpPr>
        <dsp:cNvPr id="0" name=""/>
        <dsp:cNvSpPr/>
      </dsp:nvSpPr>
      <dsp:spPr>
        <a:xfrm>
          <a:off x="1731128" y="2085027"/>
          <a:ext cx="6924515"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2045A0-292A-4E72-9995-2925651EBAC3}">
      <dsp:nvSpPr>
        <dsp:cNvPr id="0" name=""/>
        <dsp:cNvSpPr/>
      </dsp:nvSpPr>
      <dsp:spPr>
        <a:xfrm>
          <a:off x="1860963" y="2163602"/>
          <a:ext cx="6794680" cy="434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Accelerated ramp-up on SAP knowledge for smaller ISVs</a:t>
          </a:r>
          <a:endParaRPr lang="en-US" sz="1100" kern="1200" noProof="0" dirty="0"/>
        </a:p>
      </dsp:txBody>
      <dsp:txXfrm>
        <a:off x="1860963" y="2163602"/>
        <a:ext cx="6794680" cy="434268"/>
      </dsp:txXfrm>
    </dsp:sp>
    <dsp:sp modelId="{77F3571B-8B85-4CFD-9AFD-58BC0B2B14DF}">
      <dsp:nvSpPr>
        <dsp:cNvPr id="0" name=""/>
        <dsp:cNvSpPr/>
      </dsp:nvSpPr>
      <dsp:spPr>
        <a:xfrm>
          <a:off x="1731128" y="2597871"/>
          <a:ext cx="6924515"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12CA26-B470-47EB-A377-42862B767B87}">
      <dsp:nvSpPr>
        <dsp:cNvPr id="0" name=""/>
        <dsp:cNvSpPr/>
      </dsp:nvSpPr>
      <dsp:spPr>
        <a:xfrm>
          <a:off x="0" y="2607960"/>
          <a:ext cx="865564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BE502A-C859-4AEB-A407-70ED4C41AA3C}">
      <dsp:nvSpPr>
        <dsp:cNvPr id="0" name=""/>
        <dsp:cNvSpPr/>
      </dsp:nvSpPr>
      <dsp:spPr>
        <a:xfrm>
          <a:off x="0" y="2818588"/>
          <a:ext cx="1731128" cy="1571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noProof="0" dirty="0"/>
            <a:t>Marketing Benefits</a:t>
          </a:r>
        </a:p>
      </dsp:txBody>
      <dsp:txXfrm>
        <a:off x="0" y="2818588"/>
        <a:ext cx="1731128" cy="1571501"/>
      </dsp:txXfrm>
    </dsp:sp>
    <dsp:sp modelId="{FEA10A12-74B4-41B5-9F6A-46C4A0570D3B}">
      <dsp:nvSpPr>
        <dsp:cNvPr id="0" name=""/>
        <dsp:cNvSpPr/>
      </dsp:nvSpPr>
      <dsp:spPr>
        <a:xfrm>
          <a:off x="1860963" y="2837062"/>
          <a:ext cx="6794680" cy="369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SAP Interface Certificate and an official “</a:t>
          </a:r>
          <a:r>
            <a:rPr lang="en-US" sz="1100" i="1" kern="1200" dirty="0"/>
            <a:t>SAP Certified</a:t>
          </a:r>
          <a:r>
            <a:rPr lang="en-US" sz="1100" kern="1200" dirty="0"/>
            <a:t>” solution logo:</a:t>
          </a:r>
          <a:endParaRPr lang="en-US" sz="1100" b="1" kern="1200" noProof="0" dirty="0"/>
        </a:p>
      </dsp:txBody>
      <dsp:txXfrm>
        <a:off x="1860963" y="2837062"/>
        <a:ext cx="6794680" cy="369471"/>
      </dsp:txXfrm>
    </dsp:sp>
    <dsp:sp modelId="{16E7D50D-ED31-4EE3-A35E-2E39C6D02652}">
      <dsp:nvSpPr>
        <dsp:cNvPr id="0" name=""/>
        <dsp:cNvSpPr/>
      </dsp:nvSpPr>
      <dsp:spPr>
        <a:xfrm>
          <a:off x="1731128" y="3206533"/>
          <a:ext cx="6924515"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6BAECF-2CDE-477E-A5CD-08EF37860266}">
      <dsp:nvSpPr>
        <dsp:cNvPr id="0" name=""/>
        <dsp:cNvSpPr/>
      </dsp:nvSpPr>
      <dsp:spPr>
        <a:xfrm>
          <a:off x="1860963" y="3215113"/>
          <a:ext cx="6794680" cy="369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Listing in </a:t>
          </a:r>
          <a:r>
            <a:rPr lang="en-US" sz="1100" kern="1200" dirty="0">
              <a:hlinkClick xmlns:r="http://schemas.openxmlformats.org/officeDocument/2006/relationships" r:id="rId1"/>
            </a:rPr>
            <a:t>Online Directory</a:t>
          </a:r>
          <a:endParaRPr lang="en-US" sz="1100" kern="1200" noProof="0" dirty="0"/>
        </a:p>
      </dsp:txBody>
      <dsp:txXfrm>
        <a:off x="1860963" y="3215113"/>
        <a:ext cx="6794680" cy="369471"/>
      </dsp:txXfrm>
    </dsp:sp>
    <dsp:sp modelId="{66F3CD56-0666-41CB-A6B1-4F15202DDBA9}">
      <dsp:nvSpPr>
        <dsp:cNvPr id="0" name=""/>
        <dsp:cNvSpPr/>
      </dsp:nvSpPr>
      <dsp:spPr>
        <a:xfrm>
          <a:off x="1731128" y="3594479"/>
          <a:ext cx="6924515"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7F645C-65EF-4F4D-94D6-607873937F3D}">
      <dsp:nvSpPr>
        <dsp:cNvPr id="0" name=""/>
        <dsp:cNvSpPr/>
      </dsp:nvSpPr>
      <dsp:spPr>
        <a:xfrm>
          <a:off x="1860963" y="3612952"/>
          <a:ext cx="6794680" cy="369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Press release review</a:t>
          </a:r>
          <a:endParaRPr lang="en-US" sz="1100" kern="1200" noProof="0" dirty="0"/>
        </a:p>
      </dsp:txBody>
      <dsp:txXfrm>
        <a:off x="1860963" y="3612952"/>
        <a:ext cx="6794680" cy="369471"/>
      </dsp:txXfrm>
    </dsp:sp>
    <dsp:sp modelId="{80958561-0FD8-4AA7-AE24-AB2601506A0D}">
      <dsp:nvSpPr>
        <dsp:cNvPr id="0" name=""/>
        <dsp:cNvSpPr/>
      </dsp:nvSpPr>
      <dsp:spPr>
        <a:xfrm>
          <a:off x="1731128" y="3982424"/>
          <a:ext cx="6924515"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3994E3-A038-4205-B53B-DE341129A2B5}">
      <dsp:nvSpPr>
        <dsp:cNvPr id="0" name=""/>
        <dsp:cNvSpPr/>
      </dsp:nvSpPr>
      <dsp:spPr>
        <a:xfrm>
          <a:off x="1860963" y="4000898"/>
          <a:ext cx="6794680" cy="369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Promotion during events, positioning the product as “certified” to SAP customers and consulting partners</a:t>
          </a:r>
          <a:endParaRPr lang="en-US" sz="1100" kern="1200" noProof="0" dirty="0"/>
        </a:p>
      </dsp:txBody>
      <dsp:txXfrm>
        <a:off x="1860963" y="4000898"/>
        <a:ext cx="6794680" cy="369471"/>
      </dsp:txXfrm>
    </dsp:sp>
    <dsp:sp modelId="{DB53EC43-69CD-4BED-B751-C19CE20276CD}">
      <dsp:nvSpPr>
        <dsp:cNvPr id="0" name=""/>
        <dsp:cNvSpPr/>
      </dsp:nvSpPr>
      <dsp:spPr>
        <a:xfrm>
          <a:off x="1731128" y="4370370"/>
          <a:ext cx="6924515"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08C02-C01A-406D-9663-3BDF12040304}">
      <dsp:nvSpPr>
        <dsp:cNvPr id="0" name=""/>
        <dsp:cNvSpPr/>
      </dsp:nvSpPr>
      <dsp:spPr>
        <a:xfrm>
          <a:off x="0" y="34910"/>
          <a:ext cx="890054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1C4F0-1A91-4615-ABE2-8897E14229A7}">
      <dsp:nvSpPr>
        <dsp:cNvPr id="0" name=""/>
        <dsp:cNvSpPr/>
      </dsp:nvSpPr>
      <dsp:spPr>
        <a:xfrm>
          <a:off x="0" y="75927"/>
          <a:ext cx="1499523" cy="1840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br>
            <a:rPr lang="en-US" sz="1800" b="1" kern="1200" noProof="0" dirty="0"/>
          </a:br>
          <a:r>
            <a:rPr lang="en-US" sz="1800" b="1" kern="1200" noProof="0" dirty="0"/>
            <a:t>Certification Price</a:t>
          </a:r>
        </a:p>
        <a:p>
          <a:pPr marL="0" lvl="0" indent="0" algn="ctr" defTabSz="800100">
            <a:lnSpc>
              <a:spcPct val="90000"/>
            </a:lnSpc>
            <a:spcBef>
              <a:spcPct val="0"/>
            </a:spcBef>
            <a:spcAft>
              <a:spcPct val="35000"/>
            </a:spcAft>
            <a:buNone/>
          </a:pPr>
          <a:br>
            <a:rPr lang="en-US" sz="1100" b="0" kern="1200" noProof="0" dirty="0"/>
          </a:br>
          <a:br>
            <a:rPr lang="en-US" sz="1100" b="0" kern="1200" noProof="0" dirty="0"/>
          </a:br>
          <a:r>
            <a:rPr lang="en-US" sz="1100" b="0" kern="1200" noProof="0" dirty="0"/>
            <a:t>Euro currency is </a:t>
          </a:r>
          <a:br>
            <a:rPr lang="en-US" sz="1100" b="0" kern="1200" noProof="0" dirty="0"/>
          </a:br>
          <a:r>
            <a:rPr lang="en-US" sz="1100" b="0" kern="1200" noProof="0" dirty="0"/>
            <a:t>applicable to all countries</a:t>
          </a:r>
          <a:endParaRPr lang="pt-BR" sz="1100" b="0" kern="1200" noProof="0" dirty="0"/>
        </a:p>
        <a:p>
          <a:pPr marL="0" lvl="0" indent="0" algn="l" defTabSz="800100">
            <a:lnSpc>
              <a:spcPct val="90000"/>
            </a:lnSpc>
            <a:spcBef>
              <a:spcPct val="0"/>
            </a:spcBef>
            <a:spcAft>
              <a:spcPct val="35000"/>
            </a:spcAft>
            <a:buNone/>
          </a:pPr>
          <a:endParaRPr lang="en-US" sz="2100" b="1" kern="1200" noProof="0" dirty="0"/>
        </a:p>
      </dsp:txBody>
      <dsp:txXfrm>
        <a:off x="0" y="75927"/>
        <a:ext cx="1499523" cy="1840006"/>
      </dsp:txXfrm>
    </dsp:sp>
    <dsp:sp modelId="{7177B18D-75C0-445C-BE51-4D3D4A95C777}">
      <dsp:nvSpPr>
        <dsp:cNvPr id="0" name=""/>
        <dsp:cNvSpPr/>
      </dsp:nvSpPr>
      <dsp:spPr>
        <a:xfrm>
          <a:off x="2240802" y="125809"/>
          <a:ext cx="5489985" cy="94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noProof="0" dirty="0"/>
            <a:t>The fee for certifying an add-on is 3500 Euros per Certification</a:t>
          </a:r>
        </a:p>
      </dsp:txBody>
      <dsp:txXfrm>
        <a:off x="2240802" y="125809"/>
        <a:ext cx="5489985" cy="943230"/>
      </dsp:txXfrm>
    </dsp:sp>
    <dsp:sp modelId="{C0D0AC6A-70FE-471E-A264-6A76163C8546}">
      <dsp:nvSpPr>
        <dsp:cNvPr id="0" name=""/>
        <dsp:cNvSpPr/>
      </dsp:nvSpPr>
      <dsp:spPr>
        <a:xfrm flipV="1">
          <a:off x="2349985" y="1025302"/>
          <a:ext cx="6550561" cy="4572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217D5F-ABD1-4C55-BFBE-4B0A4336549E}">
      <dsp:nvSpPr>
        <dsp:cNvPr id="0" name=""/>
        <dsp:cNvSpPr/>
      </dsp:nvSpPr>
      <dsp:spPr>
        <a:xfrm>
          <a:off x="1629511" y="1118184"/>
          <a:ext cx="7269981" cy="94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noProof="0" dirty="0"/>
            <a:t>             </a:t>
          </a:r>
          <a:r>
            <a:rPr lang="en-US" sz="1200" kern="1200" noProof="0" dirty="0"/>
            <a:t>The fee for re-certifying a previously certified add-on will be 1,750 Euros for single certifications</a:t>
          </a:r>
          <a:endParaRPr lang="en-US" sz="1300" kern="1200" noProof="0" dirty="0"/>
        </a:p>
      </dsp:txBody>
      <dsp:txXfrm>
        <a:off x="1629511" y="1118184"/>
        <a:ext cx="7269981" cy="943230"/>
      </dsp:txXfrm>
    </dsp:sp>
    <dsp:sp modelId="{1F28964A-4E19-43D8-9383-A1F0A48EDD0A}">
      <dsp:nvSpPr>
        <dsp:cNvPr id="0" name=""/>
        <dsp:cNvSpPr/>
      </dsp:nvSpPr>
      <dsp:spPr>
        <a:xfrm>
          <a:off x="1499523" y="2061415"/>
          <a:ext cx="6932691"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8CFB44-6B3A-464C-98EB-5A9A1A0564B9}">
      <dsp:nvSpPr>
        <dsp:cNvPr id="0" name=""/>
        <dsp:cNvSpPr/>
      </dsp:nvSpPr>
      <dsp:spPr>
        <a:xfrm>
          <a:off x="0" y="2070190"/>
          <a:ext cx="890054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52E7AF-9944-48D9-BF3D-FE294EC0C9D0}">
      <dsp:nvSpPr>
        <dsp:cNvPr id="0" name=""/>
        <dsp:cNvSpPr/>
      </dsp:nvSpPr>
      <dsp:spPr>
        <a:xfrm>
          <a:off x="0" y="2108576"/>
          <a:ext cx="1776632" cy="1813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noProof="0" dirty="0"/>
            <a:t>Volume Pricing</a:t>
          </a:r>
        </a:p>
        <a:p>
          <a:pPr marL="0" lvl="0" indent="0" algn="ctr" defTabSz="800100">
            <a:lnSpc>
              <a:spcPct val="90000"/>
            </a:lnSpc>
            <a:spcBef>
              <a:spcPct val="0"/>
            </a:spcBef>
            <a:spcAft>
              <a:spcPct val="35000"/>
            </a:spcAft>
            <a:buNone/>
          </a:pPr>
          <a:r>
            <a:rPr lang="en-US" sz="1800" b="1" kern="1200" noProof="0" dirty="0"/>
            <a:t>(multiple horizontal add-ons etc.)</a:t>
          </a:r>
        </a:p>
      </dsp:txBody>
      <dsp:txXfrm>
        <a:off x="0" y="2108576"/>
        <a:ext cx="1776632" cy="1813802"/>
      </dsp:txXfrm>
    </dsp:sp>
    <dsp:sp modelId="{B468A6A2-BD5F-4442-8256-F5F8885935F2}">
      <dsp:nvSpPr>
        <dsp:cNvPr id="0" name=""/>
        <dsp:cNvSpPr/>
      </dsp:nvSpPr>
      <dsp:spPr>
        <a:xfrm>
          <a:off x="1927263" y="2155402"/>
          <a:ext cx="6973283" cy="936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noProof="0" dirty="0"/>
            <a:t>ISVs and partners may also want to subscribe SAP Business One bundle certification, which will enable you to certify multiple add-ons – such as horizontal add-ons, or the same solution in different environments (SQL, HANA, Cloud)</a:t>
          </a:r>
          <a:r>
            <a:rPr lang="en-US" sz="1300" kern="1200" noProof="0" dirty="0"/>
            <a:t>. </a:t>
          </a:r>
        </a:p>
      </dsp:txBody>
      <dsp:txXfrm>
        <a:off x="1927263" y="2155402"/>
        <a:ext cx="6973283" cy="936509"/>
      </dsp:txXfrm>
    </dsp:sp>
    <dsp:sp modelId="{F6B0C90B-68AB-4A78-B1A3-ABFC7C499DD5}">
      <dsp:nvSpPr>
        <dsp:cNvPr id="0" name=""/>
        <dsp:cNvSpPr/>
      </dsp:nvSpPr>
      <dsp:spPr>
        <a:xfrm>
          <a:off x="1776632" y="3091911"/>
          <a:ext cx="710653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3A4FC3-77E6-4FA6-BBBF-B1913622F99B}">
      <dsp:nvSpPr>
        <dsp:cNvPr id="0" name=""/>
        <dsp:cNvSpPr/>
      </dsp:nvSpPr>
      <dsp:spPr>
        <a:xfrm>
          <a:off x="1909880" y="3138737"/>
          <a:ext cx="6973283" cy="936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Single Certification: 3.500 €</a:t>
          </a:r>
          <a:endParaRPr lang="en-US" sz="1200" kern="1200" dirty="0"/>
        </a:p>
        <a:p>
          <a:pPr marL="0" lvl="0" indent="0" algn="l" defTabSz="533400">
            <a:lnSpc>
              <a:spcPct val="90000"/>
            </a:lnSpc>
            <a:spcBef>
              <a:spcPct val="0"/>
            </a:spcBef>
            <a:spcAft>
              <a:spcPct val="35000"/>
            </a:spcAft>
            <a:buNone/>
          </a:pPr>
          <a:r>
            <a:rPr lang="en-GB" sz="1200" kern="1200" dirty="0"/>
            <a:t>3 B1 Add-on Certifications: 5.000 € </a:t>
          </a:r>
          <a:endParaRPr lang="en-US" sz="1200" kern="1200" dirty="0"/>
        </a:p>
        <a:p>
          <a:pPr marL="0" lvl="0" indent="0" algn="l" defTabSz="533400">
            <a:lnSpc>
              <a:spcPct val="90000"/>
            </a:lnSpc>
            <a:spcBef>
              <a:spcPct val="0"/>
            </a:spcBef>
            <a:spcAft>
              <a:spcPct val="35000"/>
            </a:spcAft>
            <a:buNone/>
          </a:pPr>
          <a:r>
            <a:rPr lang="en-GB" sz="1200" kern="1200" dirty="0"/>
            <a:t>7 B1 Add-on Certifications: 7.000 €</a:t>
          </a:r>
        </a:p>
        <a:p>
          <a:pPr marL="0" lvl="0" indent="0" algn="l" defTabSz="533400">
            <a:lnSpc>
              <a:spcPct val="90000"/>
            </a:lnSpc>
            <a:spcBef>
              <a:spcPct val="0"/>
            </a:spcBef>
            <a:spcAft>
              <a:spcPct val="35000"/>
            </a:spcAft>
            <a:buNone/>
          </a:pPr>
          <a:r>
            <a:rPr lang="en-GB" sz="1200" kern="1200" noProof="0" dirty="0"/>
            <a:t>(no additional re-certification discounts as part of the volume pricing)</a:t>
          </a:r>
          <a:endParaRPr lang="en-US" sz="1200" kern="1200" noProof="0" dirty="0"/>
        </a:p>
      </dsp:txBody>
      <dsp:txXfrm>
        <a:off x="1909880" y="3138737"/>
        <a:ext cx="6973283" cy="936509"/>
      </dsp:txXfrm>
    </dsp:sp>
    <dsp:sp modelId="{361CE2FC-47FF-41B7-9E66-22DF8F8BE5BF}">
      <dsp:nvSpPr>
        <dsp:cNvPr id="0" name=""/>
        <dsp:cNvSpPr/>
      </dsp:nvSpPr>
      <dsp:spPr>
        <a:xfrm flipV="1">
          <a:off x="1776632" y="4155515"/>
          <a:ext cx="7121312" cy="60284"/>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D23F3F-9264-4B67-9FE1-9D36B79ABED3}">
      <dsp:nvSpPr>
        <dsp:cNvPr id="0" name=""/>
        <dsp:cNvSpPr/>
      </dsp:nvSpPr>
      <dsp:spPr>
        <a:xfrm>
          <a:off x="0" y="4160349"/>
          <a:ext cx="890054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F722C5-FB72-407E-A607-A95A6918D2F0}">
      <dsp:nvSpPr>
        <dsp:cNvPr id="0" name=""/>
        <dsp:cNvSpPr/>
      </dsp:nvSpPr>
      <dsp:spPr>
        <a:xfrm>
          <a:off x="0" y="4182355"/>
          <a:ext cx="1780109" cy="877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1" kern="1200" noProof="0" dirty="0"/>
            <a:t>Validity of Certification  </a:t>
          </a:r>
        </a:p>
      </dsp:txBody>
      <dsp:txXfrm>
        <a:off x="0" y="4182355"/>
        <a:ext cx="1780109" cy="877430"/>
      </dsp:txXfrm>
    </dsp:sp>
    <dsp:sp modelId="{14E8CF8F-8393-443B-908E-F4322DE0A327}">
      <dsp:nvSpPr>
        <dsp:cNvPr id="0" name=""/>
        <dsp:cNvSpPr/>
      </dsp:nvSpPr>
      <dsp:spPr>
        <a:xfrm>
          <a:off x="1913617" y="4295489"/>
          <a:ext cx="6986929" cy="650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noProof="0" dirty="0"/>
            <a:t>Certification for the SAP Business One Add-on Solution is valid for three years</a:t>
          </a:r>
        </a:p>
      </dsp:txBody>
      <dsp:txXfrm>
        <a:off x="1913617" y="4295489"/>
        <a:ext cx="6986929" cy="650064"/>
      </dsp:txXfrm>
    </dsp:sp>
    <dsp:sp modelId="{9F439771-4F6E-4155-870B-314AF80CABFD}">
      <dsp:nvSpPr>
        <dsp:cNvPr id="0" name=""/>
        <dsp:cNvSpPr/>
      </dsp:nvSpPr>
      <dsp:spPr>
        <a:xfrm>
          <a:off x="1780109" y="5070950"/>
          <a:ext cx="7120437"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dn.sap.com/irj/sdn/b1certificatio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Welcome to the </a:t>
            </a:r>
            <a:r>
              <a:rPr lang="en-US" b="1" i="1" dirty="0">
                <a:solidFill>
                  <a:schemeClr val="tx1"/>
                </a:solidFill>
              </a:rPr>
              <a:t>Add-On Certification </a:t>
            </a:r>
            <a:r>
              <a:rPr lang="en-US" dirty="0">
                <a:solidFill>
                  <a:schemeClr val="tx1"/>
                </a:solidFill>
              </a:rPr>
              <a:t>course topic. </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kern="0" dirty="0"/>
              <a:t>After completing this topic, you will be able to d</a:t>
            </a:r>
            <a:r>
              <a:rPr lang="en-US" sz="1400" kern="0" dirty="0"/>
              <a:t>escribe the Add-On certification process.</a:t>
            </a:r>
            <a:endParaRPr lang="en-US" sz="1400" b="0" kern="0"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0144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dirty="0"/>
              <a:t>Third-party solutions that conform to SAP Business One integration standards and conventions are eligible for SAP Business One Add-On Solution Certification.</a:t>
            </a:r>
          </a:p>
          <a:p>
            <a:r>
              <a:rPr lang="en-US" dirty="0"/>
              <a:t>Partners can certify both horizontal and industry-specific solutions designed to integrate seamlessly with SAP Business One.</a:t>
            </a:r>
          </a:p>
          <a:p>
            <a:r>
              <a:rPr lang="en-US" dirty="0"/>
              <a:t>B1-SDK add-on certification is available in the traditional SAP Business One SQL environment, as well as for SAP Business One on SAP HANA, and SAP Business One Cloud.</a:t>
            </a:r>
          </a:p>
          <a:p>
            <a:r>
              <a:rPr lang="en-US" dirty="0"/>
              <a:t>All SAP partners - such as resellers or ISVs - can develop SAP Business One add-ons under a special SAP Business One SDK Development license.</a:t>
            </a:r>
          </a:p>
          <a:p>
            <a:r>
              <a:rPr lang="en-US" dirty="0"/>
              <a:t>Based on the criteria outlined in the test plan, ISVs and partners can develop add-ons to integrate with SAP Business One at the data and/or user interface level using the SAP Business One SDK Data Interface (DI), Data Interface Server (DIS) and the User Interface (UI) Application Programming Interfaces.</a:t>
            </a:r>
          </a:p>
          <a:p>
            <a:r>
              <a:rPr lang="en-US" dirty="0"/>
              <a:t>SAP Business One Partners with a valid SAP Business One development license can download SAP Business One and the SAP Business One SDK from the SAP Service Marketplace.</a:t>
            </a:r>
          </a:p>
          <a:p>
            <a:r>
              <a:rPr lang="en-US" dirty="0"/>
              <a:t>In particular to support partners who offer multiple horizontal solutions, such as productivity add-ons and others, SAP ICC offers volume pricing.</a:t>
            </a:r>
            <a:endParaRPr lang="de-DE" dirty="0"/>
          </a:p>
        </p:txBody>
      </p:sp>
    </p:spTree>
    <p:extLst>
      <p:ext uri="{BB962C8B-B14F-4D97-AF65-F5344CB8AC3E}">
        <p14:creationId xmlns:p14="http://schemas.microsoft.com/office/powerpoint/2010/main" val="3726991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r>
              <a:rPr lang="en-US" dirty="0"/>
              <a:t>The benefits of having a SAP certified solution are the followings.</a:t>
            </a:r>
          </a:p>
          <a:p>
            <a:endParaRPr lang="en-US" dirty="0"/>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By supporting market-leading solutions from SAP and offering integrated solutions to its customer base</a:t>
            </a:r>
            <a:endParaRPr lang="en-US" noProof="0" dirty="0"/>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May experience faster sales cycles</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Certification serves as proof point for technical alignment with SAP solutions</a:t>
            </a:r>
            <a:endParaRPr lang="en-US" noProof="0" dirty="0"/>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Faster implementations and deployments in SAP solution-based landscapes</a:t>
            </a:r>
            <a:endParaRPr lang="en-US" noProof="0" dirty="0"/>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Accelerated ramp-up on SAP knowledge for smaller ISVs</a:t>
            </a:r>
            <a:endParaRPr lang="en-US" noProof="0" dirty="0"/>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SAP Interface Certificate and an official “</a:t>
            </a:r>
            <a:r>
              <a:rPr lang="en-US" i="1" dirty="0"/>
              <a:t>SAP Certified</a:t>
            </a:r>
            <a:r>
              <a:rPr lang="en-US" dirty="0"/>
              <a:t>” solution logo</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Listing in Online Directory</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Press release review</a:t>
            </a:r>
            <a:endParaRPr lang="en-US" noProof="0" dirty="0"/>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Promotion during events, positioning the product as “certified” to SAP customers and consulting partners</a:t>
            </a:r>
            <a:endParaRPr lang="en-US" noProof="0" dirty="0"/>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p>
        </p:txBody>
      </p:sp>
    </p:spTree>
    <p:extLst>
      <p:ext uri="{BB962C8B-B14F-4D97-AF65-F5344CB8AC3E}">
        <p14:creationId xmlns:p14="http://schemas.microsoft.com/office/powerpoint/2010/main" val="1761264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dirty="0"/>
              <a:t>SAP partnership is a pre-requisite to register for B1-SDK certifications. Please register for partnership online and follow the guide provided from your partner manager.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dirty="0"/>
              <a:t>Please contact your partner manager to request certification, once your company is an SAP Business One partner.</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dirty="0"/>
              <a:t>Another pre-requisite is the correct usage of a partner specific namespace.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dirty="0"/>
              <a:t>During the certification project the SAP Integration and Certification Center consultant introduces our published guidelines to ensure data integrity and to minimize conflicts, and offers recommendations on usability and overall quality improvements of the add-on, if needed.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dirty="0"/>
              <a:t>The SAP Business One Add-on Solution certification test comprises of technical, functional and scalability/performance requirements as they apply to the integration of the add-on with SAP Business One.</a:t>
            </a:r>
          </a:p>
          <a:p>
            <a:endParaRPr lang="en-US" dirty="0"/>
          </a:p>
        </p:txBody>
      </p:sp>
    </p:spTree>
    <p:extLst>
      <p:ext uri="{BB962C8B-B14F-4D97-AF65-F5344CB8AC3E}">
        <p14:creationId xmlns:p14="http://schemas.microsoft.com/office/powerpoint/2010/main" val="926293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r>
              <a:rPr lang="en-US" sz="1400" dirty="0"/>
              <a:t>The </a:t>
            </a:r>
            <a:r>
              <a:rPr lang="en-US" sz="1400" b="1" dirty="0"/>
              <a:t>SAP Business One Test Environment</a:t>
            </a:r>
            <a:r>
              <a:rPr lang="en-US" sz="1400" dirty="0"/>
              <a:t>) is a set of tools that helps profile the usage of the SAP Business One APIs by a solution. </a:t>
            </a:r>
          </a:p>
          <a:p>
            <a:r>
              <a:rPr lang="en-US" sz="1400" dirty="0"/>
              <a:t>These tools do not require the source code or a development environment for example Microsoft Visual Studio and can be helpful in many ways, including performance tuning, troubleshooting and checking possible compatibility issues.</a:t>
            </a:r>
            <a:br>
              <a:rPr lang="en-US" sz="1400" dirty="0"/>
            </a:br>
            <a:r>
              <a:rPr lang="en-US" sz="1400" dirty="0"/>
              <a:t>These tools are also used by SAP during the </a:t>
            </a:r>
            <a:r>
              <a:rPr lang="en-US" sz="1400" dirty="0">
                <a:hlinkClick r:id="rId3"/>
              </a:rPr>
              <a:t>solution certification phase</a:t>
            </a:r>
            <a:r>
              <a:rPr lang="en-US" sz="1400" dirty="0"/>
              <a:t>.</a:t>
            </a:r>
            <a:br>
              <a:rPr lang="en-US" sz="1100" dirty="0"/>
            </a:br>
            <a:endParaRPr lang="en-US" dirty="0"/>
          </a:p>
        </p:txBody>
      </p:sp>
    </p:spTree>
    <p:extLst>
      <p:ext uri="{BB962C8B-B14F-4D97-AF65-F5344CB8AC3E}">
        <p14:creationId xmlns:p14="http://schemas.microsoft.com/office/powerpoint/2010/main" val="456306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noProof="0" dirty="0"/>
              <a:t>The fee for certifying an add-on is 3500 Euros per Certification.</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noProof="0" dirty="0"/>
              <a:t>The fee for re-certifying a previously certified add-on will be 1,750 Euros for single certifications.</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noProof="0" dirty="0"/>
              <a:t>It’s possible to subscribe for SAP Business One bundle certification, which will enable you to certify multiple add-ons for better price.</a:t>
            </a: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noProof="0" dirty="0"/>
              <a:t>Certification for the SAP Business One Add-on Solution is valid for three years.</a:t>
            </a:r>
          </a:p>
          <a:p>
            <a:endParaRPr lang="en-US" dirty="0"/>
          </a:p>
        </p:txBody>
      </p:sp>
    </p:spTree>
    <p:extLst>
      <p:ext uri="{BB962C8B-B14F-4D97-AF65-F5344CB8AC3E}">
        <p14:creationId xmlns:p14="http://schemas.microsoft.com/office/powerpoint/2010/main" val="3609254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r>
              <a:rPr lang="en-US" dirty="0"/>
              <a:t>Lets have a look, how the certification process is executed.</a:t>
            </a:r>
          </a:p>
          <a:p>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0" dirty="0">
                <a:ea typeface="Arial Unicode MS" pitchFamily="34" charset="-128"/>
                <a:cs typeface="Arial Unicode MS" pitchFamily="34" charset="-128"/>
              </a:rPr>
              <a:t>The first step is the </a:t>
            </a:r>
            <a:r>
              <a:rPr lang="en-US" sz="1400" b="1" kern="0" dirty="0">
                <a:ea typeface="Arial Unicode MS" pitchFamily="34" charset="-128"/>
                <a:cs typeface="Arial Unicode MS" pitchFamily="34" charset="-128"/>
              </a:rPr>
              <a:t>Certification Scenario Identification</a:t>
            </a:r>
            <a:r>
              <a:rPr lang="en-US" sz="1400" kern="0" dirty="0">
                <a:ea typeface="Arial Unicode MS" pitchFamily="34" charset="-128"/>
                <a:cs typeface="Arial Unicode MS" pitchFamily="34" charset="-128"/>
              </a:rPr>
              <a:t>, where SAP’s Integration &amp; Certification Center (ICC) Team and potential Partner, discuss the partners solution and appropriate certification scenarios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Afterwards it following with the </a:t>
            </a:r>
            <a:r>
              <a:rPr lang="en-US" sz="1400" b="1" kern="0" dirty="0">
                <a:ea typeface="Arial Unicode MS" pitchFamily="34" charset="-128"/>
                <a:cs typeface="Arial Unicode MS" pitchFamily="34" charset="-128"/>
              </a:rPr>
              <a:t>Certification Contracts &amp; Payments </a:t>
            </a:r>
            <a:r>
              <a:rPr lang="en-US" sz="1400" b="0" kern="0" dirty="0">
                <a:ea typeface="Arial Unicode MS" pitchFamily="34" charset="-128"/>
                <a:cs typeface="Arial Unicode MS" pitchFamily="34" charset="-128"/>
              </a:rPr>
              <a:t>step, where </a:t>
            </a:r>
            <a:r>
              <a:rPr lang="en-US" sz="1400" kern="0" dirty="0">
                <a:ea typeface="Arial Unicode MS" pitchFamily="34" charset="-128"/>
                <a:cs typeface="Arial Unicode MS" pitchFamily="34" charset="-128"/>
              </a:rPr>
              <a:t>SAP ICC sends certification contracts. If applicable, Partner/Independent Software Vendor (ISV) signs the contracts and completes the payment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0" dirty="0">
                <a:ea typeface="Arial Unicode MS" pitchFamily="34" charset="-128"/>
                <a:cs typeface="Arial Unicode MS" pitchFamily="34" charset="-128"/>
              </a:rPr>
              <a:t>The third step is to organize </a:t>
            </a:r>
            <a:r>
              <a:rPr lang="en-US" sz="1400" b="1" kern="0" dirty="0">
                <a:ea typeface="Arial Unicode MS" pitchFamily="34" charset="-128"/>
                <a:cs typeface="Arial Unicode MS" pitchFamily="34" charset="-128"/>
              </a:rPr>
              <a:t>Kick-Off Meetings with SAP ICC</a:t>
            </a:r>
            <a:r>
              <a:rPr lang="en-US" sz="1400" b="0" kern="0" dirty="0">
                <a:ea typeface="Arial Unicode MS" pitchFamily="34" charset="-128"/>
                <a:cs typeface="Arial Unicode MS" pitchFamily="34" charset="-128"/>
              </a:rPr>
              <a:t>, to discuss the certification requirements.</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kern="0" dirty="0">
                <a:ea typeface="Arial Unicode MS" pitchFamily="34" charset="-128"/>
                <a:cs typeface="Arial Unicode MS" pitchFamily="34" charset="-128"/>
              </a:rPr>
              <a:t>Then comes the </a:t>
            </a:r>
            <a:r>
              <a:rPr lang="en-US" sz="1400" b="1" kern="0" dirty="0">
                <a:ea typeface="Arial Unicode MS" pitchFamily="34" charset="-128"/>
                <a:cs typeface="Arial Unicode MS" pitchFamily="34" charset="-128"/>
              </a:rPr>
              <a:t>Certification Preparation</a:t>
            </a:r>
            <a:r>
              <a:rPr lang="en-US" sz="1400" b="0" kern="0" dirty="0">
                <a:ea typeface="Arial Unicode MS" pitchFamily="34" charset="-128"/>
                <a:cs typeface="Arial Unicode MS" pitchFamily="34" charset="-128"/>
              </a:rPr>
              <a:t> phase followed by the </a:t>
            </a:r>
            <a:r>
              <a:rPr lang="en-US" sz="1400" b="1" kern="0" dirty="0">
                <a:ea typeface="Arial Unicode MS" pitchFamily="34" charset="-128"/>
                <a:cs typeface="Arial Unicode MS" pitchFamily="34" charset="-128"/>
              </a:rPr>
              <a:t>Testing</a:t>
            </a:r>
            <a:r>
              <a:rPr lang="en-US" sz="1400" b="0" kern="0" dirty="0">
                <a:ea typeface="Arial Unicode MS" pitchFamily="34" charset="-128"/>
                <a:cs typeface="Arial Unicode MS" pitchFamily="34" charset="-128"/>
              </a:rPr>
              <a:t> phase.</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kern="0" dirty="0">
                <a:latin typeface="+mn-lt"/>
                <a:ea typeface="Arial Unicode MS" pitchFamily="34" charset="-128"/>
                <a:cs typeface="Times New Roman" panose="02020603050405020304" pitchFamily="18" charset="0"/>
              </a:rPr>
              <a:t>Finally the </a:t>
            </a:r>
            <a:r>
              <a:rPr lang="en-US" sz="1400" b="1" kern="0" dirty="0">
                <a:latin typeface="+mn-lt"/>
                <a:ea typeface="Arial Unicode MS" pitchFamily="34" charset="-128"/>
                <a:cs typeface="Times New Roman" panose="02020603050405020304" pitchFamily="18" charset="0"/>
              </a:rPr>
              <a:t>Publishing</a:t>
            </a:r>
            <a:r>
              <a:rPr lang="en-US" sz="1400" b="0" kern="0" dirty="0">
                <a:latin typeface="+mn-lt"/>
                <a:ea typeface="Arial Unicode MS" pitchFamily="34" charset="-128"/>
                <a:cs typeface="Times New Roman" panose="02020603050405020304" pitchFamily="18" charset="0"/>
              </a:rPr>
              <a:t> phase will come, where the solution would be listed in the SAP AppCenter and in the Online Directory.</a:t>
            </a:r>
            <a:endParaRPr lang="en-US" sz="1400" b="1" dirty="0">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0663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pPr marL="0" indent="0">
              <a:buClr>
                <a:srgbClr val="FFC000"/>
              </a:buClr>
              <a:buFont typeface="Wingdings" panose="05000000000000000000" pitchFamily="2" charset="2"/>
              <a:buNone/>
            </a:pPr>
            <a:r>
              <a:rPr lang="en-US" sz="1400" dirty="0"/>
              <a:t>Please fill in SAP ICC online application form with information about your company and about the software application that you want to integrate in order to apply for an integration certification.</a:t>
            </a:r>
          </a:p>
          <a:p>
            <a:pPr marL="0" indent="0">
              <a:buClr>
                <a:srgbClr val="FFC000"/>
              </a:buClr>
              <a:buFont typeface="Wingdings" panose="05000000000000000000" pitchFamily="2" charset="2"/>
              <a:buNone/>
            </a:pPr>
            <a:r>
              <a:rPr lang="en-US" sz="1400" dirty="0"/>
              <a:t>Please refer to the provided link to lear more about the product and the certification.</a:t>
            </a:r>
          </a:p>
        </p:txBody>
      </p:sp>
    </p:spTree>
    <p:extLst>
      <p:ext uri="{BB962C8B-B14F-4D97-AF65-F5344CB8AC3E}">
        <p14:creationId xmlns:p14="http://schemas.microsoft.com/office/powerpoint/2010/main" val="1668407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https://partneredge.sap.com/en/welcome.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sapappsdevelopmentpartnercenter.com/en" TargetMode="External"/><Relationship Id="rId7" Type="http://schemas.openxmlformats.org/officeDocument/2006/relationships/hyperlink" Target="https://scn.sap.com/docs/DOC-51004"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www.sdn.sap.com/irj/scn/go/portal/prtroot/docs/library/uuid/206767e1-8f64-2c10-49ba-aeacbfdd528c?quicklink=index&amp;overridelayout=true" TargetMode="External"/><Relationship Id="rId5" Type="http://schemas.openxmlformats.org/officeDocument/2006/relationships/hyperlink" Target="http://www.sdn.sap.com/irj/scn/go/portal/prtroot/docs/library/uuid/00adc977-bc81-2d10-8fae-a97c8bf4efd0?quicklink=index&amp;overridelayout=true" TargetMode="External"/><Relationship Id="rId4" Type="http://schemas.openxmlformats.org/officeDocument/2006/relationships/hyperlink" Target="https://support.sap.com/namespac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sdn.sap.com/irj/sdn/b1certification" TargetMode="External"/><Relationship Id="rId7" Type="http://schemas.openxmlformats.org/officeDocument/2006/relationships/hyperlink" Target="http://sapassets.edgesuite.net/tools/B1TE%202.6%2064bits%20Source%20Code.zip"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hyperlink" Target="http://sapassets.edgesuite.net/tools/B1TE%202.6%2032bits%20Source%20Code.zip" TargetMode="External"/><Relationship Id="rId5" Type="http://schemas.openxmlformats.org/officeDocument/2006/relationships/hyperlink" Target="http://sapassets.edgesuite.net/tools/B1HTE_V1_Setup.zip" TargetMode="External"/><Relationship Id="rId4" Type="http://schemas.openxmlformats.org/officeDocument/2006/relationships/hyperlink" Target="http://sapassets.edgesuite.net/tools/B1TE%202.6%2032bits%20Installer.zip"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http://global.sap.com/community/ebook/2013_09_adpd/enEN/search.html#categories=SAP Certified Solutions&amp;tab=certifications"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hyperlink" Target="mailto:https://www.sapappcenter.com/"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help.sap.com/hana_appliance" TargetMode="External"/><Relationship Id="rId3" Type="http://schemas.openxmlformats.org/officeDocument/2006/relationships/hyperlink" Target="https://xs01a3cae2a65.hana.ondemand.com/sap/App/AppForm/index.html" TargetMode="External"/><Relationship Id="rId7" Type="http://schemas.openxmlformats.org/officeDocument/2006/relationships/hyperlink" Target="https://partneredge.sap.com/en/products/business-one/about.html"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hyperlink" Target="https://go.sap.com/community/topic/business-one.html" TargetMode="External"/><Relationship Id="rId5" Type="http://schemas.openxmlformats.org/officeDocument/2006/relationships/hyperlink" Target="http://go.sap.com/partner/certify-my-solution.html" TargetMode="External"/><Relationship Id="rId10" Type="http://schemas.openxmlformats.org/officeDocument/2006/relationships/hyperlink" Target="http://www.sap.com/training-certification.html" TargetMode="External"/><Relationship Id="rId4" Type="http://schemas.openxmlformats.org/officeDocument/2006/relationships/hyperlink" Target="https://go.sap.com/cmp/dg/crm-xm13-trk-sapicc/index.html?kNtBzmUK9zU" TargetMode="External"/><Relationship Id="rId9" Type="http://schemas.openxmlformats.org/officeDocument/2006/relationships/hyperlink" Target="http://help.sap.com/hana/hana_dev_en.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en-US" dirty="0">
                <a:solidFill>
                  <a:schemeClr val="accent1"/>
                </a:solidFill>
              </a:rPr>
              <a:t>Add-On Certification</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Meta Data Objects</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1" y="1667575"/>
            <a:ext cx="9874376" cy="700192"/>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Describe the Add-On certification process</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238966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369332"/>
          </a:xfrm>
        </p:spPr>
        <p:txBody>
          <a:bodyPr/>
          <a:lstStyle/>
          <a:p>
            <a:r>
              <a:rPr lang="en-US" dirty="0">
                <a:ea typeface="ヒラギノ角ゴ Pro W3" pitchFamily="-84" charset="-128"/>
              </a:rPr>
              <a:t>Add-On Certification</a:t>
            </a:r>
            <a:r>
              <a:rPr lang="en-US" dirty="0"/>
              <a:t>:</a:t>
            </a:r>
            <a:r>
              <a:rPr lang="en-GB" dirty="0"/>
              <a:t> Introduction</a:t>
            </a:r>
            <a:endParaRPr lang="de-DE" sz="2000" dirty="0"/>
          </a:p>
        </p:txBody>
      </p:sp>
      <p:sp>
        <p:nvSpPr>
          <p:cNvPr id="5" name="Text Placeholder 2"/>
          <p:cNvSpPr txBox="1">
            <a:spLocks/>
          </p:cNvSpPr>
          <p:nvPr/>
        </p:nvSpPr>
        <p:spPr bwMode="gray">
          <a:xfrm>
            <a:off x="504001" y="1484313"/>
            <a:ext cx="11186476" cy="4646856"/>
          </a:xfrm>
          <a:prstGeom prst="rect">
            <a:avLst/>
          </a:prstGeom>
        </p:spPr>
        <p:txBody>
          <a:bodyPr vert="horz" lIns="0" tIns="0" rIns="0" bIns="0" rtlCol="0">
            <a:noAutofit/>
          </a:bodyPr>
          <a:lstStyle/>
          <a:p>
            <a:pPr marL="269875" lvl="1" indent="-269875" defTabSz="914400" fontAlgn="base">
              <a:spcBef>
                <a:spcPts val="600"/>
              </a:spcBef>
              <a:spcAft>
                <a:spcPct val="0"/>
              </a:spcAft>
              <a:buClr>
                <a:schemeClr val="accent1"/>
              </a:buClr>
              <a:buSzPct val="80000"/>
              <a:buFont typeface="Wingdings" pitchFamily="2" charset="2"/>
              <a:buChar char="n"/>
              <a:defRPr/>
            </a:pPr>
            <a:r>
              <a:rPr lang="en-US" sz="1800" dirty="0">
                <a:latin typeface="+mn-lt"/>
              </a:rPr>
              <a:t>Third-party solutions that conform to SAP Business One integration standards and conventions are eligible for SAP Business One Add-On Solution Certification.</a:t>
            </a:r>
          </a:p>
          <a:p>
            <a:pPr marL="269875" lvl="1" indent="-269875" defTabSz="914400" fontAlgn="base">
              <a:spcBef>
                <a:spcPts val="600"/>
              </a:spcBef>
              <a:spcAft>
                <a:spcPct val="0"/>
              </a:spcAft>
              <a:buClr>
                <a:schemeClr val="accent1"/>
              </a:buClr>
              <a:buSzPct val="80000"/>
              <a:buFont typeface="Wingdings" pitchFamily="2" charset="2"/>
              <a:buChar char="n"/>
              <a:defRPr/>
            </a:pPr>
            <a:r>
              <a:rPr lang="en-US" sz="1800" b="1" dirty="0">
                <a:latin typeface="+mn-lt"/>
              </a:rPr>
              <a:t>Partners can certify both horizontal and industry-specific solutions designed to integrate seamlessly with SAP Business One.</a:t>
            </a:r>
          </a:p>
          <a:p>
            <a:pPr marL="269875" lvl="1" indent="-269875" defTabSz="914400" fontAlgn="base">
              <a:spcBef>
                <a:spcPts val="600"/>
              </a:spcBef>
              <a:spcAft>
                <a:spcPct val="0"/>
              </a:spcAft>
              <a:buClr>
                <a:schemeClr val="accent1"/>
              </a:buClr>
              <a:buSzPct val="80000"/>
              <a:buFont typeface="Wingdings" pitchFamily="2" charset="2"/>
              <a:buChar char="n"/>
              <a:defRPr/>
            </a:pPr>
            <a:r>
              <a:rPr lang="en-US" sz="1800" dirty="0">
                <a:latin typeface="+mn-lt"/>
              </a:rPr>
              <a:t>B1-SDK add-on certification is available in the traditional SAP Business One SQL environment, as well as for SAP Business One on SAP HANA, and SAP Business One Cloud.</a:t>
            </a:r>
          </a:p>
          <a:p>
            <a:pPr marL="269875" lvl="1" indent="-269875" defTabSz="914400" fontAlgn="base">
              <a:spcBef>
                <a:spcPts val="600"/>
              </a:spcBef>
              <a:spcAft>
                <a:spcPct val="0"/>
              </a:spcAft>
              <a:buClr>
                <a:schemeClr val="accent1"/>
              </a:buClr>
              <a:buSzPct val="80000"/>
              <a:buFont typeface="Wingdings" pitchFamily="2" charset="2"/>
              <a:buChar char="n"/>
              <a:defRPr/>
            </a:pPr>
            <a:r>
              <a:rPr lang="en-US" sz="1800" dirty="0">
                <a:latin typeface="+mn-lt"/>
              </a:rPr>
              <a:t>All SAP partners - such as resellers or ISVs - can develop SAP Business One add-ons under a special SAP Business One SDK Development license.</a:t>
            </a:r>
          </a:p>
          <a:p>
            <a:pPr marL="269875" lvl="1" indent="-269875" defTabSz="914400" fontAlgn="base">
              <a:spcBef>
                <a:spcPts val="600"/>
              </a:spcBef>
              <a:spcAft>
                <a:spcPct val="0"/>
              </a:spcAft>
              <a:buClr>
                <a:schemeClr val="accent1"/>
              </a:buClr>
              <a:buSzPct val="80000"/>
              <a:buFont typeface="Wingdings" pitchFamily="2" charset="2"/>
              <a:buChar char="n"/>
              <a:defRPr/>
            </a:pPr>
            <a:r>
              <a:rPr lang="en-US" sz="1800" dirty="0">
                <a:latin typeface="+mn-lt"/>
              </a:rPr>
              <a:t>Based on the criteria outlined in the test plan, ISVs and partners can develop add-ons to integrate with SAP Business One at the data and/or user interface level using the SAP Business One SDK Data Interface (DI), Data Interface Server (DIS) and the User Interface (UI) Application Programming Interfaces.</a:t>
            </a:r>
          </a:p>
          <a:p>
            <a:pPr marL="269875" lvl="1" indent="-269875" defTabSz="914400" fontAlgn="base">
              <a:spcBef>
                <a:spcPts val="600"/>
              </a:spcBef>
              <a:spcAft>
                <a:spcPct val="0"/>
              </a:spcAft>
              <a:buClr>
                <a:schemeClr val="accent1"/>
              </a:buClr>
              <a:buSzPct val="80000"/>
              <a:buFont typeface="Wingdings" pitchFamily="2" charset="2"/>
              <a:buChar char="n"/>
              <a:defRPr/>
            </a:pPr>
            <a:r>
              <a:rPr lang="en-US" sz="1800" dirty="0">
                <a:latin typeface="+mn-lt"/>
              </a:rPr>
              <a:t>SAP Business One Partners with a valid SAP Business One development license can download SAP Business One and the SAP Business One SDK from the </a:t>
            </a:r>
            <a:r>
              <a:rPr lang="en-US" sz="1800" dirty="0">
                <a:latin typeface="+mn-lt"/>
                <a:hlinkClick r:id="rId3"/>
              </a:rPr>
              <a:t>SAP Service Marketplace</a:t>
            </a:r>
            <a:r>
              <a:rPr lang="en-US" sz="1800" dirty="0">
                <a:latin typeface="+mn-lt"/>
              </a:rPr>
              <a:t>.</a:t>
            </a:r>
          </a:p>
          <a:p>
            <a:pPr marL="269875" lvl="1" indent="-269875" defTabSz="914400" fontAlgn="base">
              <a:spcBef>
                <a:spcPts val="600"/>
              </a:spcBef>
              <a:spcAft>
                <a:spcPct val="0"/>
              </a:spcAft>
              <a:buClr>
                <a:schemeClr val="accent1"/>
              </a:buClr>
              <a:buSzPct val="80000"/>
              <a:buFont typeface="Wingdings" pitchFamily="2" charset="2"/>
              <a:buChar char="n"/>
              <a:defRPr/>
            </a:pPr>
            <a:r>
              <a:rPr lang="en-US" sz="1800" dirty="0">
                <a:latin typeface="+mn-lt"/>
              </a:rPr>
              <a:t>In particular to support partners who offer multiple horizontal solutions, such as productivity add-ons and others, SAP ICC offers volume pricing.</a:t>
            </a:r>
          </a:p>
        </p:txBody>
      </p:sp>
    </p:spTree>
    <p:extLst>
      <p:ext uri="{BB962C8B-B14F-4D97-AF65-F5344CB8AC3E}">
        <p14:creationId xmlns:p14="http://schemas.microsoft.com/office/powerpoint/2010/main" val="3414239858"/>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SAP Certified Integration</a:t>
            </a:r>
            <a:endParaRPr lang="en-US" sz="1800" b="0" dirty="0"/>
          </a:p>
        </p:txBody>
      </p:sp>
      <p:graphicFrame>
        <p:nvGraphicFramePr>
          <p:cNvPr id="7" name="Diagram 6"/>
          <p:cNvGraphicFramePr/>
          <p:nvPr>
            <p:extLst>
              <p:ext uri="{D42A27DB-BD31-4B8C-83A1-F6EECF244321}">
                <p14:modId xmlns:p14="http://schemas.microsoft.com/office/powerpoint/2010/main" val="2846319063"/>
              </p:ext>
            </p:extLst>
          </p:nvPr>
        </p:nvGraphicFramePr>
        <p:xfrm>
          <a:off x="1769027" y="1690789"/>
          <a:ext cx="8655644" cy="4390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61700" y="4465505"/>
            <a:ext cx="1822350" cy="338297"/>
          </a:xfrm>
          <a:prstGeom prst="rect">
            <a:avLst/>
          </a:prstGeom>
        </p:spPr>
      </p:pic>
    </p:spTree>
    <p:extLst>
      <p:ext uri="{BB962C8B-B14F-4D97-AF65-F5344CB8AC3E}">
        <p14:creationId xmlns:p14="http://schemas.microsoft.com/office/powerpoint/2010/main" val="362986361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Details</a:t>
            </a:r>
            <a:endParaRPr lang="en-US" sz="1800" b="0" dirty="0"/>
          </a:p>
        </p:txBody>
      </p:sp>
      <p:sp>
        <p:nvSpPr>
          <p:cNvPr id="3" name="Text Placeholder 2"/>
          <p:cNvSpPr>
            <a:spLocks noGrp="1"/>
          </p:cNvSpPr>
          <p:nvPr>
            <p:ph type="body" sz="quarter" idx="10"/>
          </p:nvPr>
        </p:nvSpPr>
        <p:spPr>
          <a:xfrm>
            <a:off x="504001" y="1244618"/>
            <a:ext cx="11186476" cy="5088615"/>
          </a:xfrm>
        </p:spPr>
        <p:txBody>
          <a:bodyPr>
            <a:normAutofit/>
          </a:bodyPr>
          <a:lstStyle/>
          <a:p>
            <a:pPr marL="342803" lvl="1" indent="-342803">
              <a:buFont typeface="Wingdings" panose="05000000000000000000" pitchFamily="2" charset="2"/>
              <a:buChar char="q"/>
            </a:pPr>
            <a:endParaRPr lang="en-US" sz="1200" dirty="0"/>
          </a:p>
          <a:p>
            <a:pPr marL="342803" lvl="1" indent="-342803">
              <a:buFont typeface="Wingdings" panose="05000000000000000000" pitchFamily="2" charset="2"/>
              <a:buChar char="q"/>
            </a:pPr>
            <a:r>
              <a:rPr lang="en-US" sz="1200" dirty="0"/>
              <a:t>SAP partnership is a pre-requisite to register for B1-SDK certifications. Please register for partnership online at: </a:t>
            </a:r>
            <a:r>
              <a:rPr lang="en-US" sz="1200" dirty="0">
                <a:hlinkClick r:id="rId3"/>
              </a:rPr>
              <a:t>https://www.sapappsdevelopmentpartnercenter.com/en </a:t>
            </a:r>
            <a:r>
              <a:rPr lang="en-US" sz="1200" dirty="0"/>
              <a:t>and follow the guide provided from your partner manager. Please contact your partner manager to request certification, once your company is an SAP Business One partner.</a:t>
            </a:r>
          </a:p>
          <a:p>
            <a:pPr marL="342803" lvl="1" indent="-342803">
              <a:buFont typeface="Wingdings" panose="05000000000000000000" pitchFamily="2" charset="2"/>
              <a:buChar char="q"/>
            </a:pPr>
            <a:endParaRPr lang="en-US" sz="1200" dirty="0"/>
          </a:p>
          <a:p>
            <a:pPr marL="342803" lvl="1" indent="-342803">
              <a:buFont typeface="Wingdings" panose="05000000000000000000" pitchFamily="2" charset="2"/>
              <a:buChar char="q"/>
            </a:pPr>
            <a:r>
              <a:rPr lang="en-US" sz="1200" dirty="0"/>
              <a:t>Another pre-requisite is the correct usage of a partner specific namespace. A namespace can be requested via </a:t>
            </a:r>
            <a:r>
              <a:rPr lang="en-US" sz="1200" u="sng" dirty="0">
                <a:hlinkClick r:id="rId4"/>
              </a:rPr>
              <a:t>https://support.sap.com/namespaces</a:t>
            </a:r>
            <a:r>
              <a:rPr lang="en-US" sz="1200" dirty="0"/>
              <a:t>  </a:t>
            </a:r>
            <a:br>
              <a:rPr lang="en-US" sz="1200" dirty="0"/>
            </a:br>
            <a:endParaRPr lang="en-US" sz="1200" dirty="0"/>
          </a:p>
          <a:p>
            <a:pPr marL="342803" lvl="1" indent="-342803">
              <a:buFont typeface="Wingdings" panose="05000000000000000000" pitchFamily="2" charset="2"/>
              <a:buChar char="q"/>
            </a:pPr>
            <a:r>
              <a:rPr lang="en-US" sz="1200" dirty="0"/>
              <a:t>During the certification project the SAP Integration and Certification Center consultant introduces our published guidelines to ensure data integrity and to minimize conflicts, and offers recommendations on usability and overall quality improvements of the add-on, if needed. </a:t>
            </a:r>
          </a:p>
          <a:p>
            <a:pPr marL="342803" lvl="1" indent="-342803">
              <a:buFont typeface="Wingdings" panose="05000000000000000000" pitchFamily="2" charset="2"/>
              <a:buChar char="q"/>
            </a:pPr>
            <a:endParaRPr lang="en-US" sz="1200" dirty="0"/>
          </a:p>
          <a:p>
            <a:pPr marL="342803" lvl="1" indent="-342803">
              <a:buFont typeface="Wingdings" panose="05000000000000000000" pitchFamily="2" charset="2"/>
              <a:buChar char="q"/>
            </a:pPr>
            <a:r>
              <a:rPr lang="en-US" sz="1200" dirty="0"/>
              <a:t>The SAP Business One Add-on Solution certification test comprises of technical, functional and scalability/performance requirements as they apply to the integration of the add-on with SAP Business One.</a:t>
            </a:r>
          </a:p>
          <a:p>
            <a:pPr marL="285693" lvl="1" indent="-285693">
              <a:buFont typeface="Wingdings" panose="05000000000000000000" pitchFamily="2" charset="2"/>
              <a:buChar char="q"/>
            </a:pPr>
            <a:endParaRPr lang="en-US" dirty="0"/>
          </a:p>
          <a:p>
            <a:pPr lvl="1">
              <a:buSzPct val="100000"/>
            </a:pPr>
            <a:endParaRPr lang="en-US" dirty="0"/>
          </a:p>
          <a:p>
            <a:pPr marL="257090" lvl="1" indent="-257090">
              <a:buFont typeface="Wingdings" panose="05000000000000000000" pitchFamily="2" charset="2"/>
              <a:buChar char="q"/>
            </a:pPr>
            <a:endParaRPr lang="en-US" dirty="0"/>
          </a:p>
        </p:txBody>
      </p:sp>
      <p:sp>
        <p:nvSpPr>
          <p:cNvPr id="9" name="Rounded Rectangle 8"/>
          <p:cNvSpPr/>
          <p:nvPr/>
        </p:nvSpPr>
        <p:spPr bwMode="gray">
          <a:xfrm>
            <a:off x="2032510" y="4449783"/>
            <a:ext cx="2665465" cy="1883450"/>
          </a:xfrm>
          <a:prstGeom prst="roundRect">
            <a:avLst/>
          </a:prstGeom>
          <a:solidFill>
            <a:schemeClr val="accent1"/>
          </a:solidFill>
          <a:ln w="6350" algn="ctr">
            <a:noFill/>
            <a:miter lim="800000"/>
            <a:headEnd/>
            <a:tailEnd/>
          </a:ln>
        </p:spPr>
        <p:txBody>
          <a:bodyPr lIns="89979" tIns="71983" rIns="89979" bIns="71983" rtlCol="0" anchor="ctr"/>
          <a:lstStyle/>
          <a:p>
            <a:pPr lvl="0" algn="ctr"/>
            <a:r>
              <a:rPr lang="en-US" sz="2000" dirty="0"/>
              <a:t>SAP Business </a:t>
            </a:r>
            <a:br>
              <a:rPr lang="en-US" sz="2000" dirty="0"/>
            </a:br>
            <a:r>
              <a:rPr lang="en-US" sz="2000" dirty="0"/>
              <a:t>One</a:t>
            </a:r>
          </a:p>
        </p:txBody>
      </p:sp>
      <p:sp>
        <p:nvSpPr>
          <p:cNvPr id="10" name="Rectangle 9"/>
          <p:cNvSpPr/>
          <p:nvPr/>
        </p:nvSpPr>
        <p:spPr bwMode="gray">
          <a:xfrm>
            <a:off x="4961712" y="4545141"/>
            <a:ext cx="2231986" cy="752746"/>
          </a:xfrm>
          <a:prstGeom prst="rect">
            <a:avLst/>
          </a:prstGeom>
          <a:noFill/>
          <a:ln w="6350" algn="ctr">
            <a:solidFill>
              <a:schemeClr val="tx1"/>
            </a:solidFill>
            <a:miter lim="800000"/>
            <a:headEnd/>
            <a:tailEnd/>
          </a:ln>
        </p:spPr>
        <p:txBody>
          <a:bodyPr lIns="89979" tIns="71983" rIns="89979" bIns="71983" rtlCol="0" anchor="ctr"/>
          <a:lstStyle/>
          <a:p>
            <a:pPr lvl="0" algn="ctr"/>
            <a:r>
              <a:rPr lang="en-US" sz="800" dirty="0"/>
              <a:t>Upon the release of SAP Business One 9.0 certification, SAP recommends that partners integrate and re-certify via the latest version.</a:t>
            </a:r>
          </a:p>
        </p:txBody>
      </p:sp>
      <p:grpSp>
        <p:nvGrpSpPr>
          <p:cNvPr id="14" name="Group 13"/>
          <p:cNvGrpSpPr/>
          <p:nvPr/>
        </p:nvGrpSpPr>
        <p:grpSpPr>
          <a:xfrm>
            <a:off x="7371812" y="4703112"/>
            <a:ext cx="593717" cy="429560"/>
            <a:chOff x="-296927" y="400671"/>
            <a:chExt cx="593854" cy="712625"/>
          </a:xfrm>
        </p:grpSpPr>
        <p:sp>
          <p:nvSpPr>
            <p:cNvPr id="15" name="Right Arrow 14"/>
            <p:cNvSpPr/>
            <p:nvPr/>
          </p:nvSpPr>
          <p:spPr>
            <a:xfrm>
              <a:off x="-296927" y="400671"/>
              <a:ext cx="593854" cy="712625"/>
            </a:xfrm>
            <a:prstGeom prst="rightArrow">
              <a:avLst>
                <a:gd name="adj1" fmla="val 60000"/>
                <a:gd name="adj2" fmla="val 50000"/>
              </a:avLst>
            </a:prstGeom>
          </p:spPr>
          <p:style>
            <a:lnRef idx="0">
              <a:schemeClr val="accent2">
                <a:tint val="60000"/>
                <a:hueOff val="0"/>
                <a:satOff val="0"/>
                <a:lumOff val="0"/>
                <a:alphaOff val="0"/>
              </a:schemeClr>
            </a:lnRef>
            <a:fillRef idx="2">
              <a:schemeClr val="accent2">
                <a:tint val="60000"/>
                <a:hueOff val="0"/>
                <a:satOff val="0"/>
                <a:lumOff val="0"/>
                <a:alphaOff val="0"/>
              </a:schemeClr>
            </a:fillRef>
            <a:effectRef idx="1">
              <a:schemeClr val="accent2">
                <a:tint val="60000"/>
                <a:hueOff val="0"/>
                <a:satOff val="0"/>
                <a:lumOff val="0"/>
                <a:alphaOff val="0"/>
              </a:schemeClr>
            </a:effectRef>
            <a:fontRef idx="minor">
              <a:schemeClr val="dk1">
                <a:hueOff val="0"/>
                <a:satOff val="0"/>
                <a:lumOff val="0"/>
                <a:alphaOff val="0"/>
              </a:schemeClr>
            </a:fontRef>
          </p:style>
        </p:sp>
        <p:sp>
          <p:nvSpPr>
            <p:cNvPr id="16" name="Right Arrow 4"/>
            <p:cNvSpPr/>
            <p:nvPr/>
          </p:nvSpPr>
          <p:spPr>
            <a:xfrm rot="-5400000">
              <a:off x="-302865" y="549134"/>
              <a:ext cx="427575" cy="4156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algn="ctr" defTabSz="1377674">
                <a:lnSpc>
                  <a:spcPct val="90000"/>
                </a:lnSpc>
                <a:spcBef>
                  <a:spcPct val="0"/>
                </a:spcBef>
                <a:spcAft>
                  <a:spcPct val="35000"/>
                </a:spcAft>
              </a:pPr>
              <a:endParaRPr lang="pt-BR" sz="3099" dirty="0"/>
            </a:p>
          </p:txBody>
        </p:sp>
      </p:grpSp>
      <p:sp>
        <p:nvSpPr>
          <p:cNvPr id="17" name="Rectangle 16"/>
          <p:cNvSpPr/>
          <p:nvPr/>
        </p:nvSpPr>
        <p:spPr bwMode="gray">
          <a:xfrm>
            <a:off x="4961712" y="5458874"/>
            <a:ext cx="2231986" cy="874359"/>
          </a:xfrm>
          <a:prstGeom prst="rect">
            <a:avLst/>
          </a:prstGeom>
          <a:noFill/>
          <a:ln w="6350" algn="ctr">
            <a:solidFill>
              <a:schemeClr val="tx1"/>
            </a:solidFill>
            <a:miter lim="800000"/>
            <a:headEnd/>
            <a:tailEnd/>
          </a:ln>
        </p:spPr>
        <p:txBody>
          <a:bodyPr lIns="89979" tIns="71983" rIns="89979" bIns="71983" rtlCol="0" anchor="ctr"/>
          <a:lstStyle/>
          <a:p>
            <a:pPr algn="ctr"/>
            <a:br>
              <a:rPr lang="en-US" sz="800" dirty="0"/>
            </a:br>
            <a:r>
              <a:rPr lang="en-US" sz="800" dirty="0"/>
              <a:t>SAP Business One SDK has not </a:t>
            </a:r>
            <a:r>
              <a:rPr lang="en-US" sz="700" dirty="0"/>
              <a:t>changed dramatically from 8.8 to 9.0. However, partners need to follow the Compatibility Guide for Add-Ons in SAP Business One 9.0, and re-certification is required. Please note that the certification scenario version is 9.0 and the SAP Business One product version could be 9.1 or 9.2.</a:t>
            </a:r>
          </a:p>
          <a:p>
            <a:pPr lvl="0" algn="ctr"/>
            <a:r>
              <a:rPr lang="en-US" sz="600" dirty="0"/>
              <a:t>.</a:t>
            </a:r>
          </a:p>
        </p:txBody>
      </p:sp>
      <p:grpSp>
        <p:nvGrpSpPr>
          <p:cNvPr id="18" name="Group 17"/>
          <p:cNvGrpSpPr/>
          <p:nvPr/>
        </p:nvGrpSpPr>
        <p:grpSpPr>
          <a:xfrm>
            <a:off x="7371812" y="5639331"/>
            <a:ext cx="593717" cy="429560"/>
            <a:chOff x="-296927" y="400671"/>
            <a:chExt cx="593854" cy="712625"/>
          </a:xfrm>
        </p:grpSpPr>
        <p:sp>
          <p:nvSpPr>
            <p:cNvPr id="19" name="Right Arrow 18"/>
            <p:cNvSpPr/>
            <p:nvPr/>
          </p:nvSpPr>
          <p:spPr>
            <a:xfrm>
              <a:off x="-296927" y="400671"/>
              <a:ext cx="593854" cy="712625"/>
            </a:xfrm>
            <a:prstGeom prst="rightArrow">
              <a:avLst>
                <a:gd name="adj1" fmla="val 60000"/>
                <a:gd name="adj2" fmla="val 50000"/>
              </a:avLst>
            </a:prstGeom>
          </p:spPr>
          <p:style>
            <a:lnRef idx="0">
              <a:schemeClr val="accent2">
                <a:tint val="60000"/>
                <a:hueOff val="0"/>
                <a:satOff val="0"/>
                <a:lumOff val="0"/>
                <a:alphaOff val="0"/>
              </a:schemeClr>
            </a:lnRef>
            <a:fillRef idx="2">
              <a:schemeClr val="accent2">
                <a:tint val="60000"/>
                <a:hueOff val="0"/>
                <a:satOff val="0"/>
                <a:lumOff val="0"/>
                <a:alphaOff val="0"/>
              </a:schemeClr>
            </a:fillRef>
            <a:effectRef idx="1">
              <a:schemeClr val="accent2">
                <a:tint val="60000"/>
                <a:hueOff val="0"/>
                <a:satOff val="0"/>
                <a:lumOff val="0"/>
                <a:alphaOff val="0"/>
              </a:schemeClr>
            </a:effectRef>
            <a:fontRef idx="minor">
              <a:schemeClr val="dk1">
                <a:hueOff val="0"/>
                <a:satOff val="0"/>
                <a:lumOff val="0"/>
                <a:alphaOff val="0"/>
              </a:schemeClr>
            </a:fontRef>
          </p:style>
        </p:sp>
        <p:sp>
          <p:nvSpPr>
            <p:cNvPr id="20" name="Right Arrow 4"/>
            <p:cNvSpPr/>
            <p:nvPr/>
          </p:nvSpPr>
          <p:spPr>
            <a:xfrm rot="-5400000">
              <a:off x="-302865" y="549134"/>
              <a:ext cx="427575" cy="4156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algn="ctr" defTabSz="1377674">
                <a:lnSpc>
                  <a:spcPct val="90000"/>
                </a:lnSpc>
                <a:spcBef>
                  <a:spcPct val="0"/>
                </a:spcBef>
                <a:spcAft>
                  <a:spcPct val="35000"/>
                </a:spcAft>
              </a:pPr>
              <a:endParaRPr lang="pt-BR" sz="3099" dirty="0"/>
            </a:p>
          </p:txBody>
        </p:sp>
      </p:grpSp>
      <p:sp>
        <p:nvSpPr>
          <p:cNvPr id="21" name="Rectangle 20"/>
          <p:cNvSpPr/>
          <p:nvPr/>
        </p:nvSpPr>
        <p:spPr bwMode="gray">
          <a:xfrm>
            <a:off x="8079231" y="4541518"/>
            <a:ext cx="2231986" cy="752746"/>
          </a:xfrm>
          <a:prstGeom prst="rect">
            <a:avLst/>
          </a:prstGeom>
          <a:noFill/>
          <a:ln w="6350" algn="ctr">
            <a:solidFill>
              <a:schemeClr val="tx1"/>
            </a:solidFill>
            <a:miter lim="800000"/>
            <a:headEnd/>
            <a:tailEnd/>
          </a:ln>
        </p:spPr>
        <p:txBody>
          <a:bodyPr lIns="89979" tIns="71983" rIns="89979" bIns="71983" rtlCol="0" anchor="ctr"/>
          <a:lstStyle/>
          <a:p>
            <a:pPr algn="ctr"/>
            <a:r>
              <a:rPr lang="pt-BR" sz="800" dirty="0"/>
              <a:t>• </a:t>
            </a:r>
            <a:r>
              <a:rPr lang="pt-BR" sz="800" dirty="0">
                <a:hlinkClick r:id="rId5"/>
              </a:rPr>
              <a:t>B1 SDK </a:t>
            </a:r>
            <a:r>
              <a:rPr lang="pt-BR" sz="800" dirty="0" err="1">
                <a:hlinkClick r:id="rId5"/>
              </a:rPr>
              <a:t>Technical</a:t>
            </a:r>
            <a:r>
              <a:rPr lang="pt-BR" sz="800" dirty="0">
                <a:hlinkClick r:id="rId5"/>
              </a:rPr>
              <a:t> </a:t>
            </a:r>
            <a:r>
              <a:rPr lang="pt-BR" sz="800" dirty="0" err="1">
                <a:hlinkClick r:id="rId5"/>
              </a:rPr>
              <a:t>Product</a:t>
            </a:r>
            <a:r>
              <a:rPr lang="pt-BR" sz="800" dirty="0">
                <a:hlinkClick r:id="rId5"/>
              </a:rPr>
              <a:t> Profile</a:t>
            </a:r>
            <a:endParaRPr lang="pt-BR" sz="800" dirty="0"/>
          </a:p>
          <a:p>
            <a:pPr algn="ctr"/>
            <a:r>
              <a:rPr lang="pt-BR" sz="800" dirty="0"/>
              <a:t>• </a:t>
            </a:r>
            <a:r>
              <a:rPr lang="pt-BR" sz="800" dirty="0">
                <a:hlinkClick r:id="rId6"/>
              </a:rPr>
              <a:t>B1-SDK Certification Test </a:t>
            </a:r>
            <a:r>
              <a:rPr lang="pt-BR" sz="800" dirty="0" err="1">
                <a:hlinkClick r:id="rId6"/>
              </a:rPr>
              <a:t>Plan</a:t>
            </a:r>
            <a:endParaRPr lang="pt-BR" sz="800" dirty="0"/>
          </a:p>
          <a:p>
            <a:pPr lvl="0" algn="ctr"/>
            <a:r>
              <a:rPr lang="en-US" sz="800" dirty="0"/>
              <a:t>.</a:t>
            </a:r>
          </a:p>
        </p:txBody>
      </p:sp>
      <p:sp>
        <p:nvSpPr>
          <p:cNvPr id="22" name="Rectangle 21"/>
          <p:cNvSpPr/>
          <p:nvPr/>
        </p:nvSpPr>
        <p:spPr bwMode="gray">
          <a:xfrm>
            <a:off x="8079230" y="5458875"/>
            <a:ext cx="2231986" cy="874358"/>
          </a:xfrm>
          <a:prstGeom prst="rect">
            <a:avLst/>
          </a:prstGeom>
          <a:noFill/>
          <a:ln w="6350" algn="ctr">
            <a:solidFill>
              <a:schemeClr val="tx1"/>
            </a:solidFill>
            <a:miter lim="800000"/>
            <a:headEnd/>
            <a:tailEnd/>
          </a:ln>
        </p:spPr>
        <p:txBody>
          <a:bodyPr lIns="89979" tIns="71983" rIns="89979" bIns="71983" rtlCol="0" anchor="ctr"/>
          <a:lstStyle/>
          <a:p>
            <a:pPr lvl="0" algn="ctr"/>
            <a:br>
              <a:rPr lang="en-US" sz="800" dirty="0"/>
            </a:br>
            <a:r>
              <a:rPr lang="en-US" sz="800" dirty="0"/>
              <a:t>• </a:t>
            </a:r>
            <a:r>
              <a:rPr lang="en-US" sz="800" dirty="0">
                <a:hlinkClick r:id="rId7"/>
              </a:rPr>
              <a:t>Compatibility Guide for Add-Ons in SAP Business One 9.0</a:t>
            </a:r>
            <a:endParaRPr lang="pt-BR" sz="800" dirty="0"/>
          </a:p>
          <a:p>
            <a:pPr lvl="0" algn="ctr"/>
            <a:r>
              <a:rPr lang="en-US" sz="600" dirty="0"/>
              <a:t>.</a:t>
            </a:r>
          </a:p>
        </p:txBody>
      </p:sp>
    </p:spTree>
    <p:extLst>
      <p:ext uri="{BB962C8B-B14F-4D97-AF65-F5344CB8AC3E}">
        <p14:creationId xmlns:p14="http://schemas.microsoft.com/office/powerpoint/2010/main" val="374957523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369332"/>
          </a:xfrm>
        </p:spPr>
        <p:txBody>
          <a:bodyPr/>
          <a:lstStyle/>
          <a:p>
            <a:r>
              <a:rPr lang="en-US" dirty="0"/>
              <a:t>Test System Recommendations</a:t>
            </a:r>
            <a:endParaRPr lang="en-US" sz="1800" b="0" dirty="0"/>
          </a:p>
        </p:txBody>
      </p:sp>
      <p:sp>
        <p:nvSpPr>
          <p:cNvPr id="3" name="Text Placeholder 2"/>
          <p:cNvSpPr>
            <a:spLocks noGrp="1"/>
          </p:cNvSpPr>
          <p:nvPr>
            <p:ph type="body" sz="quarter" idx="10"/>
          </p:nvPr>
        </p:nvSpPr>
        <p:spPr>
          <a:xfrm>
            <a:off x="504001" y="1244618"/>
            <a:ext cx="11186476" cy="5088615"/>
          </a:xfrm>
        </p:spPr>
        <p:txBody>
          <a:bodyPr>
            <a:normAutofit/>
          </a:bodyPr>
          <a:lstStyle/>
          <a:p>
            <a:pPr marL="0" lvl="1" indent="0">
              <a:buSzPct val="100000"/>
              <a:buNone/>
            </a:pPr>
            <a:r>
              <a:rPr lang="en-US" sz="1400" dirty="0"/>
              <a:t>The </a:t>
            </a:r>
            <a:r>
              <a:rPr lang="en-US" sz="1400" b="1" dirty="0"/>
              <a:t>SAP Business One Test Environment </a:t>
            </a:r>
            <a:r>
              <a:rPr lang="en-US" sz="1400" dirty="0"/>
              <a:t>(B1TE) is a set of tools that helps profile the usage of the SAP Business One APIs by a solution. </a:t>
            </a:r>
          </a:p>
          <a:p>
            <a:pPr marL="0" lvl="1" indent="0">
              <a:buSzPct val="100000"/>
              <a:buNone/>
            </a:pPr>
            <a:r>
              <a:rPr lang="en-US" sz="1400" dirty="0"/>
              <a:t>These tools do not require the source code or a development environment (e.g., Visual Studio) and can be helpful in many ways, including:</a:t>
            </a:r>
            <a:br>
              <a:rPr lang="en-US" sz="1400" dirty="0"/>
            </a:br>
            <a:r>
              <a:rPr lang="en-US" sz="1400" dirty="0"/>
              <a:t>- profiling the execution in the performance tuning phase of development</a:t>
            </a:r>
            <a:br>
              <a:rPr lang="en-US" sz="1400" dirty="0"/>
            </a:br>
            <a:r>
              <a:rPr lang="en-US" sz="1400" dirty="0"/>
              <a:t>- Troubleshooting run-time issues in customer installations</a:t>
            </a:r>
            <a:br>
              <a:rPr lang="en-US" sz="1400" dirty="0"/>
            </a:br>
            <a:r>
              <a:rPr lang="en-US" sz="1400" dirty="0"/>
              <a:t>- Checking possible compatibility breakages in an add-on</a:t>
            </a:r>
            <a:br>
              <a:rPr lang="en-US" sz="1400" dirty="0"/>
            </a:br>
            <a:endParaRPr lang="en-US" sz="1400" dirty="0"/>
          </a:p>
          <a:p>
            <a:pPr marL="0" lvl="1" indent="0">
              <a:buSzPct val="100000"/>
              <a:buNone/>
            </a:pPr>
            <a:r>
              <a:rPr lang="en-US" sz="1400" dirty="0"/>
              <a:t>These tools are also used by SAP during the </a:t>
            </a:r>
            <a:r>
              <a:rPr lang="en-US" sz="1400" dirty="0">
                <a:hlinkClick r:id="rId3"/>
              </a:rPr>
              <a:t>solution certification phase</a:t>
            </a:r>
            <a:r>
              <a:rPr lang="en-US" sz="1400" dirty="0"/>
              <a:t>.</a:t>
            </a:r>
            <a:br>
              <a:rPr lang="en-US" sz="1100" dirty="0"/>
            </a:br>
            <a:br>
              <a:rPr lang="en-US" sz="1100" dirty="0"/>
            </a:br>
            <a:br>
              <a:rPr lang="en-US" sz="1200" b="1" dirty="0"/>
            </a:br>
            <a:endParaRPr lang="en-US" sz="1200" b="1" dirty="0"/>
          </a:p>
          <a:p>
            <a:pPr lvl="1">
              <a:buSzPct val="100000"/>
            </a:pPr>
            <a:endParaRPr lang="en-US" sz="1200" dirty="0"/>
          </a:p>
          <a:p>
            <a:pPr lvl="1">
              <a:buSzPct val="100000"/>
            </a:pPr>
            <a:endParaRPr lang="en-US" sz="1200" dirty="0"/>
          </a:p>
          <a:p>
            <a:pPr lvl="1">
              <a:buSzPct val="100000"/>
            </a:pPr>
            <a:endParaRPr lang="en-US" sz="1200" dirty="0"/>
          </a:p>
        </p:txBody>
      </p:sp>
      <p:graphicFrame>
        <p:nvGraphicFramePr>
          <p:cNvPr id="8" name="Table 7"/>
          <p:cNvGraphicFramePr>
            <a:graphicFrameLocks noGrp="1"/>
          </p:cNvGraphicFramePr>
          <p:nvPr>
            <p:extLst>
              <p:ext uri="{D42A27DB-BD31-4B8C-83A1-F6EECF244321}">
                <p14:modId xmlns:p14="http://schemas.microsoft.com/office/powerpoint/2010/main" val="1639007970"/>
              </p:ext>
            </p:extLst>
          </p:nvPr>
        </p:nvGraphicFramePr>
        <p:xfrm>
          <a:off x="745067" y="3235779"/>
          <a:ext cx="10945409" cy="554870"/>
        </p:xfrm>
        <a:graphic>
          <a:graphicData uri="http://schemas.openxmlformats.org/drawingml/2006/table">
            <a:tbl>
              <a:tblPr firstRow="1" firstCol="1" bandRow="1">
                <a:tableStyleId>{2D5ABB26-0587-4C30-8999-92F81FD0307C}</a:tableStyleId>
              </a:tblPr>
              <a:tblGrid>
                <a:gridCol w="1860544">
                  <a:extLst>
                    <a:ext uri="{9D8B030D-6E8A-4147-A177-3AD203B41FA5}">
                      <a16:colId xmlns:a16="http://schemas.microsoft.com/office/drawing/2014/main" val="20000"/>
                    </a:ext>
                  </a:extLst>
                </a:gridCol>
                <a:gridCol w="2466922">
                  <a:extLst>
                    <a:ext uri="{9D8B030D-6E8A-4147-A177-3AD203B41FA5}">
                      <a16:colId xmlns:a16="http://schemas.microsoft.com/office/drawing/2014/main" val="20001"/>
                    </a:ext>
                  </a:extLst>
                </a:gridCol>
                <a:gridCol w="2400711">
                  <a:extLst>
                    <a:ext uri="{9D8B030D-6E8A-4147-A177-3AD203B41FA5}">
                      <a16:colId xmlns:a16="http://schemas.microsoft.com/office/drawing/2014/main" val="20002"/>
                    </a:ext>
                  </a:extLst>
                </a:gridCol>
                <a:gridCol w="4217232">
                  <a:extLst>
                    <a:ext uri="{9D8B030D-6E8A-4147-A177-3AD203B41FA5}">
                      <a16:colId xmlns:a16="http://schemas.microsoft.com/office/drawing/2014/main" val="20003"/>
                    </a:ext>
                  </a:extLst>
                </a:gridCol>
              </a:tblGrid>
              <a:tr h="171534">
                <a:tc>
                  <a:txBody>
                    <a:bodyPr/>
                    <a:lstStyle/>
                    <a:p>
                      <a:pPr marL="0" marR="0" algn="ctr">
                        <a:lnSpc>
                          <a:spcPts val="1560"/>
                        </a:lnSpc>
                        <a:spcAft>
                          <a:spcPts val="0"/>
                        </a:spcAft>
                      </a:pPr>
                      <a:r>
                        <a:rPr lang="en-US" sz="900" dirty="0">
                          <a:effectLst/>
                        </a:rPr>
                        <a:t> </a:t>
                      </a:r>
                      <a:endParaRPr lang="en-US" sz="1400" dirty="0">
                        <a:effectLst/>
                        <a:latin typeface="Times New Roman" panose="02020603050405020304" pitchFamily="18" charset="0"/>
                        <a:ea typeface="Calibri" panose="020F0502020204030204" pitchFamily="34" charset="0"/>
                      </a:endParaRPr>
                    </a:p>
                  </a:txBody>
                  <a:tcPr marL="28568" marR="28568" marT="28568" marB="285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algn="ctr">
                        <a:lnSpc>
                          <a:spcPts val="1560"/>
                        </a:lnSpc>
                        <a:spcAft>
                          <a:spcPts val="0"/>
                        </a:spcAft>
                      </a:pPr>
                      <a:r>
                        <a:rPr lang="en-US" sz="900" dirty="0">
                          <a:effectLst/>
                        </a:rPr>
                        <a:t>Visual Studio 2010  .NET Framework 4.0</a:t>
                      </a:r>
                      <a:endParaRPr lang="en-US" sz="1400" dirty="0">
                        <a:effectLst/>
                        <a:latin typeface="Times New Roman" panose="02020603050405020304" pitchFamily="18" charset="0"/>
                        <a:ea typeface="Calibri" panose="020F0502020204030204" pitchFamily="34" charset="0"/>
                      </a:endParaRPr>
                    </a:p>
                  </a:txBody>
                  <a:tcPr marL="38091" marR="38091" marT="19046" marB="19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algn="ctr">
                        <a:lnSpc>
                          <a:spcPts val="1560"/>
                        </a:lnSpc>
                        <a:spcAft>
                          <a:spcPts val="0"/>
                        </a:spcAft>
                      </a:pPr>
                      <a:r>
                        <a:rPr lang="en-US" sz="900" dirty="0">
                          <a:effectLst/>
                        </a:rPr>
                        <a:t>Visual Studio 2008  .NET Framework 3.5  </a:t>
                      </a:r>
                      <a:endParaRPr lang="en-US" sz="1400" dirty="0">
                        <a:effectLst/>
                        <a:latin typeface="Times New Roman" panose="02020603050405020304" pitchFamily="18" charset="0"/>
                        <a:ea typeface="Calibri" panose="020F0502020204030204" pitchFamily="34" charset="0"/>
                      </a:endParaRPr>
                    </a:p>
                  </a:txBody>
                  <a:tcPr marL="38091" marR="38091" marT="19046" marB="19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algn="ctr">
                        <a:lnSpc>
                          <a:spcPts val="1560"/>
                        </a:lnSpc>
                        <a:spcAft>
                          <a:spcPts val="0"/>
                        </a:spcAft>
                      </a:pPr>
                      <a:r>
                        <a:rPr lang="en-US" sz="900" dirty="0">
                          <a:effectLst/>
                        </a:rPr>
                        <a:t>Visual Studio 2005 .NET Framework 2.0</a:t>
                      </a:r>
                      <a:endParaRPr lang="en-US" sz="1400" dirty="0">
                        <a:effectLst/>
                        <a:latin typeface="Times New Roman" panose="02020603050405020304" pitchFamily="18" charset="0"/>
                        <a:ea typeface="Calibri" panose="020F0502020204030204" pitchFamily="34" charset="0"/>
                      </a:endParaRPr>
                    </a:p>
                  </a:txBody>
                  <a:tcPr marL="38091" marR="38091" marT="19046" marB="19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18727">
                <a:tc>
                  <a:txBody>
                    <a:bodyPr/>
                    <a:lstStyle/>
                    <a:p>
                      <a:pPr marL="0" marR="0">
                        <a:lnSpc>
                          <a:spcPts val="1560"/>
                        </a:lnSpc>
                        <a:spcAft>
                          <a:spcPts val="0"/>
                        </a:spcAft>
                      </a:pPr>
                      <a:r>
                        <a:rPr lang="en-US" sz="900" dirty="0">
                          <a:effectLst/>
                        </a:rPr>
                        <a:t>SAP Business One 9.1/9.2</a:t>
                      </a:r>
                      <a:endParaRPr lang="en-US" sz="1400" dirty="0">
                        <a:effectLst/>
                        <a:latin typeface="Times New Roman" panose="02020603050405020304" pitchFamily="18" charset="0"/>
                        <a:ea typeface="Calibri" panose="020F0502020204030204" pitchFamily="34" charset="0"/>
                      </a:endParaRPr>
                    </a:p>
                  </a:txBody>
                  <a:tcPr marL="28568" marR="28568" marT="28568" marB="285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560"/>
                        </a:lnSpc>
                      </a:pPr>
                      <a:r>
                        <a:rPr lang="en-US" sz="900" dirty="0">
                          <a:effectLst/>
                        </a:rPr>
                        <a:t>B1TE 2.6 32bits and B1TE 2.6 64bits</a:t>
                      </a:r>
                      <a:endParaRPr lang="en-US" sz="1400" dirty="0">
                        <a:effectLst/>
                        <a:latin typeface="Times New Roman" panose="02020603050405020304" pitchFamily="18" charset="0"/>
                        <a:ea typeface="Calibri" panose="020F0502020204030204" pitchFamily="34" charset="0"/>
                      </a:endParaRPr>
                    </a:p>
                  </a:txBody>
                  <a:tcPr marL="28568" marR="28568" marT="28568" marB="285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560"/>
                        </a:lnSpc>
                        <a:spcAft>
                          <a:spcPts val="0"/>
                        </a:spcAft>
                      </a:pPr>
                      <a:r>
                        <a:rPr lang="en-US" sz="900" dirty="0">
                          <a:effectLst/>
                        </a:rPr>
                        <a:t>B1TE 2.5</a:t>
                      </a:r>
                      <a:endParaRPr lang="en-US" sz="1400" dirty="0">
                        <a:effectLst/>
                        <a:latin typeface="Times New Roman" panose="02020603050405020304" pitchFamily="18" charset="0"/>
                        <a:ea typeface="Calibri" panose="020F0502020204030204" pitchFamily="34" charset="0"/>
                      </a:endParaRPr>
                    </a:p>
                  </a:txBody>
                  <a:tcPr marL="28568" marR="28568" marT="28568" marB="285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816405" rtl="0" eaLnBrk="1" latinLnBrk="0" hangingPunct="1">
                        <a:spcBef>
                          <a:spcPts val="0"/>
                        </a:spcBef>
                        <a:spcAft>
                          <a:spcPts val="0"/>
                        </a:spcAft>
                      </a:pPr>
                      <a:r>
                        <a:rPr lang="en-US" sz="900" dirty="0">
                          <a:effectLst/>
                        </a:rPr>
                        <a:t> </a:t>
                      </a:r>
                      <a:r>
                        <a:rPr lang="en-US" sz="900" kern="1200" dirty="0">
                          <a:solidFill>
                            <a:schemeClr val="tx1"/>
                          </a:solidFill>
                          <a:effectLst/>
                          <a:latin typeface="+mn-lt"/>
                          <a:ea typeface="+mn-ea"/>
                          <a:cs typeface="+mn-cs"/>
                          <a:hlinkClick r:id="rId4"/>
                        </a:rPr>
                        <a:t>http://sapassets.edgesuite.net/tools/B1TE%202.6%2032bits%20Installer.zip</a:t>
                      </a:r>
                      <a:endParaRPr lang="en-US" sz="900" kern="1200" dirty="0">
                        <a:solidFill>
                          <a:schemeClr val="tx1"/>
                        </a:solidFill>
                        <a:effectLst/>
                        <a:latin typeface="+mn-lt"/>
                        <a:ea typeface="+mn-ea"/>
                        <a:cs typeface="+mn-cs"/>
                      </a:endParaRPr>
                    </a:p>
                  </a:txBody>
                  <a:tcPr marL="28568" marR="28568" marT="28568" marB="285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095206421"/>
              </p:ext>
            </p:extLst>
          </p:nvPr>
        </p:nvGraphicFramePr>
        <p:xfrm>
          <a:off x="745066" y="4097326"/>
          <a:ext cx="10945409" cy="567599"/>
        </p:xfrm>
        <a:graphic>
          <a:graphicData uri="http://schemas.openxmlformats.org/drawingml/2006/table">
            <a:tbl>
              <a:tblPr firstRow="1" firstCol="1" bandRow="1">
                <a:tableStyleId>{2D5ABB26-0587-4C30-8999-92F81FD0307C}</a:tableStyleId>
              </a:tblPr>
              <a:tblGrid>
                <a:gridCol w="2596445">
                  <a:extLst>
                    <a:ext uri="{9D8B030D-6E8A-4147-A177-3AD203B41FA5}">
                      <a16:colId xmlns:a16="http://schemas.microsoft.com/office/drawing/2014/main" val="20000"/>
                    </a:ext>
                  </a:extLst>
                </a:gridCol>
                <a:gridCol w="2336800">
                  <a:extLst>
                    <a:ext uri="{9D8B030D-6E8A-4147-A177-3AD203B41FA5}">
                      <a16:colId xmlns:a16="http://schemas.microsoft.com/office/drawing/2014/main" val="20001"/>
                    </a:ext>
                  </a:extLst>
                </a:gridCol>
                <a:gridCol w="2291645">
                  <a:extLst>
                    <a:ext uri="{9D8B030D-6E8A-4147-A177-3AD203B41FA5}">
                      <a16:colId xmlns:a16="http://schemas.microsoft.com/office/drawing/2014/main" val="20002"/>
                    </a:ext>
                  </a:extLst>
                </a:gridCol>
                <a:gridCol w="3720519">
                  <a:extLst>
                    <a:ext uri="{9D8B030D-6E8A-4147-A177-3AD203B41FA5}">
                      <a16:colId xmlns:a16="http://schemas.microsoft.com/office/drawing/2014/main" val="20003"/>
                    </a:ext>
                  </a:extLst>
                </a:gridCol>
              </a:tblGrid>
              <a:tr h="160775">
                <a:tc>
                  <a:txBody>
                    <a:bodyPr/>
                    <a:lstStyle/>
                    <a:p>
                      <a:pPr marL="0" marR="0">
                        <a:lnSpc>
                          <a:spcPts val="1560"/>
                        </a:lnSpc>
                        <a:spcAft>
                          <a:spcPts val="0"/>
                        </a:spcAft>
                      </a:pPr>
                      <a:r>
                        <a:rPr lang="en-US" sz="900" dirty="0">
                          <a:effectLst/>
                        </a:rPr>
                        <a:t> </a:t>
                      </a:r>
                      <a:endParaRPr lang="en-US" sz="900" dirty="0">
                        <a:effectLst/>
                        <a:latin typeface="Times New Roman" panose="02020603050405020304" pitchFamily="18" charset="0"/>
                        <a:ea typeface="Calibri" panose="020F0502020204030204" pitchFamily="34" charset="0"/>
                      </a:endParaRPr>
                    </a:p>
                  </a:txBody>
                  <a:tcPr marL="28568" marR="28568" marT="28568" marB="285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a:lnSpc>
                          <a:spcPts val="1560"/>
                        </a:lnSpc>
                        <a:spcAft>
                          <a:spcPts val="0"/>
                        </a:spcAft>
                      </a:pPr>
                      <a:r>
                        <a:rPr lang="en-US" sz="900" dirty="0">
                          <a:effectLst/>
                        </a:rPr>
                        <a:t>Visual Studio 2010  .NET Framework 4.0</a:t>
                      </a:r>
                      <a:endParaRPr lang="en-US" sz="900" dirty="0">
                        <a:effectLst/>
                        <a:latin typeface="Times New Roman" panose="02020603050405020304" pitchFamily="18" charset="0"/>
                        <a:ea typeface="Calibri" panose="020F0502020204030204" pitchFamily="34" charset="0"/>
                      </a:endParaRPr>
                    </a:p>
                  </a:txBody>
                  <a:tcPr marL="38091" marR="38091" marT="19046" marB="19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a:lnSpc>
                          <a:spcPts val="1560"/>
                        </a:lnSpc>
                        <a:spcAft>
                          <a:spcPts val="0"/>
                        </a:spcAft>
                      </a:pPr>
                      <a:r>
                        <a:rPr lang="en-US" sz="900" dirty="0">
                          <a:effectLst/>
                        </a:rPr>
                        <a:t>Visual Studio 2008  .NET Framework 3.5  </a:t>
                      </a:r>
                      <a:endParaRPr lang="en-US" sz="900" dirty="0">
                        <a:effectLst/>
                        <a:latin typeface="Times New Roman" panose="02020603050405020304" pitchFamily="18" charset="0"/>
                        <a:ea typeface="Calibri" panose="020F0502020204030204" pitchFamily="34" charset="0"/>
                      </a:endParaRPr>
                    </a:p>
                  </a:txBody>
                  <a:tcPr marL="38091" marR="38091" marT="19046" marB="19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a:lnSpc>
                          <a:spcPts val="1560"/>
                        </a:lnSpc>
                        <a:spcAft>
                          <a:spcPts val="0"/>
                        </a:spcAft>
                      </a:pPr>
                      <a:r>
                        <a:rPr lang="en-US" sz="900" dirty="0">
                          <a:effectLst/>
                        </a:rPr>
                        <a:t>Visual Studio 2005 .NET Framework 2.0</a:t>
                      </a:r>
                      <a:endParaRPr lang="en-US" sz="900" dirty="0">
                        <a:effectLst/>
                        <a:latin typeface="Times New Roman" panose="02020603050405020304" pitchFamily="18" charset="0"/>
                        <a:ea typeface="Calibri" panose="020F0502020204030204" pitchFamily="34" charset="0"/>
                      </a:endParaRPr>
                    </a:p>
                  </a:txBody>
                  <a:tcPr marL="38091" marR="38091" marT="19046" marB="19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02610">
                <a:tc>
                  <a:txBody>
                    <a:bodyPr/>
                    <a:lstStyle/>
                    <a:p>
                      <a:pPr marL="0" marR="0">
                        <a:lnSpc>
                          <a:spcPts val="1560"/>
                        </a:lnSpc>
                        <a:spcAft>
                          <a:spcPts val="0"/>
                        </a:spcAft>
                      </a:pPr>
                      <a:r>
                        <a:rPr lang="en-US" sz="900" dirty="0">
                          <a:effectLst/>
                        </a:rPr>
                        <a:t>SAP Business One for SAP HANA 9.1/9.2</a:t>
                      </a:r>
                      <a:endParaRPr lang="en-US" sz="900" dirty="0">
                        <a:effectLst/>
                        <a:latin typeface="Times New Roman" panose="02020603050405020304" pitchFamily="18" charset="0"/>
                        <a:ea typeface="Calibri" panose="020F0502020204030204" pitchFamily="34" charset="0"/>
                      </a:endParaRPr>
                    </a:p>
                  </a:txBody>
                  <a:tcPr marL="28568" marR="28568" marT="28568" marB="285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560"/>
                        </a:lnSpc>
                      </a:pPr>
                      <a:r>
                        <a:rPr lang="en-US" sz="900" dirty="0">
                          <a:effectLst/>
                        </a:rPr>
                        <a:t>B1TE 2.6 32bits and B1TE 2.6 64bits</a:t>
                      </a:r>
                      <a:endParaRPr lang="en-US" sz="900" dirty="0">
                        <a:effectLst/>
                        <a:latin typeface="Times New Roman" panose="02020603050405020304" pitchFamily="18" charset="0"/>
                        <a:ea typeface="Calibri" panose="020F0502020204030204" pitchFamily="34" charset="0"/>
                      </a:endParaRPr>
                    </a:p>
                  </a:txBody>
                  <a:tcPr marL="28568" marR="28568" marT="28568" marB="285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560"/>
                        </a:lnSpc>
                        <a:spcAft>
                          <a:spcPts val="0"/>
                        </a:spcAft>
                      </a:pPr>
                      <a:r>
                        <a:rPr lang="en-US" sz="900" dirty="0">
                          <a:effectLst/>
                        </a:rPr>
                        <a:t>B1HTE 1.0</a:t>
                      </a:r>
                      <a:endParaRPr lang="en-US" sz="900" dirty="0">
                        <a:effectLst/>
                        <a:latin typeface="Times New Roman" panose="02020603050405020304" pitchFamily="18" charset="0"/>
                        <a:ea typeface="Calibri" panose="020F0502020204030204" pitchFamily="34" charset="0"/>
                      </a:endParaRPr>
                    </a:p>
                  </a:txBody>
                  <a:tcPr marL="28568" marR="28568" marT="28568" marB="285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900" dirty="0">
                          <a:effectLst/>
                        </a:rPr>
                        <a:t> </a:t>
                      </a:r>
                    </a:p>
                    <a:p>
                      <a:pPr marL="0" marR="0">
                        <a:spcBef>
                          <a:spcPts val="0"/>
                        </a:spcBef>
                        <a:spcAft>
                          <a:spcPts val="0"/>
                        </a:spcAft>
                      </a:pPr>
                      <a:r>
                        <a:rPr lang="en-US" sz="900" u="sng" dirty="0">
                          <a:effectLst/>
                          <a:hlinkClick r:id="rId5"/>
                        </a:rPr>
                        <a:t>http://sapassets.edgesuite.net/tools/B1HTE_V1_Setup.zip</a:t>
                      </a:r>
                      <a:r>
                        <a:rPr lang="en-US" sz="9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8568" marR="28568" marT="28568" marB="285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469010961"/>
              </p:ext>
            </p:extLst>
          </p:nvPr>
        </p:nvGraphicFramePr>
        <p:xfrm>
          <a:off x="745065" y="5282711"/>
          <a:ext cx="10945409" cy="671548"/>
        </p:xfrm>
        <a:graphic>
          <a:graphicData uri="http://schemas.openxmlformats.org/drawingml/2006/table">
            <a:tbl>
              <a:tblPr firstRow="1" firstCol="1" bandRow="1">
                <a:tableStyleId>{2D5ABB26-0587-4C30-8999-92F81FD0307C}</a:tableStyleId>
              </a:tblPr>
              <a:tblGrid>
                <a:gridCol w="1603024">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223911">
                  <a:extLst>
                    <a:ext uri="{9D8B030D-6E8A-4147-A177-3AD203B41FA5}">
                      <a16:colId xmlns:a16="http://schemas.microsoft.com/office/drawing/2014/main" val="20002"/>
                    </a:ext>
                  </a:extLst>
                </a:gridCol>
                <a:gridCol w="4578474">
                  <a:extLst>
                    <a:ext uri="{9D8B030D-6E8A-4147-A177-3AD203B41FA5}">
                      <a16:colId xmlns:a16="http://schemas.microsoft.com/office/drawing/2014/main" val="20003"/>
                    </a:ext>
                  </a:extLst>
                </a:gridCol>
              </a:tblGrid>
              <a:tr h="340092">
                <a:tc>
                  <a:txBody>
                    <a:bodyPr/>
                    <a:lstStyle/>
                    <a:p>
                      <a:pPr marL="0" marR="0">
                        <a:lnSpc>
                          <a:spcPts val="1560"/>
                        </a:lnSpc>
                        <a:spcAft>
                          <a:spcPts val="0"/>
                        </a:spcAft>
                      </a:pPr>
                      <a:r>
                        <a:rPr lang="en-US" sz="900" dirty="0">
                          <a:effectLst/>
                        </a:rPr>
                        <a:t> </a:t>
                      </a:r>
                      <a:endParaRPr lang="en-US" sz="900" dirty="0">
                        <a:effectLst/>
                        <a:latin typeface="Times New Roman" panose="02020603050405020304" pitchFamily="18" charset="0"/>
                        <a:ea typeface="Calibri" panose="020F0502020204030204" pitchFamily="34" charset="0"/>
                      </a:endParaRPr>
                    </a:p>
                  </a:txBody>
                  <a:tcPr marL="28568" marR="28568" marT="28568" marB="285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a:lnSpc>
                          <a:spcPts val="1560"/>
                        </a:lnSpc>
                        <a:spcAft>
                          <a:spcPts val="0"/>
                        </a:spcAft>
                      </a:pPr>
                      <a:r>
                        <a:rPr lang="en-US" sz="900" dirty="0">
                          <a:effectLst/>
                        </a:rPr>
                        <a:t>Visual Studio 2010  .NET Framework 4.0</a:t>
                      </a:r>
                      <a:endParaRPr lang="en-US" sz="900" dirty="0">
                        <a:effectLst/>
                        <a:latin typeface="Times New Roman" panose="02020603050405020304" pitchFamily="18" charset="0"/>
                        <a:ea typeface="Calibri" panose="020F0502020204030204" pitchFamily="34" charset="0"/>
                      </a:endParaRPr>
                    </a:p>
                  </a:txBody>
                  <a:tcPr marL="38091" marR="38091" marT="19046" marB="190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a:lnSpc>
                          <a:spcPts val="1560"/>
                        </a:lnSpc>
                        <a:spcAft>
                          <a:spcPts val="0"/>
                        </a:spcAft>
                      </a:pPr>
                      <a:r>
                        <a:rPr lang="en-US" sz="900" dirty="0">
                          <a:effectLst/>
                        </a:rPr>
                        <a:t>Visual Studio 2008  .NET Framework 3.5</a:t>
                      </a:r>
                      <a:endParaRPr lang="en-US" sz="900" dirty="0">
                        <a:effectLst/>
                        <a:latin typeface="Times New Roman" panose="02020603050405020304" pitchFamily="18" charset="0"/>
                        <a:ea typeface="Calibri" panose="020F0502020204030204" pitchFamily="34" charset="0"/>
                      </a:endParaRPr>
                    </a:p>
                  </a:txBody>
                  <a:tcPr marL="38091" marR="38091" marT="19046" marB="190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a:lnSpc>
                          <a:spcPts val="1560"/>
                        </a:lnSpc>
                        <a:spcAft>
                          <a:spcPts val="0"/>
                        </a:spcAft>
                      </a:pPr>
                      <a:r>
                        <a:rPr lang="en-US" sz="900" dirty="0">
                          <a:effectLst/>
                        </a:rPr>
                        <a:t>Visual Studio 2005 .NET Framework 2.0</a:t>
                      </a:r>
                      <a:endParaRPr lang="en-US" sz="900" dirty="0">
                        <a:effectLst/>
                        <a:latin typeface="Times New Roman" panose="02020603050405020304" pitchFamily="18" charset="0"/>
                        <a:ea typeface="Calibri" panose="020F0502020204030204" pitchFamily="34" charset="0"/>
                      </a:endParaRPr>
                    </a:p>
                  </a:txBody>
                  <a:tcPr marL="38091" marR="38091" marT="19046" marB="190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03864">
                <a:tc>
                  <a:txBody>
                    <a:bodyPr/>
                    <a:lstStyle/>
                    <a:p>
                      <a:pPr marL="0" marR="0">
                        <a:lnSpc>
                          <a:spcPts val="1560"/>
                        </a:lnSpc>
                        <a:spcAft>
                          <a:spcPts val="0"/>
                        </a:spcAft>
                      </a:pPr>
                      <a:r>
                        <a:rPr lang="en-US" sz="900" dirty="0">
                          <a:effectLst/>
                        </a:rPr>
                        <a:t>SAP Business One 9.1/9.2</a:t>
                      </a:r>
                      <a:endParaRPr lang="en-US" sz="900" dirty="0">
                        <a:effectLst/>
                        <a:latin typeface="Times New Roman" panose="02020603050405020304" pitchFamily="18" charset="0"/>
                        <a:ea typeface="Calibri" panose="020F0502020204030204" pitchFamily="34" charset="0"/>
                      </a:endParaRPr>
                    </a:p>
                  </a:txBody>
                  <a:tcPr marL="28568" marR="28568" marT="28568" marB="285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560"/>
                        </a:lnSpc>
                      </a:pPr>
                      <a:r>
                        <a:rPr lang="en-US" sz="900" dirty="0">
                          <a:effectLst/>
                        </a:rPr>
                        <a:t>B1TE 2.6 32bits and B1TE 2.6 64bits</a:t>
                      </a:r>
                      <a:endParaRPr lang="en-US" sz="900" dirty="0">
                        <a:effectLst/>
                        <a:latin typeface="Times New Roman" panose="02020603050405020304" pitchFamily="18" charset="0"/>
                        <a:ea typeface="Calibri" panose="020F0502020204030204" pitchFamily="34" charset="0"/>
                      </a:endParaRPr>
                    </a:p>
                  </a:txBody>
                  <a:tcPr marL="28568" marR="28568" marT="28568" marB="285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560"/>
                        </a:lnSpc>
                        <a:spcAft>
                          <a:spcPts val="0"/>
                        </a:spcAft>
                      </a:pPr>
                      <a:r>
                        <a:rPr lang="en-US" sz="900" dirty="0">
                          <a:effectLst/>
                        </a:rPr>
                        <a:t>B1TE 2.5</a:t>
                      </a:r>
                      <a:endParaRPr lang="en-US" sz="900" dirty="0">
                        <a:effectLst/>
                        <a:latin typeface="Times New Roman" panose="02020603050405020304" pitchFamily="18" charset="0"/>
                        <a:ea typeface="Calibri" panose="020F0502020204030204" pitchFamily="34" charset="0"/>
                      </a:endParaRPr>
                    </a:p>
                  </a:txBody>
                  <a:tcPr marL="28568" marR="28568" marT="28568" marB="285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900" u="sng" dirty="0">
                          <a:effectLst/>
                          <a:hlinkClick r:id="rId6"/>
                        </a:rPr>
                        <a:t>http://sapassets.edgesuite.net/tools/B1TE%202.6%2032bits%20Source%20Code.zip</a:t>
                      </a:r>
                      <a:r>
                        <a:rPr lang="en-US" sz="900" dirty="0">
                          <a:effectLst/>
                        </a:rPr>
                        <a:t> </a:t>
                      </a:r>
                      <a:r>
                        <a:rPr lang="en-US" sz="900" u="sng" dirty="0">
                          <a:effectLst/>
                          <a:hlinkClick r:id="rId7"/>
                        </a:rPr>
                        <a:t>http://sapassets.edgesuite.net/tools/B1TE%202.6%2064bits%20Source%20Code.zip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8568" marR="28568" marT="28568" marB="285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6" name="TextBox 25"/>
          <p:cNvSpPr txBox="1"/>
          <p:nvPr/>
        </p:nvSpPr>
        <p:spPr>
          <a:xfrm>
            <a:off x="504001" y="4838849"/>
            <a:ext cx="1019510" cy="30777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b="1" dirty="0">
                <a:latin typeface="+mn-lt"/>
              </a:rPr>
              <a:t>Source Code</a:t>
            </a:r>
            <a:r>
              <a:rPr lang="en-US" sz="20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24453754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Certification Price &amp; Validity</a:t>
            </a:r>
            <a:endParaRPr lang="en-US" sz="1800" b="0" dirty="0"/>
          </a:p>
        </p:txBody>
      </p:sp>
      <p:graphicFrame>
        <p:nvGraphicFramePr>
          <p:cNvPr id="5" name="Diagram 4"/>
          <p:cNvGraphicFramePr/>
          <p:nvPr>
            <p:extLst>
              <p:ext uri="{D42A27DB-BD31-4B8C-83A1-F6EECF244321}">
                <p14:modId xmlns:p14="http://schemas.microsoft.com/office/powerpoint/2010/main" val="2757037769"/>
              </p:ext>
            </p:extLst>
          </p:nvPr>
        </p:nvGraphicFramePr>
        <p:xfrm>
          <a:off x="1768776" y="1229918"/>
          <a:ext cx="8900547" cy="50946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897675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51" y="480289"/>
            <a:ext cx="8655644" cy="369332"/>
          </a:xfrm>
        </p:spPr>
        <p:txBody>
          <a:bodyPr/>
          <a:lstStyle/>
          <a:p>
            <a:r>
              <a:rPr lang="en-US" dirty="0"/>
              <a:t>Certification Process Overview</a:t>
            </a:r>
            <a:r>
              <a:rPr lang="en-US" dirty="0">
                <a:solidFill>
                  <a:schemeClr val="bg1">
                    <a:lumMod val="50000"/>
                  </a:schemeClr>
                </a:solidFill>
              </a:rPr>
              <a:t>:</a:t>
            </a:r>
            <a:endParaRPr lang="en-US" dirty="0"/>
          </a:p>
        </p:txBody>
      </p:sp>
      <p:sp>
        <p:nvSpPr>
          <p:cNvPr id="5" name="Rectangle 4"/>
          <p:cNvSpPr/>
          <p:nvPr/>
        </p:nvSpPr>
        <p:spPr>
          <a:xfrm>
            <a:off x="2039177" y="1422400"/>
            <a:ext cx="8899756" cy="4853544"/>
          </a:xfrm>
          <a:prstGeom prst="rect">
            <a:avLst/>
          </a:prstGeom>
        </p:spPr>
        <p:txBody>
          <a:bodyPr/>
          <a:lstStyle/>
          <a:p>
            <a:pPr>
              <a:buClr>
                <a:srgbClr val="FFC000"/>
              </a:buClr>
            </a:pPr>
            <a:endParaRPr lang="en-US" sz="1500" b="1" u="sng" dirty="0"/>
          </a:p>
        </p:txBody>
      </p:sp>
      <p:sp>
        <p:nvSpPr>
          <p:cNvPr id="6" name="Rounded Rectangle 5"/>
          <p:cNvSpPr/>
          <p:nvPr/>
        </p:nvSpPr>
        <p:spPr bwMode="gray">
          <a:xfrm>
            <a:off x="4777478" y="1284324"/>
            <a:ext cx="5349148" cy="684337"/>
          </a:xfrm>
          <a:prstGeom prst="roundRect">
            <a:avLst>
              <a:gd name="adj" fmla="val 7041"/>
            </a:avLst>
          </a:prstGeom>
          <a:solidFill>
            <a:schemeClr val="bg1">
              <a:lumMod val="95000"/>
              <a:alpha val="60000"/>
            </a:schemeClr>
          </a:solidFill>
          <a:ln w="6350" algn="ctr">
            <a:noFill/>
            <a:miter lim="800000"/>
            <a:headEnd/>
            <a:tailEnd/>
          </a:ln>
        </p:spPr>
        <p:txBody>
          <a:bodyPr rot="0" spcFirstLastPara="0" vertOverflow="overflow" horzOverflow="overflow" vert="horz" wrap="square" lIns="182870" tIns="0" rIns="0" bIns="0" numCol="1" spcCol="0" rtlCol="0" fromWordArt="0" anchor="ctr" anchorCtr="0" forceAA="0" compatLnSpc="1">
            <a:prstTxWarp prst="textNoShape">
              <a:avLst/>
            </a:prstTxWarp>
            <a:no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SAP’s Integration &amp; Certification Center (ICC) Team and potential Partner, discuss the partners solution and appropriate certification scenarios </a:t>
            </a:r>
          </a:p>
        </p:txBody>
      </p:sp>
      <p:grpSp>
        <p:nvGrpSpPr>
          <p:cNvPr id="4" name="Group 3"/>
          <p:cNvGrpSpPr/>
          <p:nvPr/>
        </p:nvGrpSpPr>
        <p:grpSpPr>
          <a:xfrm>
            <a:off x="2221481" y="1284324"/>
            <a:ext cx="1887171" cy="684337"/>
            <a:chOff x="695670" y="1301670"/>
            <a:chExt cx="1835513" cy="666905"/>
          </a:xfrm>
        </p:grpSpPr>
        <p:sp>
          <p:nvSpPr>
            <p:cNvPr id="7" name="Rounded Rectangle 6"/>
            <p:cNvSpPr/>
            <p:nvPr/>
          </p:nvSpPr>
          <p:spPr bwMode="gray">
            <a:xfrm>
              <a:off x="1016887" y="1301670"/>
              <a:ext cx="1514296" cy="666905"/>
            </a:xfrm>
            <a:prstGeom prst="roundRect">
              <a:avLst>
                <a:gd name="adj" fmla="val 7041"/>
              </a:avLst>
            </a:prstGeom>
            <a:solidFill>
              <a:schemeClr val="bg1">
                <a:lumMod val="95000"/>
                <a:alpha val="60000"/>
              </a:schemeClr>
            </a:solidFill>
            <a:ln w="6350" algn="ctr">
              <a:noFill/>
              <a:miter lim="800000"/>
              <a:headEnd/>
              <a:tailEnd/>
            </a:ln>
          </p:spPr>
          <p:txBody>
            <a:bodyPr rot="0" spcFirstLastPara="0" vertOverflow="overflow" horzOverflow="overflow" vert="horz" wrap="square" lIns="365738" tIns="0" rIns="0" bIns="0" numCol="1" spcCol="0" rtlCol="0" fromWordArt="0" anchor="ctr" anchorCtr="0" forceAA="0" compatLnSpc="1">
              <a:prstTxWarp prst="textNoShape">
                <a:avLst/>
              </a:prstTxWarp>
              <a:noAutofit/>
            </a:bodyPr>
            <a:lstStyle/>
            <a:p>
              <a:pPr marL="0" lvl="3">
                <a:buClr>
                  <a:schemeClr val="accent1"/>
                </a:buClr>
                <a:buSzPct val="101000"/>
                <a:buNone/>
              </a:pPr>
              <a:r>
                <a:rPr lang="en-US" sz="1100" b="1" kern="0" dirty="0">
                  <a:ea typeface="Arial Unicode MS" pitchFamily="34" charset="-128"/>
                  <a:cs typeface="Arial Unicode MS" pitchFamily="34" charset="-128"/>
                </a:rPr>
                <a:t>Certification Scenario Identification</a:t>
              </a:r>
              <a:endParaRPr lang="en-US" sz="1100" b="1" dirty="0">
                <a:latin typeface="+mn-lt"/>
                <a:ea typeface="Calibri" panose="020F0502020204030204" pitchFamily="34" charset="0"/>
                <a:cs typeface="Times New Roman" panose="02020603050405020304" pitchFamily="18" charset="0"/>
              </a:endParaRPr>
            </a:p>
          </p:txBody>
        </p:sp>
        <p:sp>
          <p:nvSpPr>
            <p:cNvPr id="8" name="Oval 7"/>
            <p:cNvSpPr/>
            <p:nvPr/>
          </p:nvSpPr>
          <p:spPr bwMode="gray">
            <a:xfrm>
              <a:off x="695670" y="1389207"/>
              <a:ext cx="526014" cy="471053"/>
            </a:xfrm>
            <a:prstGeom prst="ellipse">
              <a:avLst/>
            </a:prstGeom>
            <a:solidFill>
              <a:srgbClr val="00B3EE"/>
            </a:solidFill>
            <a:ln w="6350" algn="ctr">
              <a:noFill/>
              <a:miter lim="800000"/>
              <a:headEnd/>
              <a:tailEnd/>
            </a:ln>
          </p:spPr>
          <p:txBody>
            <a:bodyPr lIns="89995" tIns="71996" rIns="89995" bIns="71996" rtlCol="0" anchor="ctr"/>
            <a:lstStyle/>
            <a:p>
              <a:pPr algn="ctr" defTabSz="914400" fontAlgn="base">
                <a:spcBef>
                  <a:spcPct val="50000"/>
                </a:spcBef>
                <a:spcAft>
                  <a:spcPct val="0"/>
                </a:spcAft>
                <a:buClr>
                  <a:srgbClr val="F0AB00"/>
                </a:buClr>
                <a:buSzPct val="80000"/>
              </a:pPr>
              <a:r>
                <a:rPr lang="en-US" sz="1600" b="1" kern="0" dirty="0">
                  <a:solidFill>
                    <a:schemeClr val="bg1"/>
                  </a:solidFill>
                  <a:latin typeface="BentonSans Book" panose="02000503000000020004" pitchFamily="2" charset="0"/>
                  <a:ea typeface="Arial Unicode MS" pitchFamily="34" charset="-128"/>
                  <a:cs typeface="Arial Unicode MS" pitchFamily="34" charset="-128"/>
                </a:rPr>
                <a:t>1</a:t>
              </a:r>
            </a:p>
          </p:txBody>
        </p:sp>
      </p:grpSp>
      <p:sp>
        <p:nvSpPr>
          <p:cNvPr id="10" name="Rounded Rectangle 9"/>
          <p:cNvSpPr/>
          <p:nvPr/>
        </p:nvSpPr>
        <p:spPr bwMode="gray">
          <a:xfrm>
            <a:off x="4787373" y="2188081"/>
            <a:ext cx="5338975" cy="698223"/>
          </a:xfrm>
          <a:prstGeom prst="roundRect">
            <a:avLst>
              <a:gd name="adj" fmla="val 7041"/>
            </a:avLst>
          </a:prstGeom>
          <a:solidFill>
            <a:schemeClr val="bg1">
              <a:lumMod val="95000"/>
              <a:alpha val="60000"/>
            </a:schemeClr>
          </a:solidFill>
          <a:ln w="6350" algn="ctr">
            <a:noFill/>
            <a:miter lim="800000"/>
            <a:headEnd/>
            <a:tailEnd/>
          </a:ln>
        </p:spPr>
        <p:txBody>
          <a:bodyPr rot="0" spcFirstLastPara="0" vertOverflow="overflow" horzOverflow="overflow" vert="horz" wrap="square" lIns="182870" tIns="0" rIns="0" bIns="0" numCol="1" spcCol="0" rtlCol="0" fromWordArt="0" anchor="ctr" anchorCtr="0" forceAA="0" compatLnSpc="1">
            <a:prstTxWarp prst="textNoShape">
              <a:avLst/>
            </a:prstTxWarp>
            <a:noAutofit/>
          </a:bodyPr>
          <a:lstStyle/>
          <a:p>
            <a:pPr marL="0" lvl="3">
              <a:spcBef>
                <a:spcPts val="300"/>
              </a:spcBef>
              <a:spcAft>
                <a:spcPts val="300"/>
              </a:spcAft>
              <a:buClr>
                <a:srgbClr val="003283"/>
              </a:buClr>
              <a:buSzPct val="101000"/>
              <a:buNone/>
            </a:pPr>
            <a:r>
              <a:rPr lang="en-US" sz="1000" kern="0" dirty="0">
                <a:ea typeface="Arial Unicode MS" pitchFamily="34" charset="-128"/>
                <a:cs typeface="Arial Unicode MS" pitchFamily="34" charset="-128"/>
              </a:rPr>
              <a:t>SAP ICC sends certification contracts. If applicable, Partner/Independent Software Vendor (ISV) signs the contracts and completes the payment </a:t>
            </a:r>
          </a:p>
        </p:txBody>
      </p:sp>
      <p:sp>
        <p:nvSpPr>
          <p:cNvPr id="14" name="Rounded Rectangle 13"/>
          <p:cNvSpPr/>
          <p:nvPr/>
        </p:nvSpPr>
        <p:spPr bwMode="gray">
          <a:xfrm>
            <a:off x="4765785" y="3053816"/>
            <a:ext cx="5331547" cy="708538"/>
          </a:xfrm>
          <a:prstGeom prst="roundRect">
            <a:avLst>
              <a:gd name="adj" fmla="val 7041"/>
            </a:avLst>
          </a:prstGeom>
          <a:solidFill>
            <a:schemeClr val="bg1">
              <a:lumMod val="95000"/>
              <a:alpha val="60000"/>
            </a:schemeClr>
          </a:solidFill>
          <a:ln w="6350" algn="ctr">
            <a:noFill/>
            <a:miter lim="800000"/>
            <a:headEnd/>
            <a:tailEnd/>
          </a:ln>
        </p:spPr>
        <p:txBody>
          <a:bodyPr rot="0" spcFirstLastPara="0" vertOverflow="overflow" horzOverflow="overflow" vert="horz" wrap="square" lIns="182870" tIns="0" rIns="0" bIns="0" numCol="1" spcCol="0" rtlCol="0" fromWordArt="0" anchor="ctr" anchorCtr="0" forceAA="0" compatLnSpc="1">
            <a:prstTxWarp prst="textNoShape">
              <a:avLst/>
            </a:prstTxWarp>
            <a:no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SAP ICC consultant schedules kick off meeting and shares the certification testing requirements, which will include the required documentation ( ICC Test Plan, Technical Product Profile, test cases etc. )</a:t>
            </a:r>
          </a:p>
        </p:txBody>
      </p:sp>
      <p:sp>
        <p:nvSpPr>
          <p:cNvPr id="18" name="Rounded Rectangle 17"/>
          <p:cNvSpPr/>
          <p:nvPr/>
        </p:nvSpPr>
        <p:spPr bwMode="gray">
          <a:xfrm>
            <a:off x="4787373" y="3869065"/>
            <a:ext cx="5355590" cy="808641"/>
          </a:xfrm>
          <a:prstGeom prst="roundRect">
            <a:avLst>
              <a:gd name="adj" fmla="val 7041"/>
            </a:avLst>
          </a:prstGeom>
          <a:solidFill>
            <a:schemeClr val="bg1">
              <a:lumMod val="95000"/>
              <a:alpha val="60000"/>
            </a:schemeClr>
          </a:solidFill>
          <a:ln w="6350" algn="ctr">
            <a:noFill/>
            <a:miter lim="800000"/>
            <a:headEnd/>
            <a:tailEnd/>
          </a:ln>
        </p:spPr>
        <p:txBody>
          <a:bodyPr rot="0" spcFirstLastPara="0" vertOverflow="overflow" horzOverflow="overflow" vert="horz" wrap="square" lIns="182870" tIns="0" rIns="0" bIns="0" numCol="1" spcCol="0" rtlCol="0" fromWordArt="0" anchor="ctr" anchorCtr="0" forceAA="0" compatLnSpc="1">
            <a:prstTxWarp prst="textNoShape">
              <a:avLst/>
            </a:prstTxWarp>
            <a:noAutofit/>
          </a:bodyPr>
          <a:lstStyle/>
          <a:p>
            <a:pPr marL="0" lvl="1" fontAlgn="base">
              <a:spcBef>
                <a:spcPts val="600"/>
              </a:spcBef>
              <a:spcAft>
                <a:spcPct val="0"/>
              </a:spcAft>
              <a:buClr>
                <a:srgbClr val="F0AB00"/>
              </a:buClr>
              <a:buSzPct val="80000"/>
              <a:buNone/>
              <a:tabLst>
                <a:tab pos="462055" algn="l"/>
              </a:tabLst>
            </a:pP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                                                                                                                 </a:t>
            </a:r>
            <a:r>
              <a:rPr lang="en-US" sz="1000" kern="0" dirty="0">
                <a:ea typeface="Arial Unicode MS" pitchFamily="34" charset="-128"/>
                <a:cs typeface="Arial Unicode MS" pitchFamily="34" charset="-128"/>
              </a:rPr>
              <a:t>Partners/ISVs prepare a demo before the actual testing( optional ), modify application based on test requirement ( if required ), schedule follow up meetings/Q&amp;A with ICC, prepare the end to end functional test cases and functional documentation, complete the Technical Product Profile, submit completed documentation to ICC.</a:t>
            </a:r>
          </a:p>
          <a:p>
            <a:pPr marL="0" lvl="1">
              <a:spcBef>
                <a:spcPts val="600"/>
              </a:spcBef>
              <a:buClr>
                <a:schemeClr val="tx1"/>
              </a:buClr>
              <a:buNone/>
              <a:tabLst>
                <a:tab pos="462055" algn="l"/>
              </a:tabLst>
            </a:pPr>
            <a:endParaRPr lang="en-US" sz="1100" kern="0" dirty="0">
              <a:ea typeface="Arial Unicode MS" pitchFamily="34" charset="-128"/>
              <a:cs typeface="Arial Unicode MS" pitchFamily="34" charset="-128"/>
            </a:endParaRPr>
          </a:p>
        </p:txBody>
      </p:sp>
      <p:sp>
        <p:nvSpPr>
          <p:cNvPr id="46" name="Right Arrow 45"/>
          <p:cNvSpPr/>
          <p:nvPr/>
        </p:nvSpPr>
        <p:spPr bwMode="gray">
          <a:xfrm>
            <a:off x="4066203" y="1532742"/>
            <a:ext cx="728107" cy="164520"/>
          </a:xfrm>
          <a:prstGeom prst="rightArrow">
            <a:avLst/>
          </a:prstGeom>
          <a:solidFill>
            <a:schemeClr val="accent1"/>
          </a:solidFill>
          <a:ln w="6350" algn="ctr">
            <a:noFill/>
            <a:miter lim="800000"/>
            <a:headEnd/>
            <a:tailEnd/>
          </a:ln>
        </p:spPr>
        <p:txBody>
          <a:bodyPr lIns="89995" tIns="71996" rIns="89995" bIns="71996" rtlCol="0" anchor="ctr"/>
          <a:lstStyle/>
          <a:p>
            <a:pPr algn="ctr" defTabSz="914400"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21" name="Rounded Rectangle 20"/>
          <p:cNvSpPr/>
          <p:nvPr/>
        </p:nvSpPr>
        <p:spPr bwMode="gray">
          <a:xfrm>
            <a:off x="4812360" y="4751482"/>
            <a:ext cx="5283658" cy="821902"/>
          </a:xfrm>
          <a:prstGeom prst="roundRect">
            <a:avLst>
              <a:gd name="adj" fmla="val 7041"/>
            </a:avLst>
          </a:prstGeom>
          <a:solidFill>
            <a:schemeClr val="bg1">
              <a:lumMod val="95000"/>
              <a:alpha val="60000"/>
            </a:schemeClr>
          </a:solidFill>
          <a:ln w="6350" algn="ctr">
            <a:noFill/>
            <a:miter lim="800000"/>
            <a:headEnd/>
            <a:tailEnd/>
          </a:ln>
        </p:spPr>
        <p:txBody>
          <a:bodyPr rot="0" spcFirstLastPara="0" vertOverflow="overflow" horzOverflow="overflow" vert="horz" wrap="square" lIns="182870" tIns="0" rIns="0" bIns="0" numCol="1" spcCol="0" rtlCol="0" fromWordArt="0" anchor="ctr" anchorCtr="0" forceAA="0" compatLnSpc="1">
            <a:prstTxWarp prst="textNoShape">
              <a:avLst/>
            </a:prstTxWarp>
            <a:noAutofit/>
          </a:bodyPr>
          <a:lstStyle/>
          <a:p>
            <a:pPr fontAlgn="base">
              <a:spcBef>
                <a:spcPts val="600"/>
              </a:spcBef>
              <a:spcAft>
                <a:spcPct val="0"/>
              </a:spcAft>
              <a:buClr>
                <a:srgbClr val="F0AB00"/>
              </a:buClr>
              <a:buSzPct val="80000"/>
            </a:pPr>
            <a:br>
              <a:rPr lang="en-US" sz="1100" kern="0" dirty="0">
                <a:ea typeface="Arial Unicode MS" pitchFamily="34" charset="-128"/>
                <a:cs typeface="Arial Unicode MS" pitchFamily="34" charset="-128"/>
              </a:rPr>
            </a:br>
            <a:br>
              <a:rPr lang="en-US" sz="1100" kern="0" dirty="0">
                <a:ea typeface="Arial Unicode MS" pitchFamily="34" charset="-128"/>
                <a:cs typeface="Arial Unicode MS" pitchFamily="34" charset="-128"/>
              </a:rPr>
            </a:br>
            <a:r>
              <a:rPr lang="en-US" sz="1000" kern="0" dirty="0">
                <a:ea typeface="Arial Unicode MS" pitchFamily="34" charset="-128"/>
                <a:cs typeface="Arial Unicode MS" pitchFamily="34" charset="-128"/>
              </a:rPr>
              <a:t>SAP partner/ISV inform SAP ICC when they are ready for testing. Testing is done remotely in SAP partner/ISV system under the supervision of the ICC consultant.</a:t>
            </a:r>
          </a:p>
          <a:p>
            <a:pPr marL="0" lvl="1">
              <a:spcBef>
                <a:spcPts val="600"/>
              </a:spcBef>
              <a:buClr>
                <a:schemeClr val="tx1"/>
              </a:buClr>
              <a:buNone/>
              <a:tabLst>
                <a:tab pos="462055" algn="l"/>
              </a:tabLst>
            </a:pPr>
            <a:endParaRPr lang="en-US" sz="1100" kern="0" dirty="0">
              <a:ea typeface="Arial Unicode MS" pitchFamily="34" charset="-128"/>
              <a:cs typeface="Arial Unicode MS" pitchFamily="34" charset="-128"/>
            </a:endParaRPr>
          </a:p>
        </p:txBody>
      </p:sp>
      <p:sp>
        <p:nvSpPr>
          <p:cNvPr id="27" name="Rounded Rectangle 26"/>
          <p:cNvSpPr/>
          <p:nvPr/>
        </p:nvSpPr>
        <p:spPr bwMode="gray">
          <a:xfrm>
            <a:off x="4812360" y="5718820"/>
            <a:ext cx="5283658" cy="673983"/>
          </a:xfrm>
          <a:prstGeom prst="roundRect">
            <a:avLst>
              <a:gd name="adj" fmla="val 7041"/>
            </a:avLst>
          </a:prstGeom>
          <a:solidFill>
            <a:schemeClr val="bg1">
              <a:lumMod val="95000"/>
              <a:alpha val="60000"/>
            </a:schemeClr>
          </a:solidFill>
          <a:ln w="6350" algn="ctr">
            <a:noFill/>
            <a:miter lim="800000"/>
            <a:headEnd/>
            <a:tailEnd/>
          </a:ln>
        </p:spPr>
        <p:txBody>
          <a:bodyPr rot="0" spcFirstLastPara="0" vertOverflow="overflow" horzOverflow="overflow" vert="horz" wrap="square" lIns="182870" tIns="0" rIns="0" bIns="0" numCol="1" spcCol="0" rtlCol="0" fromWordArt="0" anchor="ctr" anchorCtr="0" forceAA="0" compatLnSpc="1">
            <a:prstTxWarp prst="textNoShape">
              <a:avLst/>
            </a:prstTxWarp>
            <a:noAutofit/>
          </a:bodyPr>
          <a:lstStyle/>
          <a:p>
            <a:pPr marL="171450" lvl="1" indent="-171450">
              <a:spcBef>
                <a:spcPts val="600"/>
              </a:spcBef>
              <a:buClr>
                <a:schemeClr val="tx1"/>
              </a:buClr>
              <a:buFont typeface="Arial" panose="020B0604020202020204" pitchFamily="34" charset="0"/>
              <a:buChar char="•"/>
              <a:tabLst>
                <a:tab pos="462055" algn="l"/>
              </a:tabLst>
            </a:pPr>
            <a:endParaRPr lang="en-US" sz="1000" kern="0" dirty="0">
              <a:ea typeface="Arial Unicode MS" pitchFamily="34" charset="-128"/>
              <a:cs typeface="Arial Unicode MS" pitchFamily="34" charset="-128"/>
            </a:endParaRPr>
          </a:p>
          <a:p>
            <a:pPr marL="171450" lvl="1" indent="-171450">
              <a:spcBef>
                <a:spcPts val="600"/>
              </a:spcBef>
              <a:buClr>
                <a:schemeClr val="tx1"/>
              </a:buClr>
              <a:buFont typeface="Arial" panose="020B0604020202020204" pitchFamily="34" charset="0"/>
              <a:buChar char="•"/>
              <a:tabLst>
                <a:tab pos="462055" algn="l"/>
              </a:tabLst>
            </a:pPr>
            <a:r>
              <a:rPr lang="en-US" sz="1000" kern="0" dirty="0">
                <a:ea typeface="Arial Unicode MS" pitchFamily="34" charset="-128"/>
                <a:cs typeface="Arial Unicode MS" pitchFamily="34" charset="-128"/>
              </a:rPr>
              <a:t>Receive SAP-certified logo.</a:t>
            </a:r>
          </a:p>
          <a:p>
            <a:pPr marL="171450" lvl="1" indent="-171450">
              <a:spcBef>
                <a:spcPts val="600"/>
              </a:spcBef>
              <a:buClr>
                <a:schemeClr val="tx1"/>
              </a:buClr>
              <a:buFont typeface="Arial" panose="020B0604020202020204" pitchFamily="34" charset="0"/>
              <a:buChar char="•"/>
              <a:tabLst>
                <a:tab pos="462055" algn="l"/>
              </a:tabLst>
            </a:pPr>
            <a:r>
              <a:rPr lang="en-US" sz="1000" kern="0" dirty="0">
                <a:ea typeface="Arial Unicode MS" pitchFamily="34" charset="-128"/>
                <a:cs typeface="Arial Unicode MS" pitchFamily="34" charset="-128"/>
              </a:rPr>
              <a:t>Global certification listing in </a:t>
            </a:r>
            <a:r>
              <a:rPr lang="en-US" sz="1000" kern="0" dirty="0">
                <a:ea typeface="Arial Unicode MS" pitchFamily="34" charset="-128"/>
                <a:cs typeface="Arial Unicode MS" pitchFamily="34" charset="-128"/>
                <a:hlinkClick r:id="rId3"/>
              </a:rPr>
              <a:t>Online Directory</a:t>
            </a:r>
            <a:r>
              <a:rPr lang="en-US" sz="1000" kern="0" dirty="0">
                <a:ea typeface="Arial Unicode MS" pitchFamily="34" charset="-128"/>
                <a:cs typeface="Arial Unicode MS" pitchFamily="34" charset="-128"/>
              </a:rPr>
              <a:t>  , </a:t>
            </a:r>
            <a:r>
              <a:rPr lang="en-US" sz="1000" kern="0" dirty="0">
                <a:ea typeface="Arial Unicode MS" pitchFamily="34" charset="-128"/>
                <a:cs typeface="Arial Unicode MS" pitchFamily="34" charset="-128"/>
                <a:hlinkClick r:id="rId4"/>
              </a:rPr>
              <a:t>SAP AppCenter</a:t>
            </a:r>
            <a:r>
              <a:rPr lang="en-US" sz="1000" kern="0" dirty="0">
                <a:ea typeface="Arial Unicode MS" pitchFamily="34" charset="-128"/>
                <a:cs typeface="Arial Unicode MS" pitchFamily="34" charset="-128"/>
              </a:rPr>
              <a:t> and publish press releases and success stories</a:t>
            </a:r>
          </a:p>
          <a:p>
            <a:pPr fontAlgn="base">
              <a:spcBef>
                <a:spcPts val="600"/>
              </a:spcBef>
              <a:spcAft>
                <a:spcPct val="0"/>
              </a:spcAft>
              <a:buClr>
                <a:srgbClr val="F0AB00"/>
              </a:buClr>
              <a:buSzPct val="80000"/>
            </a:pPr>
            <a:r>
              <a:rPr lang="en-US" sz="1000" i="1" kern="0" dirty="0">
                <a:ea typeface="Arial Unicode MS" pitchFamily="34" charset="-128"/>
                <a:cs typeface="Arial Unicode MS" pitchFamily="34" charset="-128"/>
              </a:rPr>
              <a:t>.</a:t>
            </a:r>
          </a:p>
        </p:txBody>
      </p:sp>
      <p:sp>
        <p:nvSpPr>
          <p:cNvPr id="30" name="Right Arrow 29"/>
          <p:cNvSpPr/>
          <p:nvPr/>
        </p:nvSpPr>
        <p:spPr bwMode="gray">
          <a:xfrm>
            <a:off x="4067304" y="2464739"/>
            <a:ext cx="728107" cy="164520"/>
          </a:xfrm>
          <a:prstGeom prst="rightArrow">
            <a:avLst/>
          </a:prstGeom>
          <a:solidFill>
            <a:schemeClr val="accent1"/>
          </a:solidFill>
          <a:ln w="6350" algn="ctr">
            <a:noFill/>
            <a:miter lim="800000"/>
            <a:headEnd/>
            <a:tailEnd/>
          </a:ln>
        </p:spPr>
        <p:txBody>
          <a:bodyPr lIns="89995" tIns="71996" rIns="89995" bIns="71996" rtlCol="0" anchor="ctr"/>
          <a:lstStyle/>
          <a:p>
            <a:pPr algn="ctr" defTabSz="914400"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1" name="Right Arrow 30"/>
          <p:cNvSpPr/>
          <p:nvPr/>
        </p:nvSpPr>
        <p:spPr bwMode="gray">
          <a:xfrm>
            <a:off x="4066202" y="3332769"/>
            <a:ext cx="728107" cy="164520"/>
          </a:xfrm>
          <a:prstGeom prst="rightArrow">
            <a:avLst/>
          </a:prstGeom>
          <a:solidFill>
            <a:schemeClr val="accent1"/>
          </a:solidFill>
          <a:ln w="6350" algn="ctr">
            <a:noFill/>
            <a:miter lim="800000"/>
            <a:headEnd/>
            <a:tailEnd/>
          </a:ln>
        </p:spPr>
        <p:txBody>
          <a:bodyPr lIns="89995" tIns="71996" rIns="89995" bIns="71996" rtlCol="0" anchor="ctr"/>
          <a:lstStyle/>
          <a:p>
            <a:pPr algn="ctr" defTabSz="914400"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2" name="Right Arrow 31"/>
          <p:cNvSpPr/>
          <p:nvPr/>
        </p:nvSpPr>
        <p:spPr bwMode="gray">
          <a:xfrm>
            <a:off x="4066201" y="4189285"/>
            <a:ext cx="728107" cy="164520"/>
          </a:xfrm>
          <a:prstGeom prst="rightArrow">
            <a:avLst/>
          </a:prstGeom>
          <a:solidFill>
            <a:schemeClr val="accent1"/>
          </a:solidFill>
          <a:ln w="6350" algn="ctr">
            <a:noFill/>
            <a:miter lim="800000"/>
            <a:headEnd/>
            <a:tailEnd/>
          </a:ln>
        </p:spPr>
        <p:txBody>
          <a:bodyPr lIns="89995" tIns="71996" rIns="89995" bIns="71996" rtlCol="0" anchor="ctr"/>
          <a:lstStyle/>
          <a:p>
            <a:pPr algn="ctr" defTabSz="914400"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3" name="Right Arrow 32"/>
          <p:cNvSpPr/>
          <p:nvPr/>
        </p:nvSpPr>
        <p:spPr bwMode="gray">
          <a:xfrm>
            <a:off x="4067304" y="5099096"/>
            <a:ext cx="728107" cy="164520"/>
          </a:xfrm>
          <a:prstGeom prst="rightArrow">
            <a:avLst/>
          </a:prstGeom>
          <a:solidFill>
            <a:schemeClr val="accent1"/>
          </a:solidFill>
          <a:ln w="6350" algn="ctr">
            <a:noFill/>
            <a:miter lim="800000"/>
            <a:headEnd/>
            <a:tailEnd/>
          </a:ln>
        </p:spPr>
        <p:txBody>
          <a:bodyPr lIns="89995" tIns="71996" rIns="89995" bIns="71996" rtlCol="0" anchor="ctr"/>
          <a:lstStyle/>
          <a:p>
            <a:pPr algn="ctr" defTabSz="914400"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4" name="Right Arrow 33"/>
          <p:cNvSpPr/>
          <p:nvPr/>
        </p:nvSpPr>
        <p:spPr bwMode="gray">
          <a:xfrm>
            <a:off x="4067304" y="5996177"/>
            <a:ext cx="728107" cy="164520"/>
          </a:xfrm>
          <a:prstGeom prst="rightArrow">
            <a:avLst/>
          </a:prstGeom>
          <a:solidFill>
            <a:schemeClr val="accent1"/>
          </a:solidFill>
          <a:ln w="6350" algn="ctr">
            <a:noFill/>
            <a:miter lim="800000"/>
            <a:headEnd/>
            <a:tailEnd/>
          </a:ln>
        </p:spPr>
        <p:txBody>
          <a:bodyPr lIns="89995" tIns="71996" rIns="89995" bIns="71996" rtlCol="0" anchor="ctr"/>
          <a:lstStyle/>
          <a:p>
            <a:pPr algn="ctr" defTabSz="914400"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nvGrpSpPr>
          <p:cNvPr id="9" name="Group 8"/>
          <p:cNvGrpSpPr/>
          <p:nvPr/>
        </p:nvGrpSpPr>
        <p:grpSpPr>
          <a:xfrm>
            <a:off x="2219643" y="2184873"/>
            <a:ext cx="1895503" cy="701431"/>
            <a:chOff x="693831" y="2202709"/>
            <a:chExt cx="1843618" cy="683563"/>
          </a:xfrm>
        </p:grpSpPr>
        <p:sp>
          <p:nvSpPr>
            <p:cNvPr id="11" name="Rounded Rectangle 10"/>
            <p:cNvSpPr/>
            <p:nvPr/>
          </p:nvSpPr>
          <p:spPr bwMode="gray">
            <a:xfrm>
              <a:off x="1016887" y="2202709"/>
              <a:ext cx="1520562" cy="683563"/>
            </a:xfrm>
            <a:prstGeom prst="roundRect">
              <a:avLst>
                <a:gd name="adj" fmla="val 7041"/>
              </a:avLst>
            </a:prstGeom>
            <a:solidFill>
              <a:schemeClr val="bg1">
                <a:lumMod val="95000"/>
                <a:alpha val="60000"/>
              </a:schemeClr>
            </a:solidFill>
            <a:ln w="6350" algn="ctr">
              <a:noFill/>
              <a:miter lim="800000"/>
              <a:headEnd/>
              <a:tailEnd/>
            </a:ln>
          </p:spPr>
          <p:txBody>
            <a:bodyPr rot="0" spcFirstLastPara="0" vertOverflow="overflow" horzOverflow="overflow" vert="horz" wrap="square" lIns="365738" tIns="0" rIns="0" bIns="0" numCol="1" spcCol="0" rtlCol="0" fromWordArt="0" anchor="ctr" anchorCtr="0" forceAA="0" compatLnSpc="1">
              <a:prstTxWarp prst="textNoShape">
                <a:avLst/>
              </a:prstTxWarp>
              <a:noAutofit/>
            </a:bodyPr>
            <a:lstStyle/>
            <a:p>
              <a:pPr marL="0" lvl="3">
                <a:buClr>
                  <a:schemeClr val="accent1"/>
                </a:buClr>
                <a:buSzPct val="101000"/>
                <a:buNone/>
              </a:pPr>
              <a:r>
                <a:rPr lang="en-US" sz="1100" b="1" kern="0" dirty="0">
                  <a:ea typeface="Arial Unicode MS" pitchFamily="34" charset="-128"/>
                  <a:cs typeface="Arial Unicode MS" pitchFamily="34" charset="-128"/>
                </a:rPr>
                <a:t>Certification Contracts &amp; Payments</a:t>
              </a:r>
              <a:r>
                <a:rPr lang="en-US" kern="0" dirty="0">
                  <a:ea typeface="Arial Unicode MS" pitchFamily="34" charset="-128"/>
                  <a:cs typeface="Arial Unicode MS" pitchFamily="34" charset="-128"/>
                </a:rPr>
                <a:t>	</a:t>
              </a:r>
              <a:endParaRPr lang="en-US" sz="1100" b="1" dirty="0">
                <a:latin typeface="+mn-lt"/>
                <a:ea typeface="Calibri" panose="020F0502020204030204" pitchFamily="34" charset="0"/>
                <a:cs typeface="Times New Roman" panose="02020603050405020304" pitchFamily="18" charset="0"/>
              </a:endParaRPr>
            </a:p>
          </p:txBody>
        </p:sp>
        <p:sp>
          <p:nvSpPr>
            <p:cNvPr id="39" name="Oval 38"/>
            <p:cNvSpPr/>
            <p:nvPr/>
          </p:nvSpPr>
          <p:spPr bwMode="gray">
            <a:xfrm>
              <a:off x="693831" y="2298403"/>
              <a:ext cx="526014" cy="471053"/>
            </a:xfrm>
            <a:prstGeom prst="ellipse">
              <a:avLst/>
            </a:prstGeom>
            <a:solidFill>
              <a:srgbClr val="00B3EE"/>
            </a:solidFill>
            <a:ln w="6350" algn="ctr">
              <a:noFill/>
              <a:miter lim="800000"/>
              <a:headEnd/>
              <a:tailEnd/>
            </a:ln>
          </p:spPr>
          <p:txBody>
            <a:bodyPr lIns="89995" tIns="71996" rIns="89995" bIns="71996" rtlCol="0" anchor="ctr"/>
            <a:lstStyle/>
            <a:p>
              <a:pPr algn="ctr" defTabSz="914400" fontAlgn="base">
                <a:spcBef>
                  <a:spcPct val="50000"/>
                </a:spcBef>
                <a:spcAft>
                  <a:spcPct val="0"/>
                </a:spcAft>
                <a:buClr>
                  <a:srgbClr val="F0AB00"/>
                </a:buClr>
                <a:buSzPct val="80000"/>
              </a:pPr>
              <a:r>
                <a:rPr lang="en-US" sz="1600" b="1" kern="0" dirty="0">
                  <a:solidFill>
                    <a:schemeClr val="bg1"/>
                  </a:solidFill>
                  <a:latin typeface="BentonSans Book" panose="02000503000000020004" pitchFamily="2" charset="0"/>
                  <a:ea typeface="Arial Unicode MS" pitchFamily="34" charset="-128"/>
                  <a:cs typeface="Arial Unicode MS" pitchFamily="34" charset="-128"/>
                </a:rPr>
                <a:t>2</a:t>
              </a:r>
            </a:p>
          </p:txBody>
        </p:sp>
      </p:grpSp>
      <p:grpSp>
        <p:nvGrpSpPr>
          <p:cNvPr id="12" name="Group 11"/>
          <p:cNvGrpSpPr/>
          <p:nvPr/>
        </p:nvGrpSpPr>
        <p:grpSpPr>
          <a:xfrm>
            <a:off x="2219642" y="3064454"/>
            <a:ext cx="1889061" cy="697900"/>
            <a:chOff x="693831" y="3082249"/>
            <a:chExt cx="1837352" cy="680123"/>
          </a:xfrm>
        </p:grpSpPr>
        <p:sp>
          <p:nvSpPr>
            <p:cNvPr id="15" name="Rounded Rectangle 14"/>
            <p:cNvSpPr/>
            <p:nvPr/>
          </p:nvSpPr>
          <p:spPr bwMode="gray">
            <a:xfrm>
              <a:off x="1016887" y="3082249"/>
              <a:ext cx="1514296" cy="680123"/>
            </a:xfrm>
            <a:prstGeom prst="roundRect">
              <a:avLst>
                <a:gd name="adj" fmla="val 7041"/>
              </a:avLst>
            </a:prstGeom>
            <a:solidFill>
              <a:schemeClr val="bg1">
                <a:lumMod val="95000"/>
                <a:alpha val="60000"/>
              </a:schemeClr>
            </a:solidFill>
            <a:ln w="6350" algn="ctr">
              <a:noFill/>
              <a:miter lim="800000"/>
              <a:headEnd/>
              <a:tailEnd/>
            </a:ln>
          </p:spPr>
          <p:txBody>
            <a:bodyPr rot="0" spcFirstLastPara="0" vertOverflow="overflow" horzOverflow="overflow" vert="horz" wrap="square" lIns="365738" tIns="0" rIns="0" bIns="0" numCol="1" spcCol="0" rtlCol="0" fromWordArt="0" anchor="ctr" anchorCtr="0" forceAA="0" compatLnSpc="1">
              <a:prstTxWarp prst="textNoShape">
                <a:avLst/>
              </a:prstTxWarp>
              <a:noAutofit/>
            </a:bodyPr>
            <a:lstStyle/>
            <a:p>
              <a:pPr marL="0" lvl="3">
                <a:buClr>
                  <a:schemeClr val="accent1"/>
                </a:buClr>
                <a:buSzPct val="101000"/>
                <a:buNone/>
              </a:pPr>
              <a:r>
                <a:rPr lang="en-US" sz="1100" b="1" kern="0" dirty="0">
                  <a:ea typeface="Arial Unicode MS" pitchFamily="34" charset="-128"/>
                  <a:cs typeface="Arial Unicode MS" pitchFamily="34" charset="-128"/>
                </a:rPr>
                <a:t>Kick-Off Meetings with SAP ICC</a:t>
              </a:r>
              <a:r>
                <a:rPr lang="en-US" sz="1100" kern="0" dirty="0">
                  <a:ea typeface="Arial Unicode MS" pitchFamily="34" charset="-128"/>
                  <a:cs typeface="Arial Unicode MS" pitchFamily="34" charset="-128"/>
                </a:rPr>
                <a:t>	</a:t>
              </a:r>
              <a:endParaRPr lang="en-US" sz="1100" b="1" dirty="0">
                <a:latin typeface="+mn-lt"/>
                <a:ea typeface="Calibri" panose="020F0502020204030204" pitchFamily="34" charset="0"/>
                <a:cs typeface="Times New Roman" panose="02020603050405020304" pitchFamily="18" charset="0"/>
              </a:endParaRPr>
            </a:p>
          </p:txBody>
        </p:sp>
        <p:sp>
          <p:nvSpPr>
            <p:cNvPr id="40" name="Oval 39"/>
            <p:cNvSpPr/>
            <p:nvPr/>
          </p:nvSpPr>
          <p:spPr bwMode="gray">
            <a:xfrm>
              <a:off x="693831" y="3203698"/>
              <a:ext cx="526014" cy="471053"/>
            </a:xfrm>
            <a:prstGeom prst="ellipse">
              <a:avLst/>
            </a:prstGeom>
            <a:solidFill>
              <a:srgbClr val="00B3EE"/>
            </a:solidFill>
            <a:ln w="6350" algn="ctr">
              <a:noFill/>
              <a:miter lim="800000"/>
              <a:headEnd/>
              <a:tailEnd/>
            </a:ln>
          </p:spPr>
          <p:txBody>
            <a:bodyPr lIns="89995" tIns="71996" rIns="89995" bIns="71996" rtlCol="0" anchor="ctr"/>
            <a:lstStyle/>
            <a:p>
              <a:pPr algn="ctr" defTabSz="914400" fontAlgn="base">
                <a:spcBef>
                  <a:spcPct val="50000"/>
                </a:spcBef>
                <a:spcAft>
                  <a:spcPct val="0"/>
                </a:spcAft>
                <a:buClr>
                  <a:srgbClr val="F0AB00"/>
                </a:buClr>
                <a:buSzPct val="80000"/>
              </a:pPr>
              <a:r>
                <a:rPr lang="en-US" sz="1600" b="1" kern="0" dirty="0">
                  <a:solidFill>
                    <a:schemeClr val="bg1"/>
                  </a:solidFill>
                  <a:latin typeface="BentonSans Book" panose="02000503000000020004" pitchFamily="2" charset="0"/>
                  <a:ea typeface="Arial Unicode MS" pitchFamily="34" charset="-128"/>
                  <a:cs typeface="Arial Unicode MS" pitchFamily="34" charset="-128"/>
                </a:rPr>
                <a:t>3</a:t>
              </a:r>
            </a:p>
          </p:txBody>
        </p:sp>
      </p:grpSp>
      <p:grpSp>
        <p:nvGrpSpPr>
          <p:cNvPr id="13" name="Group 12"/>
          <p:cNvGrpSpPr/>
          <p:nvPr/>
        </p:nvGrpSpPr>
        <p:grpSpPr>
          <a:xfrm>
            <a:off x="2219643" y="3858764"/>
            <a:ext cx="1895503" cy="812622"/>
            <a:chOff x="693831" y="3879533"/>
            <a:chExt cx="1843618" cy="791923"/>
          </a:xfrm>
        </p:grpSpPr>
        <p:sp>
          <p:nvSpPr>
            <p:cNvPr id="19" name="Rounded Rectangle 18"/>
            <p:cNvSpPr/>
            <p:nvPr/>
          </p:nvSpPr>
          <p:spPr bwMode="gray">
            <a:xfrm>
              <a:off x="1016887" y="3879533"/>
              <a:ext cx="1520562" cy="791923"/>
            </a:xfrm>
            <a:prstGeom prst="roundRect">
              <a:avLst>
                <a:gd name="adj" fmla="val 7041"/>
              </a:avLst>
            </a:prstGeom>
            <a:solidFill>
              <a:schemeClr val="bg1">
                <a:lumMod val="95000"/>
                <a:alpha val="60000"/>
              </a:schemeClr>
            </a:solidFill>
            <a:ln w="6350" algn="ctr">
              <a:noFill/>
              <a:miter lim="800000"/>
              <a:headEnd/>
              <a:tailEnd/>
            </a:ln>
          </p:spPr>
          <p:txBody>
            <a:bodyPr rot="0" spcFirstLastPara="0" vertOverflow="overflow" horzOverflow="overflow" vert="horz" wrap="square" lIns="365738" tIns="0" rIns="0" bIns="0" numCol="1" spcCol="0" rtlCol="0" fromWordArt="0" anchor="ctr" anchorCtr="0" forceAA="0" compatLnSpc="1">
              <a:prstTxWarp prst="textNoShape">
                <a:avLst/>
              </a:prstTxWarp>
              <a:noAutofit/>
            </a:bodyPr>
            <a:lstStyle/>
            <a:p>
              <a:pPr marL="0" lvl="3">
                <a:buClr>
                  <a:schemeClr val="accent1"/>
                </a:buClr>
                <a:buSzPct val="101000"/>
                <a:buNone/>
              </a:pPr>
              <a:r>
                <a:rPr lang="en-US" sz="1100" b="1" kern="0" dirty="0">
                  <a:ea typeface="Arial Unicode MS" pitchFamily="34" charset="-128"/>
                  <a:cs typeface="Arial Unicode MS" pitchFamily="34" charset="-128"/>
                </a:rPr>
                <a:t>Certification Preparation</a:t>
              </a:r>
              <a:endParaRPr lang="en-US" sz="1100" b="1" dirty="0">
                <a:latin typeface="+mn-lt"/>
                <a:ea typeface="Calibri" panose="020F0502020204030204" pitchFamily="34" charset="0"/>
                <a:cs typeface="Times New Roman" panose="02020603050405020304" pitchFamily="18" charset="0"/>
              </a:endParaRPr>
            </a:p>
          </p:txBody>
        </p:sp>
        <p:sp>
          <p:nvSpPr>
            <p:cNvPr id="41" name="Oval 40"/>
            <p:cNvSpPr/>
            <p:nvPr/>
          </p:nvSpPr>
          <p:spPr bwMode="gray">
            <a:xfrm>
              <a:off x="693831" y="4054255"/>
              <a:ext cx="526014" cy="471053"/>
            </a:xfrm>
            <a:prstGeom prst="ellipse">
              <a:avLst/>
            </a:prstGeom>
            <a:solidFill>
              <a:srgbClr val="00B3EE"/>
            </a:solidFill>
            <a:ln w="6350" algn="ctr">
              <a:noFill/>
              <a:miter lim="800000"/>
              <a:headEnd/>
              <a:tailEnd/>
            </a:ln>
          </p:spPr>
          <p:txBody>
            <a:bodyPr lIns="89995" tIns="71996" rIns="89995" bIns="71996" rtlCol="0" anchor="ctr"/>
            <a:lstStyle/>
            <a:p>
              <a:pPr algn="ctr" defTabSz="914400" fontAlgn="base">
                <a:spcBef>
                  <a:spcPct val="50000"/>
                </a:spcBef>
                <a:spcAft>
                  <a:spcPct val="0"/>
                </a:spcAft>
                <a:buClr>
                  <a:srgbClr val="F0AB00"/>
                </a:buClr>
                <a:buSzPct val="80000"/>
              </a:pPr>
              <a:r>
                <a:rPr lang="en-US" sz="1600" b="1" kern="0" dirty="0">
                  <a:solidFill>
                    <a:schemeClr val="bg1"/>
                  </a:solidFill>
                  <a:latin typeface="BentonSans Book" panose="02000503000000020004" pitchFamily="2" charset="0"/>
                  <a:ea typeface="Arial Unicode MS" pitchFamily="34" charset="-128"/>
                  <a:cs typeface="Arial Unicode MS" pitchFamily="34" charset="-128"/>
                </a:rPr>
                <a:t>4</a:t>
              </a:r>
            </a:p>
          </p:txBody>
        </p:sp>
      </p:grpSp>
      <p:grpSp>
        <p:nvGrpSpPr>
          <p:cNvPr id="16" name="Group 15"/>
          <p:cNvGrpSpPr/>
          <p:nvPr/>
        </p:nvGrpSpPr>
        <p:grpSpPr>
          <a:xfrm>
            <a:off x="2219643" y="4759769"/>
            <a:ext cx="1897470" cy="812622"/>
            <a:chOff x="693831" y="4780591"/>
            <a:chExt cx="1845531" cy="791923"/>
          </a:xfrm>
        </p:grpSpPr>
        <p:sp>
          <p:nvSpPr>
            <p:cNvPr id="22" name="Rounded Rectangle 21"/>
            <p:cNvSpPr/>
            <p:nvPr/>
          </p:nvSpPr>
          <p:spPr bwMode="gray">
            <a:xfrm>
              <a:off x="1018800" y="4780591"/>
              <a:ext cx="1520562" cy="791923"/>
            </a:xfrm>
            <a:prstGeom prst="roundRect">
              <a:avLst>
                <a:gd name="adj" fmla="val 7041"/>
              </a:avLst>
            </a:prstGeom>
            <a:solidFill>
              <a:schemeClr val="bg1">
                <a:lumMod val="95000"/>
                <a:alpha val="60000"/>
              </a:schemeClr>
            </a:solidFill>
            <a:ln w="6350" algn="ctr">
              <a:noFill/>
              <a:miter lim="800000"/>
              <a:headEnd/>
              <a:tailEnd/>
            </a:ln>
          </p:spPr>
          <p:txBody>
            <a:bodyPr rot="0" spcFirstLastPara="0" vertOverflow="overflow" horzOverflow="overflow" vert="horz" wrap="square" lIns="365738" tIns="0" rIns="0" bIns="0" numCol="1" spcCol="0" rtlCol="0" fromWordArt="0" anchor="ctr" anchorCtr="0" forceAA="0" compatLnSpc="1">
              <a:prstTxWarp prst="textNoShape">
                <a:avLst/>
              </a:prstTxWarp>
              <a:noAutofit/>
            </a:bodyPr>
            <a:lstStyle/>
            <a:p>
              <a:pPr marL="0" lvl="3">
                <a:buClr>
                  <a:schemeClr val="accent1"/>
                </a:buClr>
                <a:buSzPct val="101000"/>
                <a:buNone/>
              </a:pPr>
              <a:r>
                <a:rPr lang="en-US" sz="1100" b="1" kern="0" dirty="0">
                  <a:ea typeface="Arial Unicode MS" pitchFamily="34" charset="-128"/>
                  <a:cs typeface="Arial Unicode MS" pitchFamily="34" charset="-128"/>
                </a:rPr>
                <a:t>Testing &amp; Results</a:t>
              </a:r>
              <a:endParaRPr lang="en-US" sz="1100" b="1" dirty="0">
                <a:latin typeface="+mn-lt"/>
                <a:ea typeface="Calibri" panose="020F0502020204030204" pitchFamily="34" charset="0"/>
                <a:cs typeface="Times New Roman" panose="02020603050405020304" pitchFamily="18" charset="0"/>
              </a:endParaRPr>
            </a:p>
          </p:txBody>
        </p:sp>
        <p:sp>
          <p:nvSpPr>
            <p:cNvPr id="42" name="Oval 41"/>
            <p:cNvSpPr/>
            <p:nvPr/>
          </p:nvSpPr>
          <p:spPr bwMode="gray">
            <a:xfrm>
              <a:off x="693831" y="4933256"/>
              <a:ext cx="526014" cy="471053"/>
            </a:xfrm>
            <a:prstGeom prst="ellipse">
              <a:avLst/>
            </a:prstGeom>
            <a:solidFill>
              <a:srgbClr val="00B3EE"/>
            </a:solidFill>
            <a:ln w="6350" algn="ctr">
              <a:noFill/>
              <a:miter lim="800000"/>
              <a:headEnd/>
              <a:tailEnd/>
            </a:ln>
          </p:spPr>
          <p:txBody>
            <a:bodyPr lIns="89995" tIns="71996" rIns="89995" bIns="71996" rtlCol="0" anchor="ctr"/>
            <a:lstStyle/>
            <a:p>
              <a:pPr algn="ctr" defTabSz="914400" fontAlgn="base">
                <a:spcBef>
                  <a:spcPct val="50000"/>
                </a:spcBef>
                <a:spcAft>
                  <a:spcPct val="0"/>
                </a:spcAft>
                <a:buClr>
                  <a:srgbClr val="F0AB00"/>
                </a:buClr>
                <a:buSzPct val="80000"/>
              </a:pPr>
              <a:r>
                <a:rPr lang="en-US" sz="1600" b="1" kern="0" dirty="0">
                  <a:solidFill>
                    <a:schemeClr val="bg1"/>
                  </a:solidFill>
                  <a:latin typeface="BentonSans Book" panose="02000503000000020004" pitchFamily="2" charset="0"/>
                  <a:ea typeface="Arial Unicode MS" pitchFamily="34" charset="-128"/>
                  <a:cs typeface="Arial Unicode MS" pitchFamily="34" charset="-128"/>
                </a:rPr>
                <a:t>5</a:t>
              </a:r>
            </a:p>
          </p:txBody>
        </p:sp>
      </p:grpSp>
      <p:grpSp>
        <p:nvGrpSpPr>
          <p:cNvPr id="17" name="Group 16"/>
          <p:cNvGrpSpPr/>
          <p:nvPr/>
        </p:nvGrpSpPr>
        <p:grpSpPr>
          <a:xfrm>
            <a:off x="2219643" y="5653495"/>
            <a:ext cx="1897470" cy="706817"/>
            <a:chOff x="693831" y="5671669"/>
            <a:chExt cx="1845531" cy="688812"/>
          </a:xfrm>
        </p:grpSpPr>
        <p:sp>
          <p:nvSpPr>
            <p:cNvPr id="25" name="Rounded Rectangle 24"/>
            <p:cNvSpPr/>
            <p:nvPr/>
          </p:nvSpPr>
          <p:spPr bwMode="gray">
            <a:xfrm>
              <a:off x="1018800" y="5671669"/>
              <a:ext cx="1520562" cy="688812"/>
            </a:xfrm>
            <a:prstGeom prst="roundRect">
              <a:avLst>
                <a:gd name="adj" fmla="val 7041"/>
              </a:avLst>
            </a:prstGeom>
            <a:solidFill>
              <a:schemeClr val="bg1">
                <a:lumMod val="95000"/>
                <a:alpha val="60000"/>
              </a:schemeClr>
            </a:solidFill>
            <a:ln w="6350" algn="ctr">
              <a:noFill/>
              <a:miter lim="800000"/>
              <a:headEnd/>
              <a:tailEnd/>
            </a:ln>
          </p:spPr>
          <p:txBody>
            <a:bodyPr rot="0" spcFirstLastPara="0" vertOverflow="overflow" horzOverflow="overflow" vert="horz" wrap="square" lIns="365738" tIns="0" rIns="0" bIns="0" numCol="1" spcCol="0" rtlCol="0" fromWordArt="0" anchor="ctr" anchorCtr="0" forceAA="0" compatLnSpc="1">
              <a:prstTxWarp prst="textNoShape">
                <a:avLst/>
              </a:prstTxWarp>
              <a:noAutofit/>
            </a:bodyPr>
            <a:lstStyle/>
            <a:p>
              <a:pPr fontAlgn="base">
                <a:spcBef>
                  <a:spcPts val="600"/>
                </a:spcBef>
                <a:spcAft>
                  <a:spcPct val="0"/>
                </a:spcAft>
                <a:buClr>
                  <a:srgbClr val="F0AB00"/>
                </a:buClr>
                <a:buSzPct val="80000"/>
              </a:pPr>
              <a:r>
                <a:rPr lang="en-US" sz="1100" b="1" kern="0" dirty="0">
                  <a:ea typeface="Arial Unicode MS" pitchFamily="34" charset="-128"/>
                  <a:cs typeface="Arial Unicode MS" pitchFamily="34" charset="-128"/>
                </a:rPr>
                <a:t>Publish</a:t>
              </a:r>
            </a:p>
          </p:txBody>
        </p:sp>
        <p:sp>
          <p:nvSpPr>
            <p:cNvPr id="43" name="Oval 42"/>
            <p:cNvSpPr/>
            <p:nvPr/>
          </p:nvSpPr>
          <p:spPr bwMode="gray">
            <a:xfrm>
              <a:off x="693831" y="5805056"/>
              <a:ext cx="526014" cy="471053"/>
            </a:xfrm>
            <a:prstGeom prst="ellipse">
              <a:avLst/>
            </a:prstGeom>
            <a:solidFill>
              <a:srgbClr val="00B3EE"/>
            </a:solidFill>
            <a:ln w="6350" algn="ctr">
              <a:noFill/>
              <a:miter lim="800000"/>
              <a:headEnd/>
              <a:tailEnd/>
            </a:ln>
          </p:spPr>
          <p:txBody>
            <a:bodyPr lIns="89995" tIns="71996" rIns="89995" bIns="71996" rtlCol="0" anchor="ctr"/>
            <a:lstStyle/>
            <a:p>
              <a:pPr algn="ctr" defTabSz="914400" fontAlgn="base">
                <a:spcBef>
                  <a:spcPct val="50000"/>
                </a:spcBef>
                <a:spcAft>
                  <a:spcPct val="0"/>
                </a:spcAft>
                <a:buClr>
                  <a:srgbClr val="F0AB00"/>
                </a:buClr>
                <a:buSzPct val="80000"/>
              </a:pPr>
              <a:r>
                <a:rPr lang="en-US" sz="1600" b="1" kern="0" dirty="0">
                  <a:solidFill>
                    <a:schemeClr val="bg1"/>
                  </a:solidFill>
                  <a:latin typeface="BentonSans Book" panose="02000503000000020004" pitchFamily="2" charset="0"/>
                  <a:ea typeface="Arial Unicode MS" pitchFamily="34" charset="-128"/>
                  <a:cs typeface="Arial Unicode MS" pitchFamily="34" charset="-128"/>
                </a:rPr>
                <a:t>6</a:t>
              </a:r>
            </a:p>
          </p:txBody>
        </p:sp>
      </p:grpSp>
    </p:spTree>
    <p:extLst>
      <p:ext uri="{BB962C8B-B14F-4D97-AF65-F5344CB8AC3E}">
        <p14:creationId xmlns:p14="http://schemas.microsoft.com/office/powerpoint/2010/main" val="203676795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729" y="535387"/>
            <a:ext cx="8656145" cy="369332"/>
          </a:xfrm>
        </p:spPr>
        <p:txBody>
          <a:bodyPr/>
          <a:lstStyle/>
          <a:p>
            <a:r>
              <a:rPr lang="en-US" dirty="0"/>
              <a:t>Related Links</a:t>
            </a:r>
          </a:p>
        </p:txBody>
      </p:sp>
      <p:sp>
        <p:nvSpPr>
          <p:cNvPr id="5" name="Rectangle 4"/>
          <p:cNvSpPr/>
          <p:nvPr/>
        </p:nvSpPr>
        <p:spPr>
          <a:xfrm>
            <a:off x="594729" y="1479992"/>
            <a:ext cx="11032827" cy="4692625"/>
          </a:xfrm>
          <a:prstGeom prst="rect">
            <a:avLst/>
          </a:prstGeom>
        </p:spPr>
        <p:txBody>
          <a:bodyPr/>
          <a:lstStyle/>
          <a:p>
            <a:pPr>
              <a:buClr>
                <a:srgbClr val="FFC000"/>
              </a:buClr>
            </a:pPr>
            <a:r>
              <a:rPr lang="en-US" sz="1500" b="1" u="sng" dirty="0"/>
              <a:t>SAP ICC Application Form</a:t>
            </a:r>
          </a:p>
          <a:p>
            <a:pPr marL="257090" indent="-257090">
              <a:buClr>
                <a:srgbClr val="FFC000"/>
              </a:buClr>
              <a:buFont typeface="Wingdings" panose="05000000000000000000" pitchFamily="2" charset="2"/>
              <a:buChar char="q"/>
            </a:pPr>
            <a:endParaRPr lang="en-US" sz="1500" dirty="0"/>
          </a:p>
          <a:p>
            <a:pPr marL="257090" indent="-257090">
              <a:buClr>
                <a:srgbClr val="FFC000"/>
              </a:buClr>
              <a:buFont typeface="Wingdings" panose="05000000000000000000" pitchFamily="2" charset="2"/>
              <a:buChar char="q"/>
            </a:pPr>
            <a:r>
              <a:rPr lang="en-US" sz="1500" dirty="0"/>
              <a:t>Please fill in </a:t>
            </a:r>
            <a:r>
              <a:rPr lang="en-US" sz="1600" dirty="0">
                <a:hlinkClick r:id="rId3"/>
              </a:rPr>
              <a:t>SAP ICC online application form</a:t>
            </a:r>
            <a:r>
              <a:rPr lang="en-US" sz="1500" dirty="0">
                <a:hlinkClick r:id="rId4"/>
              </a:rPr>
              <a:t> </a:t>
            </a:r>
            <a:r>
              <a:rPr lang="en-US" sz="1500" dirty="0"/>
              <a:t>with information about your company and about the software application that you want to integrate in order to apply for an integration certification.</a:t>
            </a:r>
          </a:p>
          <a:p>
            <a:pPr>
              <a:buClr>
                <a:srgbClr val="FFC000"/>
              </a:buClr>
            </a:pPr>
            <a:endParaRPr lang="en-US" sz="1500" dirty="0"/>
          </a:p>
          <a:p>
            <a:pPr>
              <a:buClr>
                <a:srgbClr val="FFC000"/>
              </a:buClr>
            </a:pPr>
            <a:endParaRPr lang="en-US" sz="1500" dirty="0"/>
          </a:p>
          <a:p>
            <a:pPr marL="257090" indent="-257090">
              <a:buClr>
                <a:srgbClr val="FFC000"/>
              </a:buClr>
              <a:buFont typeface="Wingdings" panose="05000000000000000000" pitchFamily="2" charset="2"/>
              <a:buChar char="q"/>
            </a:pPr>
            <a:endParaRPr lang="en-US" sz="1500" dirty="0"/>
          </a:p>
          <a:p>
            <a:pPr>
              <a:buClr>
                <a:srgbClr val="FFC000"/>
              </a:buClr>
            </a:pPr>
            <a:r>
              <a:rPr lang="en-US" sz="1500" b="1" u="sng" dirty="0"/>
              <a:t>Know More About Certification </a:t>
            </a:r>
          </a:p>
          <a:p>
            <a:pPr>
              <a:buClr>
                <a:srgbClr val="FFC000"/>
              </a:buClr>
            </a:pPr>
            <a:endParaRPr lang="en-US" sz="1500" b="1" u="sng" dirty="0"/>
          </a:p>
          <a:p>
            <a:pPr marL="257090" indent="-257090">
              <a:buClr>
                <a:srgbClr val="FFC000"/>
              </a:buClr>
              <a:buFont typeface="Wingdings" panose="05000000000000000000" pitchFamily="2" charset="2"/>
              <a:buChar char="q"/>
            </a:pPr>
            <a:r>
              <a:rPr lang="en-US" sz="1500" dirty="0"/>
              <a:t>To learn more about certification please visit </a:t>
            </a:r>
            <a:r>
              <a:rPr lang="en-US" sz="1500" dirty="0">
                <a:hlinkClick r:id="rId5"/>
              </a:rPr>
              <a:t>Certify My Solution</a:t>
            </a:r>
            <a:r>
              <a:rPr lang="en-US" sz="1500" dirty="0"/>
              <a:t> page.</a:t>
            </a:r>
          </a:p>
          <a:p>
            <a:pPr>
              <a:buClr>
                <a:srgbClr val="FFC000"/>
              </a:buClr>
            </a:pPr>
            <a:endParaRPr lang="en-US" sz="1500" dirty="0"/>
          </a:p>
          <a:p>
            <a:pPr marL="257090" indent="-257090">
              <a:buClr>
                <a:srgbClr val="FFC000"/>
              </a:buClr>
              <a:buFont typeface="Wingdings" panose="05000000000000000000" pitchFamily="2" charset="2"/>
              <a:buChar char="q"/>
            </a:pPr>
            <a:r>
              <a:rPr lang="en-US" sz="1400" dirty="0">
                <a:hlinkClick r:id="rId6"/>
              </a:rPr>
              <a:t>SAP Business One Application Community</a:t>
            </a:r>
            <a:endParaRPr lang="en-US" sz="1400" dirty="0"/>
          </a:p>
          <a:p>
            <a:pPr marL="257090" indent="-257090">
              <a:buClr>
                <a:srgbClr val="FFC000"/>
              </a:buClr>
              <a:buFont typeface="Wingdings" panose="05000000000000000000" pitchFamily="2" charset="2"/>
              <a:buChar char="q"/>
            </a:pPr>
            <a:endParaRPr lang="en-US" sz="1400" dirty="0"/>
          </a:p>
          <a:p>
            <a:pPr marL="257090" indent="-257090">
              <a:buClr>
                <a:srgbClr val="FFC000"/>
              </a:buClr>
              <a:buFont typeface="Wingdings" panose="05000000000000000000" pitchFamily="2" charset="2"/>
              <a:buChar char="q"/>
            </a:pPr>
            <a:r>
              <a:rPr lang="en-US" sz="1400" dirty="0">
                <a:hlinkClick r:id="rId7"/>
              </a:rPr>
              <a:t>SAP Business One on SAP Partner Edge</a:t>
            </a:r>
            <a:endParaRPr lang="en-US" sz="1400" dirty="0"/>
          </a:p>
          <a:p>
            <a:pPr marL="257090" indent="-257090">
              <a:buClr>
                <a:srgbClr val="FFC000"/>
              </a:buClr>
              <a:buFont typeface="Wingdings" panose="05000000000000000000" pitchFamily="2" charset="2"/>
              <a:buChar char="q"/>
            </a:pPr>
            <a:endParaRPr lang="en-US" sz="1400" dirty="0"/>
          </a:p>
          <a:p>
            <a:pPr marL="257090" indent="-257090">
              <a:buClr>
                <a:srgbClr val="FFC000"/>
              </a:buClr>
              <a:buFont typeface="Wingdings" panose="05000000000000000000" pitchFamily="2" charset="2"/>
              <a:buChar char="q"/>
            </a:pPr>
            <a:r>
              <a:rPr lang="en-US" sz="1400" dirty="0">
                <a:hlinkClick r:id="rId8"/>
              </a:rPr>
              <a:t>SAP HANA Installation Guides</a:t>
            </a:r>
            <a:endParaRPr lang="en-US" sz="1400" dirty="0"/>
          </a:p>
          <a:p>
            <a:pPr marL="257090" indent="-257090">
              <a:buClr>
                <a:srgbClr val="FFC000"/>
              </a:buClr>
              <a:buFont typeface="Wingdings" panose="05000000000000000000" pitchFamily="2" charset="2"/>
              <a:buChar char="q"/>
            </a:pPr>
            <a:endParaRPr lang="en-US" sz="1400" dirty="0"/>
          </a:p>
          <a:p>
            <a:pPr marL="257090" indent="-257090">
              <a:buClr>
                <a:srgbClr val="FFC000"/>
              </a:buClr>
              <a:buFont typeface="Wingdings" panose="05000000000000000000" pitchFamily="2" charset="2"/>
              <a:buChar char="q"/>
            </a:pPr>
            <a:r>
              <a:rPr lang="en-US" sz="1400" dirty="0">
                <a:hlinkClick r:id="rId9"/>
              </a:rPr>
              <a:t>SAP HANA Developer Guide</a:t>
            </a:r>
            <a:endParaRPr lang="en-US" sz="1400" dirty="0"/>
          </a:p>
          <a:p>
            <a:pPr marL="257090" indent="-257090">
              <a:buClr>
                <a:srgbClr val="FFC000"/>
              </a:buClr>
              <a:buFont typeface="Wingdings" panose="05000000000000000000" pitchFamily="2" charset="2"/>
              <a:buChar char="q"/>
            </a:pPr>
            <a:endParaRPr lang="en-US" sz="1400" dirty="0"/>
          </a:p>
          <a:p>
            <a:pPr marL="257090" indent="-257090">
              <a:buClr>
                <a:srgbClr val="FFC000"/>
              </a:buClr>
              <a:buFont typeface="Wingdings" panose="05000000000000000000" pitchFamily="2" charset="2"/>
              <a:buChar char="q"/>
            </a:pPr>
            <a:r>
              <a:rPr lang="en-US" sz="1400" dirty="0"/>
              <a:t>SAP Training and Help: Please refer to </a:t>
            </a:r>
            <a:r>
              <a:rPr lang="en-US" sz="1400" dirty="0">
                <a:hlinkClick r:id="rId10"/>
              </a:rPr>
              <a:t>SAP Education</a:t>
            </a:r>
            <a:br>
              <a:rPr lang="en-US" sz="1400" dirty="0"/>
            </a:br>
            <a:br>
              <a:rPr lang="en-US" sz="1400" dirty="0"/>
            </a:br>
            <a:br>
              <a:rPr lang="en-US" sz="1400" dirty="0"/>
            </a:br>
            <a:br>
              <a:rPr lang="en-US" sz="1400" dirty="0"/>
            </a:br>
            <a:br>
              <a:rPr lang="en-US" sz="1400" dirty="0"/>
            </a:br>
            <a:endParaRPr lang="en-US" sz="1400" dirty="0"/>
          </a:p>
          <a:p>
            <a:pPr marL="342803" indent="-342803">
              <a:buClr>
                <a:srgbClr val="FFC000"/>
              </a:buClr>
              <a:buFont typeface="Arial" panose="020B0604020202020204" pitchFamily="34" charset="0"/>
              <a:buChar char="•"/>
            </a:pPr>
            <a:endParaRPr lang="en-US" sz="1400" dirty="0"/>
          </a:p>
          <a:p>
            <a:pPr marL="257090" indent="-257090">
              <a:buClr>
                <a:srgbClr val="FFC000"/>
              </a:buClr>
              <a:buFont typeface="Wingdings" panose="05000000000000000000" pitchFamily="2" charset="2"/>
              <a:buChar char="q"/>
            </a:pPr>
            <a:endParaRPr lang="en-US" sz="1500" dirty="0"/>
          </a:p>
          <a:p>
            <a:pPr>
              <a:buClr>
                <a:srgbClr val="FFC000"/>
              </a:buClr>
            </a:pPr>
            <a:endParaRPr lang="en-US" sz="1500" b="1" u="sng" dirty="0"/>
          </a:p>
        </p:txBody>
      </p:sp>
    </p:spTree>
    <p:extLst>
      <p:ext uri="{BB962C8B-B14F-4D97-AF65-F5344CB8AC3E}">
        <p14:creationId xmlns:p14="http://schemas.microsoft.com/office/powerpoint/2010/main" val="3663000465"/>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346AFC-4615-40AC-ABF4-BD7209A1BD4F}">
  <ds:schemaRefs>
    <ds:schemaRef ds:uri="http://schemas.microsoft.com/sharepoint/v3/contenttype/forms"/>
  </ds:schemaRefs>
</ds:datastoreItem>
</file>

<file path=customXml/itemProps2.xml><?xml version="1.0" encoding="utf-8"?>
<ds:datastoreItem xmlns:ds="http://schemas.openxmlformats.org/officeDocument/2006/customXml" ds:itemID="{4A97C303-CC91-4186-A2AD-07BFA17B52D8}">
  <ds:schemaRef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www.w3.org/XML/1998/namespace"/>
    <ds:schemaRef ds:uri="1f6b8702-ff64-493f-af7e-9281170a6e8c"/>
    <ds:schemaRef ds:uri="http://schemas.microsoft.com/office/2006/documentManagement/types"/>
    <ds:schemaRef ds:uri="3fae74cb-f942-4bac-8069-91b943c92c56"/>
    <ds:schemaRef ds:uri="http://purl.org/dc/dcmitype/"/>
    <ds:schemaRef ds:uri="http://purl.org/dc/terms/"/>
  </ds:schemaRefs>
</ds:datastoreItem>
</file>

<file path=customXml/itemProps3.xml><?xml version="1.0" encoding="utf-8"?>
<ds:datastoreItem xmlns:ds="http://schemas.openxmlformats.org/officeDocument/2006/customXml" ds:itemID="{4532E4A1-73CF-43F0-8A08-B33DCB7AD4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SAP_2019_16x9_white</Template>
  <TotalTime>1001</TotalTime>
  <Words>1761</Words>
  <Application>Microsoft Office PowerPoint</Application>
  <PresentationFormat>Custom</PresentationFormat>
  <Paragraphs>181</Paragraphs>
  <Slides>10</Slides>
  <Notes>10</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Arial</vt:lpstr>
      <vt:lpstr>Arial Unicode MS</vt:lpstr>
      <vt:lpstr>BentonSans Book</vt:lpstr>
      <vt:lpstr>Calibri</vt:lpstr>
      <vt:lpstr>Courier New</vt:lpstr>
      <vt:lpstr>Symbol</vt:lpstr>
      <vt:lpstr>Times New Roman</vt:lpstr>
      <vt:lpstr>Wingdings</vt:lpstr>
      <vt:lpstr>Wingdings</vt:lpstr>
      <vt:lpstr>ヒラギノ角ゴ Pro W3</vt:lpstr>
      <vt:lpstr>SAP 2019 16x9 white</vt:lpstr>
      <vt:lpstr>SAP 2019 16x9 blue</vt:lpstr>
      <vt:lpstr>TB 1300 - SAP Business One SDK Add-On Certification</vt:lpstr>
      <vt:lpstr>Meta Data Objects: Topic Objectives</vt:lpstr>
      <vt:lpstr>Add-On Certification: Introduction</vt:lpstr>
      <vt:lpstr>Benefits of SAP Certified Integration</vt:lpstr>
      <vt:lpstr>Technical Details</vt:lpstr>
      <vt:lpstr>Test System Recommendations</vt:lpstr>
      <vt:lpstr>Certification Price &amp; Validity</vt:lpstr>
      <vt:lpstr>Certification Process Overview:</vt:lpstr>
      <vt:lpstr>Related Links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Add-On Certification</dc:title>
  <dc:creator>krisztian.papai@sap.com</dc:creator>
  <cp:keywords>2019/16:9/white</cp:keywords>
  <cp:lastModifiedBy>Papai, Krisztian</cp:lastModifiedBy>
  <cp:revision>3</cp:revision>
  <dcterms:created xsi:type="dcterms:W3CDTF">2019-01-14T14:01:02Z</dcterms:created>
  <dcterms:modified xsi:type="dcterms:W3CDTF">2019-07-09T09:26:27Z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024">
    <vt:lpwstr>28</vt:lpwstr>
  </property>
</Properties>
</file>