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300" y="-15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Machine Learning Flood Prediction in Rutsiro</a:t>
            </a:r>
          </a:p>
        </p:txBody>
      </p:sp>
      <p:sp>
        <p:nvSpPr>
          <p:cNvPr id="3" name="Subtitle 2"/>
          <p:cNvSpPr>
            <a:spLocks noGrp="1"/>
          </p:cNvSpPr>
          <p:nvPr>
            <p:ph type="subTitle" idx="1"/>
          </p:nvPr>
        </p:nvSpPr>
        <p:spPr/>
        <p:txBody>
          <a:bodyPr/>
          <a:lstStyle/>
          <a:p>
            <a:r>
              <a:rPr dirty="0"/>
              <a:t>By Tuyishime Emmanuel</a:t>
            </a:r>
          </a:p>
          <a:p>
            <a:r>
              <a:rPr dirty="0"/>
              <a:t>September 2025</a:t>
            </a:r>
          </a:p>
          <a:p>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Problem Statement</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Floods in Rutsiro frequently destroy property, damage infrastructure, and threaten lives, making them a serious concern for both the community and local authorities. The goal of this project is to build a predictive model that can estimate the likelihood of a flood based on environmental and geographic data. By doing so, disaster management teams can respond faster and with better preparation. Early flood warnings are not only vital for saving lives but also for reducing the economic losses caused by these recurring natural disasters.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a:normAutofit/>
          </a:bodyPr>
          <a:lstStyle/>
          <a:p>
            <a:pPr marL="0" indent="0">
              <a:buNone/>
            </a:pPr>
            <a:r>
              <a:rPr lang="en-US" dirty="0"/>
              <a:t>The dataset for this project contains both geographic and weather-related information. It includes the latitude and longitude of different locations as well as daily rainfall and humidity measurements. The target variable indicates whether a flood occurred, coded as 1 for “yes” and 0 for “no.” By combining spatial features with weather data, the dataset provides a strong foundation for analyzing flood risk patterns.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 (EDA)</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During the exploratory analysis, the rainfall and humidity distributions were carefully examined to understand their spread and typical values. The balance of the target variable was checked to confirm that both flood and non-flood cases were adequately represented. Missing values and duplicates were identified and treated, ensuring the dataset remained consistent and reliable. Outliers in rainfall and humidity readings were also detected using boxplots, which helped refine the dataset and avoid misleading results. Overall, the analysis confirmed that higher rainfall and humidity strongly align with increased chances of flooding.</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Engineering</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-To prepare the dataset for modeling, the column names were standardized, and all values were converted to numeric formats where necessary. ------Missing values were imputed to avoid gaps in the learning process, while extreme outliers were managed using the interquartile range method.</a:t>
            </a:r>
          </a:p>
          <a:p>
            <a:pPr marL="0" indent="0">
              <a:buNone/>
            </a:pPr>
            <a:r>
              <a:rPr lang="en-US" dirty="0"/>
              <a:t>-The final selection of features included latitude, longitude, rainfall, and humidity, as these represent both spatial and climatic conditions that are most directly linked to flood risk. This careful preparation ensured that the model would learn from clean and meaningful inputs.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Modeling &amp; Evaluation</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-The modeling process began with a logistic regression baseline to establish a simple benchmark. A Random Forest classifier was then trained as the primary model, chosen for its robustness and ability to capture non-linear relationships. The model was evaluated using accuracy, precision, recall, F1-score, and ROC AUC. Since missing a potential flood event carries a high cost, recall was emphasized as the most important metric. The Random Forest model achieved strong recall while maintaining a good balance across other measures, making it effective for real-world prediction.</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Deployment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trained model was saved as a </a:t>
            </a:r>
            <a:r>
              <a:rPr lang="en-US" dirty="0" err="1"/>
              <a:t>joblib</a:t>
            </a:r>
            <a:r>
              <a:rPr lang="en-US" dirty="0"/>
              <a:t> file for easy reuse and was integrated into a </a:t>
            </a:r>
            <a:r>
              <a:rPr lang="en-US" dirty="0" err="1"/>
              <a:t>Streamlit</a:t>
            </a:r>
            <a:r>
              <a:rPr lang="en-US" dirty="0"/>
              <a:t> application. The app provides a simple interface where users can input location coordinates, rainfall levels, and humidity percentages. In return, the application produces a probability score and a prediction of whether flooding is likely. This system enables local authorities to test various scenarios and receive immediate feedback, supporting faster and more informed disaster planning.</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idx="1"/>
          </p:nvPr>
        </p:nvSpPr>
        <p:spPr/>
        <p:txBody>
          <a:bodyPr>
            <a:normAutofit/>
          </a:bodyPr>
          <a:lstStyle/>
          <a:p>
            <a:pPr marL="0" indent="0">
              <a:buNone/>
            </a:pPr>
            <a:r>
              <a:rPr lang="en-US" dirty="0"/>
              <a:t>This project successfully developed a complete machine learning pipeline for flood prediction in Rutsiro. By combining weather and geographic features, the model provides reliable early warnings that can improve community preparedness and resilience.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F64E-A1F3-20B5-8EBF-C61572679257}"/>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B6E9755F-3F6C-60AC-B77E-5C6F3CE26B73}"/>
              </a:ext>
            </a:extLst>
          </p:cNvPr>
          <p:cNvPicPr>
            <a:picLocks noGrp="1" noChangeAspect="1"/>
          </p:cNvPicPr>
          <p:nvPr>
            <p:ph idx="1"/>
          </p:nvPr>
        </p:nvPicPr>
        <p:blipFill>
          <a:blip r:embed="rId2"/>
          <a:srcRect l="1638" t="5276" r="6310" b="8074"/>
          <a:stretch>
            <a:fillRect/>
          </a:stretch>
        </p:blipFill>
        <p:spPr>
          <a:xfrm>
            <a:off x="680720" y="1838961"/>
            <a:ext cx="7406640" cy="3921760"/>
          </a:xfrm>
        </p:spPr>
      </p:pic>
    </p:spTree>
    <p:extLst>
      <p:ext uri="{BB962C8B-B14F-4D97-AF65-F5344CB8AC3E}">
        <p14:creationId xmlns:p14="http://schemas.microsoft.com/office/powerpoint/2010/main" val="3951824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TotalTime>
  <Words>602</Words>
  <Application>Microsoft Office PowerPoint</Application>
  <PresentationFormat>On-screen Show (4:3)</PresentationFormat>
  <Paragraphs>18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Machine Learning Flood Prediction in Rutsiro</vt:lpstr>
      <vt:lpstr>Problem Statement</vt:lpstr>
      <vt:lpstr>Dataset Overview</vt:lpstr>
      <vt:lpstr>Exploratory Data Analysis (EDA)</vt:lpstr>
      <vt:lpstr>Feature Engineering</vt:lpstr>
      <vt:lpstr>Modeling &amp; Evaluation</vt:lpstr>
      <vt:lpstr>Deployment</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LENOVO</dc:creator>
  <cp:keywords/>
  <dc:description>generated using python-pptx</dc:description>
  <cp:lastModifiedBy>user</cp:lastModifiedBy>
  <cp:revision>4</cp:revision>
  <dcterms:created xsi:type="dcterms:W3CDTF">2013-01-27T09:14:16Z</dcterms:created>
  <dcterms:modified xsi:type="dcterms:W3CDTF">2025-10-03T12:48:48Z</dcterms:modified>
  <cp:category/>
</cp:coreProperties>
</file>