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4234" r:id="rId4"/>
    <p:sldId id="4221" r:id="rId5"/>
    <p:sldId id="4233" r:id="rId6"/>
    <p:sldId id="423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A1F3C-6556-495A-B29C-7754C3DE221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AA2F6-64A6-4F74-8A3D-7205BD2D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90F44-1D3B-4A78-8E91-8BAF4577B67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4C2-11A5-408B-B5C5-BA952607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B9B25-8273-4D3E-A192-27F9463D5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F9F4-12B3-48D8-96E4-A132F625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34AB-6865-4D1E-82D1-B1163F1BB1C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913E-A179-41F0-AEA2-522FD43B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BDAF-5DE7-43CC-9AF2-CA5C996A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6650-E645-4255-8B14-91ADA4DB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3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1F38-9C42-47A7-A33A-5E5D458F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B39AB-8F69-419C-933D-794B61A19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9B2A0-92AA-4CD6-BE2D-CD6D8FA6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34AB-6865-4D1E-82D1-B1163F1BB1C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F7F1-C3F4-4DC5-826A-AB5C8384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C51C-CA81-46A7-9A6C-E69575D6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6650-E645-4255-8B14-91ADA4DB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80D6F-F982-49EC-80CF-75DD2F0C6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E8936-A02F-4A4D-BA66-1D51A789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294E-852D-4D1D-A52C-63BD9E7D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34AB-6865-4D1E-82D1-B1163F1BB1C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9CAD7-42E0-4AE8-BA94-F0060AE1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DCE3C-A85A-4451-A8BC-8E1CFC42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6650-E645-4255-8B14-91ADA4DB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C288-12EB-4EC0-B4ED-FFB79884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3593-C558-4F8B-A4DC-3CAF0513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34BDB-0A8C-455A-A765-80477604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34AB-6865-4D1E-82D1-B1163F1BB1C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CBF4-3091-4546-8BE0-41183F69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6234-2A56-49EB-90F1-D12F4E07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6650-E645-4255-8B14-91ADA4DB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0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D722-B966-42E3-A917-DB104F5A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5C281-77B3-42A4-960C-92CC79B85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5EA69-9EAA-4998-A9DD-95506370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34AB-6865-4D1E-82D1-B1163F1BB1C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FE26-F3E0-4073-8258-6FFE2BB1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7D04E-B0E6-4FA9-93AF-4358808C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6650-E645-4255-8B14-91ADA4DB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C6B0-2770-492B-A428-ABC92D6A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ED63-13A8-43F8-9B98-3431929A1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E8D7B-DBAD-4C7C-9C18-342C7B626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7D86F-B5C8-4F52-9D13-1170A883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34AB-6865-4D1E-82D1-B1163F1BB1C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DFB78-948E-41AB-B3D9-18D366DD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ACF80-86FD-437D-9FEA-62DC5A98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6650-E645-4255-8B14-91ADA4DB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1129-C112-430A-9906-647DD2FA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5B1CC-313B-489D-8175-37FF1B89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7C5A6-7CC7-44FD-9E60-FA56B5AAD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59B7C-E2C9-478F-8873-FAE1172CD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F0C89-BACE-4956-9A53-728912151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5E750-CE17-40EA-9543-0244B7E5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34AB-6865-4D1E-82D1-B1163F1BB1C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6309A-E0F7-4E05-8759-196B7085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9F485-6CDD-4583-B149-2E5BB79F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6650-E645-4255-8B14-91ADA4DB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6DF4-90B7-47FE-B543-FA81067A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168FF-56F3-4A78-B6C5-CD6F2C68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34AB-6865-4D1E-82D1-B1163F1BB1C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8D77C-BF03-4F5E-BECE-01C9BFA6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47DBF-D824-4276-B27C-339E46BA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6650-E645-4255-8B14-91ADA4DB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C6792-6A9E-4D8B-9B56-F894042E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34AB-6865-4D1E-82D1-B1163F1BB1C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25703-8359-4AFC-B237-08381813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5C41-40AE-473E-88F1-D6781E2A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6650-E645-4255-8B14-91ADA4DB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9899-92E5-4DDF-9F0D-9AD22F24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0CE9-3238-40C4-BE27-188C037A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36759-D9DB-4D80-A8C6-F2612BD2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92B63-53D7-4FFC-B066-834A5B34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34AB-6865-4D1E-82D1-B1163F1BB1C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224F8-2084-4908-B88E-BF53E4FD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92173-4EDC-4C1F-9AAF-01C464E4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6650-E645-4255-8B14-91ADA4DB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6E47-C472-4607-A9E5-EA2F9F76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658E4-9BC9-4F03-B587-7CE9D245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74179-6333-4A30-99D9-680E47105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8FED4-0AF5-40FA-B56B-1589839A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34AB-6865-4D1E-82D1-B1163F1BB1C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866A3-E758-46D9-B541-6583CFA6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D72AF-4560-4353-BF48-7292CB4C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6650-E645-4255-8B14-91ADA4DB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E0171-134A-45BB-837B-D43A3175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2EB3E-3BD7-4638-88A2-F5B8D8BBB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1681-B963-4E75-996B-990678BE4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34AB-6865-4D1E-82D1-B1163F1BB1C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66438-AD66-411D-9889-9CE8541FA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B5ED-3FF7-416F-A627-927F13DC2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6650-E645-4255-8B14-91ADA4DB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9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F2DE-865A-4A40-8951-8FD10764F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32019-A20F-4007-A12F-2F2AE9E9C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1FDE5-F782-48F0-8E21-9B82F9CEF876}"/>
              </a:ext>
            </a:extLst>
          </p:cNvPr>
          <p:cNvGrpSpPr/>
          <p:nvPr/>
        </p:nvGrpSpPr>
        <p:grpSpPr>
          <a:xfrm>
            <a:off x="3560646" y="530815"/>
            <a:ext cx="4901634" cy="1744446"/>
            <a:chOff x="6608223" y="2928138"/>
            <a:chExt cx="4901634" cy="17444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44B9A9-888E-4772-8DAE-14CC8A952BE4}"/>
                </a:ext>
              </a:extLst>
            </p:cNvPr>
            <p:cNvGrpSpPr/>
            <p:nvPr/>
          </p:nvGrpSpPr>
          <p:grpSpPr>
            <a:xfrm>
              <a:off x="6608223" y="3113290"/>
              <a:ext cx="709573" cy="908330"/>
              <a:chOff x="10869987" y="3342804"/>
              <a:chExt cx="709573" cy="908330"/>
            </a:xfrm>
          </p:grpSpPr>
          <p:sp>
            <p:nvSpPr>
              <p:cNvPr id="80" name="Flowchart: Magnetic Disk 79">
                <a:extLst>
                  <a:ext uri="{FF2B5EF4-FFF2-40B4-BE49-F238E27FC236}">
                    <a16:creationId xmlns:a16="http://schemas.microsoft.com/office/drawing/2014/main" id="{603A8FEA-D2AB-4D32-AE38-676D7BB9F55D}"/>
                  </a:ext>
                </a:extLst>
              </p:cNvPr>
              <p:cNvSpPr/>
              <p:nvPr/>
            </p:nvSpPr>
            <p:spPr>
              <a:xfrm>
                <a:off x="10962605" y="3369349"/>
                <a:ext cx="447292" cy="839916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Single Corner Snipped 80">
                <a:extLst>
                  <a:ext uri="{FF2B5EF4-FFF2-40B4-BE49-F238E27FC236}">
                    <a16:creationId xmlns:a16="http://schemas.microsoft.com/office/drawing/2014/main" id="{258D809E-8E04-4F54-BE4E-E9895AA4B295}"/>
                  </a:ext>
                </a:extLst>
              </p:cNvPr>
              <p:cNvSpPr/>
              <p:nvPr/>
            </p:nvSpPr>
            <p:spPr>
              <a:xfrm>
                <a:off x="11154370" y="3668009"/>
                <a:ext cx="425190" cy="132993"/>
              </a:xfrm>
              <a:prstGeom prst="snip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Data</a:t>
                </a:r>
              </a:p>
            </p:txBody>
          </p:sp>
          <p:sp>
            <p:nvSpPr>
              <p:cNvPr id="82" name="Rectangle: Single Corner Snipped 81">
                <a:extLst>
                  <a:ext uri="{FF2B5EF4-FFF2-40B4-BE49-F238E27FC236}">
                    <a16:creationId xmlns:a16="http://schemas.microsoft.com/office/drawing/2014/main" id="{2327A180-4D82-491B-A3A4-E157D40632A2}"/>
                  </a:ext>
                </a:extLst>
              </p:cNvPr>
              <p:cNvSpPr/>
              <p:nvPr/>
            </p:nvSpPr>
            <p:spPr>
              <a:xfrm>
                <a:off x="11154370" y="3817601"/>
                <a:ext cx="425190" cy="132993"/>
              </a:xfrm>
              <a:prstGeom prst="snip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Data</a:t>
                </a:r>
                <a:endParaRPr lang="en-US" sz="700"/>
              </a:p>
            </p:txBody>
          </p:sp>
          <p:sp>
            <p:nvSpPr>
              <p:cNvPr id="83" name="Rectangle: Single Corner Snipped 82">
                <a:extLst>
                  <a:ext uri="{FF2B5EF4-FFF2-40B4-BE49-F238E27FC236}">
                    <a16:creationId xmlns:a16="http://schemas.microsoft.com/office/drawing/2014/main" id="{7D140DD9-B770-42A9-BD07-FB29113448CC}"/>
                  </a:ext>
                </a:extLst>
              </p:cNvPr>
              <p:cNvSpPr/>
              <p:nvPr/>
            </p:nvSpPr>
            <p:spPr>
              <a:xfrm>
                <a:off x="11154370" y="3967019"/>
                <a:ext cx="425190" cy="132993"/>
              </a:xfrm>
              <a:prstGeom prst="snip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Data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DBC961E-EF03-47DA-A1E3-A646572A98B8}"/>
                  </a:ext>
                </a:extLst>
              </p:cNvPr>
              <p:cNvSpPr txBox="1"/>
              <p:nvPr/>
            </p:nvSpPr>
            <p:spPr>
              <a:xfrm>
                <a:off x="10869987" y="3342804"/>
                <a:ext cx="6539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GW 10</a:t>
                </a:r>
              </a:p>
            </p:txBody>
          </p:sp>
          <p:sp>
            <p:nvSpPr>
              <p:cNvPr id="85" name="Rectangle: Single Corner Snipped 84">
                <a:extLst>
                  <a:ext uri="{FF2B5EF4-FFF2-40B4-BE49-F238E27FC236}">
                    <a16:creationId xmlns:a16="http://schemas.microsoft.com/office/drawing/2014/main" id="{70F2CE5E-C078-49A4-9113-F7C505F87991}"/>
                  </a:ext>
                </a:extLst>
              </p:cNvPr>
              <p:cNvSpPr/>
              <p:nvPr/>
            </p:nvSpPr>
            <p:spPr>
              <a:xfrm>
                <a:off x="11154370" y="4118141"/>
                <a:ext cx="425190" cy="132993"/>
              </a:xfrm>
              <a:prstGeom prst="snip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Data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6D62AA4-C839-4CA9-B899-DB216F5C5AB2}"/>
                </a:ext>
              </a:extLst>
            </p:cNvPr>
            <p:cNvGrpSpPr/>
            <p:nvPr/>
          </p:nvGrpSpPr>
          <p:grpSpPr>
            <a:xfrm>
              <a:off x="8772757" y="3402663"/>
              <a:ext cx="164488" cy="217313"/>
              <a:chOff x="2385764" y="5517516"/>
              <a:chExt cx="358400" cy="543057"/>
            </a:xfrm>
          </p:grpSpPr>
          <p:sp>
            <p:nvSpPr>
              <p:cNvPr id="74" name="Rectangle: Single Corner Snipped 73">
                <a:extLst>
                  <a:ext uri="{FF2B5EF4-FFF2-40B4-BE49-F238E27FC236}">
                    <a16:creationId xmlns:a16="http://schemas.microsoft.com/office/drawing/2014/main" id="{2878F8E3-CB66-4B95-8B7F-F2602AE500A6}"/>
                  </a:ext>
                </a:extLst>
              </p:cNvPr>
              <p:cNvSpPr/>
              <p:nvPr/>
            </p:nvSpPr>
            <p:spPr>
              <a:xfrm>
                <a:off x="2385764" y="5517516"/>
                <a:ext cx="358400" cy="543057"/>
              </a:xfrm>
              <a:prstGeom prst="snip1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BA9E446-60E1-4A43-9A3A-29DAC2D98AD0}"/>
                  </a:ext>
                </a:extLst>
              </p:cNvPr>
              <p:cNvCxnSpPr/>
              <p:nvPr/>
            </p:nvCxnSpPr>
            <p:spPr>
              <a:xfrm>
                <a:off x="2434746" y="5666710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CBD06D2-16F1-4155-A9F1-798609EAE89C}"/>
                  </a:ext>
                </a:extLst>
              </p:cNvPr>
              <p:cNvCxnSpPr/>
              <p:nvPr/>
            </p:nvCxnSpPr>
            <p:spPr>
              <a:xfrm>
                <a:off x="2434746" y="5741307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5D871DA-F336-4938-A908-EEB564A9228A}"/>
                  </a:ext>
                </a:extLst>
              </p:cNvPr>
              <p:cNvCxnSpPr/>
              <p:nvPr/>
            </p:nvCxnSpPr>
            <p:spPr>
              <a:xfrm>
                <a:off x="2434746" y="5812979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BB59010-2E60-47F6-A021-71383B0C4B71}"/>
                  </a:ext>
                </a:extLst>
              </p:cNvPr>
              <p:cNvCxnSpPr/>
              <p:nvPr/>
            </p:nvCxnSpPr>
            <p:spPr>
              <a:xfrm>
                <a:off x="2434746" y="5893427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EB58BD6-68DA-4DC7-B639-0202EDA15984}"/>
                  </a:ext>
                </a:extLst>
              </p:cNvPr>
              <p:cNvCxnSpPr/>
              <p:nvPr/>
            </p:nvCxnSpPr>
            <p:spPr>
              <a:xfrm>
                <a:off x="2434746" y="5973874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DE01C0-4C00-464D-BB4F-9EB47BC1000F}"/>
                </a:ext>
              </a:extLst>
            </p:cNvPr>
            <p:cNvGrpSpPr/>
            <p:nvPr/>
          </p:nvGrpSpPr>
          <p:grpSpPr>
            <a:xfrm>
              <a:off x="8772757" y="3034476"/>
              <a:ext cx="164488" cy="217313"/>
              <a:chOff x="2385764" y="5517516"/>
              <a:chExt cx="358400" cy="543057"/>
            </a:xfrm>
          </p:grpSpPr>
          <p:sp>
            <p:nvSpPr>
              <p:cNvPr id="68" name="Rectangle: Single Corner Snipped 67">
                <a:extLst>
                  <a:ext uri="{FF2B5EF4-FFF2-40B4-BE49-F238E27FC236}">
                    <a16:creationId xmlns:a16="http://schemas.microsoft.com/office/drawing/2014/main" id="{0A8F8930-CA28-40A3-9AFD-3B5F20605F42}"/>
                  </a:ext>
                </a:extLst>
              </p:cNvPr>
              <p:cNvSpPr/>
              <p:nvPr/>
            </p:nvSpPr>
            <p:spPr>
              <a:xfrm>
                <a:off x="2385764" y="5517516"/>
                <a:ext cx="358400" cy="543057"/>
              </a:xfrm>
              <a:prstGeom prst="snip1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32148AB-55CF-4B54-AE28-D9F97002B792}"/>
                  </a:ext>
                </a:extLst>
              </p:cNvPr>
              <p:cNvCxnSpPr/>
              <p:nvPr/>
            </p:nvCxnSpPr>
            <p:spPr>
              <a:xfrm>
                <a:off x="2434746" y="5666710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D3A8E92-27B5-4BA1-AE58-DD37373BF81E}"/>
                  </a:ext>
                </a:extLst>
              </p:cNvPr>
              <p:cNvCxnSpPr/>
              <p:nvPr/>
            </p:nvCxnSpPr>
            <p:spPr>
              <a:xfrm>
                <a:off x="2434746" y="5741307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4C27441-9886-4AF6-A3DC-828F0056E957}"/>
                  </a:ext>
                </a:extLst>
              </p:cNvPr>
              <p:cNvCxnSpPr/>
              <p:nvPr/>
            </p:nvCxnSpPr>
            <p:spPr>
              <a:xfrm>
                <a:off x="2434746" y="5812979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404108-AFC9-439C-B54D-5EA8F9CF3783}"/>
                  </a:ext>
                </a:extLst>
              </p:cNvPr>
              <p:cNvCxnSpPr/>
              <p:nvPr/>
            </p:nvCxnSpPr>
            <p:spPr>
              <a:xfrm>
                <a:off x="2434746" y="5893427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C0E8EB0-9C52-4954-A459-E02F7B99FD09}"/>
                  </a:ext>
                </a:extLst>
              </p:cNvPr>
              <p:cNvCxnSpPr/>
              <p:nvPr/>
            </p:nvCxnSpPr>
            <p:spPr>
              <a:xfrm>
                <a:off x="2434746" y="5973874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60E34B-FBCE-433D-B78E-E1867DEFE64B}"/>
                </a:ext>
              </a:extLst>
            </p:cNvPr>
            <p:cNvGrpSpPr/>
            <p:nvPr/>
          </p:nvGrpSpPr>
          <p:grpSpPr>
            <a:xfrm>
              <a:off x="8780377" y="3826021"/>
              <a:ext cx="164488" cy="217313"/>
              <a:chOff x="2385764" y="5517516"/>
              <a:chExt cx="358400" cy="543057"/>
            </a:xfrm>
          </p:grpSpPr>
          <p:sp>
            <p:nvSpPr>
              <p:cNvPr id="62" name="Rectangle: Single Corner Snipped 61">
                <a:extLst>
                  <a:ext uri="{FF2B5EF4-FFF2-40B4-BE49-F238E27FC236}">
                    <a16:creationId xmlns:a16="http://schemas.microsoft.com/office/drawing/2014/main" id="{2CA7BA7B-8852-47D1-866F-DE9721A93D8F}"/>
                  </a:ext>
                </a:extLst>
              </p:cNvPr>
              <p:cNvSpPr/>
              <p:nvPr/>
            </p:nvSpPr>
            <p:spPr>
              <a:xfrm>
                <a:off x="2385764" y="5517516"/>
                <a:ext cx="358400" cy="543057"/>
              </a:xfrm>
              <a:prstGeom prst="snip1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502CC2-2522-4F3E-85DD-F9FD2DCE360D}"/>
                  </a:ext>
                </a:extLst>
              </p:cNvPr>
              <p:cNvCxnSpPr/>
              <p:nvPr/>
            </p:nvCxnSpPr>
            <p:spPr>
              <a:xfrm>
                <a:off x="2434746" y="5666710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77CD71E-6DF4-49AB-AEBC-A626C1B681DF}"/>
                  </a:ext>
                </a:extLst>
              </p:cNvPr>
              <p:cNvCxnSpPr/>
              <p:nvPr/>
            </p:nvCxnSpPr>
            <p:spPr>
              <a:xfrm>
                <a:off x="2434746" y="5741307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AD07232-43C6-4C54-A344-7378FEBDCB27}"/>
                  </a:ext>
                </a:extLst>
              </p:cNvPr>
              <p:cNvCxnSpPr/>
              <p:nvPr/>
            </p:nvCxnSpPr>
            <p:spPr>
              <a:xfrm>
                <a:off x="2434746" y="5812979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ABA6BA2-E4AB-4C2A-B43E-BADFD012625E}"/>
                  </a:ext>
                </a:extLst>
              </p:cNvPr>
              <p:cNvCxnSpPr/>
              <p:nvPr/>
            </p:nvCxnSpPr>
            <p:spPr>
              <a:xfrm>
                <a:off x="2434746" y="5893427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4E4452C-B684-4ABE-9C9C-D796C9FA620F}"/>
                  </a:ext>
                </a:extLst>
              </p:cNvPr>
              <p:cNvCxnSpPr/>
              <p:nvPr/>
            </p:nvCxnSpPr>
            <p:spPr>
              <a:xfrm>
                <a:off x="2434746" y="5973874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13052A-2FF7-4F54-8D4C-C08784333851}"/>
                </a:ext>
              </a:extLst>
            </p:cNvPr>
            <p:cNvGrpSpPr/>
            <p:nvPr/>
          </p:nvGrpSpPr>
          <p:grpSpPr>
            <a:xfrm>
              <a:off x="8780377" y="4182262"/>
              <a:ext cx="164488" cy="217313"/>
              <a:chOff x="2385764" y="5517516"/>
              <a:chExt cx="358400" cy="543057"/>
            </a:xfrm>
          </p:grpSpPr>
          <p:sp>
            <p:nvSpPr>
              <p:cNvPr id="56" name="Rectangle: Single Corner Snipped 55">
                <a:extLst>
                  <a:ext uri="{FF2B5EF4-FFF2-40B4-BE49-F238E27FC236}">
                    <a16:creationId xmlns:a16="http://schemas.microsoft.com/office/drawing/2014/main" id="{15FB2022-6733-4B34-9564-EC6167E74E47}"/>
                  </a:ext>
                </a:extLst>
              </p:cNvPr>
              <p:cNvSpPr/>
              <p:nvPr/>
            </p:nvSpPr>
            <p:spPr>
              <a:xfrm>
                <a:off x="2385764" y="5517516"/>
                <a:ext cx="358400" cy="543057"/>
              </a:xfrm>
              <a:prstGeom prst="snip1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6FB41CF-A4BB-4F61-8182-13571F64CA24}"/>
                  </a:ext>
                </a:extLst>
              </p:cNvPr>
              <p:cNvCxnSpPr/>
              <p:nvPr/>
            </p:nvCxnSpPr>
            <p:spPr>
              <a:xfrm>
                <a:off x="2434746" y="5666710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50A7DB5-0313-4CA2-BE09-2326AA82D2C4}"/>
                  </a:ext>
                </a:extLst>
              </p:cNvPr>
              <p:cNvCxnSpPr/>
              <p:nvPr/>
            </p:nvCxnSpPr>
            <p:spPr>
              <a:xfrm>
                <a:off x="2434746" y="5741307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1EC5262-A1D3-4585-A2A0-34E17DADBDBE}"/>
                  </a:ext>
                </a:extLst>
              </p:cNvPr>
              <p:cNvCxnSpPr/>
              <p:nvPr/>
            </p:nvCxnSpPr>
            <p:spPr>
              <a:xfrm>
                <a:off x="2434746" y="5812979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7643F3C-0C65-40AB-8C37-3ED48F232510}"/>
                  </a:ext>
                </a:extLst>
              </p:cNvPr>
              <p:cNvCxnSpPr/>
              <p:nvPr/>
            </p:nvCxnSpPr>
            <p:spPr>
              <a:xfrm>
                <a:off x="2434746" y="5893427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55FC103-193F-49E7-B64F-9FB30E7FFAF2}"/>
                  </a:ext>
                </a:extLst>
              </p:cNvPr>
              <p:cNvCxnSpPr/>
              <p:nvPr/>
            </p:nvCxnSpPr>
            <p:spPr>
              <a:xfrm>
                <a:off x="2434746" y="5973874"/>
                <a:ext cx="260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1F7E558-AFD7-40D5-B7D8-0F8D57936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7796" y="3143133"/>
              <a:ext cx="1454961" cy="361859"/>
            </a:xfrm>
            <a:prstGeom prst="bentConnector3">
              <a:avLst>
                <a:gd name="adj1" fmla="val 26694"/>
              </a:avLst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8ADD68DC-B800-4F58-BA1A-4138865CB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7796" y="3511320"/>
              <a:ext cx="1454961" cy="143264"/>
            </a:xfrm>
            <a:prstGeom prst="bentConnector3">
              <a:avLst>
                <a:gd name="adj1" fmla="val 38085"/>
              </a:avLst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D1FE22B1-4665-4937-A5CB-59839FE7A585}"/>
                </a:ext>
              </a:extLst>
            </p:cNvPr>
            <p:cNvCxnSpPr>
              <a:cxnSpLocks/>
            </p:cNvCxnSpPr>
            <p:nvPr/>
          </p:nvCxnSpPr>
          <p:spPr>
            <a:xfrm>
              <a:off x="7317796" y="3804002"/>
              <a:ext cx="1462581" cy="130676"/>
            </a:xfrm>
            <a:prstGeom prst="bentConnector3">
              <a:avLst>
                <a:gd name="adj1" fmla="val 37757"/>
              </a:avLst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D52481C2-9AAD-4E32-90B8-33894829E46E}"/>
                </a:ext>
              </a:extLst>
            </p:cNvPr>
            <p:cNvCxnSpPr>
              <a:cxnSpLocks/>
            </p:cNvCxnSpPr>
            <p:nvPr/>
          </p:nvCxnSpPr>
          <p:spPr>
            <a:xfrm>
              <a:off x="7317796" y="3955124"/>
              <a:ext cx="1462581" cy="335795"/>
            </a:xfrm>
            <a:prstGeom prst="bentConnector3">
              <a:avLst>
                <a:gd name="adj1" fmla="val 26295"/>
              </a:avLst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F4B435-32D7-4B09-B6CE-179005BE65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82369" y="3814279"/>
              <a:ext cx="135966" cy="244627"/>
              <a:chOff x="6478443" y="1009344"/>
              <a:chExt cx="477048" cy="914932"/>
            </a:xfrm>
            <a:solidFill>
              <a:schemeClr val="accent2"/>
            </a:solidFill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3AB4C4C-D859-438A-B449-086A361135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77308">
                <a:off x="6483523" y="1009344"/>
                <a:ext cx="471968" cy="471639"/>
                <a:chOff x="2670175" y="11113"/>
                <a:chExt cx="6846888" cy="6842125"/>
              </a:xfrm>
              <a:grpFill/>
            </p:grpSpPr>
            <p:sp>
              <p:nvSpPr>
                <p:cNvPr id="54" name="Freeform 13">
                  <a:extLst>
                    <a:ext uri="{FF2B5EF4-FFF2-40B4-BE49-F238E27FC236}">
                      <a16:creationId xmlns:a16="http://schemas.microsoft.com/office/drawing/2014/main" id="{7835B8B5-A99D-436E-9470-E4F3C21199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6363" y="1238251"/>
                  <a:ext cx="4354513" cy="4354513"/>
                </a:xfrm>
                <a:custGeom>
                  <a:avLst/>
                  <a:gdLst>
                    <a:gd name="T0" fmla="*/ 1186 w 2743"/>
                    <a:gd name="T1" fmla="*/ 321 h 2743"/>
                    <a:gd name="T2" fmla="*/ 928 w 2743"/>
                    <a:gd name="T3" fmla="*/ 400 h 2743"/>
                    <a:gd name="T4" fmla="*/ 703 w 2743"/>
                    <a:gd name="T5" fmla="*/ 536 h 2743"/>
                    <a:gd name="T6" fmla="*/ 517 w 2743"/>
                    <a:gd name="T7" fmla="*/ 722 h 2743"/>
                    <a:gd name="T8" fmla="*/ 381 w 2743"/>
                    <a:gd name="T9" fmla="*/ 948 h 2743"/>
                    <a:gd name="T10" fmla="*/ 303 w 2743"/>
                    <a:gd name="T11" fmla="*/ 1204 h 2743"/>
                    <a:gd name="T12" fmla="*/ 291 w 2743"/>
                    <a:gd name="T13" fmla="*/ 1483 h 2743"/>
                    <a:gd name="T14" fmla="*/ 349 w 2743"/>
                    <a:gd name="T15" fmla="*/ 1749 h 2743"/>
                    <a:gd name="T16" fmla="*/ 466 w 2743"/>
                    <a:gd name="T17" fmla="*/ 1986 h 2743"/>
                    <a:gd name="T18" fmla="*/ 636 w 2743"/>
                    <a:gd name="T19" fmla="*/ 2186 h 2743"/>
                    <a:gd name="T20" fmla="*/ 850 w 2743"/>
                    <a:gd name="T21" fmla="*/ 2339 h 2743"/>
                    <a:gd name="T22" fmla="*/ 1097 w 2743"/>
                    <a:gd name="T23" fmla="*/ 2439 h 2743"/>
                    <a:gd name="T24" fmla="*/ 1370 w 2743"/>
                    <a:gd name="T25" fmla="*/ 2473 h 2743"/>
                    <a:gd name="T26" fmla="*/ 1645 w 2743"/>
                    <a:gd name="T27" fmla="*/ 2439 h 2743"/>
                    <a:gd name="T28" fmla="*/ 1892 w 2743"/>
                    <a:gd name="T29" fmla="*/ 2339 h 2743"/>
                    <a:gd name="T30" fmla="*/ 2105 w 2743"/>
                    <a:gd name="T31" fmla="*/ 2186 h 2743"/>
                    <a:gd name="T32" fmla="*/ 2275 w 2743"/>
                    <a:gd name="T33" fmla="*/ 1986 h 2743"/>
                    <a:gd name="T34" fmla="*/ 2393 w 2743"/>
                    <a:gd name="T35" fmla="*/ 1749 h 2743"/>
                    <a:gd name="T36" fmla="*/ 2450 w 2743"/>
                    <a:gd name="T37" fmla="*/ 1483 h 2743"/>
                    <a:gd name="T38" fmla="*/ 2438 w 2743"/>
                    <a:gd name="T39" fmla="*/ 1204 h 2743"/>
                    <a:gd name="T40" fmla="*/ 2360 w 2743"/>
                    <a:gd name="T41" fmla="*/ 948 h 2743"/>
                    <a:gd name="T42" fmla="*/ 2224 w 2743"/>
                    <a:gd name="T43" fmla="*/ 722 h 2743"/>
                    <a:gd name="T44" fmla="*/ 2038 w 2743"/>
                    <a:gd name="T45" fmla="*/ 536 h 2743"/>
                    <a:gd name="T46" fmla="*/ 1812 w 2743"/>
                    <a:gd name="T47" fmla="*/ 400 h 2743"/>
                    <a:gd name="T48" fmla="*/ 1556 w 2743"/>
                    <a:gd name="T49" fmla="*/ 321 h 2743"/>
                    <a:gd name="T50" fmla="*/ 1371 w 2743"/>
                    <a:gd name="T51" fmla="*/ 0 h 2743"/>
                    <a:gd name="T52" fmla="*/ 1685 w 2743"/>
                    <a:gd name="T53" fmla="*/ 36 h 2743"/>
                    <a:gd name="T54" fmla="*/ 1974 w 2743"/>
                    <a:gd name="T55" fmla="*/ 140 h 2743"/>
                    <a:gd name="T56" fmla="*/ 2229 w 2743"/>
                    <a:gd name="T57" fmla="*/ 302 h 2743"/>
                    <a:gd name="T58" fmla="*/ 2441 w 2743"/>
                    <a:gd name="T59" fmla="*/ 514 h 2743"/>
                    <a:gd name="T60" fmla="*/ 2603 w 2743"/>
                    <a:gd name="T61" fmla="*/ 769 h 2743"/>
                    <a:gd name="T62" fmla="*/ 2706 w 2743"/>
                    <a:gd name="T63" fmla="*/ 1058 h 2743"/>
                    <a:gd name="T64" fmla="*/ 2743 w 2743"/>
                    <a:gd name="T65" fmla="*/ 1372 h 2743"/>
                    <a:gd name="T66" fmla="*/ 2706 w 2743"/>
                    <a:gd name="T67" fmla="*/ 1687 h 2743"/>
                    <a:gd name="T68" fmla="*/ 2603 w 2743"/>
                    <a:gd name="T69" fmla="*/ 1974 h 2743"/>
                    <a:gd name="T70" fmla="*/ 2441 w 2743"/>
                    <a:gd name="T71" fmla="*/ 2229 h 2743"/>
                    <a:gd name="T72" fmla="*/ 2229 w 2743"/>
                    <a:gd name="T73" fmla="*/ 2442 h 2743"/>
                    <a:gd name="T74" fmla="*/ 1974 w 2743"/>
                    <a:gd name="T75" fmla="*/ 2603 h 2743"/>
                    <a:gd name="T76" fmla="*/ 1685 w 2743"/>
                    <a:gd name="T77" fmla="*/ 2707 h 2743"/>
                    <a:gd name="T78" fmla="*/ 1371 w 2743"/>
                    <a:gd name="T79" fmla="*/ 2743 h 2743"/>
                    <a:gd name="T80" fmla="*/ 1056 w 2743"/>
                    <a:gd name="T81" fmla="*/ 2707 h 2743"/>
                    <a:gd name="T82" fmla="*/ 769 w 2743"/>
                    <a:gd name="T83" fmla="*/ 2603 h 2743"/>
                    <a:gd name="T84" fmla="*/ 514 w 2743"/>
                    <a:gd name="T85" fmla="*/ 2442 h 2743"/>
                    <a:gd name="T86" fmla="*/ 300 w 2743"/>
                    <a:gd name="T87" fmla="*/ 2229 h 2743"/>
                    <a:gd name="T88" fmla="*/ 140 w 2743"/>
                    <a:gd name="T89" fmla="*/ 1974 h 2743"/>
                    <a:gd name="T90" fmla="*/ 36 w 2743"/>
                    <a:gd name="T91" fmla="*/ 1687 h 2743"/>
                    <a:gd name="T92" fmla="*/ 0 w 2743"/>
                    <a:gd name="T93" fmla="*/ 1372 h 2743"/>
                    <a:gd name="T94" fmla="*/ 36 w 2743"/>
                    <a:gd name="T95" fmla="*/ 1058 h 2743"/>
                    <a:gd name="T96" fmla="*/ 140 w 2743"/>
                    <a:gd name="T97" fmla="*/ 769 h 2743"/>
                    <a:gd name="T98" fmla="*/ 300 w 2743"/>
                    <a:gd name="T99" fmla="*/ 514 h 2743"/>
                    <a:gd name="T100" fmla="*/ 514 w 2743"/>
                    <a:gd name="T101" fmla="*/ 302 h 2743"/>
                    <a:gd name="T102" fmla="*/ 769 w 2743"/>
                    <a:gd name="T103" fmla="*/ 140 h 2743"/>
                    <a:gd name="T104" fmla="*/ 1056 w 2743"/>
                    <a:gd name="T105" fmla="*/ 36 h 2743"/>
                    <a:gd name="T106" fmla="*/ 1371 w 2743"/>
                    <a:gd name="T107" fmla="*/ 0 h 2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43" h="2743">
                      <a:moveTo>
                        <a:pt x="1370" y="306"/>
                      </a:moveTo>
                      <a:lnTo>
                        <a:pt x="1277" y="310"/>
                      </a:lnTo>
                      <a:lnTo>
                        <a:pt x="1186" y="321"/>
                      </a:lnTo>
                      <a:lnTo>
                        <a:pt x="1097" y="341"/>
                      </a:lnTo>
                      <a:lnTo>
                        <a:pt x="1012" y="367"/>
                      </a:lnTo>
                      <a:lnTo>
                        <a:pt x="928" y="400"/>
                      </a:lnTo>
                      <a:lnTo>
                        <a:pt x="850" y="439"/>
                      </a:lnTo>
                      <a:lnTo>
                        <a:pt x="774" y="485"/>
                      </a:lnTo>
                      <a:lnTo>
                        <a:pt x="703" y="536"/>
                      </a:lnTo>
                      <a:lnTo>
                        <a:pt x="636" y="593"/>
                      </a:lnTo>
                      <a:lnTo>
                        <a:pt x="574" y="655"/>
                      </a:lnTo>
                      <a:lnTo>
                        <a:pt x="517" y="722"/>
                      </a:lnTo>
                      <a:lnTo>
                        <a:pt x="466" y="794"/>
                      </a:lnTo>
                      <a:lnTo>
                        <a:pt x="421" y="868"/>
                      </a:lnTo>
                      <a:lnTo>
                        <a:pt x="381" y="948"/>
                      </a:lnTo>
                      <a:lnTo>
                        <a:pt x="349" y="1030"/>
                      </a:lnTo>
                      <a:lnTo>
                        <a:pt x="321" y="1117"/>
                      </a:lnTo>
                      <a:lnTo>
                        <a:pt x="303" y="1204"/>
                      </a:lnTo>
                      <a:lnTo>
                        <a:pt x="291" y="1296"/>
                      </a:lnTo>
                      <a:lnTo>
                        <a:pt x="287" y="1390"/>
                      </a:lnTo>
                      <a:lnTo>
                        <a:pt x="291" y="1483"/>
                      </a:lnTo>
                      <a:lnTo>
                        <a:pt x="303" y="1574"/>
                      </a:lnTo>
                      <a:lnTo>
                        <a:pt x="321" y="1663"/>
                      </a:lnTo>
                      <a:lnTo>
                        <a:pt x="349" y="1749"/>
                      </a:lnTo>
                      <a:lnTo>
                        <a:pt x="381" y="1832"/>
                      </a:lnTo>
                      <a:lnTo>
                        <a:pt x="421" y="1910"/>
                      </a:lnTo>
                      <a:lnTo>
                        <a:pt x="466" y="1986"/>
                      </a:lnTo>
                      <a:lnTo>
                        <a:pt x="517" y="2057"/>
                      </a:lnTo>
                      <a:lnTo>
                        <a:pt x="574" y="2123"/>
                      </a:lnTo>
                      <a:lnTo>
                        <a:pt x="636" y="2186"/>
                      </a:lnTo>
                      <a:lnTo>
                        <a:pt x="703" y="2242"/>
                      </a:lnTo>
                      <a:lnTo>
                        <a:pt x="774" y="2293"/>
                      </a:lnTo>
                      <a:lnTo>
                        <a:pt x="850" y="2339"/>
                      </a:lnTo>
                      <a:lnTo>
                        <a:pt x="928" y="2378"/>
                      </a:lnTo>
                      <a:lnTo>
                        <a:pt x="1012" y="2412"/>
                      </a:lnTo>
                      <a:lnTo>
                        <a:pt x="1097" y="2439"/>
                      </a:lnTo>
                      <a:lnTo>
                        <a:pt x="1186" y="2457"/>
                      </a:lnTo>
                      <a:lnTo>
                        <a:pt x="1277" y="2469"/>
                      </a:lnTo>
                      <a:lnTo>
                        <a:pt x="1370" y="2473"/>
                      </a:lnTo>
                      <a:lnTo>
                        <a:pt x="1464" y="2469"/>
                      </a:lnTo>
                      <a:lnTo>
                        <a:pt x="1556" y="2457"/>
                      </a:lnTo>
                      <a:lnTo>
                        <a:pt x="1645" y="2439"/>
                      </a:lnTo>
                      <a:lnTo>
                        <a:pt x="1730" y="2412"/>
                      </a:lnTo>
                      <a:lnTo>
                        <a:pt x="1812" y="2378"/>
                      </a:lnTo>
                      <a:lnTo>
                        <a:pt x="1892" y="2339"/>
                      </a:lnTo>
                      <a:lnTo>
                        <a:pt x="1968" y="2293"/>
                      </a:lnTo>
                      <a:lnTo>
                        <a:pt x="2038" y="2242"/>
                      </a:lnTo>
                      <a:lnTo>
                        <a:pt x="2105" y="2186"/>
                      </a:lnTo>
                      <a:lnTo>
                        <a:pt x="2166" y="2123"/>
                      </a:lnTo>
                      <a:lnTo>
                        <a:pt x="2224" y="2057"/>
                      </a:lnTo>
                      <a:lnTo>
                        <a:pt x="2275" y="1986"/>
                      </a:lnTo>
                      <a:lnTo>
                        <a:pt x="2321" y="1910"/>
                      </a:lnTo>
                      <a:lnTo>
                        <a:pt x="2360" y="1832"/>
                      </a:lnTo>
                      <a:lnTo>
                        <a:pt x="2393" y="1749"/>
                      </a:lnTo>
                      <a:lnTo>
                        <a:pt x="2419" y="1663"/>
                      </a:lnTo>
                      <a:lnTo>
                        <a:pt x="2438" y="1574"/>
                      </a:lnTo>
                      <a:lnTo>
                        <a:pt x="2450" y="1483"/>
                      </a:lnTo>
                      <a:lnTo>
                        <a:pt x="2454" y="1390"/>
                      </a:lnTo>
                      <a:lnTo>
                        <a:pt x="2450" y="1296"/>
                      </a:lnTo>
                      <a:lnTo>
                        <a:pt x="2438" y="1204"/>
                      </a:lnTo>
                      <a:lnTo>
                        <a:pt x="2419" y="1117"/>
                      </a:lnTo>
                      <a:lnTo>
                        <a:pt x="2393" y="1030"/>
                      </a:lnTo>
                      <a:lnTo>
                        <a:pt x="2360" y="948"/>
                      </a:lnTo>
                      <a:lnTo>
                        <a:pt x="2321" y="868"/>
                      </a:lnTo>
                      <a:lnTo>
                        <a:pt x="2275" y="794"/>
                      </a:lnTo>
                      <a:lnTo>
                        <a:pt x="2224" y="722"/>
                      </a:lnTo>
                      <a:lnTo>
                        <a:pt x="2166" y="655"/>
                      </a:lnTo>
                      <a:lnTo>
                        <a:pt x="2105" y="593"/>
                      </a:lnTo>
                      <a:lnTo>
                        <a:pt x="2038" y="536"/>
                      </a:lnTo>
                      <a:lnTo>
                        <a:pt x="1968" y="485"/>
                      </a:lnTo>
                      <a:lnTo>
                        <a:pt x="1892" y="439"/>
                      </a:lnTo>
                      <a:lnTo>
                        <a:pt x="1812" y="400"/>
                      </a:lnTo>
                      <a:lnTo>
                        <a:pt x="1730" y="367"/>
                      </a:lnTo>
                      <a:lnTo>
                        <a:pt x="1645" y="341"/>
                      </a:lnTo>
                      <a:lnTo>
                        <a:pt x="1556" y="321"/>
                      </a:lnTo>
                      <a:lnTo>
                        <a:pt x="1464" y="310"/>
                      </a:lnTo>
                      <a:lnTo>
                        <a:pt x="1370" y="306"/>
                      </a:lnTo>
                      <a:close/>
                      <a:moveTo>
                        <a:pt x="1371" y="0"/>
                      </a:moveTo>
                      <a:lnTo>
                        <a:pt x="1479" y="4"/>
                      </a:lnTo>
                      <a:lnTo>
                        <a:pt x="1583" y="17"/>
                      </a:lnTo>
                      <a:lnTo>
                        <a:pt x="1685" y="36"/>
                      </a:lnTo>
                      <a:lnTo>
                        <a:pt x="1785" y="64"/>
                      </a:lnTo>
                      <a:lnTo>
                        <a:pt x="1881" y="98"/>
                      </a:lnTo>
                      <a:lnTo>
                        <a:pt x="1974" y="140"/>
                      </a:lnTo>
                      <a:lnTo>
                        <a:pt x="2063" y="187"/>
                      </a:lnTo>
                      <a:lnTo>
                        <a:pt x="2148" y="242"/>
                      </a:lnTo>
                      <a:lnTo>
                        <a:pt x="2229" y="302"/>
                      </a:lnTo>
                      <a:lnTo>
                        <a:pt x="2305" y="367"/>
                      </a:lnTo>
                      <a:lnTo>
                        <a:pt x="2376" y="438"/>
                      </a:lnTo>
                      <a:lnTo>
                        <a:pt x="2441" y="514"/>
                      </a:lnTo>
                      <a:lnTo>
                        <a:pt x="2501" y="595"/>
                      </a:lnTo>
                      <a:lnTo>
                        <a:pt x="2556" y="680"/>
                      </a:lnTo>
                      <a:lnTo>
                        <a:pt x="2603" y="769"/>
                      </a:lnTo>
                      <a:lnTo>
                        <a:pt x="2645" y="862"/>
                      </a:lnTo>
                      <a:lnTo>
                        <a:pt x="2679" y="958"/>
                      </a:lnTo>
                      <a:lnTo>
                        <a:pt x="2706" y="1058"/>
                      </a:lnTo>
                      <a:lnTo>
                        <a:pt x="2726" y="1160"/>
                      </a:lnTo>
                      <a:lnTo>
                        <a:pt x="2739" y="1264"/>
                      </a:lnTo>
                      <a:lnTo>
                        <a:pt x="2743" y="1372"/>
                      </a:lnTo>
                      <a:lnTo>
                        <a:pt x="2739" y="1479"/>
                      </a:lnTo>
                      <a:lnTo>
                        <a:pt x="2726" y="1583"/>
                      </a:lnTo>
                      <a:lnTo>
                        <a:pt x="2706" y="1687"/>
                      </a:lnTo>
                      <a:lnTo>
                        <a:pt x="2679" y="1786"/>
                      </a:lnTo>
                      <a:lnTo>
                        <a:pt x="2645" y="1881"/>
                      </a:lnTo>
                      <a:lnTo>
                        <a:pt x="2603" y="1974"/>
                      </a:lnTo>
                      <a:lnTo>
                        <a:pt x="2556" y="2065"/>
                      </a:lnTo>
                      <a:lnTo>
                        <a:pt x="2501" y="2150"/>
                      </a:lnTo>
                      <a:lnTo>
                        <a:pt x="2441" y="2229"/>
                      </a:lnTo>
                      <a:lnTo>
                        <a:pt x="2376" y="2305"/>
                      </a:lnTo>
                      <a:lnTo>
                        <a:pt x="2305" y="2376"/>
                      </a:lnTo>
                      <a:lnTo>
                        <a:pt x="2229" y="2442"/>
                      </a:lnTo>
                      <a:lnTo>
                        <a:pt x="2148" y="2503"/>
                      </a:lnTo>
                      <a:lnTo>
                        <a:pt x="2063" y="2556"/>
                      </a:lnTo>
                      <a:lnTo>
                        <a:pt x="1974" y="2603"/>
                      </a:lnTo>
                      <a:lnTo>
                        <a:pt x="1881" y="2645"/>
                      </a:lnTo>
                      <a:lnTo>
                        <a:pt x="1785" y="2679"/>
                      </a:lnTo>
                      <a:lnTo>
                        <a:pt x="1685" y="2707"/>
                      </a:lnTo>
                      <a:lnTo>
                        <a:pt x="1583" y="2728"/>
                      </a:lnTo>
                      <a:lnTo>
                        <a:pt x="1479" y="2739"/>
                      </a:lnTo>
                      <a:lnTo>
                        <a:pt x="1371" y="2743"/>
                      </a:lnTo>
                      <a:lnTo>
                        <a:pt x="1264" y="2739"/>
                      </a:lnTo>
                      <a:lnTo>
                        <a:pt x="1160" y="2728"/>
                      </a:lnTo>
                      <a:lnTo>
                        <a:pt x="1056" y="2707"/>
                      </a:lnTo>
                      <a:lnTo>
                        <a:pt x="957" y="2679"/>
                      </a:lnTo>
                      <a:lnTo>
                        <a:pt x="861" y="2645"/>
                      </a:lnTo>
                      <a:lnTo>
                        <a:pt x="769" y="2603"/>
                      </a:lnTo>
                      <a:lnTo>
                        <a:pt x="678" y="2556"/>
                      </a:lnTo>
                      <a:lnTo>
                        <a:pt x="593" y="2503"/>
                      </a:lnTo>
                      <a:lnTo>
                        <a:pt x="514" y="2442"/>
                      </a:lnTo>
                      <a:lnTo>
                        <a:pt x="438" y="2376"/>
                      </a:lnTo>
                      <a:lnTo>
                        <a:pt x="367" y="2305"/>
                      </a:lnTo>
                      <a:lnTo>
                        <a:pt x="300" y="2229"/>
                      </a:lnTo>
                      <a:lnTo>
                        <a:pt x="242" y="2150"/>
                      </a:lnTo>
                      <a:lnTo>
                        <a:pt x="187" y="2065"/>
                      </a:lnTo>
                      <a:lnTo>
                        <a:pt x="140" y="1974"/>
                      </a:lnTo>
                      <a:lnTo>
                        <a:pt x="98" y="1881"/>
                      </a:lnTo>
                      <a:lnTo>
                        <a:pt x="64" y="1786"/>
                      </a:lnTo>
                      <a:lnTo>
                        <a:pt x="36" y="1687"/>
                      </a:lnTo>
                      <a:lnTo>
                        <a:pt x="15" y="1583"/>
                      </a:lnTo>
                      <a:lnTo>
                        <a:pt x="4" y="1479"/>
                      </a:lnTo>
                      <a:lnTo>
                        <a:pt x="0" y="1372"/>
                      </a:lnTo>
                      <a:lnTo>
                        <a:pt x="4" y="1264"/>
                      </a:lnTo>
                      <a:lnTo>
                        <a:pt x="15" y="1160"/>
                      </a:lnTo>
                      <a:lnTo>
                        <a:pt x="36" y="1058"/>
                      </a:lnTo>
                      <a:lnTo>
                        <a:pt x="64" y="958"/>
                      </a:lnTo>
                      <a:lnTo>
                        <a:pt x="98" y="862"/>
                      </a:lnTo>
                      <a:lnTo>
                        <a:pt x="140" y="769"/>
                      </a:lnTo>
                      <a:lnTo>
                        <a:pt x="187" y="680"/>
                      </a:lnTo>
                      <a:lnTo>
                        <a:pt x="242" y="595"/>
                      </a:lnTo>
                      <a:lnTo>
                        <a:pt x="300" y="514"/>
                      </a:lnTo>
                      <a:lnTo>
                        <a:pt x="367" y="438"/>
                      </a:lnTo>
                      <a:lnTo>
                        <a:pt x="438" y="367"/>
                      </a:lnTo>
                      <a:lnTo>
                        <a:pt x="514" y="302"/>
                      </a:lnTo>
                      <a:lnTo>
                        <a:pt x="593" y="242"/>
                      </a:lnTo>
                      <a:lnTo>
                        <a:pt x="678" y="187"/>
                      </a:lnTo>
                      <a:lnTo>
                        <a:pt x="769" y="140"/>
                      </a:lnTo>
                      <a:lnTo>
                        <a:pt x="861" y="98"/>
                      </a:lnTo>
                      <a:lnTo>
                        <a:pt x="957" y="64"/>
                      </a:lnTo>
                      <a:lnTo>
                        <a:pt x="1056" y="36"/>
                      </a:lnTo>
                      <a:lnTo>
                        <a:pt x="1160" y="17"/>
                      </a:lnTo>
                      <a:lnTo>
                        <a:pt x="1264" y="4"/>
                      </a:lnTo>
                      <a:lnTo>
                        <a:pt x="13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12">
                  <a:extLst>
                    <a:ext uri="{FF2B5EF4-FFF2-40B4-BE49-F238E27FC236}">
                      <a16:creationId xmlns:a16="http://schemas.microsoft.com/office/drawing/2014/main" id="{89B30DD2-3625-4FF5-9EB3-D9F2D88281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0175" y="11113"/>
                  <a:ext cx="6846888" cy="6842125"/>
                </a:xfrm>
                <a:custGeom>
                  <a:avLst/>
                  <a:gdLst>
                    <a:gd name="T0" fmla="*/ 1971 w 4313"/>
                    <a:gd name="T1" fmla="*/ 1094 h 4310"/>
                    <a:gd name="T2" fmla="*/ 1713 w 4313"/>
                    <a:gd name="T3" fmla="*/ 1173 h 4310"/>
                    <a:gd name="T4" fmla="*/ 1488 w 4313"/>
                    <a:gd name="T5" fmla="*/ 1309 h 4310"/>
                    <a:gd name="T6" fmla="*/ 1302 w 4313"/>
                    <a:gd name="T7" fmla="*/ 1495 h 4310"/>
                    <a:gd name="T8" fmla="*/ 1166 w 4313"/>
                    <a:gd name="T9" fmla="*/ 1721 h 4310"/>
                    <a:gd name="T10" fmla="*/ 1088 w 4313"/>
                    <a:gd name="T11" fmla="*/ 1977 h 4310"/>
                    <a:gd name="T12" fmla="*/ 1076 w 4313"/>
                    <a:gd name="T13" fmla="*/ 2256 h 4310"/>
                    <a:gd name="T14" fmla="*/ 1134 w 4313"/>
                    <a:gd name="T15" fmla="*/ 2522 h 4310"/>
                    <a:gd name="T16" fmla="*/ 1251 w 4313"/>
                    <a:gd name="T17" fmla="*/ 2759 h 4310"/>
                    <a:gd name="T18" fmla="*/ 1421 w 4313"/>
                    <a:gd name="T19" fmla="*/ 2959 h 4310"/>
                    <a:gd name="T20" fmla="*/ 1635 w 4313"/>
                    <a:gd name="T21" fmla="*/ 3112 h 4310"/>
                    <a:gd name="T22" fmla="*/ 1882 w 4313"/>
                    <a:gd name="T23" fmla="*/ 3212 h 4310"/>
                    <a:gd name="T24" fmla="*/ 2155 w 4313"/>
                    <a:gd name="T25" fmla="*/ 3246 h 4310"/>
                    <a:gd name="T26" fmla="*/ 2430 w 4313"/>
                    <a:gd name="T27" fmla="*/ 3212 h 4310"/>
                    <a:gd name="T28" fmla="*/ 2677 w 4313"/>
                    <a:gd name="T29" fmla="*/ 3112 h 4310"/>
                    <a:gd name="T30" fmla="*/ 2890 w 4313"/>
                    <a:gd name="T31" fmla="*/ 2959 h 4310"/>
                    <a:gd name="T32" fmla="*/ 3060 w 4313"/>
                    <a:gd name="T33" fmla="*/ 2759 h 4310"/>
                    <a:gd name="T34" fmla="*/ 3178 w 4313"/>
                    <a:gd name="T35" fmla="*/ 2522 h 4310"/>
                    <a:gd name="T36" fmla="*/ 3235 w 4313"/>
                    <a:gd name="T37" fmla="*/ 2256 h 4310"/>
                    <a:gd name="T38" fmla="*/ 3223 w 4313"/>
                    <a:gd name="T39" fmla="*/ 1977 h 4310"/>
                    <a:gd name="T40" fmla="*/ 3145 w 4313"/>
                    <a:gd name="T41" fmla="*/ 1721 h 4310"/>
                    <a:gd name="T42" fmla="*/ 3009 w 4313"/>
                    <a:gd name="T43" fmla="*/ 1495 h 4310"/>
                    <a:gd name="T44" fmla="*/ 2823 w 4313"/>
                    <a:gd name="T45" fmla="*/ 1309 h 4310"/>
                    <a:gd name="T46" fmla="*/ 2597 w 4313"/>
                    <a:gd name="T47" fmla="*/ 1173 h 4310"/>
                    <a:gd name="T48" fmla="*/ 2341 w 4313"/>
                    <a:gd name="T49" fmla="*/ 1094 h 4310"/>
                    <a:gd name="T50" fmla="*/ 1938 w 4313"/>
                    <a:gd name="T51" fmla="*/ 0 h 4310"/>
                    <a:gd name="T52" fmla="*/ 2549 w 4313"/>
                    <a:gd name="T53" fmla="*/ 515 h 4310"/>
                    <a:gd name="T54" fmla="*/ 3046 w 4313"/>
                    <a:gd name="T55" fmla="*/ 180 h 4310"/>
                    <a:gd name="T56" fmla="*/ 3319 w 4313"/>
                    <a:gd name="T57" fmla="*/ 932 h 4310"/>
                    <a:gd name="T58" fmla="*/ 3923 w 4313"/>
                    <a:gd name="T59" fmla="*/ 904 h 4310"/>
                    <a:gd name="T60" fmla="*/ 3786 w 4313"/>
                    <a:gd name="T61" fmla="*/ 1705 h 4310"/>
                    <a:gd name="T62" fmla="*/ 4313 w 4313"/>
                    <a:gd name="T63" fmla="*/ 2346 h 4310"/>
                    <a:gd name="T64" fmla="*/ 3791 w 4313"/>
                    <a:gd name="T65" fmla="*/ 2605 h 4310"/>
                    <a:gd name="T66" fmla="*/ 3928 w 4313"/>
                    <a:gd name="T67" fmla="*/ 3399 h 4310"/>
                    <a:gd name="T68" fmla="*/ 3342 w 4313"/>
                    <a:gd name="T69" fmla="*/ 3370 h 4310"/>
                    <a:gd name="T70" fmla="*/ 3053 w 4313"/>
                    <a:gd name="T71" fmla="*/ 4126 h 4310"/>
                    <a:gd name="T72" fmla="*/ 2559 w 4313"/>
                    <a:gd name="T73" fmla="*/ 3807 h 4310"/>
                    <a:gd name="T74" fmla="*/ 1922 w 4313"/>
                    <a:gd name="T75" fmla="*/ 4307 h 4310"/>
                    <a:gd name="T76" fmla="*/ 1671 w 4313"/>
                    <a:gd name="T77" fmla="*/ 3786 h 4310"/>
                    <a:gd name="T78" fmla="*/ 876 w 4313"/>
                    <a:gd name="T79" fmla="*/ 3902 h 4310"/>
                    <a:gd name="T80" fmla="*/ 918 w 4313"/>
                    <a:gd name="T81" fmla="*/ 3317 h 4310"/>
                    <a:gd name="T82" fmla="*/ 167 w 4313"/>
                    <a:gd name="T83" fmla="*/ 3013 h 4310"/>
                    <a:gd name="T84" fmla="*/ 496 w 4313"/>
                    <a:gd name="T85" fmla="*/ 2495 h 4310"/>
                    <a:gd name="T86" fmla="*/ 492 w 4313"/>
                    <a:gd name="T87" fmla="*/ 1850 h 4310"/>
                    <a:gd name="T88" fmla="*/ 551 w 4313"/>
                    <a:gd name="T89" fmla="*/ 1621 h 4310"/>
                    <a:gd name="T90" fmla="*/ 871 w 4313"/>
                    <a:gd name="T91" fmla="*/ 1059 h 4310"/>
                    <a:gd name="T92" fmla="*/ 1044 w 4313"/>
                    <a:gd name="T93" fmla="*/ 887 h 4310"/>
                    <a:gd name="T94" fmla="*/ 1605 w 4313"/>
                    <a:gd name="T95" fmla="*/ 561 h 4310"/>
                    <a:gd name="T96" fmla="*/ 1938 w 4313"/>
                    <a:gd name="T97" fmla="*/ 0 h 4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3" h="4310">
                      <a:moveTo>
                        <a:pt x="2155" y="1079"/>
                      </a:moveTo>
                      <a:lnTo>
                        <a:pt x="2062" y="1083"/>
                      </a:lnTo>
                      <a:lnTo>
                        <a:pt x="1971" y="1094"/>
                      </a:lnTo>
                      <a:lnTo>
                        <a:pt x="1882" y="1114"/>
                      </a:lnTo>
                      <a:lnTo>
                        <a:pt x="1797" y="1140"/>
                      </a:lnTo>
                      <a:lnTo>
                        <a:pt x="1713" y="1173"/>
                      </a:lnTo>
                      <a:lnTo>
                        <a:pt x="1635" y="1212"/>
                      </a:lnTo>
                      <a:lnTo>
                        <a:pt x="1559" y="1258"/>
                      </a:lnTo>
                      <a:lnTo>
                        <a:pt x="1488" y="1309"/>
                      </a:lnTo>
                      <a:lnTo>
                        <a:pt x="1421" y="1366"/>
                      </a:lnTo>
                      <a:lnTo>
                        <a:pt x="1359" y="1428"/>
                      </a:lnTo>
                      <a:lnTo>
                        <a:pt x="1302" y="1495"/>
                      </a:lnTo>
                      <a:lnTo>
                        <a:pt x="1251" y="1567"/>
                      </a:lnTo>
                      <a:lnTo>
                        <a:pt x="1206" y="1641"/>
                      </a:lnTo>
                      <a:lnTo>
                        <a:pt x="1166" y="1721"/>
                      </a:lnTo>
                      <a:lnTo>
                        <a:pt x="1134" y="1803"/>
                      </a:lnTo>
                      <a:lnTo>
                        <a:pt x="1106" y="1890"/>
                      </a:lnTo>
                      <a:lnTo>
                        <a:pt x="1088" y="1977"/>
                      </a:lnTo>
                      <a:lnTo>
                        <a:pt x="1076" y="2069"/>
                      </a:lnTo>
                      <a:lnTo>
                        <a:pt x="1072" y="2163"/>
                      </a:lnTo>
                      <a:lnTo>
                        <a:pt x="1076" y="2256"/>
                      </a:lnTo>
                      <a:lnTo>
                        <a:pt x="1088" y="2347"/>
                      </a:lnTo>
                      <a:lnTo>
                        <a:pt x="1106" y="2436"/>
                      </a:lnTo>
                      <a:lnTo>
                        <a:pt x="1134" y="2522"/>
                      </a:lnTo>
                      <a:lnTo>
                        <a:pt x="1166" y="2605"/>
                      </a:lnTo>
                      <a:lnTo>
                        <a:pt x="1206" y="2683"/>
                      </a:lnTo>
                      <a:lnTo>
                        <a:pt x="1251" y="2759"/>
                      </a:lnTo>
                      <a:lnTo>
                        <a:pt x="1302" y="2830"/>
                      </a:lnTo>
                      <a:lnTo>
                        <a:pt x="1359" y="2896"/>
                      </a:lnTo>
                      <a:lnTo>
                        <a:pt x="1421" y="2959"/>
                      </a:lnTo>
                      <a:lnTo>
                        <a:pt x="1488" y="3015"/>
                      </a:lnTo>
                      <a:lnTo>
                        <a:pt x="1559" y="3066"/>
                      </a:lnTo>
                      <a:lnTo>
                        <a:pt x="1635" y="3112"/>
                      </a:lnTo>
                      <a:lnTo>
                        <a:pt x="1713" y="3151"/>
                      </a:lnTo>
                      <a:lnTo>
                        <a:pt x="1797" y="3185"/>
                      </a:lnTo>
                      <a:lnTo>
                        <a:pt x="1882" y="3212"/>
                      </a:lnTo>
                      <a:lnTo>
                        <a:pt x="1971" y="3230"/>
                      </a:lnTo>
                      <a:lnTo>
                        <a:pt x="2062" y="3242"/>
                      </a:lnTo>
                      <a:lnTo>
                        <a:pt x="2155" y="3246"/>
                      </a:lnTo>
                      <a:lnTo>
                        <a:pt x="2249" y="3242"/>
                      </a:lnTo>
                      <a:lnTo>
                        <a:pt x="2341" y="3230"/>
                      </a:lnTo>
                      <a:lnTo>
                        <a:pt x="2430" y="3212"/>
                      </a:lnTo>
                      <a:lnTo>
                        <a:pt x="2515" y="3185"/>
                      </a:lnTo>
                      <a:lnTo>
                        <a:pt x="2597" y="3151"/>
                      </a:lnTo>
                      <a:lnTo>
                        <a:pt x="2677" y="3112"/>
                      </a:lnTo>
                      <a:lnTo>
                        <a:pt x="2753" y="3066"/>
                      </a:lnTo>
                      <a:lnTo>
                        <a:pt x="2823" y="3015"/>
                      </a:lnTo>
                      <a:lnTo>
                        <a:pt x="2890" y="2959"/>
                      </a:lnTo>
                      <a:lnTo>
                        <a:pt x="2951" y="2896"/>
                      </a:lnTo>
                      <a:lnTo>
                        <a:pt x="3009" y="2830"/>
                      </a:lnTo>
                      <a:lnTo>
                        <a:pt x="3060" y="2759"/>
                      </a:lnTo>
                      <a:lnTo>
                        <a:pt x="3106" y="2683"/>
                      </a:lnTo>
                      <a:lnTo>
                        <a:pt x="3145" y="2605"/>
                      </a:lnTo>
                      <a:lnTo>
                        <a:pt x="3178" y="2522"/>
                      </a:lnTo>
                      <a:lnTo>
                        <a:pt x="3204" y="2436"/>
                      </a:lnTo>
                      <a:lnTo>
                        <a:pt x="3223" y="2347"/>
                      </a:lnTo>
                      <a:lnTo>
                        <a:pt x="3235" y="2256"/>
                      </a:lnTo>
                      <a:lnTo>
                        <a:pt x="3239" y="2163"/>
                      </a:lnTo>
                      <a:lnTo>
                        <a:pt x="3235" y="2069"/>
                      </a:lnTo>
                      <a:lnTo>
                        <a:pt x="3223" y="1977"/>
                      </a:lnTo>
                      <a:lnTo>
                        <a:pt x="3204" y="1890"/>
                      </a:lnTo>
                      <a:lnTo>
                        <a:pt x="3178" y="1803"/>
                      </a:lnTo>
                      <a:lnTo>
                        <a:pt x="3145" y="1721"/>
                      </a:lnTo>
                      <a:lnTo>
                        <a:pt x="3106" y="1641"/>
                      </a:lnTo>
                      <a:lnTo>
                        <a:pt x="3060" y="1567"/>
                      </a:lnTo>
                      <a:lnTo>
                        <a:pt x="3009" y="1495"/>
                      </a:lnTo>
                      <a:lnTo>
                        <a:pt x="2951" y="1428"/>
                      </a:lnTo>
                      <a:lnTo>
                        <a:pt x="2890" y="1366"/>
                      </a:lnTo>
                      <a:lnTo>
                        <a:pt x="2823" y="1309"/>
                      </a:lnTo>
                      <a:lnTo>
                        <a:pt x="2753" y="1258"/>
                      </a:lnTo>
                      <a:lnTo>
                        <a:pt x="2677" y="1212"/>
                      </a:lnTo>
                      <a:lnTo>
                        <a:pt x="2597" y="1173"/>
                      </a:lnTo>
                      <a:lnTo>
                        <a:pt x="2515" y="1140"/>
                      </a:lnTo>
                      <a:lnTo>
                        <a:pt x="2430" y="1114"/>
                      </a:lnTo>
                      <a:lnTo>
                        <a:pt x="2341" y="1094"/>
                      </a:lnTo>
                      <a:lnTo>
                        <a:pt x="2249" y="1083"/>
                      </a:lnTo>
                      <a:lnTo>
                        <a:pt x="2155" y="1079"/>
                      </a:lnTo>
                      <a:close/>
                      <a:moveTo>
                        <a:pt x="1938" y="0"/>
                      </a:moveTo>
                      <a:lnTo>
                        <a:pt x="2375" y="0"/>
                      </a:lnTo>
                      <a:lnTo>
                        <a:pt x="2473" y="499"/>
                      </a:lnTo>
                      <a:lnTo>
                        <a:pt x="2549" y="515"/>
                      </a:lnTo>
                      <a:lnTo>
                        <a:pt x="2622" y="535"/>
                      </a:lnTo>
                      <a:lnTo>
                        <a:pt x="2695" y="557"/>
                      </a:lnTo>
                      <a:lnTo>
                        <a:pt x="3046" y="180"/>
                      </a:lnTo>
                      <a:lnTo>
                        <a:pt x="3423" y="399"/>
                      </a:lnTo>
                      <a:lnTo>
                        <a:pt x="3259" y="877"/>
                      </a:lnTo>
                      <a:lnTo>
                        <a:pt x="3319" y="932"/>
                      </a:lnTo>
                      <a:lnTo>
                        <a:pt x="3378" y="990"/>
                      </a:lnTo>
                      <a:lnTo>
                        <a:pt x="3433" y="1050"/>
                      </a:lnTo>
                      <a:lnTo>
                        <a:pt x="3923" y="904"/>
                      </a:lnTo>
                      <a:lnTo>
                        <a:pt x="4137" y="1283"/>
                      </a:lnTo>
                      <a:lnTo>
                        <a:pt x="3757" y="1610"/>
                      </a:lnTo>
                      <a:lnTo>
                        <a:pt x="3786" y="1705"/>
                      </a:lnTo>
                      <a:lnTo>
                        <a:pt x="3811" y="1803"/>
                      </a:lnTo>
                      <a:lnTo>
                        <a:pt x="4306" y="1909"/>
                      </a:lnTo>
                      <a:lnTo>
                        <a:pt x="4313" y="2346"/>
                      </a:lnTo>
                      <a:lnTo>
                        <a:pt x="3825" y="2448"/>
                      </a:lnTo>
                      <a:lnTo>
                        <a:pt x="3809" y="2526"/>
                      </a:lnTo>
                      <a:lnTo>
                        <a:pt x="3791" y="2605"/>
                      </a:lnTo>
                      <a:lnTo>
                        <a:pt x="3767" y="2681"/>
                      </a:lnTo>
                      <a:lnTo>
                        <a:pt x="4141" y="3018"/>
                      </a:lnTo>
                      <a:lnTo>
                        <a:pt x="3928" y="3399"/>
                      </a:lnTo>
                      <a:lnTo>
                        <a:pt x="3457" y="3244"/>
                      </a:lnTo>
                      <a:lnTo>
                        <a:pt x="3401" y="3308"/>
                      </a:lnTo>
                      <a:lnTo>
                        <a:pt x="3342" y="3370"/>
                      </a:lnTo>
                      <a:lnTo>
                        <a:pt x="3280" y="3429"/>
                      </a:lnTo>
                      <a:lnTo>
                        <a:pt x="3430" y="3905"/>
                      </a:lnTo>
                      <a:lnTo>
                        <a:pt x="3053" y="4126"/>
                      </a:lnTo>
                      <a:lnTo>
                        <a:pt x="2728" y="3757"/>
                      </a:lnTo>
                      <a:lnTo>
                        <a:pt x="2644" y="3784"/>
                      </a:lnTo>
                      <a:lnTo>
                        <a:pt x="2559" y="3807"/>
                      </a:lnTo>
                      <a:lnTo>
                        <a:pt x="2473" y="3826"/>
                      </a:lnTo>
                      <a:lnTo>
                        <a:pt x="2359" y="4310"/>
                      </a:lnTo>
                      <a:lnTo>
                        <a:pt x="1922" y="4307"/>
                      </a:lnTo>
                      <a:lnTo>
                        <a:pt x="1831" y="3825"/>
                      </a:lnTo>
                      <a:lnTo>
                        <a:pt x="1750" y="3807"/>
                      </a:lnTo>
                      <a:lnTo>
                        <a:pt x="1671" y="3786"/>
                      </a:lnTo>
                      <a:lnTo>
                        <a:pt x="1594" y="3761"/>
                      </a:lnTo>
                      <a:lnTo>
                        <a:pt x="1253" y="4123"/>
                      </a:lnTo>
                      <a:lnTo>
                        <a:pt x="876" y="3902"/>
                      </a:lnTo>
                      <a:lnTo>
                        <a:pt x="1040" y="3436"/>
                      </a:lnTo>
                      <a:lnTo>
                        <a:pt x="977" y="3378"/>
                      </a:lnTo>
                      <a:lnTo>
                        <a:pt x="918" y="3317"/>
                      </a:lnTo>
                      <a:lnTo>
                        <a:pt x="860" y="3253"/>
                      </a:lnTo>
                      <a:lnTo>
                        <a:pt x="381" y="3393"/>
                      </a:lnTo>
                      <a:lnTo>
                        <a:pt x="167" y="3013"/>
                      </a:lnTo>
                      <a:lnTo>
                        <a:pt x="547" y="2692"/>
                      </a:lnTo>
                      <a:lnTo>
                        <a:pt x="518" y="2594"/>
                      </a:lnTo>
                      <a:lnTo>
                        <a:pt x="496" y="2495"/>
                      </a:lnTo>
                      <a:lnTo>
                        <a:pt x="3" y="2385"/>
                      </a:lnTo>
                      <a:lnTo>
                        <a:pt x="0" y="1950"/>
                      </a:lnTo>
                      <a:lnTo>
                        <a:pt x="492" y="1850"/>
                      </a:lnTo>
                      <a:lnTo>
                        <a:pt x="507" y="1772"/>
                      </a:lnTo>
                      <a:lnTo>
                        <a:pt x="527" y="1696"/>
                      </a:lnTo>
                      <a:lnTo>
                        <a:pt x="551" y="1621"/>
                      </a:lnTo>
                      <a:lnTo>
                        <a:pt x="175" y="1278"/>
                      </a:lnTo>
                      <a:lnTo>
                        <a:pt x="391" y="898"/>
                      </a:lnTo>
                      <a:lnTo>
                        <a:pt x="871" y="1059"/>
                      </a:lnTo>
                      <a:lnTo>
                        <a:pt x="926" y="999"/>
                      </a:lnTo>
                      <a:lnTo>
                        <a:pt x="983" y="941"/>
                      </a:lnTo>
                      <a:lnTo>
                        <a:pt x="1044" y="887"/>
                      </a:lnTo>
                      <a:lnTo>
                        <a:pt x="893" y="396"/>
                      </a:lnTo>
                      <a:lnTo>
                        <a:pt x="1271" y="178"/>
                      </a:lnTo>
                      <a:lnTo>
                        <a:pt x="1605" y="561"/>
                      </a:lnTo>
                      <a:lnTo>
                        <a:pt x="1713" y="528"/>
                      </a:lnTo>
                      <a:lnTo>
                        <a:pt x="1824" y="502"/>
                      </a:lnTo>
                      <a:lnTo>
                        <a:pt x="19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CC14CF9-B99D-4FB9-B70F-40688127EF0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6298">
                <a:off x="6478443" y="1452637"/>
                <a:ext cx="471968" cy="471639"/>
                <a:chOff x="2670175" y="11113"/>
                <a:chExt cx="6846888" cy="6842125"/>
              </a:xfrm>
              <a:grpFill/>
            </p:grpSpPr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2348CE4D-8B1A-40E1-916E-CA0232499F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0175" y="11113"/>
                  <a:ext cx="6846888" cy="6842125"/>
                </a:xfrm>
                <a:custGeom>
                  <a:avLst/>
                  <a:gdLst>
                    <a:gd name="T0" fmla="*/ 1971 w 4313"/>
                    <a:gd name="T1" fmla="*/ 1094 h 4310"/>
                    <a:gd name="T2" fmla="*/ 1713 w 4313"/>
                    <a:gd name="T3" fmla="*/ 1173 h 4310"/>
                    <a:gd name="T4" fmla="*/ 1488 w 4313"/>
                    <a:gd name="T5" fmla="*/ 1309 h 4310"/>
                    <a:gd name="T6" fmla="*/ 1302 w 4313"/>
                    <a:gd name="T7" fmla="*/ 1495 h 4310"/>
                    <a:gd name="T8" fmla="*/ 1166 w 4313"/>
                    <a:gd name="T9" fmla="*/ 1721 h 4310"/>
                    <a:gd name="T10" fmla="*/ 1088 w 4313"/>
                    <a:gd name="T11" fmla="*/ 1977 h 4310"/>
                    <a:gd name="T12" fmla="*/ 1076 w 4313"/>
                    <a:gd name="T13" fmla="*/ 2256 h 4310"/>
                    <a:gd name="T14" fmla="*/ 1134 w 4313"/>
                    <a:gd name="T15" fmla="*/ 2522 h 4310"/>
                    <a:gd name="T16" fmla="*/ 1251 w 4313"/>
                    <a:gd name="T17" fmla="*/ 2759 h 4310"/>
                    <a:gd name="T18" fmla="*/ 1421 w 4313"/>
                    <a:gd name="T19" fmla="*/ 2959 h 4310"/>
                    <a:gd name="T20" fmla="*/ 1635 w 4313"/>
                    <a:gd name="T21" fmla="*/ 3112 h 4310"/>
                    <a:gd name="T22" fmla="*/ 1882 w 4313"/>
                    <a:gd name="T23" fmla="*/ 3212 h 4310"/>
                    <a:gd name="T24" fmla="*/ 2155 w 4313"/>
                    <a:gd name="T25" fmla="*/ 3246 h 4310"/>
                    <a:gd name="T26" fmla="*/ 2430 w 4313"/>
                    <a:gd name="T27" fmla="*/ 3212 h 4310"/>
                    <a:gd name="T28" fmla="*/ 2677 w 4313"/>
                    <a:gd name="T29" fmla="*/ 3112 h 4310"/>
                    <a:gd name="T30" fmla="*/ 2890 w 4313"/>
                    <a:gd name="T31" fmla="*/ 2959 h 4310"/>
                    <a:gd name="T32" fmla="*/ 3060 w 4313"/>
                    <a:gd name="T33" fmla="*/ 2759 h 4310"/>
                    <a:gd name="T34" fmla="*/ 3178 w 4313"/>
                    <a:gd name="T35" fmla="*/ 2522 h 4310"/>
                    <a:gd name="T36" fmla="*/ 3235 w 4313"/>
                    <a:gd name="T37" fmla="*/ 2256 h 4310"/>
                    <a:gd name="T38" fmla="*/ 3223 w 4313"/>
                    <a:gd name="T39" fmla="*/ 1977 h 4310"/>
                    <a:gd name="T40" fmla="*/ 3145 w 4313"/>
                    <a:gd name="T41" fmla="*/ 1721 h 4310"/>
                    <a:gd name="T42" fmla="*/ 3009 w 4313"/>
                    <a:gd name="T43" fmla="*/ 1495 h 4310"/>
                    <a:gd name="T44" fmla="*/ 2823 w 4313"/>
                    <a:gd name="T45" fmla="*/ 1309 h 4310"/>
                    <a:gd name="T46" fmla="*/ 2597 w 4313"/>
                    <a:gd name="T47" fmla="*/ 1173 h 4310"/>
                    <a:gd name="T48" fmla="*/ 2341 w 4313"/>
                    <a:gd name="T49" fmla="*/ 1094 h 4310"/>
                    <a:gd name="T50" fmla="*/ 1938 w 4313"/>
                    <a:gd name="T51" fmla="*/ 0 h 4310"/>
                    <a:gd name="T52" fmla="*/ 2549 w 4313"/>
                    <a:gd name="T53" fmla="*/ 515 h 4310"/>
                    <a:gd name="T54" fmla="*/ 3046 w 4313"/>
                    <a:gd name="T55" fmla="*/ 180 h 4310"/>
                    <a:gd name="T56" fmla="*/ 3319 w 4313"/>
                    <a:gd name="T57" fmla="*/ 932 h 4310"/>
                    <a:gd name="T58" fmla="*/ 3923 w 4313"/>
                    <a:gd name="T59" fmla="*/ 904 h 4310"/>
                    <a:gd name="T60" fmla="*/ 3786 w 4313"/>
                    <a:gd name="T61" fmla="*/ 1705 h 4310"/>
                    <a:gd name="T62" fmla="*/ 4313 w 4313"/>
                    <a:gd name="T63" fmla="*/ 2346 h 4310"/>
                    <a:gd name="T64" fmla="*/ 3791 w 4313"/>
                    <a:gd name="T65" fmla="*/ 2605 h 4310"/>
                    <a:gd name="T66" fmla="*/ 3928 w 4313"/>
                    <a:gd name="T67" fmla="*/ 3399 h 4310"/>
                    <a:gd name="T68" fmla="*/ 3342 w 4313"/>
                    <a:gd name="T69" fmla="*/ 3370 h 4310"/>
                    <a:gd name="T70" fmla="*/ 3053 w 4313"/>
                    <a:gd name="T71" fmla="*/ 4126 h 4310"/>
                    <a:gd name="T72" fmla="*/ 2559 w 4313"/>
                    <a:gd name="T73" fmla="*/ 3807 h 4310"/>
                    <a:gd name="T74" fmla="*/ 1922 w 4313"/>
                    <a:gd name="T75" fmla="*/ 4307 h 4310"/>
                    <a:gd name="T76" fmla="*/ 1671 w 4313"/>
                    <a:gd name="T77" fmla="*/ 3786 h 4310"/>
                    <a:gd name="T78" fmla="*/ 876 w 4313"/>
                    <a:gd name="T79" fmla="*/ 3902 h 4310"/>
                    <a:gd name="T80" fmla="*/ 918 w 4313"/>
                    <a:gd name="T81" fmla="*/ 3317 h 4310"/>
                    <a:gd name="T82" fmla="*/ 167 w 4313"/>
                    <a:gd name="T83" fmla="*/ 3013 h 4310"/>
                    <a:gd name="T84" fmla="*/ 496 w 4313"/>
                    <a:gd name="T85" fmla="*/ 2495 h 4310"/>
                    <a:gd name="T86" fmla="*/ 492 w 4313"/>
                    <a:gd name="T87" fmla="*/ 1850 h 4310"/>
                    <a:gd name="T88" fmla="*/ 551 w 4313"/>
                    <a:gd name="T89" fmla="*/ 1621 h 4310"/>
                    <a:gd name="T90" fmla="*/ 871 w 4313"/>
                    <a:gd name="T91" fmla="*/ 1059 h 4310"/>
                    <a:gd name="T92" fmla="*/ 1044 w 4313"/>
                    <a:gd name="T93" fmla="*/ 887 h 4310"/>
                    <a:gd name="T94" fmla="*/ 1605 w 4313"/>
                    <a:gd name="T95" fmla="*/ 561 h 4310"/>
                    <a:gd name="T96" fmla="*/ 1938 w 4313"/>
                    <a:gd name="T97" fmla="*/ 0 h 4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3" h="4310">
                      <a:moveTo>
                        <a:pt x="2155" y="1079"/>
                      </a:moveTo>
                      <a:lnTo>
                        <a:pt x="2062" y="1083"/>
                      </a:lnTo>
                      <a:lnTo>
                        <a:pt x="1971" y="1094"/>
                      </a:lnTo>
                      <a:lnTo>
                        <a:pt x="1882" y="1114"/>
                      </a:lnTo>
                      <a:lnTo>
                        <a:pt x="1797" y="1140"/>
                      </a:lnTo>
                      <a:lnTo>
                        <a:pt x="1713" y="1173"/>
                      </a:lnTo>
                      <a:lnTo>
                        <a:pt x="1635" y="1212"/>
                      </a:lnTo>
                      <a:lnTo>
                        <a:pt x="1559" y="1258"/>
                      </a:lnTo>
                      <a:lnTo>
                        <a:pt x="1488" y="1309"/>
                      </a:lnTo>
                      <a:lnTo>
                        <a:pt x="1421" y="1366"/>
                      </a:lnTo>
                      <a:lnTo>
                        <a:pt x="1359" y="1428"/>
                      </a:lnTo>
                      <a:lnTo>
                        <a:pt x="1302" y="1495"/>
                      </a:lnTo>
                      <a:lnTo>
                        <a:pt x="1251" y="1567"/>
                      </a:lnTo>
                      <a:lnTo>
                        <a:pt x="1206" y="1641"/>
                      </a:lnTo>
                      <a:lnTo>
                        <a:pt x="1166" y="1721"/>
                      </a:lnTo>
                      <a:lnTo>
                        <a:pt x="1134" y="1803"/>
                      </a:lnTo>
                      <a:lnTo>
                        <a:pt x="1106" y="1890"/>
                      </a:lnTo>
                      <a:lnTo>
                        <a:pt x="1088" y="1977"/>
                      </a:lnTo>
                      <a:lnTo>
                        <a:pt x="1076" y="2069"/>
                      </a:lnTo>
                      <a:lnTo>
                        <a:pt x="1072" y="2163"/>
                      </a:lnTo>
                      <a:lnTo>
                        <a:pt x="1076" y="2256"/>
                      </a:lnTo>
                      <a:lnTo>
                        <a:pt x="1088" y="2347"/>
                      </a:lnTo>
                      <a:lnTo>
                        <a:pt x="1106" y="2436"/>
                      </a:lnTo>
                      <a:lnTo>
                        <a:pt x="1134" y="2522"/>
                      </a:lnTo>
                      <a:lnTo>
                        <a:pt x="1166" y="2605"/>
                      </a:lnTo>
                      <a:lnTo>
                        <a:pt x="1206" y="2683"/>
                      </a:lnTo>
                      <a:lnTo>
                        <a:pt x="1251" y="2759"/>
                      </a:lnTo>
                      <a:lnTo>
                        <a:pt x="1302" y="2830"/>
                      </a:lnTo>
                      <a:lnTo>
                        <a:pt x="1359" y="2896"/>
                      </a:lnTo>
                      <a:lnTo>
                        <a:pt x="1421" y="2959"/>
                      </a:lnTo>
                      <a:lnTo>
                        <a:pt x="1488" y="3015"/>
                      </a:lnTo>
                      <a:lnTo>
                        <a:pt x="1559" y="3066"/>
                      </a:lnTo>
                      <a:lnTo>
                        <a:pt x="1635" y="3112"/>
                      </a:lnTo>
                      <a:lnTo>
                        <a:pt x="1713" y="3151"/>
                      </a:lnTo>
                      <a:lnTo>
                        <a:pt x="1797" y="3185"/>
                      </a:lnTo>
                      <a:lnTo>
                        <a:pt x="1882" y="3212"/>
                      </a:lnTo>
                      <a:lnTo>
                        <a:pt x="1971" y="3230"/>
                      </a:lnTo>
                      <a:lnTo>
                        <a:pt x="2062" y="3242"/>
                      </a:lnTo>
                      <a:lnTo>
                        <a:pt x="2155" y="3246"/>
                      </a:lnTo>
                      <a:lnTo>
                        <a:pt x="2249" y="3242"/>
                      </a:lnTo>
                      <a:lnTo>
                        <a:pt x="2341" y="3230"/>
                      </a:lnTo>
                      <a:lnTo>
                        <a:pt x="2430" y="3212"/>
                      </a:lnTo>
                      <a:lnTo>
                        <a:pt x="2515" y="3185"/>
                      </a:lnTo>
                      <a:lnTo>
                        <a:pt x="2597" y="3151"/>
                      </a:lnTo>
                      <a:lnTo>
                        <a:pt x="2677" y="3112"/>
                      </a:lnTo>
                      <a:lnTo>
                        <a:pt x="2753" y="3066"/>
                      </a:lnTo>
                      <a:lnTo>
                        <a:pt x="2823" y="3015"/>
                      </a:lnTo>
                      <a:lnTo>
                        <a:pt x="2890" y="2959"/>
                      </a:lnTo>
                      <a:lnTo>
                        <a:pt x="2951" y="2896"/>
                      </a:lnTo>
                      <a:lnTo>
                        <a:pt x="3009" y="2830"/>
                      </a:lnTo>
                      <a:lnTo>
                        <a:pt x="3060" y="2759"/>
                      </a:lnTo>
                      <a:lnTo>
                        <a:pt x="3106" y="2683"/>
                      </a:lnTo>
                      <a:lnTo>
                        <a:pt x="3145" y="2605"/>
                      </a:lnTo>
                      <a:lnTo>
                        <a:pt x="3178" y="2522"/>
                      </a:lnTo>
                      <a:lnTo>
                        <a:pt x="3204" y="2436"/>
                      </a:lnTo>
                      <a:lnTo>
                        <a:pt x="3223" y="2347"/>
                      </a:lnTo>
                      <a:lnTo>
                        <a:pt x="3235" y="2256"/>
                      </a:lnTo>
                      <a:lnTo>
                        <a:pt x="3239" y="2163"/>
                      </a:lnTo>
                      <a:lnTo>
                        <a:pt x="3235" y="2069"/>
                      </a:lnTo>
                      <a:lnTo>
                        <a:pt x="3223" y="1977"/>
                      </a:lnTo>
                      <a:lnTo>
                        <a:pt x="3204" y="1890"/>
                      </a:lnTo>
                      <a:lnTo>
                        <a:pt x="3178" y="1803"/>
                      </a:lnTo>
                      <a:lnTo>
                        <a:pt x="3145" y="1721"/>
                      </a:lnTo>
                      <a:lnTo>
                        <a:pt x="3106" y="1641"/>
                      </a:lnTo>
                      <a:lnTo>
                        <a:pt x="3060" y="1567"/>
                      </a:lnTo>
                      <a:lnTo>
                        <a:pt x="3009" y="1495"/>
                      </a:lnTo>
                      <a:lnTo>
                        <a:pt x="2951" y="1428"/>
                      </a:lnTo>
                      <a:lnTo>
                        <a:pt x="2890" y="1366"/>
                      </a:lnTo>
                      <a:lnTo>
                        <a:pt x="2823" y="1309"/>
                      </a:lnTo>
                      <a:lnTo>
                        <a:pt x="2753" y="1258"/>
                      </a:lnTo>
                      <a:lnTo>
                        <a:pt x="2677" y="1212"/>
                      </a:lnTo>
                      <a:lnTo>
                        <a:pt x="2597" y="1173"/>
                      </a:lnTo>
                      <a:lnTo>
                        <a:pt x="2515" y="1140"/>
                      </a:lnTo>
                      <a:lnTo>
                        <a:pt x="2430" y="1114"/>
                      </a:lnTo>
                      <a:lnTo>
                        <a:pt x="2341" y="1094"/>
                      </a:lnTo>
                      <a:lnTo>
                        <a:pt x="2249" y="1083"/>
                      </a:lnTo>
                      <a:lnTo>
                        <a:pt x="2155" y="1079"/>
                      </a:lnTo>
                      <a:close/>
                      <a:moveTo>
                        <a:pt x="1938" y="0"/>
                      </a:moveTo>
                      <a:lnTo>
                        <a:pt x="2375" y="0"/>
                      </a:lnTo>
                      <a:lnTo>
                        <a:pt x="2473" y="499"/>
                      </a:lnTo>
                      <a:lnTo>
                        <a:pt x="2549" y="515"/>
                      </a:lnTo>
                      <a:lnTo>
                        <a:pt x="2622" y="535"/>
                      </a:lnTo>
                      <a:lnTo>
                        <a:pt x="2695" y="557"/>
                      </a:lnTo>
                      <a:lnTo>
                        <a:pt x="3046" y="180"/>
                      </a:lnTo>
                      <a:lnTo>
                        <a:pt x="3423" y="399"/>
                      </a:lnTo>
                      <a:lnTo>
                        <a:pt x="3259" y="877"/>
                      </a:lnTo>
                      <a:lnTo>
                        <a:pt x="3319" y="932"/>
                      </a:lnTo>
                      <a:lnTo>
                        <a:pt x="3378" y="990"/>
                      </a:lnTo>
                      <a:lnTo>
                        <a:pt x="3433" y="1050"/>
                      </a:lnTo>
                      <a:lnTo>
                        <a:pt x="3923" y="904"/>
                      </a:lnTo>
                      <a:lnTo>
                        <a:pt x="4137" y="1283"/>
                      </a:lnTo>
                      <a:lnTo>
                        <a:pt x="3757" y="1610"/>
                      </a:lnTo>
                      <a:lnTo>
                        <a:pt x="3786" y="1705"/>
                      </a:lnTo>
                      <a:lnTo>
                        <a:pt x="3811" y="1803"/>
                      </a:lnTo>
                      <a:lnTo>
                        <a:pt x="4306" y="1909"/>
                      </a:lnTo>
                      <a:lnTo>
                        <a:pt x="4313" y="2346"/>
                      </a:lnTo>
                      <a:lnTo>
                        <a:pt x="3825" y="2448"/>
                      </a:lnTo>
                      <a:lnTo>
                        <a:pt x="3809" y="2526"/>
                      </a:lnTo>
                      <a:lnTo>
                        <a:pt x="3791" y="2605"/>
                      </a:lnTo>
                      <a:lnTo>
                        <a:pt x="3767" y="2681"/>
                      </a:lnTo>
                      <a:lnTo>
                        <a:pt x="4141" y="3018"/>
                      </a:lnTo>
                      <a:lnTo>
                        <a:pt x="3928" y="3399"/>
                      </a:lnTo>
                      <a:lnTo>
                        <a:pt x="3457" y="3244"/>
                      </a:lnTo>
                      <a:lnTo>
                        <a:pt x="3401" y="3308"/>
                      </a:lnTo>
                      <a:lnTo>
                        <a:pt x="3342" y="3370"/>
                      </a:lnTo>
                      <a:lnTo>
                        <a:pt x="3280" y="3429"/>
                      </a:lnTo>
                      <a:lnTo>
                        <a:pt x="3430" y="3905"/>
                      </a:lnTo>
                      <a:lnTo>
                        <a:pt x="3053" y="4126"/>
                      </a:lnTo>
                      <a:lnTo>
                        <a:pt x="2728" y="3757"/>
                      </a:lnTo>
                      <a:lnTo>
                        <a:pt x="2644" y="3784"/>
                      </a:lnTo>
                      <a:lnTo>
                        <a:pt x="2559" y="3807"/>
                      </a:lnTo>
                      <a:lnTo>
                        <a:pt x="2473" y="3826"/>
                      </a:lnTo>
                      <a:lnTo>
                        <a:pt x="2359" y="4310"/>
                      </a:lnTo>
                      <a:lnTo>
                        <a:pt x="1922" y="4307"/>
                      </a:lnTo>
                      <a:lnTo>
                        <a:pt x="1831" y="3825"/>
                      </a:lnTo>
                      <a:lnTo>
                        <a:pt x="1750" y="3807"/>
                      </a:lnTo>
                      <a:lnTo>
                        <a:pt x="1671" y="3786"/>
                      </a:lnTo>
                      <a:lnTo>
                        <a:pt x="1594" y="3761"/>
                      </a:lnTo>
                      <a:lnTo>
                        <a:pt x="1253" y="4123"/>
                      </a:lnTo>
                      <a:lnTo>
                        <a:pt x="876" y="3902"/>
                      </a:lnTo>
                      <a:lnTo>
                        <a:pt x="1040" y="3436"/>
                      </a:lnTo>
                      <a:lnTo>
                        <a:pt x="977" y="3378"/>
                      </a:lnTo>
                      <a:lnTo>
                        <a:pt x="918" y="3317"/>
                      </a:lnTo>
                      <a:lnTo>
                        <a:pt x="860" y="3253"/>
                      </a:lnTo>
                      <a:lnTo>
                        <a:pt x="381" y="3393"/>
                      </a:lnTo>
                      <a:lnTo>
                        <a:pt x="167" y="3013"/>
                      </a:lnTo>
                      <a:lnTo>
                        <a:pt x="547" y="2692"/>
                      </a:lnTo>
                      <a:lnTo>
                        <a:pt x="518" y="2594"/>
                      </a:lnTo>
                      <a:lnTo>
                        <a:pt x="496" y="2495"/>
                      </a:lnTo>
                      <a:lnTo>
                        <a:pt x="3" y="2385"/>
                      </a:lnTo>
                      <a:lnTo>
                        <a:pt x="0" y="1950"/>
                      </a:lnTo>
                      <a:lnTo>
                        <a:pt x="492" y="1850"/>
                      </a:lnTo>
                      <a:lnTo>
                        <a:pt x="507" y="1772"/>
                      </a:lnTo>
                      <a:lnTo>
                        <a:pt x="527" y="1696"/>
                      </a:lnTo>
                      <a:lnTo>
                        <a:pt x="551" y="1621"/>
                      </a:lnTo>
                      <a:lnTo>
                        <a:pt x="175" y="1278"/>
                      </a:lnTo>
                      <a:lnTo>
                        <a:pt x="391" y="898"/>
                      </a:lnTo>
                      <a:lnTo>
                        <a:pt x="871" y="1059"/>
                      </a:lnTo>
                      <a:lnTo>
                        <a:pt x="926" y="999"/>
                      </a:lnTo>
                      <a:lnTo>
                        <a:pt x="983" y="941"/>
                      </a:lnTo>
                      <a:lnTo>
                        <a:pt x="1044" y="887"/>
                      </a:lnTo>
                      <a:lnTo>
                        <a:pt x="893" y="396"/>
                      </a:lnTo>
                      <a:lnTo>
                        <a:pt x="1271" y="178"/>
                      </a:lnTo>
                      <a:lnTo>
                        <a:pt x="1605" y="561"/>
                      </a:lnTo>
                      <a:lnTo>
                        <a:pt x="1713" y="528"/>
                      </a:lnTo>
                      <a:lnTo>
                        <a:pt x="1824" y="502"/>
                      </a:lnTo>
                      <a:lnTo>
                        <a:pt x="19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3">
                  <a:extLst>
                    <a:ext uri="{FF2B5EF4-FFF2-40B4-BE49-F238E27FC236}">
                      <a16:creationId xmlns:a16="http://schemas.microsoft.com/office/drawing/2014/main" id="{D674CCED-9368-4D57-9A20-B423818C393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6363" y="1238251"/>
                  <a:ext cx="4354513" cy="4354513"/>
                </a:xfrm>
                <a:custGeom>
                  <a:avLst/>
                  <a:gdLst>
                    <a:gd name="T0" fmla="*/ 1186 w 2743"/>
                    <a:gd name="T1" fmla="*/ 321 h 2743"/>
                    <a:gd name="T2" fmla="*/ 928 w 2743"/>
                    <a:gd name="T3" fmla="*/ 400 h 2743"/>
                    <a:gd name="T4" fmla="*/ 703 w 2743"/>
                    <a:gd name="T5" fmla="*/ 536 h 2743"/>
                    <a:gd name="T6" fmla="*/ 517 w 2743"/>
                    <a:gd name="T7" fmla="*/ 722 h 2743"/>
                    <a:gd name="T8" fmla="*/ 381 w 2743"/>
                    <a:gd name="T9" fmla="*/ 948 h 2743"/>
                    <a:gd name="T10" fmla="*/ 303 w 2743"/>
                    <a:gd name="T11" fmla="*/ 1204 h 2743"/>
                    <a:gd name="T12" fmla="*/ 291 w 2743"/>
                    <a:gd name="T13" fmla="*/ 1483 h 2743"/>
                    <a:gd name="T14" fmla="*/ 349 w 2743"/>
                    <a:gd name="T15" fmla="*/ 1749 h 2743"/>
                    <a:gd name="T16" fmla="*/ 466 w 2743"/>
                    <a:gd name="T17" fmla="*/ 1986 h 2743"/>
                    <a:gd name="T18" fmla="*/ 636 w 2743"/>
                    <a:gd name="T19" fmla="*/ 2186 h 2743"/>
                    <a:gd name="T20" fmla="*/ 850 w 2743"/>
                    <a:gd name="T21" fmla="*/ 2339 h 2743"/>
                    <a:gd name="T22" fmla="*/ 1097 w 2743"/>
                    <a:gd name="T23" fmla="*/ 2439 h 2743"/>
                    <a:gd name="T24" fmla="*/ 1370 w 2743"/>
                    <a:gd name="T25" fmla="*/ 2473 h 2743"/>
                    <a:gd name="T26" fmla="*/ 1645 w 2743"/>
                    <a:gd name="T27" fmla="*/ 2439 h 2743"/>
                    <a:gd name="T28" fmla="*/ 1892 w 2743"/>
                    <a:gd name="T29" fmla="*/ 2339 h 2743"/>
                    <a:gd name="T30" fmla="*/ 2105 w 2743"/>
                    <a:gd name="T31" fmla="*/ 2186 h 2743"/>
                    <a:gd name="T32" fmla="*/ 2275 w 2743"/>
                    <a:gd name="T33" fmla="*/ 1986 h 2743"/>
                    <a:gd name="T34" fmla="*/ 2393 w 2743"/>
                    <a:gd name="T35" fmla="*/ 1749 h 2743"/>
                    <a:gd name="T36" fmla="*/ 2450 w 2743"/>
                    <a:gd name="T37" fmla="*/ 1483 h 2743"/>
                    <a:gd name="T38" fmla="*/ 2438 w 2743"/>
                    <a:gd name="T39" fmla="*/ 1204 h 2743"/>
                    <a:gd name="T40" fmla="*/ 2360 w 2743"/>
                    <a:gd name="T41" fmla="*/ 948 h 2743"/>
                    <a:gd name="T42" fmla="*/ 2224 w 2743"/>
                    <a:gd name="T43" fmla="*/ 722 h 2743"/>
                    <a:gd name="T44" fmla="*/ 2038 w 2743"/>
                    <a:gd name="T45" fmla="*/ 536 h 2743"/>
                    <a:gd name="T46" fmla="*/ 1812 w 2743"/>
                    <a:gd name="T47" fmla="*/ 400 h 2743"/>
                    <a:gd name="T48" fmla="*/ 1556 w 2743"/>
                    <a:gd name="T49" fmla="*/ 321 h 2743"/>
                    <a:gd name="T50" fmla="*/ 1371 w 2743"/>
                    <a:gd name="T51" fmla="*/ 0 h 2743"/>
                    <a:gd name="T52" fmla="*/ 1685 w 2743"/>
                    <a:gd name="T53" fmla="*/ 36 h 2743"/>
                    <a:gd name="T54" fmla="*/ 1974 w 2743"/>
                    <a:gd name="T55" fmla="*/ 140 h 2743"/>
                    <a:gd name="T56" fmla="*/ 2229 w 2743"/>
                    <a:gd name="T57" fmla="*/ 302 h 2743"/>
                    <a:gd name="T58" fmla="*/ 2441 w 2743"/>
                    <a:gd name="T59" fmla="*/ 514 h 2743"/>
                    <a:gd name="T60" fmla="*/ 2603 w 2743"/>
                    <a:gd name="T61" fmla="*/ 769 h 2743"/>
                    <a:gd name="T62" fmla="*/ 2706 w 2743"/>
                    <a:gd name="T63" fmla="*/ 1058 h 2743"/>
                    <a:gd name="T64" fmla="*/ 2743 w 2743"/>
                    <a:gd name="T65" fmla="*/ 1372 h 2743"/>
                    <a:gd name="T66" fmla="*/ 2706 w 2743"/>
                    <a:gd name="T67" fmla="*/ 1687 h 2743"/>
                    <a:gd name="T68" fmla="*/ 2603 w 2743"/>
                    <a:gd name="T69" fmla="*/ 1974 h 2743"/>
                    <a:gd name="T70" fmla="*/ 2441 w 2743"/>
                    <a:gd name="T71" fmla="*/ 2229 h 2743"/>
                    <a:gd name="T72" fmla="*/ 2229 w 2743"/>
                    <a:gd name="T73" fmla="*/ 2442 h 2743"/>
                    <a:gd name="T74" fmla="*/ 1974 w 2743"/>
                    <a:gd name="T75" fmla="*/ 2603 h 2743"/>
                    <a:gd name="T76" fmla="*/ 1685 w 2743"/>
                    <a:gd name="T77" fmla="*/ 2707 h 2743"/>
                    <a:gd name="T78" fmla="*/ 1371 w 2743"/>
                    <a:gd name="T79" fmla="*/ 2743 h 2743"/>
                    <a:gd name="T80" fmla="*/ 1056 w 2743"/>
                    <a:gd name="T81" fmla="*/ 2707 h 2743"/>
                    <a:gd name="T82" fmla="*/ 769 w 2743"/>
                    <a:gd name="T83" fmla="*/ 2603 h 2743"/>
                    <a:gd name="T84" fmla="*/ 514 w 2743"/>
                    <a:gd name="T85" fmla="*/ 2442 h 2743"/>
                    <a:gd name="T86" fmla="*/ 300 w 2743"/>
                    <a:gd name="T87" fmla="*/ 2229 h 2743"/>
                    <a:gd name="T88" fmla="*/ 140 w 2743"/>
                    <a:gd name="T89" fmla="*/ 1974 h 2743"/>
                    <a:gd name="T90" fmla="*/ 36 w 2743"/>
                    <a:gd name="T91" fmla="*/ 1687 h 2743"/>
                    <a:gd name="T92" fmla="*/ 0 w 2743"/>
                    <a:gd name="T93" fmla="*/ 1372 h 2743"/>
                    <a:gd name="T94" fmla="*/ 36 w 2743"/>
                    <a:gd name="T95" fmla="*/ 1058 h 2743"/>
                    <a:gd name="T96" fmla="*/ 140 w 2743"/>
                    <a:gd name="T97" fmla="*/ 769 h 2743"/>
                    <a:gd name="T98" fmla="*/ 300 w 2743"/>
                    <a:gd name="T99" fmla="*/ 514 h 2743"/>
                    <a:gd name="T100" fmla="*/ 514 w 2743"/>
                    <a:gd name="T101" fmla="*/ 302 h 2743"/>
                    <a:gd name="T102" fmla="*/ 769 w 2743"/>
                    <a:gd name="T103" fmla="*/ 140 h 2743"/>
                    <a:gd name="T104" fmla="*/ 1056 w 2743"/>
                    <a:gd name="T105" fmla="*/ 36 h 2743"/>
                    <a:gd name="T106" fmla="*/ 1371 w 2743"/>
                    <a:gd name="T107" fmla="*/ 0 h 2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43" h="2743">
                      <a:moveTo>
                        <a:pt x="1370" y="306"/>
                      </a:moveTo>
                      <a:lnTo>
                        <a:pt x="1277" y="310"/>
                      </a:lnTo>
                      <a:lnTo>
                        <a:pt x="1186" y="321"/>
                      </a:lnTo>
                      <a:lnTo>
                        <a:pt x="1097" y="341"/>
                      </a:lnTo>
                      <a:lnTo>
                        <a:pt x="1012" y="367"/>
                      </a:lnTo>
                      <a:lnTo>
                        <a:pt x="928" y="400"/>
                      </a:lnTo>
                      <a:lnTo>
                        <a:pt x="850" y="439"/>
                      </a:lnTo>
                      <a:lnTo>
                        <a:pt x="774" y="485"/>
                      </a:lnTo>
                      <a:lnTo>
                        <a:pt x="703" y="536"/>
                      </a:lnTo>
                      <a:lnTo>
                        <a:pt x="636" y="593"/>
                      </a:lnTo>
                      <a:lnTo>
                        <a:pt x="574" y="655"/>
                      </a:lnTo>
                      <a:lnTo>
                        <a:pt x="517" y="722"/>
                      </a:lnTo>
                      <a:lnTo>
                        <a:pt x="466" y="794"/>
                      </a:lnTo>
                      <a:lnTo>
                        <a:pt x="421" y="868"/>
                      </a:lnTo>
                      <a:lnTo>
                        <a:pt x="381" y="948"/>
                      </a:lnTo>
                      <a:lnTo>
                        <a:pt x="349" y="1030"/>
                      </a:lnTo>
                      <a:lnTo>
                        <a:pt x="321" y="1117"/>
                      </a:lnTo>
                      <a:lnTo>
                        <a:pt x="303" y="1204"/>
                      </a:lnTo>
                      <a:lnTo>
                        <a:pt x="291" y="1296"/>
                      </a:lnTo>
                      <a:lnTo>
                        <a:pt x="287" y="1390"/>
                      </a:lnTo>
                      <a:lnTo>
                        <a:pt x="291" y="1483"/>
                      </a:lnTo>
                      <a:lnTo>
                        <a:pt x="303" y="1574"/>
                      </a:lnTo>
                      <a:lnTo>
                        <a:pt x="321" y="1663"/>
                      </a:lnTo>
                      <a:lnTo>
                        <a:pt x="349" y="1749"/>
                      </a:lnTo>
                      <a:lnTo>
                        <a:pt x="381" y="1832"/>
                      </a:lnTo>
                      <a:lnTo>
                        <a:pt x="421" y="1910"/>
                      </a:lnTo>
                      <a:lnTo>
                        <a:pt x="466" y="1986"/>
                      </a:lnTo>
                      <a:lnTo>
                        <a:pt x="517" y="2057"/>
                      </a:lnTo>
                      <a:lnTo>
                        <a:pt x="574" y="2123"/>
                      </a:lnTo>
                      <a:lnTo>
                        <a:pt x="636" y="2186"/>
                      </a:lnTo>
                      <a:lnTo>
                        <a:pt x="703" y="2242"/>
                      </a:lnTo>
                      <a:lnTo>
                        <a:pt x="774" y="2293"/>
                      </a:lnTo>
                      <a:lnTo>
                        <a:pt x="850" y="2339"/>
                      </a:lnTo>
                      <a:lnTo>
                        <a:pt x="928" y="2378"/>
                      </a:lnTo>
                      <a:lnTo>
                        <a:pt x="1012" y="2412"/>
                      </a:lnTo>
                      <a:lnTo>
                        <a:pt x="1097" y="2439"/>
                      </a:lnTo>
                      <a:lnTo>
                        <a:pt x="1186" y="2457"/>
                      </a:lnTo>
                      <a:lnTo>
                        <a:pt x="1277" y="2469"/>
                      </a:lnTo>
                      <a:lnTo>
                        <a:pt x="1370" y="2473"/>
                      </a:lnTo>
                      <a:lnTo>
                        <a:pt x="1464" y="2469"/>
                      </a:lnTo>
                      <a:lnTo>
                        <a:pt x="1556" y="2457"/>
                      </a:lnTo>
                      <a:lnTo>
                        <a:pt x="1645" y="2439"/>
                      </a:lnTo>
                      <a:lnTo>
                        <a:pt x="1730" y="2412"/>
                      </a:lnTo>
                      <a:lnTo>
                        <a:pt x="1812" y="2378"/>
                      </a:lnTo>
                      <a:lnTo>
                        <a:pt x="1892" y="2339"/>
                      </a:lnTo>
                      <a:lnTo>
                        <a:pt x="1968" y="2293"/>
                      </a:lnTo>
                      <a:lnTo>
                        <a:pt x="2038" y="2242"/>
                      </a:lnTo>
                      <a:lnTo>
                        <a:pt x="2105" y="2186"/>
                      </a:lnTo>
                      <a:lnTo>
                        <a:pt x="2166" y="2123"/>
                      </a:lnTo>
                      <a:lnTo>
                        <a:pt x="2224" y="2057"/>
                      </a:lnTo>
                      <a:lnTo>
                        <a:pt x="2275" y="1986"/>
                      </a:lnTo>
                      <a:lnTo>
                        <a:pt x="2321" y="1910"/>
                      </a:lnTo>
                      <a:lnTo>
                        <a:pt x="2360" y="1832"/>
                      </a:lnTo>
                      <a:lnTo>
                        <a:pt x="2393" y="1749"/>
                      </a:lnTo>
                      <a:lnTo>
                        <a:pt x="2419" y="1663"/>
                      </a:lnTo>
                      <a:lnTo>
                        <a:pt x="2438" y="1574"/>
                      </a:lnTo>
                      <a:lnTo>
                        <a:pt x="2450" y="1483"/>
                      </a:lnTo>
                      <a:lnTo>
                        <a:pt x="2454" y="1390"/>
                      </a:lnTo>
                      <a:lnTo>
                        <a:pt x="2450" y="1296"/>
                      </a:lnTo>
                      <a:lnTo>
                        <a:pt x="2438" y="1204"/>
                      </a:lnTo>
                      <a:lnTo>
                        <a:pt x="2419" y="1117"/>
                      </a:lnTo>
                      <a:lnTo>
                        <a:pt x="2393" y="1030"/>
                      </a:lnTo>
                      <a:lnTo>
                        <a:pt x="2360" y="948"/>
                      </a:lnTo>
                      <a:lnTo>
                        <a:pt x="2321" y="868"/>
                      </a:lnTo>
                      <a:lnTo>
                        <a:pt x="2275" y="794"/>
                      </a:lnTo>
                      <a:lnTo>
                        <a:pt x="2224" y="722"/>
                      </a:lnTo>
                      <a:lnTo>
                        <a:pt x="2166" y="655"/>
                      </a:lnTo>
                      <a:lnTo>
                        <a:pt x="2105" y="593"/>
                      </a:lnTo>
                      <a:lnTo>
                        <a:pt x="2038" y="536"/>
                      </a:lnTo>
                      <a:lnTo>
                        <a:pt x="1968" y="485"/>
                      </a:lnTo>
                      <a:lnTo>
                        <a:pt x="1892" y="439"/>
                      </a:lnTo>
                      <a:lnTo>
                        <a:pt x="1812" y="400"/>
                      </a:lnTo>
                      <a:lnTo>
                        <a:pt x="1730" y="367"/>
                      </a:lnTo>
                      <a:lnTo>
                        <a:pt x="1645" y="341"/>
                      </a:lnTo>
                      <a:lnTo>
                        <a:pt x="1556" y="321"/>
                      </a:lnTo>
                      <a:lnTo>
                        <a:pt x="1464" y="310"/>
                      </a:lnTo>
                      <a:lnTo>
                        <a:pt x="1370" y="306"/>
                      </a:lnTo>
                      <a:close/>
                      <a:moveTo>
                        <a:pt x="1371" y="0"/>
                      </a:moveTo>
                      <a:lnTo>
                        <a:pt x="1479" y="4"/>
                      </a:lnTo>
                      <a:lnTo>
                        <a:pt x="1583" y="17"/>
                      </a:lnTo>
                      <a:lnTo>
                        <a:pt x="1685" y="36"/>
                      </a:lnTo>
                      <a:lnTo>
                        <a:pt x="1785" y="64"/>
                      </a:lnTo>
                      <a:lnTo>
                        <a:pt x="1881" y="98"/>
                      </a:lnTo>
                      <a:lnTo>
                        <a:pt x="1974" y="140"/>
                      </a:lnTo>
                      <a:lnTo>
                        <a:pt x="2063" y="187"/>
                      </a:lnTo>
                      <a:lnTo>
                        <a:pt x="2148" y="242"/>
                      </a:lnTo>
                      <a:lnTo>
                        <a:pt x="2229" y="302"/>
                      </a:lnTo>
                      <a:lnTo>
                        <a:pt x="2305" y="367"/>
                      </a:lnTo>
                      <a:lnTo>
                        <a:pt x="2376" y="438"/>
                      </a:lnTo>
                      <a:lnTo>
                        <a:pt x="2441" y="514"/>
                      </a:lnTo>
                      <a:lnTo>
                        <a:pt x="2501" y="595"/>
                      </a:lnTo>
                      <a:lnTo>
                        <a:pt x="2556" y="680"/>
                      </a:lnTo>
                      <a:lnTo>
                        <a:pt x="2603" y="769"/>
                      </a:lnTo>
                      <a:lnTo>
                        <a:pt x="2645" y="862"/>
                      </a:lnTo>
                      <a:lnTo>
                        <a:pt x="2679" y="958"/>
                      </a:lnTo>
                      <a:lnTo>
                        <a:pt x="2706" y="1058"/>
                      </a:lnTo>
                      <a:lnTo>
                        <a:pt x="2726" y="1160"/>
                      </a:lnTo>
                      <a:lnTo>
                        <a:pt x="2739" y="1264"/>
                      </a:lnTo>
                      <a:lnTo>
                        <a:pt x="2743" y="1372"/>
                      </a:lnTo>
                      <a:lnTo>
                        <a:pt x="2739" y="1479"/>
                      </a:lnTo>
                      <a:lnTo>
                        <a:pt x="2726" y="1583"/>
                      </a:lnTo>
                      <a:lnTo>
                        <a:pt x="2706" y="1687"/>
                      </a:lnTo>
                      <a:lnTo>
                        <a:pt x="2679" y="1786"/>
                      </a:lnTo>
                      <a:lnTo>
                        <a:pt x="2645" y="1881"/>
                      </a:lnTo>
                      <a:lnTo>
                        <a:pt x="2603" y="1974"/>
                      </a:lnTo>
                      <a:lnTo>
                        <a:pt x="2556" y="2065"/>
                      </a:lnTo>
                      <a:lnTo>
                        <a:pt x="2501" y="2150"/>
                      </a:lnTo>
                      <a:lnTo>
                        <a:pt x="2441" y="2229"/>
                      </a:lnTo>
                      <a:lnTo>
                        <a:pt x="2376" y="2305"/>
                      </a:lnTo>
                      <a:lnTo>
                        <a:pt x="2305" y="2376"/>
                      </a:lnTo>
                      <a:lnTo>
                        <a:pt x="2229" y="2442"/>
                      </a:lnTo>
                      <a:lnTo>
                        <a:pt x="2148" y="2503"/>
                      </a:lnTo>
                      <a:lnTo>
                        <a:pt x="2063" y="2556"/>
                      </a:lnTo>
                      <a:lnTo>
                        <a:pt x="1974" y="2603"/>
                      </a:lnTo>
                      <a:lnTo>
                        <a:pt x="1881" y="2645"/>
                      </a:lnTo>
                      <a:lnTo>
                        <a:pt x="1785" y="2679"/>
                      </a:lnTo>
                      <a:lnTo>
                        <a:pt x="1685" y="2707"/>
                      </a:lnTo>
                      <a:lnTo>
                        <a:pt x="1583" y="2728"/>
                      </a:lnTo>
                      <a:lnTo>
                        <a:pt x="1479" y="2739"/>
                      </a:lnTo>
                      <a:lnTo>
                        <a:pt x="1371" y="2743"/>
                      </a:lnTo>
                      <a:lnTo>
                        <a:pt x="1264" y="2739"/>
                      </a:lnTo>
                      <a:lnTo>
                        <a:pt x="1160" y="2728"/>
                      </a:lnTo>
                      <a:lnTo>
                        <a:pt x="1056" y="2707"/>
                      </a:lnTo>
                      <a:lnTo>
                        <a:pt x="957" y="2679"/>
                      </a:lnTo>
                      <a:lnTo>
                        <a:pt x="861" y="2645"/>
                      </a:lnTo>
                      <a:lnTo>
                        <a:pt x="769" y="2603"/>
                      </a:lnTo>
                      <a:lnTo>
                        <a:pt x="678" y="2556"/>
                      </a:lnTo>
                      <a:lnTo>
                        <a:pt x="593" y="2503"/>
                      </a:lnTo>
                      <a:lnTo>
                        <a:pt x="514" y="2442"/>
                      </a:lnTo>
                      <a:lnTo>
                        <a:pt x="438" y="2376"/>
                      </a:lnTo>
                      <a:lnTo>
                        <a:pt x="367" y="2305"/>
                      </a:lnTo>
                      <a:lnTo>
                        <a:pt x="300" y="2229"/>
                      </a:lnTo>
                      <a:lnTo>
                        <a:pt x="242" y="2150"/>
                      </a:lnTo>
                      <a:lnTo>
                        <a:pt x="187" y="2065"/>
                      </a:lnTo>
                      <a:lnTo>
                        <a:pt x="140" y="1974"/>
                      </a:lnTo>
                      <a:lnTo>
                        <a:pt x="98" y="1881"/>
                      </a:lnTo>
                      <a:lnTo>
                        <a:pt x="64" y="1786"/>
                      </a:lnTo>
                      <a:lnTo>
                        <a:pt x="36" y="1687"/>
                      </a:lnTo>
                      <a:lnTo>
                        <a:pt x="15" y="1583"/>
                      </a:lnTo>
                      <a:lnTo>
                        <a:pt x="4" y="1479"/>
                      </a:lnTo>
                      <a:lnTo>
                        <a:pt x="0" y="1372"/>
                      </a:lnTo>
                      <a:lnTo>
                        <a:pt x="4" y="1264"/>
                      </a:lnTo>
                      <a:lnTo>
                        <a:pt x="15" y="1160"/>
                      </a:lnTo>
                      <a:lnTo>
                        <a:pt x="36" y="1058"/>
                      </a:lnTo>
                      <a:lnTo>
                        <a:pt x="64" y="958"/>
                      </a:lnTo>
                      <a:lnTo>
                        <a:pt x="98" y="862"/>
                      </a:lnTo>
                      <a:lnTo>
                        <a:pt x="140" y="769"/>
                      </a:lnTo>
                      <a:lnTo>
                        <a:pt x="187" y="680"/>
                      </a:lnTo>
                      <a:lnTo>
                        <a:pt x="242" y="595"/>
                      </a:lnTo>
                      <a:lnTo>
                        <a:pt x="300" y="514"/>
                      </a:lnTo>
                      <a:lnTo>
                        <a:pt x="367" y="438"/>
                      </a:lnTo>
                      <a:lnTo>
                        <a:pt x="438" y="367"/>
                      </a:lnTo>
                      <a:lnTo>
                        <a:pt x="514" y="302"/>
                      </a:lnTo>
                      <a:lnTo>
                        <a:pt x="593" y="242"/>
                      </a:lnTo>
                      <a:lnTo>
                        <a:pt x="678" y="187"/>
                      </a:lnTo>
                      <a:lnTo>
                        <a:pt x="769" y="140"/>
                      </a:lnTo>
                      <a:lnTo>
                        <a:pt x="861" y="98"/>
                      </a:lnTo>
                      <a:lnTo>
                        <a:pt x="957" y="64"/>
                      </a:lnTo>
                      <a:lnTo>
                        <a:pt x="1056" y="36"/>
                      </a:lnTo>
                      <a:lnTo>
                        <a:pt x="1160" y="17"/>
                      </a:lnTo>
                      <a:lnTo>
                        <a:pt x="1264" y="4"/>
                      </a:lnTo>
                      <a:lnTo>
                        <a:pt x="13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F986390-1E6F-4D4F-ADB4-2EB1E431159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77861" y="3396694"/>
              <a:ext cx="135966" cy="244627"/>
              <a:chOff x="6478443" y="1009344"/>
              <a:chExt cx="477048" cy="914932"/>
            </a:xfrm>
            <a:solidFill>
              <a:schemeClr val="accent2"/>
            </a:solidFill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EFF6A0E-5F4F-457D-9B0A-BF83DAE9B2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77308">
                <a:off x="6483523" y="1009344"/>
                <a:ext cx="471968" cy="471639"/>
                <a:chOff x="2670175" y="11113"/>
                <a:chExt cx="6846888" cy="6842125"/>
              </a:xfrm>
              <a:grpFill/>
            </p:grpSpPr>
            <p:sp>
              <p:nvSpPr>
                <p:cNvPr id="48" name="Freeform 12">
                  <a:extLst>
                    <a:ext uri="{FF2B5EF4-FFF2-40B4-BE49-F238E27FC236}">
                      <a16:creationId xmlns:a16="http://schemas.microsoft.com/office/drawing/2014/main" id="{0EB46F08-3047-4F3D-AC87-EA2DAA643E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0175" y="11113"/>
                  <a:ext cx="6846888" cy="6842125"/>
                </a:xfrm>
                <a:custGeom>
                  <a:avLst/>
                  <a:gdLst>
                    <a:gd name="T0" fmla="*/ 1971 w 4313"/>
                    <a:gd name="T1" fmla="*/ 1094 h 4310"/>
                    <a:gd name="T2" fmla="*/ 1713 w 4313"/>
                    <a:gd name="T3" fmla="*/ 1173 h 4310"/>
                    <a:gd name="T4" fmla="*/ 1488 w 4313"/>
                    <a:gd name="T5" fmla="*/ 1309 h 4310"/>
                    <a:gd name="T6" fmla="*/ 1302 w 4313"/>
                    <a:gd name="T7" fmla="*/ 1495 h 4310"/>
                    <a:gd name="T8" fmla="*/ 1166 w 4313"/>
                    <a:gd name="T9" fmla="*/ 1721 h 4310"/>
                    <a:gd name="T10" fmla="*/ 1088 w 4313"/>
                    <a:gd name="T11" fmla="*/ 1977 h 4310"/>
                    <a:gd name="T12" fmla="*/ 1076 w 4313"/>
                    <a:gd name="T13" fmla="*/ 2256 h 4310"/>
                    <a:gd name="T14" fmla="*/ 1134 w 4313"/>
                    <a:gd name="T15" fmla="*/ 2522 h 4310"/>
                    <a:gd name="T16" fmla="*/ 1251 w 4313"/>
                    <a:gd name="T17" fmla="*/ 2759 h 4310"/>
                    <a:gd name="T18" fmla="*/ 1421 w 4313"/>
                    <a:gd name="T19" fmla="*/ 2959 h 4310"/>
                    <a:gd name="T20" fmla="*/ 1635 w 4313"/>
                    <a:gd name="T21" fmla="*/ 3112 h 4310"/>
                    <a:gd name="T22" fmla="*/ 1882 w 4313"/>
                    <a:gd name="T23" fmla="*/ 3212 h 4310"/>
                    <a:gd name="T24" fmla="*/ 2155 w 4313"/>
                    <a:gd name="T25" fmla="*/ 3246 h 4310"/>
                    <a:gd name="T26" fmla="*/ 2430 w 4313"/>
                    <a:gd name="T27" fmla="*/ 3212 h 4310"/>
                    <a:gd name="T28" fmla="*/ 2677 w 4313"/>
                    <a:gd name="T29" fmla="*/ 3112 h 4310"/>
                    <a:gd name="T30" fmla="*/ 2890 w 4313"/>
                    <a:gd name="T31" fmla="*/ 2959 h 4310"/>
                    <a:gd name="T32" fmla="*/ 3060 w 4313"/>
                    <a:gd name="T33" fmla="*/ 2759 h 4310"/>
                    <a:gd name="T34" fmla="*/ 3178 w 4313"/>
                    <a:gd name="T35" fmla="*/ 2522 h 4310"/>
                    <a:gd name="T36" fmla="*/ 3235 w 4313"/>
                    <a:gd name="T37" fmla="*/ 2256 h 4310"/>
                    <a:gd name="T38" fmla="*/ 3223 w 4313"/>
                    <a:gd name="T39" fmla="*/ 1977 h 4310"/>
                    <a:gd name="T40" fmla="*/ 3145 w 4313"/>
                    <a:gd name="T41" fmla="*/ 1721 h 4310"/>
                    <a:gd name="T42" fmla="*/ 3009 w 4313"/>
                    <a:gd name="T43" fmla="*/ 1495 h 4310"/>
                    <a:gd name="T44" fmla="*/ 2823 w 4313"/>
                    <a:gd name="T45" fmla="*/ 1309 h 4310"/>
                    <a:gd name="T46" fmla="*/ 2597 w 4313"/>
                    <a:gd name="T47" fmla="*/ 1173 h 4310"/>
                    <a:gd name="T48" fmla="*/ 2341 w 4313"/>
                    <a:gd name="T49" fmla="*/ 1094 h 4310"/>
                    <a:gd name="T50" fmla="*/ 1938 w 4313"/>
                    <a:gd name="T51" fmla="*/ 0 h 4310"/>
                    <a:gd name="T52" fmla="*/ 2549 w 4313"/>
                    <a:gd name="T53" fmla="*/ 515 h 4310"/>
                    <a:gd name="T54" fmla="*/ 3046 w 4313"/>
                    <a:gd name="T55" fmla="*/ 180 h 4310"/>
                    <a:gd name="T56" fmla="*/ 3319 w 4313"/>
                    <a:gd name="T57" fmla="*/ 932 h 4310"/>
                    <a:gd name="T58" fmla="*/ 3923 w 4313"/>
                    <a:gd name="T59" fmla="*/ 904 h 4310"/>
                    <a:gd name="T60" fmla="*/ 3786 w 4313"/>
                    <a:gd name="T61" fmla="*/ 1705 h 4310"/>
                    <a:gd name="T62" fmla="*/ 4313 w 4313"/>
                    <a:gd name="T63" fmla="*/ 2346 h 4310"/>
                    <a:gd name="T64" fmla="*/ 3791 w 4313"/>
                    <a:gd name="T65" fmla="*/ 2605 h 4310"/>
                    <a:gd name="T66" fmla="*/ 3928 w 4313"/>
                    <a:gd name="T67" fmla="*/ 3399 h 4310"/>
                    <a:gd name="T68" fmla="*/ 3342 w 4313"/>
                    <a:gd name="T69" fmla="*/ 3370 h 4310"/>
                    <a:gd name="T70" fmla="*/ 3053 w 4313"/>
                    <a:gd name="T71" fmla="*/ 4126 h 4310"/>
                    <a:gd name="T72" fmla="*/ 2559 w 4313"/>
                    <a:gd name="T73" fmla="*/ 3807 h 4310"/>
                    <a:gd name="T74" fmla="*/ 1922 w 4313"/>
                    <a:gd name="T75" fmla="*/ 4307 h 4310"/>
                    <a:gd name="T76" fmla="*/ 1671 w 4313"/>
                    <a:gd name="T77" fmla="*/ 3786 h 4310"/>
                    <a:gd name="T78" fmla="*/ 876 w 4313"/>
                    <a:gd name="T79" fmla="*/ 3902 h 4310"/>
                    <a:gd name="T80" fmla="*/ 918 w 4313"/>
                    <a:gd name="T81" fmla="*/ 3317 h 4310"/>
                    <a:gd name="T82" fmla="*/ 167 w 4313"/>
                    <a:gd name="T83" fmla="*/ 3013 h 4310"/>
                    <a:gd name="T84" fmla="*/ 496 w 4313"/>
                    <a:gd name="T85" fmla="*/ 2495 h 4310"/>
                    <a:gd name="T86" fmla="*/ 492 w 4313"/>
                    <a:gd name="T87" fmla="*/ 1850 h 4310"/>
                    <a:gd name="T88" fmla="*/ 551 w 4313"/>
                    <a:gd name="T89" fmla="*/ 1621 h 4310"/>
                    <a:gd name="T90" fmla="*/ 871 w 4313"/>
                    <a:gd name="T91" fmla="*/ 1059 h 4310"/>
                    <a:gd name="T92" fmla="*/ 1044 w 4313"/>
                    <a:gd name="T93" fmla="*/ 887 h 4310"/>
                    <a:gd name="T94" fmla="*/ 1605 w 4313"/>
                    <a:gd name="T95" fmla="*/ 561 h 4310"/>
                    <a:gd name="T96" fmla="*/ 1938 w 4313"/>
                    <a:gd name="T97" fmla="*/ 0 h 4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3" h="4310">
                      <a:moveTo>
                        <a:pt x="2155" y="1079"/>
                      </a:moveTo>
                      <a:lnTo>
                        <a:pt x="2062" y="1083"/>
                      </a:lnTo>
                      <a:lnTo>
                        <a:pt x="1971" y="1094"/>
                      </a:lnTo>
                      <a:lnTo>
                        <a:pt x="1882" y="1114"/>
                      </a:lnTo>
                      <a:lnTo>
                        <a:pt x="1797" y="1140"/>
                      </a:lnTo>
                      <a:lnTo>
                        <a:pt x="1713" y="1173"/>
                      </a:lnTo>
                      <a:lnTo>
                        <a:pt x="1635" y="1212"/>
                      </a:lnTo>
                      <a:lnTo>
                        <a:pt x="1559" y="1258"/>
                      </a:lnTo>
                      <a:lnTo>
                        <a:pt x="1488" y="1309"/>
                      </a:lnTo>
                      <a:lnTo>
                        <a:pt x="1421" y="1366"/>
                      </a:lnTo>
                      <a:lnTo>
                        <a:pt x="1359" y="1428"/>
                      </a:lnTo>
                      <a:lnTo>
                        <a:pt x="1302" y="1495"/>
                      </a:lnTo>
                      <a:lnTo>
                        <a:pt x="1251" y="1567"/>
                      </a:lnTo>
                      <a:lnTo>
                        <a:pt x="1206" y="1641"/>
                      </a:lnTo>
                      <a:lnTo>
                        <a:pt x="1166" y="1721"/>
                      </a:lnTo>
                      <a:lnTo>
                        <a:pt x="1134" y="1803"/>
                      </a:lnTo>
                      <a:lnTo>
                        <a:pt x="1106" y="1890"/>
                      </a:lnTo>
                      <a:lnTo>
                        <a:pt x="1088" y="1977"/>
                      </a:lnTo>
                      <a:lnTo>
                        <a:pt x="1076" y="2069"/>
                      </a:lnTo>
                      <a:lnTo>
                        <a:pt x="1072" y="2163"/>
                      </a:lnTo>
                      <a:lnTo>
                        <a:pt x="1076" y="2256"/>
                      </a:lnTo>
                      <a:lnTo>
                        <a:pt x="1088" y="2347"/>
                      </a:lnTo>
                      <a:lnTo>
                        <a:pt x="1106" y="2436"/>
                      </a:lnTo>
                      <a:lnTo>
                        <a:pt x="1134" y="2522"/>
                      </a:lnTo>
                      <a:lnTo>
                        <a:pt x="1166" y="2605"/>
                      </a:lnTo>
                      <a:lnTo>
                        <a:pt x="1206" y="2683"/>
                      </a:lnTo>
                      <a:lnTo>
                        <a:pt x="1251" y="2759"/>
                      </a:lnTo>
                      <a:lnTo>
                        <a:pt x="1302" y="2830"/>
                      </a:lnTo>
                      <a:lnTo>
                        <a:pt x="1359" y="2896"/>
                      </a:lnTo>
                      <a:lnTo>
                        <a:pt x="1421" y="2959"/>
                      </a:lnTo>
                      <a:lnTo>
                        <a:pt x="1488" y="3015"/>
                      </a:lnTo>
                      <a:lnTo>
                        <a:pt x="1559" y="3066"/>
                      </a:lnTo>
                      <a:lnTo>
                        <a:pt x="1635" y="3112"/>
                      </a:lnTo>
                      <a:lnTo>
                        <a:pt x="1713" y="3151"/>
                      </a:lnTo>
                      <a:lnTo>
                        <a:pt x="1797" y="3185"/>
                      </a:lnTo>
                      <a:lnTo>
                        <a:pt x="1882" y="3212"/>
                      </a:lnTo>
                      <a:lnTo>
                        <a:pt x="1971" y="3230"/>
                      </a:lnTo>
                      <a:lnTo>
                        <a:pt x="2062" y="3242"/>
                      </a:lnTo>
                      <a:lnTo>
                        <a:pt x="2155" y="3246"/>
                      </a:lnTo>
                      <a:lnTo>
                        <a:pt x="2249" y="3242"/>
                      </a:lnTo>
                      <a:lnTo>
                        <a:pt x="2341" y="3230"/>
                      </a:lnTo>
                      <a:lnTo>
                        <a:pt x="2430" y="3212"/>
                      </a:lnTo>
                      <a:lnTo>
                        <a:pt x="2515" y="3185"/>
                      </a:lnTo>
                      <a:lnTo>
                        <a:pt x="2597" y="3151"/>
                      </a:lnTo>
                      <a:lnTo>
                        <a:pt x="2677" y="3112"/>
                      </a:lnTo>
                      <a:lnTo>
                        <a:pt x="2753" y="3066"/>
                      </a:lnTo>
                      <a:lnTo>
                        <a:pt x="2823" y="3015"/>
                      </a:lnTo>
                      <a:lnTo>
                        <a:pt x="2890" y="2959"/>
                      </a:lnTo>
                      <a:lnTo>
                        <a:pt x="2951" y="2896"/>
                      </a:lnTo>
                      <a:lnTo>
                        <a:pt x="3009" y="2830"/>
                      </a:lnTo>
                      <a:lnTo>
                        <a:pt x="3060" y="2759"/>
                      </a:lnTo>
                      <a:lnTo>
                        <a:pt x="3106" y="2683"/>
                      </a:lnTo>
                      <a:lnTo>
                        <a:pt x="3145" y="2605"/>
                      </a:lnTo>
                      <a:lnTo>
                        <a:pt x="3178" y="2522"/>
                      </a:lnTo>
                      <a:lnTo>
                        <a:pt x="3204" y="2436"/>
                      </a:lnTo>
                      <a:lnTo>
                        <a:pt x="3223" y="2347"/>
                      </a:lnTo>
                      <a:lnTo>
                        <a:pt x="3235" y="2256"/>
                      </a:lnTo>
                      <a:lnTo>
                        <a:pt x="3239" y="2163"/>
                      </a:lnTo>
                      <a:lnTo>
                        <a:pt x="3235" y="2069"/>
                      </a:lnTo>
                      <a:lnTo>
                        <a:pt x="3223" y="1977"/>
                      </a:lnTo>
                      <a:lnTo>
                        <a:pt x="3204" y="1890"/>
                      </a:lnTo>
                      <a:lnTo>
                        <a:pt x="3178" y="1803"/>
                      </a:lnTo>
                      <a:lnTo>
                        <a:pt x="3145" y="1721"/>
                      </a:lnTo>
                      <a:lnTo>
                        <a:pt x="3106" y="1641"/>
                      </a:lnTo>
                      <a:lnTo>
                        <a:pt x="3060" y="1567"/>
                      </a:lnTo>
                      <a:lnTo>
                        <a:pt x="3009" y="1495"/>
                      </a:lnTo>
                      <a:lnTo>
                        <a:pt x="2951" y="1428"/>
                      </a:lnTo>
                      <a:lnTo>
                        <a:pt x="2890" y="1366"/>
                      </a:lnTo>
                      <a:lnTo>
                        <a:pt x="2823" y="1309"/>
                      </a:lnTo>
                      <a:lnTo>
                        <a:pt x="2753" y="1258"/>
                      </a:lnTo>
                      <a:lnTo>
                        <a:pt x="2677" y="1212"/>
                      </a:lnTo>
                      <a:lnTo>
                        <a:pt x="2597" y="1173"/>
                      </a:lnTo>
                      <a:lnTo>
                        <a:pt x="2515" y="1140"/>
                      </a:lnTo>
                      <a:lnTo>
                        <a:pt x="2430" y="1114"/>
                      </a:lnTo>
                      <a:lnTo>
                        <a:pt x="2341" y="1094"/>
                      </a:lnTo>
                      <a:lnTo>
                        <a:pt x="2249" y="1083"/>
                      </a:lnTo>
                      <a:lnTo>
                        <a:pt x="2155" y="1079"/>
                      </a:lnTo>
                      <a:close/>
                      <a:moveTo>
                        <a:pt x="1938" y="0"/>
                      </a:moveTo>
                      <a:lnTo>
                        <a:pt x="2375" y="0"/>
                      </a:lnTo>
                      <a:lnTo>
                        <a:pt x="2473" y="499"/>
                      </a:lnTo>
                      <a:lnTo>
                        <a:pt x="2549" y="515"/>
                      </a:lnTo>
                      <a:lnTo>
                        <a:pt x="2622" y="535"/>
                      </a:lnTo>
                      <a:lnTo>
                        <a:pt x="2695" y="557"/>
                      </a:lnTo>
                      <a:lnTo>
                        <a:pt x="3046" y="180"/>
                      </a:lnTo>
                      <a:lnTo>
                        <a:pt x="3423" y="399"/>
                      </a:lnTo>
                      <a:lnTo>
                        <a:pt x="3259" y="877"/>
                      </a:lnTo>
                      <a:lnTo>
                        <a:pt x="3319" y="932"/>
                      </a:lnTo>
                      <a:lnTo>
                        <a:pt x="3378" y="990"/>
                      </a:lnTo>
                      <a:lnTo>
                        <a:pt x="3433" y="1050"/>
                      </a:lnTo>
                      <a:lnTo>
                        <a:pt x="3923" y="904"/>
                      </a:lnTo>
                      <a:lnTo>
                        <a:pt x="4137" y="1283"/>
                      </a:lnTo>
                      <a:lnTo>
                        <a:pt x="3757" y="1610"/>
                      </a:lnTo>
                      <a:lnTo>
                        <a:pt x="3786" y="1705"/>
                      </a:lnTo>
                      <a:lnTo>
                        <a:pt x="3811" y="1803"/>
                      </a:lnTo>
                      <a:lnTo>
                        <a:pt x="4306" y="1909"/>
                      </a:lnTo>
                      <a:lnTo>
                        <a:pt x="4313" y="2346"/>
                      </a:lnTo>
                      <a:lnTo>
                        <a:pt x="3825" y="2448"/>
                      </a:lnTo>
                      <a:lnTo>
                        <a:pt x="3809" y="2526"/>
                      </a:lnTo>
                      <a:lnTo>
                        <a:pt x="3791" y="2605"/>
                      </a:lnTo>
                      <a:lnTo>
                        <a:pt x="3767" y="2681"/>
                      </a:lnTo>
                      <a:lnTo>
                        <a:pt x="4141" y="3018"/>
                      </a:lnTo>
                      <a:lnTo>
                        <a:pt x="3928" y="3399"/>
                      </a:lnTo>
                      <a:lnTo>
                        <a:pt x="3457" y="3244"/>
                      </a:lnTo>
                      <a:lnTo>
                        <a:pt x="3401" y="3308"/>
                      </a:lnTo>
                      <a:lnTo>
                        <a:pt x="3342" y="3370"/>
                      </a:lnTo>
                      <a:lnTo>
                        <a:pt x="3280" y="3429"/>
                      </a:lnTo>
                      <a:lnTo>
                        <a:pt x="3430" y="3905"/>
                      </a:lnTo>
                      <a:lnTo>
                        <a:pt x="3053" y="4126"/>
                      </a:lnTo>
                      <a:lnTo>
                        <a:pt x="2728" y="3757"/>
                      </a:lnTo>
                      <a:lnTo>
                        <a:pt x="2644" y="3784"/>
                      </a:lnTo>
                      <a:lnTo>
                        <a:pt x="2559" y="3807"/>
                      </a:lnTo>
                      <a:lnTo>
                        <a:pt x="2473" y="3826"/>
                      </a:lnTo>
                      <a:lnTo>
                        <a:pt x="2359" y="4310"/>
                      </a:lnTo>
                      <a:lnTo>
                        <a:pt x="1922" y="4307"/>
                      </a:lnTo>
                      <a:lnTo>
                        <a:pt x="1831" y="3825"/>
                      </a:lnTo>
                      <a:lnTo>
                        <a:pt x="1750" y="3807"/>
                      </a:lnTo>
                      <a:lnTo>
                        <a:pt x="1671" y="3786"/>
                      </a:lnTo>
                      <a:lnTo>
                        <a:pt x="1594" y="3761"/>
                      </a:lnTo>
                      <a:lnTo>
                        <a:pt x="1253" y="4123"/>
                      </a:lnTo>
                      <a:lnTo>
                        <a:pt x="876" y="3902"/>
                      </a:lnTo>
                      <a:lnTo>
                        <a:pt x="1040" y="3436"/>
                      </a:lnTo>
                      <a:lnTo>
                        <a:pt x="977" y="3378"/>
                      </a:lnTo>
                      <a:lnTo>
                        <a:pt x="918" y="3317"/>
                      </a:lnTo>
                      <a:lnTo>
                        <a:pt x="860" y="3253"/>
                      </a:lnTo>
                      <a:lnTo>
                        <a:pt x="381" y="3393"/>
                      </a:lnTo>
                      <a:lnTo>
                        <a:pt x="167" y="3013"/>
                      </a:lnTo>
                      <a:lnTo>
                        <a:pt x="547" y="2692"/>
                      </a:lnTo>
                      <a:lnTo>
                        <a:pt x="518" y="2594"/>
                      </a:lnTo>
                      <a:lnTo>
                        <a:pt x="496" y="2495"/>
                      </a:lnTo>
                      <a:lnTo>
                        <a:pt x="3" y="2385"/>
                      </a:lnTo>
                      <a:lnTo>
                        <a:pt x="0" y="1950"/>
                      </a:lnTo>
                      <a:lnTo>
                        <a:pt x="492" y="1850"/>
                      </a:lnTo>
                      <a:lnTo>
                        <a:pt x="507" y="1772"/>
                      </a:lnTo>
                      <a:lnTo>
                        <a:pt x="527" y="1696"/>
                      </a:lnTo>
                      <a:lnTo>
                        <a:pt x="551" y="1621"/>
                      </a:lnTo>
                      <a:lnTo>
                        <a:pt x="175" y="1278"/>
                      </a:lnTo>
                      <a:lnTo>
                        <a:pt x="391" y="898"/>
                      </a:lnTo>
                      <a:lnTo>
                        <a:pt x="871" y="1059"/>
                      </a:lnTo>
                      <a:lnTo>
                        <a:pt x="926" y="999"/>
                      </a:lnTo>
                      <a:lnTo>
                        <a:pt x="983" y="941"/>
                      </a:lnTo>
                      <a:lnTo>
                        <a:pt x="1044" y="887"/>
                      </a:lnTo>
                      <a:lnTo>
                        <a:pt x="893" y="396"/>
                      </a:lnTo>
                      <a:lnTo>
                        <a:pt x="1271" y="178"/>
                      </a:lnTo>
                      <a:lnTo>
                        <a:pt x="1605" y="561"/>
                      </a:lnTo>
                      <a:lnTo>
                        <a:pt x="1713" y="528"/>
                      </a:lnTo>
                      <a:lnTo>
                        <a:pt x="1824" y="502"/>
                      </a:lnTo>
                      <a:lnTo>
                        <a:pt x="19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3">
                  <a:extLst>
                    <a:ext uri="{FF2B5EF4-FFF2-40B4-BE49-F238E27FC236}">
                      <a16:creationId xmlns:a16="http://schemas.microsoft.com/office/drawing/2014/main" id="{84349B8C-F371-47C5-A1ED-10DDBC2948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6363" y="1238251"/>
                  <a:ext cx="4354513" cy="4354513"/>
                </a:xfrm>
                <a:custGeom>
                  <a:avLst/>
                  <a:gdLst>
                    <a:gd name="T0" fmla="*/ 1186 w 2743"/>
                    <a:gd name="T1" fmla="*/ 321 h 2743"/>
                    <a:gd name="T2" fmla="*/ 928 w 2743"/>
                    <a:gd name="T3" fmla="*/ 400 h 2743"/>
                    <a:gd name="T4" fmla="*/ 703 w 2743"/>
                    <a:gd name="T5" fmla="*/ 536 h 2743"/>
                    <a:gd name="T6" fmla="*/ 517 w 2743"/>
                    <a:gd name="T7" fmla="*/ 722 h 2743"/>
                    <a:gd name="T8" fmla="*/ 381 w 2743"/>
                    <a:gd name="T9" fmla="*/ 948 h 2743"/>
                    <a:gd name="T10" fmla="*/ 303 w 2743"/>
                    <a:gd name="T11" fmla="*/ 1204 h 2743"/>
                    <a:gd name="T12" fmla="*/ 291 w 2743"/>
                    <a:gd name="T13" fmla="*/ 1483 h 2743"/>
                    <a:gd name="T14" fmla="*/ 349 w 2743"/>
                    <a:gd name="T15" fmla="*/ 1749 h 2743"/>
                    <a:gd name="T16" fmla="*/ 466 w 2743"/>
                    <a:gd name="T17" fmla="*/ 1986 h 2743"/>
                    <a:gd name="T18" fmla="*/ 636 w 2743"/>
                    <a:gd name="T19" fmla="*/ 2186 h 2743"/>
                    <a:gd name="T20" fmla="*/ 850 w 2743"/>
                    <a:gd name="T21" fmla="*/ 2339 h 2743"/>
                    <a:gd name="T22" fmla="*/ 1097 w 2743"/>
                    <a:gd name="T23" fmla="*/ 2439 h 2743"/>
                    <a:gd name="T24" fmla="*/ 1370 w 2743"/>
                    <a:gd name="T25" fmla="*/ 2473 h 2743"/>
                    <a:gd name="T26" fmla="*/ 1645 w 2743"/>
                    <a:gd name="T27" fmla="*/ 2439 h 2743"/>
                    <a:gd name="T28" fmla="*/ 1892 w 2743"/>
                    <a:gd name="T29" fmla="*/ 2339 h 2743"/>
                    <a:gd name="T30" fmla="*/ 2105 w 2743"/>
                    <a:gd name="T31" fmla="*/ 2186 h 2743"/>
                    <a:gd name="T32" fmla="*/ 2275 w 2743"/>
                    <a:gd name="T33" fmla="*/ 1986 h 2743"/>
                    <a:gd name="T34" fmla="*/ 2393 w 2743"/>
                    <a:gd name="T35" fmla="*/ 1749 h 2743"/>
                    <a:gd name="T36" fmla="*/ 2450 w 2743"/>
                    <a:gd name="T37" fmla="*/ 1483 h 2743"/>
                    <a:gd name="T38" fmla="*/ 2438 w 2743"/>
                    <a:gd name="T39" fmla="*/ 1204 h 2743"/>
                    <a:gd name="T40" fmla="*/ 2360 w 2743"/>
                    <a:gd name="T41" fmla="*/ 948 h 2743"/>
                    <a:gd name="T42" fmla="*/ 2224 w 2743"/>
                    <a:gd name="T43" fmla="*/ 722 h 2743"/>
                    <a:gd name="T44" fmla="*/ 2038 w 2743"/>
                    <a:gd name="T45" fmla="*/ 536 h 2743"/>
                    <a:gd name="T46" fmla="*/ 1812 w 2743"/>
                    <a:gd name="T47" fmla="*/ 400 h 2743"/>
                    <a:gd name="T48" fmla="*/ 1556 w 2743"/>
                    <a:gd name="T49" fmla="*/ 321 h 2743"/>
                    <a:gd name="T50" fmla="*/ 1371 w 2743"/>
                    <a:gd name="T51" fmla="*/ 0 h 2743"/>
                    <a:gd name="T52" fmla="*/ 1685 w 2743"/>
                    <a:gd name="T53" fmla="*/ 36 h 2743"/>
                    <a:gd name="T54" fmla="*/ 1974 w 2743"/>
                    <a:gd name="T55" fmla="*/ 140 h 2743"/>
                    <a:gd name="T56" fmla="*/ 2229 w 2743"/>
                    <a:gd name="T57" fmla="*/ 302 h 2743"/>
                    <a:gd name="T58" fmla="*/ 2441 w 2743"/>
                    <a:gd name="T59" fmla="*/ 514 h 2743"/>
                    <a:gd name="T60" fmla="*/ 2603 w 2743"/>
                    <a:gd name="T61" fmla="*/ 769 h 2743"/>
                    <a:gd name="T62" fmla="*/ 2706 w 2743"/>
                    <a:gd name="T63" fmla="*/ 1058 h 2743"/>
                    <a:gd name="T64" fmla="*/ 2743 w 2743"/>
                    <a:gd name="T65" fmla="*/ 1372 h 2743"/>
                    <a:gd name="T66" fmla="*/ 2706 w 2743"/>
                    <a:gd name="T67" fmla="*/ 1687 h 2743"/>
                    <a:gd name="T68" fmla="*/ 2603 w 2743"/>
                    <a:gd name="T69" fmla="*/ 1974 h 2743"/>
                    <a:gd name="T70" fmla="*/ 2441 w 2743"/>
                    <a:gd name="T71" fmla="*/ 2229 h 2743"/>
                    <a:gd name="T72" fmla="*/ 2229 w 2743"/>
                    <a:gd name="T73" fmla="*/ 2442 h 2743"/>
                    <a:gd name="T74" fmla="*/ 1974 w 2743"/>
                    <a:gd name="T75" fmla="*/ 2603 h 2743"/>
                    <a:gd name="T76" fmla="*/ 1685 w 2743"/>
                    <a:gd name="T77" fmla="*/ 2707 h 2743"/>
                    <a:gd name="T78" fmla="*/ 1371 w 2743"/>
                    <a:gd name="T79" fmla="*/ 2743 h 2743"/>
                    <a:gd name="T80" fmla="*/ 1056 w 2743"/>
                    <a:gd name="T81" fmla="*/ 2707 h 2743"/>
                    <a:gd name="T82" fmla="*/ 769 w 2743"/>
                    <a:gd name="T83" fmla="*/ 2603 h 2743"/>
                    <a:gd name="T84" fmla="*/ 514 w 2743"/>
                    <a:gd name="T85" fmla="*/ 2442 h 2743"/>
                    <a:gd name="T86" fmla="*/ 300 w 2743"/>
                    <a:gd name="T87" fmla="*/ 2229 h 2743"/>
                    <a:gd name="T88" fmla="*/ 140 w 2743"/>
                    <a:gd name="T89" fmla="*/ 1974 h 2743"/>
                    <a:gd name="T90" fmla="*/ 36 w 2743"/>
                    <a:gd name="T91" fmla="*/ 1687 h 2743"/>
                    <a:gd name="T92" fmla="*/ 0 w 2743"/>
                    <a:gd name="T93" fmla="*/ 1372 h 2743"/>
                    <a:gd name="T94" fmla="*/ 36 w 2743"/>
                    <a:gd name="T95" fmla="*/ 1058 h 2743"/>
                    <a:gd name="T96" fmla="*/ 140 w 2743"/>
                    <a:gd name="T97" fmla="*/ 769 h 2743"/>
                    <a:gd name="T98" fmla="*/ 300 w 2743"/>
                    <a:gd name="T99" fmla="*/ 514 h 2743"/>
                    <a:gd name="T100" fmla="*/ 514 w 2743"/>
                    <a:gd name="T101" fmla="*/ 302 h 2743"/>
                    <a:gd name="T102" fmla="*/ 769 w 2743"/>
                    <a:gd name="T103" fmla="*/ 140 h 2743"/>
                    <a:gd name="T104" fmla="*/ 1056 w 2743"/>
                    <a:gd name="T105" fmla="*/ 36 h 2743"/>
                    <a:gd name="T106" fmla="*/ 1371 w 2743"/>
                    <a:gd name="T107" fmla="*/ 0 h 2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43" h="2743">
                      <a:moveTo>
                        <a:pt x="1370" y="306"/>
                      </a:moveTo>
                      <a:lnTo>
                        <a:pt x="1277" y="310"/>
                      </a:lnTo>
                      <a:lnTo>
                        <a:pt x="1186" y="321"/>
                      </a:lnTo>
                      <a:lnTo>
                        <a:pt x="1097" y="341"/>
                      </a:lnTo>
                      <a:lnTo>
                        <a:pt x="1012" y="367"/>
                      </a:lnTo>
                      <a:lnTo>
                        <a:pt x="928" y="400"/>
                      </a:lnTo>
                      <a:lnTo>
                        <a:pt x="850" y="439"/>
                      </a:lnTo>
                      <a:lnTo>
                        <a:pt x="774" y="485"/>
                      </a:lnTo>
                      <a:lnTo>
                        <a:pt x="703" y="536"/>
                      </a:lnTo>
                      <a:lnTo>
                        <a:pt x="636" y="593"/>
                      </a:lnTo>
                      <a:lnTo>
                        <a:pt x="574" y="655"/>
                      </a:lnTo>
                      <a:lnTo>
                        <a:pt x="517" y="722"/>
                      </a:lnTo>
                      <a:lnTo>
                        <a:pt x="466" y="794"/>
                      </a:lnTo>
                      <a:lnTo>
                        <a:pt x="421" y="868"/>
                      </a:lnTo>
                      <a:lnTo>
                        <a:pt x="381" y="948"/>
                      </a:lnTo>
                      <a:lnTo>
                        <a:pt x="349" y="1030"/>
                      </a:lnTo>
                      <a:lnTo>
                        <a:pt x="321" y="1117"/>
                      </a:lnTo>
                      <a:lnTo>
                        <a:pt x="303" y="1204"/>
                      </a:lnTo>
                      <a:lnTo>
                        <a:pt x="291" y="1296"/>
                      </a:lnTo>
                      <a:lnTo>
                        <a:pt x="287" y="1390"/>
                      </a:lnTo>
                      <a:lnTo>
                        <a:pt x="291" y="1483"/>
                      </a:lnTo>
                      <a:lnTo>
                        <a:pt x="303" y="1574"/>
                      </a:lnTo>
                      <a:lnTo>
                        <a:pt x="321" y="1663"/>
                      </a:lnTo>
                      <a:lnTo>
                        <a:pt x="349" y="1749"/>
                      </a:lnTo>
                      <a:lnTo>
                        <a:pt x="381" y="1832"/>
                      </a:lnTo>
                      <a:lnTo>
                        <a:pt x="421" y="1910"/>
                      </a:lnTo>
                      <a:lnTo>
                        <a:pt x="466" y="1986"/>
                      </a:lnTo>
                      <a:lnTo>
                        <a:pt x="517" y="2057"/>
                      </a:lnTo>
                      <a:lnTo>
                        <a:pt x="574" y="2123"/>
                      </a:lnTo>
                      <a:lnTo>
                        <a:pt x="636" y="2186"/>
                      </a:lnTo>
                      <a:lnTo>
                        <a:pt x="703" y="2242"/>
                      </a:lnTo>
                      <a:lnTo>
                        <a:pt x="774" y="2293"/>
                      </a:lnTo>
                      <a:lnTo>
                        <a:pt x="850" y="2339"/>
                      </a:lnTo>
                      <a:lnTo>
                        <a:pt x="928" y="2378"/>
                      </a:lnTo>
                      <a:lnTo>
                        <a:pt x="1012" y="2412"/>
                      </a:lnTo>
                      <a:lnTo>
                        <a:pt x="1097" y="2439"/>
                      </a:lnTo>
                      <a:lnTo>
                        <a:pt x="1186" y="2457"/>
                      </a:lnTo>
                      <a:lnTo>
                        <a:pt x="1277" y="2469"/>
                      </a:lnTo>
                      <a:lnTo>
                        <a:pt x="1370" y="2473"/>
                      </a:lnTo>
                      <a:lnTo>
                        <a:pt x="1464" y="2469"/>
                      </a:lnTo>
                      <a:lnTo>
                        <a:pt x="1556" y="2457"/>
                      </a:lnTo>
                      <a:lnTo>
                        <a:pt x="1645" y="2439"/>
                      </a:lnTo>
                      <a:lnTo>
                        <a:pt x="1730" y="2412"/>
                      </a:lnTo>
                      <a:lnTo>
                        <a:pt x="1812" y="2378"/>
                      </a:lnTo>
                      <a:lnTo>
                        <a:pt x="1892" y="2339"/>
                      </a:lnTo>
                      <a:lnTo>
                        <a:pt x="1968" y="2293"/>
                      </a:lnTo>
                      <a:lnTo>
                        <a:pt x="2038" y="2242"/>
                      </a:lnTo>
                      <a:lnTo>
                        <a:pt x="2105" y="2186"/>
                      </a:lnTo>
                      <a:lnTo>
                        <a:pt x="2166" y="2123"/>
                      </a:lnTo>
                      <a:lnTo>
                        <a:pt x="2224" y="2057"/>
                      </a:lnTo>
                      <a:lnTo>
                        <a:pt x="2275" y="1986"/>
                      </a:lnTo>
                      <a:lnTo>
                        <a:pt x="2321" y="1910"/>
                      </a:lnTo>
                      <a:lnTo>
                        <a:pt x="2360" y="1832"/>
                      </a:lnTo>
                      <a:lnTo>
                        <a:pt x="2393" y="1749"/>
                      </a:lnTo>
                      <a:lnTo>
                        <a:pt x="2419" y="1663"/>
                      </a:lnTo>
                      <a:lnTo>
                        <a:pt x="2438" y="1574"/>
                      </a:lnTo>
                      <a:lnTo>
                        <a:pt x="2450" y="1483"/>
                      </a:lnTo>
                      <a:lnTo>
                        <a:pt x="2454" y="1390"/>
                      </a:lnTo>
                      <a:lnTo>
                        <a:pt x="2450" y="1296"/>
                      </a:lnTo>
                      <a:lnTo>
                        <a:pt x="2438" y="1204"/>
                      </a:lnTo>
                      <a:lnTo>
                        <a:pt x="2419" y="1117"/>
                      </a:lnTo>
                      <a:lnTo>
                        <a:pt x="2393" y="1030"/>
                      </a:lnTo>
                      <a:lnTo>
                        <a:pt x="2360" y="948"/>
                      </a:lnTo>
                      <a:lnTo>
                        <a:pt x="2321" y="868"/>
                      </a:lnTo>
                      <a:lnTo>
                        <a:pt x="2275" y="794"/>
                      </a:lnTo>
                      <a:lnTo>
                        <a:pt x="2224" y="722"/>
                      </a:lnTo>
                      <a:lnTo>
                        <a:pt x="2166" y="655"/>
                      </a:lnTo>
                      <a:lnTo>
                        <a:pt x="2105" y="593"/>
                      </a:lnTo>
                      <a:lnTo>
                        <a:pt x="2038" y="536"/>
                      </a:lnTo>
                      <a:lnTo>
                        <a:pt x="1968" y="485"/>
                      </a:lnTo>
                      <a:lnTo>
                        <a:pt x="1892" y="439"/>
                      </a:lnTo>
                      <a:lnTo>
                        <a:pt x="1812" y="400"/>
                      </a:lnTo>
                      <a:lnTo>
                        <a:pt x="1730" y="367"/>
                      </a:lnTo>
                      <a:lnTo>
                        <a:pt x="1645" y="341"/>
                      </a:lnTo>
                      <a:lnTo>
                        <a:pt x="1556" y="321"/>
                      </a:lnTo>
                      <a:lnTo>
                        <a:pt x="1464" y="310"/>
                      </a:lnTo>
                      <a:lnTo>
                        <a:pt x="1370" y="306"/>
                      </a:lnTo>
                      <a:close/>
                      <a:moveTo>
                        <a:pt x="1371" y="0"/>
                      </a:moveTo>
                      <a:lnTo>
                        <a:pt x="1479" y="4"/>
                      </a:lnTo>
                      <a:lnTo>
                        <a:pt x="1583" y="17"/>
                      </a:lnTo>
                      <a:lnTo>
                        <a:pt x="1685" y="36"/>
                      </a:lnTo>
                      <a:lnTo>
                        <a:pt x="1785" y="64"/>
                      </a:lnTo>
                      <a:lnTo>
                        <a:pt x="1881" y="98"/>
                      </a:lnTo>
                      <a:lnTo>
                        <a:pt x="1974" y="140"/>
                      </a:lnTo>
                      <a:lnTo>
                        <a:pt x="2063" y="187"/>
                      </a:lnTo>
                      <a:lnTo>
                        <a:pt x="2148" y="242"/>
                      </a:lnTo>
                      <a:lnTo>
                        <a:pt x="2229" y="302"/>
                      </a:lnTo>
                      <a:lnTo>
                        <a:pt x="2305" y="367"/>
                      </a:lnTo>
                      <a:lnTo>
                        <a:pt x="2376" y="438"/>
                      </a:lnTo>
                      <a:lnTo>
                        <a:pt x="2441" y="514"/>
                      </a:lnTo>
                      <a:lnTo>
                        <a:pt x="2501" y="595"/>
                      </a:lnTo>
                      <a:lnTo>
                        <a:pt x="2556" y="680"/>
                      </a:lnTo>
                      <a:lnTo>
                        <a:pt x="2603" y="769"/>
                      </a:lnTo>
                      <a:lnTo>
                        <a:pt x="2645" y="862"/>
                      </a:lnTo>
                      <a:lnTo>
                        <a:pt x="2679" y="958"/>
                      </a:lnTo>
                      <a:lnTo>
                        <a:pt x="2706" y="1058"/>
                      </a:lnTo>
                      <a:lnTo>
                        <a:pt x="2726" y="1160"/>
                      </a:lnTo>
                      <a:lnTo>
                        <a:pt x="2739" y="1264"/>
                      </a:lnTo>
                      <a:lnTo>
                        <a:pt x="2743" y="1372"/>
                      </a:lnTo>
                      <a:lnTo>
                        <a:pt x="2739" y="1479"/>
                      </a:lnTo>
                      <a:lnTo>
                        <a:pt x="2726" y="1583"/>
                      </a:lnTo>
                      <a:lnTo>
                        <a:pt x="2706" y="1687"/>
                      </a:lnTo>
                      <a:lnTo>
                        <a:pt x="2679" y="1786"/>
                      </a:lnTo>
                      <a:lnTo>
                        <a:pt x="2645" y="1881"/>
                      </a:lnTo>
                      <a:lnTo>
                        <a:pt x="2603" y="1974"/>
                      </a:lnTo>
                      <a:lnTo>
                        <a:pt x="2556" y="2065"/>
                      </a:lnTo>
                      <a:lnTo>
                        <a:pt x="2501" y="2150"/>
                      </a:lnTo>
                      <a:lnTo>
                        <a:pt x="2441" y="2229"/>
                      </a:lnTo>
                      <a:lnTo>
                        <a:pt x="2376" y="2305"/>
                      </a:lnTo>
                      <a:lnTo>
                        <a:pt x="2305" y="2376"/>
                      </a:lnTo>
                      <a:lnTo>
                        <a:pt x="2229" y="2442"/>
                      </a:lnTo>
                      <a:lnTo>
                        <a:pt x="2148" y="2503"/>
                      </a:lnTo>
                      <a:lnTo>
                        <a:pt x="2063" y="2556"/>
                      </a:lnTo>
                      <a:lnTo>
                        <a:pt x="1974" y="2603"/>
                      </a:lnTo>
                      <a:lnTo>
                        <a:pt x="1881" y="2645"/>
                      </a:lnTo>
                      <a:lnTo>
                        <a:pt x="1785" y="2679"/>
                      </a:lnTo>
                      <a:lnTo>
                        <a:pt x="1685" y="2707"/>
                      </a:lnTo>
                      <a:lnTo>
                        <a:pt x="1583" y="2728"/>
                      </a:lnTo>
                      <a:lnTo>
                        <a:pt x="1479" y="2739"/>
                      </a:lnTo>
                      <a:lnTo>
                        <a:pt x="1371" y="2743"/>
                      </a:lnTo>
                      <a:lnTo>
                        <a:pt x="1264" y="2739"/>
                      </a:lnTo>
                      <a:lnTo>
                        <a:pt x="1160" y="2728"/>
                      </a:lnTo>
                      <a:lnTo>
                        <a:pt x="1056" y="2707"/>
                      </a:lnTo>
                      <a:lnTo>
                        <a:pt x="957" y="2679"/>
                      </a:lnTo>
                      <a:lnTo>
                        <a:pt x="861" y="2645"/>
                      </a:lnTo>
                      <a:lnTo>
                        <a:pt x="769" y="2603"/>
                      </a:lnTo>
                      <a:lnTo>
                        <a:pt x="678" y="2556"/>
                      </a:lnTo>
                      <a:lnTo>
                        <a:pt x="593" y="2503"/>
                      </a:lnTo>
                      <a:lnTo>
                        <a:pt x="514" y="2442"/>
                      </a:lnTo>
                      <a:lnTo>
                        <a:pt x="438" y="2376"/>
                      </a:lnTo>
                      <a:lnTo>
                        <a:pt x="367" y="2305"/>
                      </a:lnTo>
                      <a:lnTo>
                        <a:pt x="300" y="2229"/>
                      </a:lnTo>
                      <a:lnTo>
                        <a:pt x="242" y="2150"/>
                      </a:lnTo>
                      <a:lnTo>
                        <a:pt x="187" y="2065"/>
                      </a:lnTo>
                      <a:lnTo>
                        <a:pt x="140" y="1974"/>
                      </a:lnTo>
                      <a:lnTo>
                        <a:pt x="98" y="1881"/>
                      </a:lnTo>
                      <a:lnTo>
                        <a:pt x="64" y="1786"/>
                      </a:lnTo>
                      <a:lnTo>
                        <a:pt x="36" y="1687"/>
                      </a:lnTo>
                      <a:lnTo>
                        <a:pt x="15" y="1583"/>
                      </a:lnTo>
                      <a:lnTo>
                        <a:pt x="4" y="1479"/>
                      </a:lnTo>
                      <a:lnTo>
                        <a:pt x="0" y="1372"/>
                      </a:lnTo>
                      <a:lnTo>
                        <a:pt x="4" y="1264"/>
                      </a:lnTo>
                      <a:lnTo>
                        <a:pt x="15" y="1160"/>
                      </a:lnTo>
                      <a:lnTo>
                        <a:pt x="36" y="1058"/>
                      </a:lnTo>
                      <a:lnTo>
                        <a:pt x="64" y="958"/>
                      </a:lnTo>
                      <a:lnTo>
                        <a:pt x="98" y="862"/>
                      </a:lnTo>
                      <a:lnTo>
                        <a:pt x="140" y="769"/>
                      </a:lnTo>
                      <a:lnTo>
                        <a:pt x="187" y="680"/>
                      </a:lnTo>
                      <a:lnTo>
                        <a:pt x="242" y="595"/>
                      </a:lnTo>
                      <a:lnTo>
                        <a:pt x="300" y="514"/>
                      </a:lnTo>
                      <a:lnTo>
                        <a:pt x="367" y="438"/>
                      </a:lnTo>
                      <a:lnTo>
                        <a:pt x="438" y="367"/>
                      </a:lnTo>
                      <a:lnTo>
                        <a:pt x="514" y="302"/>
                      </a:lnTo>
                      <a:lnTo>
                        <a:pt x="593" y="242"/>
                      </a:lnTo>
                      <a:lnTo>
                        <a:pt x="678" y="187"/>
                      </a:lnTo>
                      <a:lnTo>
                        <a:pt x="769" y="140"/>
                      </a:lnTo>
                      <a:lnTo>
                        <a:pt x="861" y="98"/>
                      </a:lnTo>
                      <a:lnTo>
                        <a:pt x="957" y="64"/>
                      </a:lnTo>
                      <a:lnTo>
                        <a:pt x="1056" y="36"/>
                      </a:lnTo>
                      <a:lnTo>
                        <a:pt x="1160" y="17"/>
                      </a:lnTo>
                      <a:lnTo>
                        <a:pt x="1264" y="4"/>
                      </a:lnTo>
                      <a:lnTo>
                        <a:pt x="13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A8A4585-AC1D-4B30-89B5-6868E020F9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6298">
                <a:off x="6478443" y="1452637"/>
                <a:ext cx="471968" cy="471639"/>
                <a:chOff x="2670175" y="11113"/>
                <a:chExt cx="6846888" cy="6842125"/>
              </a:xfrm>
              <a:grpFill/>
            </p:grpSpPr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22105123-7B39-4527-9206-677130179D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0175" y="11113"/>
                  <a:ext cx="6846888" cy="6842125"/>
                </a:xfrm>
                <a:custGeom>
                  <a:avLst/>
                  <a:gdLst>
                    <a:gd name="T0" fmla="*/ 1971 w 4313"/>
                    <a:gd name="T1" fmla="*/ 1094 h 4310"/>
                    <a:gd name="T2" fmla="*/ 1713 w 4313"/>
                    <a:gd name="T3" fmla="*/ 1173 h 4310"/>
                    <a:gd name="T4" fmla="*/ 1488 w 4313"/>
                    <a:gd name="T5" fmla="*/ 1309 h 4310"/>
                    <a:gd name="T6" fmla="*/ 1302 w 4313"/>
                    <a:gd name="T7" fmla="*/ 1495 h 4310"/>
                    <a:gd name="T8" fmla="*/ 1166 w 4313"/>
                    <a:gd name="T9" fmla="*/ 1721 h 4310"/>
                    <a:gd name="T10" fmla="*/ 1088 w 4313"/>
                    <a:gd name="T11" fmla="*/ 1977 h 4310"/>
                    <a:gd name="T12" fmla="*/ 1076 w 4313"/>
                    <a:gd name="T13" fmla="*/ 2256 h 4310"/>
                    <a:gd name="T14" fmla="*/ 1134 w 4313"/>
                    <a:gd name="T15" fmla="*/ 2522 h 4310"/>
                    <a:gd name="T16" fmla="*/ 1251 w 4313"/>
                    <a:gd name="T17" fmla="*/ 2759 h 4310"/>
                    <a:gd name="T18" fmla="*/ 1421 w 4313"/>
                    <a:gd name="T19" fmla="*/ 2959 h 4310"/>
                    <a:gd name="T20" fmla="*/ 1635 w 4313"/>
                    <a:gd name="T21" fmla="*/ 3112 h 4310"/>
                    <a:gd name="T22" fmla="*/ 1882 w 4313"/>
                    <a:gd name="T23" fmla="*/ 3212 h 4310"/>
                    <a:gd name="T24" fmla="*/ 2155 w 4313"/>
                    <a:gd name="T25" fmla="*/ 3246 h 4310"/>
                    <a:gd name="T26" fmla="*/ 2430 w 4313"/>
                    <a:gd name="T27" fmla="*/ 3212 h 4310"/>
                    <a:gd name="T28" fmla="*/ 2677 w 4313"/>
                    <a:gd name="T29" fmla="*/ 3112 h 4310"/>
                    <a:gd name="T30" fmla="*/ 2890 w 4313"/>
                    <a:gd name="T31" fmla="*/ 2959 h 4310"/>
                    <a:gd name="T32" fmla="*/ 3060 w 4313"/>
                    <a:gd name="T33" fmla="*/ 2759 h 4310"/>
                    <a:gd name="T34" fmla="*/ 3178 w 4313"/>
                    <a:gd name="T35" fmla="*/ 2522 h 4310"/>
                    <a:gd name="T36" fmla="*/ 3235 w 4313"/>
                    <a:gd name="T37" fmla="*/ 2256 h 4310"/>
                    <a:gd name="T38" fmla="*/ 3223 w 4313"/>
                    <a:gd name="T39" fmla="*/ 1977 h 4310"/>
                    <a:gd name="T40" fmla="*/ 3145 w 4313"/>
                    <a:gd name="T41" fmla="*/ 1721 h 4310"/>
                    <a:gd name="T42" fmla="*/ 3009 w 4313"/>
                    <a:gd name="T43" fmla="*/ 1495 h 4310"/>
                    <a:gd name="T44" fmla="*/ 2823 w 4313"/>
                    <a:gd name="T45" fmla="*/ 1309 h 4310"/>
                    <a:gd name="T46" fmla="*/ 2597 w 4313"/>
                    <a:gd name="T47" fmla="*/ 1173 h 4310"/>
                    <a:gd name="T48" fmla="*/ 2341 w 4313"/>
                    <a:gd name="T49" fmla="*/ 1094 h 4310"/>
                    <a:gd name="T50" fmla="*/ 1938 w 4313"/>
                    <a:gd name="T51" fmla="*/ 0 h 4310"/>
                    <a:gd name="T52" fmla="*/ 2549 w 4313"/>
                    <a:gd name="T53" fmla="*/ 515 h 4310"/>
                    <a:gd name="T54" fmla="*/ 3046 w 4313"/>
                    <a:gd name="T55" fmla="*/ 180 h 4310"/>
                    <a:gd name="T56" fmla="*/ 3319 w 4313"/>
                    <a:gd name="T57" fmla="*/ 932 h 4310"/>
                    <a:gd name="T58" fmla="*/ 3923 w 4313"/>
                    <a:gd name="T59" fmla="*/ 904 h 4310"/>
                    <a:gd name="T60" fmla="*/ 3786 w 4313"/>
                    <a:gd name="T61" fmla="*/ 1705 h 4310"/>
                    <a:gd name="T62" fmla="*/ 4313 w 4313"/>
                    <a:gd name="T63" fmla="*/ 2346 h 4310"/>
                    <a:gd name="T64" fmla="*/ 3791 w 4313"/>
                    <a:gd name="T65" fmla="*/ 2605 h 4310"/>
                    <a:gd name="T66" fmla="*/ 3928 w 4313"/>
                    <a:gd name="T67" fmla="*/ 3399 h 4310"/>
                    <a:gd name="T68" fmla="*/ 3342 w 4313"/>
                    <a:gd name="T69" fmla="*/ 3370 h 4310"/>
                    <a:gd name="T70" fmla="*/ 3053 w 4313"/>
                    <a:gd name="T71" fmla="*/ 4126 h 4310"/>
                    <a:gd name="T72" fmla="*/ 2559 w 4313"/>
                    <a:gd name="T73" fmla="*/ 3807 h 4310"/>
                    <a:gd name="T74" fmla="*/ 1922 w 4313"/>
                    <a:gd name="T75" fmla="*/ 4307 h 4310"/>
                    <a:gd name="T76" fmla="*/ 1671 w 4313"/>
                    <a:gd name="T77" fmla="*/ 3786 h 4310"/>
                    <a:gd name="T78" fmla="*/ 876 w 4313"/>
                    <a:gd name="T79" fmla="*/ 3902 h 4310"/>
                    <a:gd name="T80" fmla="*/ 918 w 4313"/>
                    <a:gd name="T81" fmla="*/ 3317 h 4310"/>
                    <a:gd name="T82" fmla="*/ 167 w 4313"/>
                    <a:gd name="T83" fmla="*/ 3013 h 4310"/>
                    <a:gd name="T84" fmla="*/ 496 w 4313"/>
                    <a:gd name="T85" fmla="*/ 2495 h 4310"/>
                    <a:gd name="T86" fmla="*/ 492 w 4313"/>
                    <a:gd name="T87" fmla="*/ 1850 h 4310"/>
                    <a:gd name="T88" fmla="*/ 551 w 4313"/>
                    <a:gd name="T89" fmla="*/ 1621 h 4310"/>
                    <a:gd name="T90" fmla="*/ 871 w 4313"/>
                    <a:gd name="T91" fmla="*/ 1059 h 4310"/>
                    <a:gd name="T92" fmla="*/ 1044 w 4313"/>
                    <a:gd name="T93" fmla="*/ 887 h 4310"/>
                    <a:gd name="T94" fmla="*/ 1605 w 4313"/>
                    <a:gd name="T95" fmla="*/ 561 h 4310"/>
                    <a:gd name="T96" fmla="*/ 1938 w 4313"/>
                    <a:gd name="T97" fmla="*/ 0 h 4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3" h="4310">
                      <a:moveTo>
                        <a:pt x="2155" y="1079"/>
                      </a:moveTo>
                      <a:lnTo>
                        <a:pt x="2062" y="1083"/>
                      </a:lnTo>
                      <a:lnTo>
                        <a:pt x="1971" y="1094"/>
                      </a:lnTo>
                      <a:lnTo>
                        <a:pt x="1882" y="1114"/>
                      </a:lnTo>
                      <a:lnTo>
                        <a:pt x="1797" y="1140"/>
                      </a:lnTo>
                      <a:lnTo>
                        <a:pt x="1713" y="1173"/>
                      </a:lnTo>
                      <a:lnTo>
                        <a:pt x="1635" y="1212"/>
                      </a:lnTo>
                      <a:lnTo>
                        <a:pt x="1559" y="1258"/>
                      </a:lnTo>
                      <a:lnTo>
                        <a:pt x="1488" y="1309"/>
                      </a:lnTo>
                      <a:lnTo>
                        <a:pt x="1421" y="1366"/>
                      </a:lnTo>
                      <a:lnTo>
                        <a:pt x="1359" y="1428"/>
                      </a:lnTo>
                      <a:lnTo>
                        <a:pt x="1302" y="1495"/>
                      </a:lnTo>
                      <a:lnTo>
                        <a:pt x="1251" y="1567"/>
                      </a:lnTo>
                      <a:lnTo>
                        <a:pt x="1206" y="1641"/>
                      </a:lnTo>
                      <a:lnTo>
                        <a:pt x="1166" y="1721"/>
                      </a:lnTo>
                      <a:lnTo>
                        <a:pt x="1134" y="1803"/>
                      </a:lnTo>
                      <a:lnTo>
                        <a:pt x="1106" y="1890"/>
                      </a:lnTo>
                      <a:lnTo>
                        <a:pt x="1088" y="1977"/>
                      </a:lnTo>
                      <a:lnTo>
                        <a:pt x="1076" y="2069"/>
                      </a:lnTo>
                      <a:lnTo>
                        <a:pt x="1072" y="2163"/>
                      </a:lnTo>
                      <a:lnTo>
                        <a:pt x="1076" y="2256"/>
                      </a:lnTo>
                      <a:lnTo>
                        <a:pt x="1088" y="2347"/>
                      </a:lnTo>
                      <a:lnTo>
                        <a:pt x="1106" y="2436"/>
                      </a:lnTo>
                      <a:lnTo>
                        <a:pt x="1134" y="2522"/>
                      </a:lnTo>
                      <a:lnTo>
                        <a:pt x="1166" y="2605"/>
                      </a:lnTo>
                      <a:lnTo>
                        <a:pt x="1206" y="2683"/>
                      </a:lnTo>
                      <a:lnTo>
                        <a:pt x="1251" y="2759"/>
                      </a:lnTo>
                      <a:lnTo>
                        <a:pt x="1302" y="2830"/>
                      </a:lnTo>
                      <a:lnTo>
                        <a:pt x="1359" y="2896"/>
                      </a:lnTo>
                      <a:lnTo>
                        <a:pt x="1421" y="2959"/>
                      </a:lnTo>
                      <a:lnTo>
                        <a:pt x="1488" y="3015"/>
                      </a:lnTo>
                      <a:lnTo>
                        <a:pt x="1559" y="3066"/>
                      </a:lnTo>
                      <a:lnTo>
                        <a:pt x="1635" y="3112"/>
                      </a:lnTo>
                      <a:lnTo>
                        <a:pt x="1713" y="3151"/>
                      </a:lnTo>
                      <a:lnTo>
                        <a:pt x="1797" y="3185"/>
                      </a:lnTo>
                      <a:lnTo>
                        <a:pt x="1882" y="3212"/>
                      </a:lnTo>
                      <a:lnTo>
                        <a:pt x="1971" y="3230"/>
                      </a:lnTo>
                      <a:lnTo>
                        <a:pt x="2062" y="3242"/>
                      </a:lnTo>
                      <a:lnTo>
                        <a:pt x="2155" y="3246"/>
                      </a:lnTo>
                      <a:lnTo>
                        <a:pt x="2249" y="3242"/>
                      </a:lnTo>
                      <a:lnTo>
                        <a:pt x="2341" y="3230"/>
                      </a:lnTo>
                      <a:lnTo>
                        <a:pt x="2430" y="3212"/>
                      </a:lnTo>
                      <a:lnTo>
                        <a:pt x="2515" y="3185"/>
                      </a:lnTo>
                      <a:lnTo>
                        <a:pt x="2597" y="3151"/>
                      </a:lnTo>
                      <a:lnTo>
                        <a:pt x="2677" y="3112"/>
                      </a:lnTo>
                      <a:lnTo>
                        <a:pt x="2753" y="3066"/>
                      </a:lnTo>
                      <a:lnTo>
                        <a:pt x="2823" y="3015"/>
                      </a:lnTo>
                      <a:lnTo>
                        <a:pt x="2890" y="2959"/>
                      </a:lnTo>
                      <a:lnTo>
                        <a:pt x="2951" y="2896"/>
                      </a:lnTo>
                      <a:lnTo>
                        <a:pt x="3009" y="2830"/>
                      </a:lnTo>
                      <a:lnTo>
                        <a:pt x="3060" y="2759"/>
                      </a:lnTo>
                      <a:lnTo>
                        <a:pt x="3106" y="2683"/>
                      </a:lnTo>
                      <a:lnTo>
                        <a:pt x="3145" y="2605"/>
                      </a:lnTo>
                      <a:lnTo>
                        <a:pt x="3178" y="2522"/>
                      </a:lnTo>
                      <a:lnTo>
                        <a:pt x="3204" y="2436"/>
                      </a:lnTo>
                      <a:lnTo>
                        <a:pt x="3223" y="2347"/>
                      </a:lnTo>
                      <a:lnTo>
                        <a:pt x="3235" y="2256"/>
                      </a:lnTo>
                      <a:lnTo>
                        <a:pt x="3239" y="2163"/>
                      </a:lnTo>
                      <a:lnTo>
                        <a:pt x="3235" y="2069"/>
                      </a:lnTo>
                      <a:lnTo>
                        <a:pt x="3223" y="1977"/>
                      </a:lnTo>
                      <a:lnTo>
                        <a:pt x="3204" y="1890"/>
                      </a:lnTo>
                      <a:lnTo>
                        <a:pt x="3178" y="1803"/>
                      </a:lnTo>
                      <a:lnTo>
                        <a:pt x="3145" y="1721"/>
                      </a:lnTo>
                      <a:lnTo>
                        <a:pt x="3106" y="1641"/>
                      </a:lnTo>
                      <a:lnTo>
                        <a:pt x="3060" y="1567"/>
                      </a:lnTo>
                      <a:lnTo>
                        <a:pt x="3009" y="1495"/>
                      </a:lnTo>
                      <a:lnTo>
                        <a:pt x="2951" y="1428"/>
                      </a:lnTo>
                      <a:lnTo>
                        <a:pt x="2890" y="1366"/>
                      </a:lnTo>
                      <a:lnTo>
                        <a:pt x="2823" y="1309"/>
                      </a:lnTo>
                      <a:lnTo>
                        <a:pt x="2753" y="1258"/>
                      </a:lnTo>
                      <a:lnTo>
                        <a:pt x="2677" y="1212"/>
                      </a:lnTo>
                      <a:lnTo>
                        <a:pt x="2597" y="1173"/>
                      </a:lnTo>
                      <a:lnTo>
                        <a:pt x="2515" y="1140"/>
                      </a:lnTo>
                      <a:lnTo>
                        <a:pt x="2430" y="1114"/>
                      </a:lnTo>
                      <a:lnTo>
                        <a:pt x="2341" y="1094"/>
                      </a:lnTo>
                      <a:lnTo>
                        <a:pt x="2249" y="1083"/>
                      </a:lnTo>
                      <a:lnTo>
                        <a:pt x="2155" y="1079"/>
                      </a:lnTo>
                      <a:close/>
                      <a:moveTo>
                        <a:pt x="1938" y="0"/>
                      </a:moveTo>
                      <a:lnTo>
                        <a:pt x="2375" y="0"/>
                      </a:lnTo>
                      <a:lnTo>
                        <a:pt x="2473" y="499"/>
                      </a:lnTo>
                      <a:lnTo>
                        <a:pt x="2549" y="515"/>
                      </a:lnTo>
                      <a:lnTo>
                        <a:pt x="2622" y="535"/>
                      </a:lnTo>
                      <a:lnTo>
                        <a:pt x="2695" y="557"/>
                      </a:lnTo>
                      <a:lnTo>
                        <a:pt x="3046" y="180"/>
                      </a:lnTo>
                      <a:lnTo>
                        <a:pt x="3423" y="399"/>
                      </a:lnTo>
                      <a:lnTo>
                        <a:pt x="3259" y="877"/>
                      </a:lnTo>
                      <a:lnTo>
                        <a:pt x="3319" y="932"/>
                      </a:lnTo>
                      <a:lnTo>
                        <a:pt x="3378" y="990"/>
                      </a:lnTo>
                      <a:lnTo>
                        <a:pt x="3433" y="1050"/>
                      </a:lnTo>
                      <a:lnTo>
                        <a:pt x="3923" y="904"/>
                      </a:lnTo>
                      <a:lnTo>
                        <a:pt x="4137" y="1283"/>
                      </a:lnTo>
                      <a:lnTo>
                        <a:pt x="3757" y="1610"/>
                      </a:lnTo>
                      <a:lnTo>
                        <a:pt x="3786" y="1705"/>
                      </a:lnTo>
                      <a:lnTo>
                        <a:pt x="3811" y="1803"/>
                      </a:lnTo>
                      <a:lnTo>
                        <a:pt x="4306" y="1909"/>
                      </a:lnTo>
                      <a:lnTo>
                        <a:pt x="4313" y="2346"/>
                      </a:lnTo>
                      <a:lnTo>
                        <a:pt x="3825" y="2448"/>
                      </a:lnTo>
                      <a:lnTo>
                        <a:pt x="3809" y="2526"/>
                      </a:lnTo>
                      <a:lnTo>
                        <a:pt x="3791" y="2605"/>
                      </a:lnTo>
                      <a:lnTo>
                        <a:pt x="3767" y="2681"/>
                      </a:lnTo>
                      <a:lnTo>
                        <a:pt x="4141" y="3018"/>
                      </a:lnTo>
                      <a:lnTo>
                        <a:pt x="3928" y="3399"/>
                      </a:lnTo>
                      <a:lnTo>
                        <a:pt x="3457" y="3244"/>
                      </a:lnTo>
                      <a:lnTo>
                        <a:pt x="3401" y="3308"/>
                      </a:lnTo>
                      <a:lnTo>
                        <a:pt x="3342" y="3370"/>
                      </a:lnTo>
                      <a:lnTo>
                        <a:pt x="3280" y="3429"/>
                      </a:lnTo>
                      <a:lnTo>
                        <a:pt x="3430" y="3905"/>
                      </a:lnTo>
                      <a:lnTo>
                        <a:pt x="3053" y="4126"/>
                      </a:lnTo>
                      <a:lnTo>
                        <a:pt x="2728" y="3757"/>
                      </a:lnTo>
                      <a:lnTo>
                        <a:pt x="2644" y="3784"/>
                      </a:lnTo>
                      <a:lnTo>
                        <a:pt x="2559" y="3807"/>
                      </a:lnTo>
                      <a:lnTo>
                        <a:pt x="2473" y="3826"/>
                      </a:lnTo>
                      <a:lnTo>
                        <a:pt x="2359" y="4310"/>
                      </a:lnTo>
                      <a:lnTo>
                        <a:pt x="1922" y="4307"/>
                      </a:lnTo>
                      <a:lnTo>
                        <a:pt x="1831" y="3825"/>
                      </a:lnTo>
                      <a:lnTo>
                        <a:pt x="1750" y="3807"/>
                      </a:lnTo>
                      <a:lnTo>
                        <a:pt x="1671" y="3786"/>
                      </a:lnTo>
                      <a:lnTo>
                        <a:pt x="1594" y="3761"/>
                      </a:lnTo>
                      <a:lnTo>
                        <a:pt x="1253" y="4123"/>
                      </a:lnTo>
                      <a:lnTo>
                        <a:pt x="876" y="3902"/>
                      </a:lnTo>
                      <a:lnTo>
                        <a:pt x="1040" y="3436"/>
                      </a:lnTo>
                      <a:lnTo>
                        <a:pt x="977" y="3378"/>
                      </a:lnTo>
                      <a:lnTo>
                        <a:pt x="918" y="3317"/>
                      </a:lnTo>
                      <a:lnTo>
                        <a:pt x="860" y="3253"/>
                      </a:lnTo>
                      <a:lnTo>
                        <a:pt x="381" y="3393"/>
                      </a:lnTo>
                      <a:lnTo>
                        <a:pt x="167" y="3013"/>
                      </a:lnTo>
                      <a:lnTo>
                        <a:pt x="547" y="2692"/>
                      </a:lnTo>
                      <a:lnTo>
                        <a:pt x="518" y="2594"/>
                      </a:lnTo>
                      <a:lnTo>
                        <a:pt x="496" y="2495"/>
                      </a:lnTo>
                      <a:lnTo>
                        <a:pt x="3" y="2385"/>
                      </a:lnTo>
                      <a:lnTo>
                        <a:pt x="0" y="1950"/>
                      </a:lnTo>
                      <a:lnTo>
                        <a:pt x="492" y="1850"/>
                      </a:lnTo>
                      <a:lnTo>
                        <a:pt x="507" y="1772"/>
                      </a:lnTo>
                      <a:lnTo>
                        <a:pt x="527" y="1696"/>
                      </a:lnTo>
                      <a:lnTo>
                        <a:pt x="551" y="1621"/>
                      </a:lnTo>
                      <a:lnTo>
                        <a:pt x="175" y="1278"/>
                      </a:lnTo>
                      <a:lnTo>
                        <a:pt x="391" y="898"/>
                      </a:lnTo>
                      <a:lnTo>
                        <a:pt x="871" y="1059"/>
                      </a:lnTo>
                      <a:lnTo>
                        <a:pt x="926" y="999"/>
                      </a:lnTo>
                      <a:lnTo>
                        <a:pt x="983" y="941"/>
                      </a:lnTo>
                      <a:lnTo>
                        <a:pt x="1044" y="887"/>
                      </a:lnTo>
                      <a:lnTo>
                        <a:pt x="893" y="396"/>
                      </a:lnTo>
                      <a:lnTo>
                        <a:pt x="1271" y="178"/>
                      </a:lnTo>
                      <a:lnTo>
                        <a:pt x="1605" y="561"/>
                      </a:lnTo>
                      <a:lnTo>
                        <a:pt x="1713" y="528"/>
                      </a:lnTo>
                      <a:lnTo>
                        <a:pt x="1824" y="502"/>
                      </a:lnTo>
                      <a:lnTo>
                        <a:pt x="19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3">
                  <a:extLst>
                    <a:ext uri="{FF2B5EF4-FFF2-40B4-BE49-F238E27FC236}">
                      <a16:creationId xmlns:a16="http://schemas.microsoft.com/office/drawing/2014/main" id="{EA557F7D-C0E3-4FF3-8E12-90F55AC3EE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6363" y="1238251"/>
                  <a:ext cx="4354513" cy="4354513"/>
                </a:xfrm>
                <a:custGeom>
                  <a:avLst/>
                  <a:gdLst>
                    <a:gd name="T0" fmla="*/ 1186 w 2743"/>
                    <a:gd name="T1" fmla="*/ 321 h 2743"/>
                    <a:gd name="T2" fmla="*/ 928 w 2743"/>
                    <a:gd name="T3" fmla="*/ 400 h 2743"/>
                    <a:gd name="T4" fmla="*/ 703 w 2743"/>
                    <a:gd name="T5" fmla="*/ 536 h 2743"/>
                    <a:gd name="T6" fmla="*/ 517 w 2743"/>
                    <a:gd name="T7" fmla="*/ 722 h 2743"/>
                    <a:gd name="T8" fmla="*/ 381 w 2743"/>
                    <a:gd name="T9" fmla="*/ 948 h 2743"/>
                    <a:gd name="T10" fmla="*/ 303 w 2743"/>
                    <a:gd name="T11" fmla="*/ 1204 h 2743"/>
                    <a:gd name="T12" fmla="*/ 291 w 2743"/>
                    <a:gd name="T13" fmla="*/ 1483 h 2743"/>
                    <a:gd name="T14" fmla="*/ 349 w 2743"/>
                    <a:gd name="T15" fmla="*/ 1749 h 2743"/>
                    <a:gd name="T16" fmla="*/ 466 w 2743"/>
                    <a:gd name="T17" fmla="*/ 1986 h 2743"/>
                    <a:gd name="T18" fmla="*/ 636 w 2743"/>
                    <a:gd name="T19" fmla="*/ 2186 h 2743"/>
                    <a:gd name="T20" fmla="*/ 850 w 2743"/>
                    <a:gd name="T21" fmla="*/ 2339 h 2743"/>
                    <a:gd name="T22" fmla="*/ 1097 w 2743"/>
                    <a:gd name="T23" fmla="*/ 2439 h 2743"/>
                    <a:gd name="T24" fmla="*/ 1370 w 2743"/>
                    <a:gd name="T25" fmla="*/ 2473 h 2743"/>
                    <a:gd name="T26" fmla="*/ 1645 w 2743"/>
                    <a:gd name="T27" fmla="*/ 2439 h 2743"/>
                    <a:gd name="T28" fmla="*/ 1892 w 2743"/>
                    <a:gd name="T29" fmla="*/ 2339 h 2743"/>
                    <a:gd name="T30" fmla="*/ 2105 w 2743"/>
                    <a:gd name="T31" fmla="*/ 2186 h 2743"/>
                    <a:gd name="T32" fmla="*/ 2275 w 2743"/>
                    <a:gd name="T33" fmla="*/ 1986 h 2743"/>
                    <a:gd name="T34" fmla="*/ 2393 w 2743"/>
                    <a:gd name="T35" fmla="*/ 1749 h 2743"/>
                    <a:gd name="T36" fmla="*/ 2450 w 2743"/>
                    <a:gd name="T37" fmla="*/ 1483 h 2743"/>
                    <a:gd name="T38" fmla="*/ 2438 w 2743"/>
                    <a:gd name="T39" fmla="*/ 1204 h 2743"/>
                    <a:gd name="T40" fmla="*/ 2360 w 2743"/>
                    <a:gd name="T41" fmla="*/ 948 h 2743"/>
                    <a:gd name="T42" fmla="*/ 2224 w 2743"/>
                    <a:gd name="T43" fmla="*/ 722 h 2743"/>
                    <a:gd name="T44" fmla="*/ 2038 w 2743"/>
                    <a:gd name="T45" fmla="*/ 536 h 2743"/>
                    <a:gd name="T46" fmla="*/ 1812 w 2743"/>
                    <a:gd name="T47" fmla="*/ 400 h 2743"/>
                    <a:gd name="T48" fmla="*/ 1556 w 2743"/>
                    <a:gd name="T49" fmla="*/ 321 h 2743"/>
                    <a:gd name="T50" fmla="*/ 1371 w 2743"/>
                    <a:gd name="T51" fmla="*/ 0 h 2743"/>
                    <a:gd name="T52" fmla="*/ 1685 w 2743"/>
                    <a:gd name="T53" fmla="*/ 36 h 2743"/>
                    <a:gd name="T54" fmla="*/ 1974 w 2743"/>
                    <a:gd name="T55" fmla="*/ 140 h 2743"/>
                    <a:gd name="T56" fmla="*/ 2229 w 2743"/>
                    <a:gd name="T57" fmla="*/ 302 h 2743"/>
                    <a:gd name="T58" fmla="*/ 2441 w 2743"/>
                    <a:gd name="T59" fmla="*/ 514 h 2743"/>
                    <a:gd name="T60" fmla="*/ 2603 w 2743"/>
                    <a:gd name="T61" fmla="*/ 769 h 2743"/>
                    <a:gd name="T62" fmla="*/ 2706 w 2743"/>
                    <a:gd name="T63" fmla="*/ 1058 h 2743"/>
                    <a:gd name="T64" fmla="*/ 2743 w 2743"/>
                    <a:gd name="T65" fmla="*/ 1372 h 2743"/>
                    <a:gd name="T66" fmla="*/ 2706 w 2743"/>
                    <a:gd name="T67" fmla="*/ 1687 h 2743"/>
                    <a:gd name="T68" fmla="*/ 2603 w 2743"/>
                    <a:gd name="T69" fmla="*/ 1974 h 2743"/>
                    <a:gd name="T70" fmla="*/ 2441 w 2743"/>
                    <a:gd name="T71" fmla="*/ 2229 h 2743"/>
                    <a:gd name="T72" fmla="*/ 2229 w 2743"/>
                    <a:gd name="T73" fmla="*/ 2442 h 2743"/>
                    <a:gd name="T74" fmla="*/ 1974 w 2743"/>
                    <a:gd name="T75" fmla="*/ 2603 h 2743"/>
                    <a:gd name="T76" fmla="*/ 1685 w 2743"/>
                    <a:gd name="T77" fmla="*/ 2707 h 2743"/>
                    <a:gd name="T78" fmla="*/ 1371 w 2743"/>
                    <a:gd name="T79" fmla="*/ 2743 h 2743"/>
                    <a:gd name="T80" fmla="*/ 1056 w 2743"/>
                    <a:gd name="T81" fmla="*/ 2707 h 2743"/>
                    <a:gd name="T82" fmla="*/ 769 w 2743"/>
                    <a:gd name="T83" fmla="*/ 2603 h 2743"/>
                    <a:gd name="T84" fmla="*/ 514 w 2743"/>
                    <a:gd name="T85" fmla="*/ 2442 h 2743"/>
                    <a:gd name="T86" fmla="*/ 300 w 2743"/>
                    <a:gd name="T87" fmla="*/ 2229 h 2743"/>
                    <a:gd name="T88" fmla="*/ 140 w 2743"/>
                    <a:gd name="T89" fmla="*/ 1974 h 2743"/>
                    <a:gd name="T90" fmla="*/ 36 w 2743"/>
                    <a:gd name="T91" fmla="*/ 1687 h 2743"/>
                    <a:gd name="T92" fmla="*/ 0 w 2743"/>
                    <a:gd name="T93" fmla="*/ 1372 h 2743"/>
                    <a:gd name="T94" fmla="*/ 36 w 2743"/>
                    <a:gd name="T95" fmla="*/ 1058 h 2743"/>
                    <a:gd name="T96" fmla="*/ 140 w 2743"/>
                    <a:gd name="T97" fmla="*/ 769 h 2743"/>
                    <a:gd name="T98" fmla="*/ 300 w 2743"/>
                    <a:gd name="T99" fmla="*/ 514 h 2743"/>
                    <a:gd name="T100" fmla="*/ 514 w 2743"/>
                    <a:gd name="T101" fmla="*/ 302 h 2743"/>
                    <a:gd name="T102" fmla="*/ 769 w 2743"/>
                    <a:gd name="T103" fmla="*/ 140 h 2743"/>
                    <a:gd name="T104" fmla="*/ 1056 w 2743"/>
                    <a:gd name="T105" fmla="*/ 36 h 2743"/>
                    <a:gd name="T106" fmla="*/ 1371 w 2743"/>
                    <a:gd name="T107" fmla="*/ 0 h 2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43" h="2743">
                      <a:moveTo>
                        <a:pt x="1370" y="306"/>
                      </a:moveTo>
                      <a:lnTo>
                        <a:pt x="1277" y="310"/>
                      </a:lnTo>
                      <a:lnTo>
                        <a:pt x="1186" y="321"/>
                      </a:lnTo>
                      <a:lnTo>
                        <a:pt x="1097" y="341"/>
                      </a:lnTo>
                      <a:lnTo>
                        <a:pt x="1012" y="367"/>
                      </a:lnTo>
                      <a:lnTo>
                        <a:pt x="928" y="400"/>
                      </a:lnTo>
                      <a:lnTo>
                        <a:pt x="850" y="439"/>
                      </a:lnTo>
                      <a:lnTo>
                        <a:pt x="774" y="485"/>
                      </a:lnTo>
                      <a:lnTo>
                        <a:pt x="703" y="536"/>
                      </a:lnTo>
                      <a:lnTo>
                        <a:pt x="636" y="593"/>
                      </a:lnTo>
                      <a:lnTo>
                        <a:pt x="574" y="655"/>
                      </a:lnTo>
                      <a:lnTo>
                        <a:pt x="517" y="722"/>
                      </a:lnTo>
                      <a:lnTo>
                        <a:pt x="466" y="794"/>
                      </a:lnTo>
                      <a:lnTo>
                        <a:pt x="421" y="868"/>
                      </a:lnTo>
                      <a:lnTo>
                        <a:pt x="381" y="948"/>
                      </a:lnTo>
                      <a:lnTo>
                        <a:pt x="349" y="1030"/>
                      </a:lnTo>
                      <a:lnTo>
                        <a:pt x="321" y="1117"/>
                      </a:lnTo>
                      <a:lnTo>
                        <a:pt x="303" y="1204"/>
                      </a:lnTo>
                      <a:lnTo>
                        <a:pt x="291" y="1296"/>
                      </a:lnTo>
                      <a:lnTo>
                        <a:pt x="287" y="1390"/>
                      </a:lnTo>
                      <a:lnTo>
                        <a:pt x="291" y="1483"/>
                      </a:lnTo>
                      <a:lnTo>
                        <a:pt x="303" y="1574"/>
                      </a:lnTo>
                      <a:lnTo>
                        <a:pt x="321" y="1663"/>
                      </a:lnTo>
                      <a:lnTo>
                        <a:pt x="349" y="1749"/>
                      </a:lnTo>
                      <a:lnTo>
                        <a:pt x="381" y="1832"/>
                      </a:lnTo>
                      <a:lnTo>
                        <a:pt x="421" y="1910"/>
                      </a:lnTo>
                      <a:lnTo>
                        <a:pt x="466" y="1986"/>
                      </a:lnTo>
                      <a:lnTo>
                        <a:pt x="517" y="2057"/>
                      </a:lnTo>
                      <a:lnTo>
                        <a:pt x="574" y="2123"/>
                      </a:lnTo>
                      <a:lnTo>
                        <a:pt x="636" y="2186"/>
                      </a:lnTo>
                      <a:lnTo>
                        <a:pt x="703" y="2242"/>
                      </a:lnTo>
                      <a:lnTo>
                        <a:pt x="774" y="2293"/>
                      </a:lnTo>
                      <a:lnTo>
                        <a:pt x="850" y="2339"/>
                      </a:lnTo>
                      <a:lnTo>
                        <a:pt x="928" y="2378"/>
                      </a:lnTo>
                      <a:lnTo>
                        <a:pt x="1012" y="2412"/>
                      </a:lnTo>
                      <a:lnTo>
                        <a:pt x="1097" y="2439"/>
                      </a:lnTo>
                      <a:lnTo>
                        <a:pt x="1186" y="2457"/>
                      </a:lnTo>
                      <a:lnTo>
                        <a:pt x="1277" y="2469"/>
                      </a:lnTo>
                      <a:lnTo>
                        <a:pt x="1370" y="2473"/>
                      </a:lnTo>
                      <a:lnTo>
                        <a:pt x="1464" y="2469"/>
                      </a:lnTo>
                      <a:lnTo>
                        <a:pt x="1556" y="2457"/>
                      </a:lnTo>
                      <a:lnTo>
                        <a:pt x="1645" y="2439"/>
                      </a:lnTo>
                      <a:lnTo>
                        <a:pt x="1730" y="2412"/>
                      </a:lnTo>
                      <a:lnTo>
                        <a:pt x="1812" y="2378"/>
                      </a:lnTo>
                      <a:lnTo>
                        <a:pt x="1892" y="2339"/>
                      </a:lnTo>
                      <a:lnTo>
                        <a:pt x="1968" y="2293"/>
                      </a:lnTo>
                      <a:lnTo>
                        <a:pt x="2038" y="2242"/>
                      </a:lnTo>
                      <a:lnTo>
                        <a:pt x="2105" y="2186"/>
                      </a:lnTo>
                      <a:lnTo>
                        <a:pt x="2166" y="2123"/>
                      </a:lnTo>
                      <a:lnTo>
                        <a:pt x="2224" y="2057"/>
                      </a:lnTo>
                      <a:lnTo>
                        <a:pt x="2275" y="1986"/>
                      </a:lnTo>
                      <a:lnTo>
                        <a:pt x="2321" y="1910"/>
                      </a:lnTo>
                      <a:lnTo>
                        <a:pt x="2360" y="1832"/>
                      </a:lnTo>
                      <a:lnTo>
                        <a:pt x="2393" y="1749"/>
                      </a:lnTo>
                      <a:lnTo>
                        <a:pt x="2419" y="1663"/>
                      </a:lnTo>
                      <a:lnTo>
                        <a:pt x="2438" y="1574"/>
                      </a:lnTo>
                      <a:lnTo>
                        <a:pt x="2450" y="1483"/>
                      </a:lnTo>
                      <a:lnTo>
                        <a:pt x="2454" y="1390"/>
                      </a:lnTo>
                      <a:lnTo>
                        <a:pt x="2450" y="1296"/>
                      </a:lnTo>
                      <a:lnTo>
                        <a:pt x="2438" y="1204"/>
                      </a:lnTo>
                      <a:lnTo>
                        <a:pt x="2419" y="1117"/>
                      </a:lnTo>
                      <a:lnTo>
                        <a:pt x="2393" y="1030"/>
                      </a:lnTo>
                      <a:lnTo>
                        <a:pt x="2360" y="948"/>
                      </a:lnTo>
                      <a:lnTo>
                        <a:pt x="2321" y="868"/>
                      </a:lnTo>
                      <a:lnTo>
                        <a:pt x="2275" y="794"/>
                      </a:lnTo>
                      <a:lnTo>
                        <a:pt x="2224" y="722"/>
                      </a:lnTo>
                      <a:lnTo>
                        <a:pt x="2166" y="655"/>
                      </a:lnTo>
                      <a:lnTo>
                        <a:pt x="2105" y="593"/>
                      </a:lnTo>
                      <a:lnTo>
                        <a:pt x="2038" y="536"/>
                      </a:lnTo>
                      <a:lnTo>
                        <a:pt x="1968" y="485"/>
                      </a:lnTo>
                      <a:lnTo>
                        <a:pt x="1892" y="439"/>
                      </a:lnTo>
                      <a:lnTo>
                        <a:pt x="1812" y="400"/>
                      </a:lnTo>
                      <a:lnTo>
                        <a:pt x="1730" y="367"/>
                      </a:lnTo>
                      <a:lnTo>
                        <a:pt x="1645" y="341"/>
                      </a:lnTo>
                      <a:lnTo>
                        <a:pt x="1556" y="321"/>
                      </a:lnTo>
                      <a:lnTo>
                        <a:pt x="1464" y="310"/>
                      </a:lnTo>
                      <a:lnTo>
                        <a:pt x="1370" y="306"/>
                      </a:lnTo>
                      <a:close/>
                      <a:moveTo>
                        <a:pt x="1371" y="0"/>
                      </a:moveTo>
                      <a:lnTo>
                        <a:pt x="1479" y="4"/>
                      </a:lnTo>
                      <a:lnTo>
                        <a:pt x="1583" y="17"/>
                      </a:lnTo>
                      <a:lnTo>
                        <a:pt x="1685" y="36"/>
                      </a:lnTo>
                      <a:lnTo>
                        <a:pt x="1785" y="64"/>
                      </a:lnTo>
                      <a:lnTo>
                        <a:pt x="1881" y="98"/>
                      </a:lnTo>
                      <a:lnTo>
                        <a:pt x="1974" y="140"/>
                      </a:lnTo>
                      <a:lnTo>
                        <a:pt x="2063" y="187"/>
                      </a:lnTo>
                      <a:lnTo>
                        <a:pt x="2148" y="242"/>
                      </a:lnTo>
                      <a:lnTo>
                        <a:pt x="2229" y="302"/>
                      </a:lnTo>
                      <a:lnTo>
                        <a:pt x="2305" y="367"/>
                      </a:lnTo>
                      <a:lnTo>
                        <a:pt x="2376" y="438"/>
                      </a:lnTo>
                      <a:lnTo>
                        <a:pt x="2441" y="514"/>
                      </a:lnTo>
                      <a:lnTo>
                        <a:pt x="2501" y="595"/>
                      </a:lnTo>
                      <a:lnTo>
                        <a:pt x="2556" y="680"/>
                      </a:lnTo>
                      <a:lnTo>
                        <a:pt x="2603" y="769"/>
                      </a:lnTo>
                      <a:lnTo>
                        <a:pt x="2645" y="862"/>
                      </a:lnTo>
                      <a:lnTo>
                        <a:pt x="2679" y="958"/>
                      </a:lnTo>
                      <a:lnTo>
                        <a:pt x="2706" y="1058"/>
                      </a:lnTo>
                      <a:lnTo>
                        <a:pt x="2726" y="1160"/>
                      </a:lnTo>
                      <a:lnTo>
                        <a:pt x="2739" y="1264"/>
                      </a:lnTo>
                      <a:lnTo>
                        <a:pt x="2743" y="1372"/>
                      </a:lnTo>
                      <a:lnTo>
                        <a:pt x="2739" y="1479"/>
                      </a:lnTo>
                      <a:lnTo>
                        <a:pt x="2726" y="1583"/>
                      </a:lnTo>
                      <a:lnTo>
                        <a:pt x="2706" y="1687"/>
                      </a:lnTo>
                      <a:lnTo>
                        <a:pt x="2679" y="1786"/>
                      </a:lnTo>
                      <a:lnTo>
                        <a:pt x="2645" y="1881"/>
                      </a:lnTo>
                      <a:lnTo>
                        <a:pt x="2603" y="1974"/>
                      </a:lnTo>
                      <a:lnTo>
                        <a:pt x="2556" y="2065"/>
                      </a:lnTo>
                      <a:lnTo>
                        <a:pt x="2501" y="2150"/>
                      </a:lnTo>
                      <a:lnTo>
                        <a:pt x="2441" y="2229"/>
                      </a:lnTo>
                      <a:lnTo>
                        <a:pt x="2376" y="2305"/>
                      </a:lnTo>
                      <a:lnTo>
                        <a:pt x="2305" y="2376"/>
                      </a:lnTo>
                      <a:lnTo>
                        <a:pt x="2229" y="2442"/>
                      </a:lnTo>
                      <a:lnTo>
                        <a:pt x="2148" y="2503"/>
                      </a:lnTo>
                      <a:lnTo>
                        <a:pt x="2063" y="2556"/>
                      </a:lnTo>
                      <a:lnTo>
                        <a:pt x="1974" y="2603"/>
                      </a:lnTo>
                      <a:lnTo>
                        <a:pt x="1881" y="2645"/>
                      </a:lnTo>
                      <a:lnTo>
                        <a:pt x="1785" y="2679"/>
                      </a:lnTo>
                      <a:lnTo>
                        <a:pt x="1685" y="2707"/>
                      </a:lnTo>
                      <a:lnTo>
                        <a:pt x="1583" y="2728"/>
                      </a:lnTo>
                      <a:lnTo>
                        <a:pt x="1479" y="2739"/>
                      </a:lnTo>
                      <a:lnTo>
                        <a:pt x="1371" y="2743"/>
                      </a:lnTo>
                      <a:lnTo>
                        <a:pt x="1264" y="2739"/>
                      </a:lnTo>
                      <a:lnTo>
                        <a:pt x="1160" y="2728"/>
                      </a:lnTo>
                      <a:lnTo>
                        <a:pt x="1056" y="2707"/>
                      </a:lnTo>
                      <a:lnTo>
                        <a:pt x="957" y="2679"/>
                      </a:lnTo>
                      <a:lnTo>
                        <a:pt x="861" y="2645"/>
                      </a:lnTo>
                      <a:lnTo>
                        <a:pt x="769" y="2603"/>
                      </a:lnTo>
                      <a:lnTo>
                        <a:pt x="678" y="2556"/>
                      </a:lnTo>
                      <a:lnTo>
                        <a:pt x="593" y="2503"/>
                      </a:lnTo>
                      <a:lnTo>
                        <a:pt x="514" y="2442"/>
                      </a:lnTo>
                      <a:lnTo>
                        <a:pt x="438" y="2376"/>
                      </a:lnTo>
                      <a:lnTo>
                        <a:pt x="367" y="2305"/>
                      </a:lnTo>
                      <a:lnTo>
                        <a:pt x="300" y="2229"/>
                      </a:lnTo>
                      <a:lnTo>
                        <a:pt x="242" y="2150"/>
                      </a:lnTo>
                      <a:lnTo>
                        <a:pt x="187" y="2065"/>
                      </a:lnTo>
                      <a:lnTo>
                        <a:pt x="140" y="1974"/>
                      </a:lnTo>
                      <a:lnTo>
                        <a:pt x="98" y="1881"/>
                      </a:lnTo>
                      <a:lnTo>
                        <a:pt x="64" y="1786"/>
                      </a:lnTo>
                      <a:lnTo>
                        <a:pt x="36" y="1687"/>
                      </a:lnTo>
                      <a:lnTo>
                        <a:pt x="15" y="1583"/>
                      </a:lnTo>
                      <a:lnTo>
                        <a:pt x="4" y="1479"/>
                      </a:lnTo>
                      <a:lnTo>
                        <a:pt x="0" y="1372"/>
                      </a:lnTo>
                      <a:lnTo>
                        <a:pt x="4" y="1264"/>
                      </a:lnTo>
                      <a:lnTo>
                        <a:pt x="15" y="1160"/>
                      </a:lnTo>
                      <a:lnTo>
                        <a:pt x="36" y="1058"/>
                      </a:lnTo>
                      <a:lnTo>
                        <a:pt x="64" y="958"/>
                      </a:lnTo>
                      <a:lnTo>
                        <a:pt x="98" y="862"/>
                      </a:lnTo>
                      <a:lnTo>
                        <a:pt x="140" y="769"/>
                      </a:lnTo>
                      <a:lnTo>
                        <a:pt x="187" y="680"/>
                      </a:lnTo>
                      <a:lnTo>
                        <a:pt x="242" y="595"/>
                      </a:lnTo>
                      <a:lnTo>
                        <a:pt x="300" y="514"/>
                      </a:lnTo>
                      <a:lnTo>
                        <a:pt x="367" y="438"/>
                      </a:lnTo>
                      <a:lnTo>
                        <a:pt x="438" y="367"/>
                      </a:lnTo>
                      <a:lnTo>
                        <a:pt x="514" y="302"/>
                      </a:lnTo>
                      <a:lnTo>
                        <a:pt x="593" y="242"/>
                      </a:lnTo>
                      <a:lnTo>
                        <a:pt x="678" y="187"/>
                      </a:lnTo>
                      <a:lnTo>
                        <a:pt x="769" y="140"/>
                      </a:lnTo>
                      <a:lnTo>
                        <a:pt x="861" y="98"/>
                      </a:lnTo>
                      <a:lnTo>
                        <a:pt x="957" y="64"/>
                      </a:lnTo>
                      <a:lnTo>
                        <a:pt x="1056" y="36"/>
                      </a:lnTo>
                      <a:lnTo>
                        <a:pt x="1160" y="17"/>
                      </a:lnTo>
                      <a:lnTo>
                        <a:pt x="1264" y="4"/>
                      </a:lnTo>
                      <a:lnTo>
                        <a:pt x="13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F9EC379-A84C-42F2-A978-B1A808E8CF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76687" y="3028683"/>
              <a:ext cx="135966" cy="244627"/>
              <a:chOff x="6478443" y="1009344"/>
              <a:chExt cx="477048" cy="914932"/>
            </a:xfrm>
            <a:solidFill>
              <a:schemeClr val="accent2"/>
            </a:solidFill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F6AE06F-7662-4FFD-9B33-632457CEDF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77308">
                <a:off x="6483523" y="1009344"/>
                <a:ext cx="471968" cy="471639"/>
                <a:chOff x="2670175" y="11113"/>
                <a:chExt cx="6846888" cy="6842125"/>
              </a:xfrm>
              <a:grpFill/>
            </p:grpSpPr>
            <p:sp>
              <p:nvSpPr>
                <p:cNvPr id="42" name="Freeform 12">
                  <a:extLst>
                    <a:ext uri="{FF2B5EF4-FFF2-40B4-BE49-F238E27FC236}">
                      <a16:creationId xmlns:a16="http://schemas.microsoft.com/office/drawing/2014/main" id="{E29B6895-9A9F-4DDB-95D0-5621FEA2F5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0175" y="11113"/>
                  <a:ext cx="6846888" cy="6842125"/>
                </a:xfrm>
                <a:custGeom>
                  <a:avLst/>
                  <a:gdLst>
                    <a:gd name="T0" fmla="*/ 1971 w 4313"/>
                    <a:gd name="T1" fmla="*/ 1094 h 4310"/>
                    <a:gd name="T2" fmla="*/ 1713 w 4313"/>
                    <a:gd name="T3" fmla="*/ 1173 h 4310"/>
                    <a:gd name="T4" fmla="*/ 1488 w 4313"/>
                    <a:gd name="T5" fmla="*/ 1309 h 4310"/>
                    <a:gd name="T6" fmla="*/ 1302 w 4313"/>
                    <a:gd name="T7" fmla="*/ 1495 h 4310"/>
                    <a:gd name="T8" fmla="*/ 1166 w 4313"/>
                    <a:gd name="T9" fmla="*/ 1721 h 4310"/>
                    <a:gd name="T10" fmla="*/ 1088 w 4313"/>
                    <a:gd name="T11" fmla="*/ 1977 h 4310"/>
                    <a:gd name="T12" fmla="*/ 1076 w 4313"/>
                    <a:gd name="T13" fmla="*/ 2256 h 4310"/>
                    <a:gd name="T14" fmla="*/ 1134 w 4313"/>
                    <a:gd name="T15" fmla="*/ 2522 h 4310"/>
                    <a:gd name="T16" fmla="*/ 1251 w 4313"/>
                    <a:gd name="T17" fmla="*/ 2759 h 4310"/>
                    <a:gd name="T18" fmla="*/ 1421 w 4313"/>
                    <a:gd name="T19" fmla="*/ 2959 h 4310"/>
                    <a:gd name="T20" fmla="*/ 1635 w 4313"/>
                    <a:gd name="T21" fmla="*/ 3112 h 4310"/>
                    <a:gd name="T22" fmla="*/ 1882 w 4313"/>
                    <a:gd name="T23" fmla="*/ 3212 h 4310"/>
                    <a:gd name="T24" fmla="*/ 2155 w 4313"/>
                    <a:gd name="T25" fmla="*/ 3246 h 4310"/>
                    <a:gd name="T26" fmla="*/ 2430 w 4313"/>
                    <a:gd name="T27" fmla="*/ 3212 h 4310"/>
                    <a:gd name="T28" fmla="*/ 2677 w 4313"/>
                    <a:gd name="T29" fmla="*/ 3112 h 4310"/>
                    <a:gd name="T30" fmla="*/ 2890 w 4313"/>
                    <a:gd name="T31" fmla="*/ 2959 h 4310"/>
                    <a:gd name="T32" fmla="*/ 3060 w 4313"/>
                    <a:gd name="T33" fmla="*/ 2759 h 4310"/>
                    <a:gd name="T34" fmla="*/ 3178 w 4313"/>
                    <a:gd name="T35" fmla="*/ 2522 h 4310"/>
                    <a:gd name="T36" fmla="*/ 3235 w 4313"/>
                    <a:gd name="T37" fmla="*/ 2256 h 4310"/>
                    <a:gd name="T38" fmla="*/ 3223 w 4313"/>
                    <a:gd name="T39" fmla="*/ 1977 h 4310"/>
                    <a:gd name="T40" fmla="*/ 3145 w 4313"/>
                    <a:gd name="T41" fmla="*/ 1721 h 4310"/>
                    <a:gd name="T42" fmla="*/ 3009 w 4313"/>
                    <a:gd name="T43" fmla="*/ 1495 h 4310"/>
                    <a:gd name="T44" fmla="*/ 2823 w 4313"/>
                    <a:gd name="T45" fmla="*/ 1309 h 4310"/>
                    <a:gd name="T46" fmla="*/ 2597 w 4313"/>
                    <a:gd name="T47" fmla="*/ 1173 h 4310"/>
                    <a:gd name="T48" fmla="*/ 2341 w 4313"/>
                    <a:gd name="T49" fmla="*/ 1094 h 4310"/>
                    <a:gd name="T50" fmla="*/ 1938 w 4313"/>
                    <a:gd name="T51" fmla="*/ 0 h 4310"/>
                    <a:gd name="T52" fmla="*/ 2549 w 4313"/>
                    <a:gd name="T53" fmla="*/ 515 h 4310"/>
                    <a:gd name="T54" fmla="*/ 3046 w 4313"/>
                    <a:gd name="T55" fmla="*/ 180 h 4310"/>
                    <a:gd name="T56" fmla="*/ 3319 w 4313"/>
                    <a:gd name="T57" fmla="*/ 932 h 4310"/>
                    <a:gd name="T58" fmla="*/ 3923 w 4313"/>
                    <a:gd name="T59" fmla="*/ 904 h 4310"/>
                    <a:gd name="T60" fmla="*/ 3786 w 4313"/>
                    <a:gd name="T61" fmla="*/ 1705 h 4310"/>
                    <a:gd name="T62" fmla="*/ 4313 w 4313"/>
                    <a:gd name="T63" fmla="*/ 2346 h 4310"/>
                    <a:gd name="T64" fmla="*/ 3791 w 4313"/>
                    <a:gd name="T65" fmla="*/ 2605 h 4310"/>
                    <a:gd name="T66" fmla="*/ 3928 w 4313"/>
                    <a:gd name="T67" fmla="*/ 3399 h 4310"/>
                    <a:gd name="T68" fmla="*/ 3342 w 4313"/>
                    <a:gd name="T69" fmla="*/ 3370 h 4310"/>
                    <a:gd name="T70" fmla="*/ 3053 w 4313"/>
                    <a:gd name="T71" fmla="*/ 4126 h 4310"/>
                    <a:gd name="T72" fmla="*/ 2559 w 4313"/>
                    <a:gd name="T73" fmla="*/ 3807 h 4310"/>
                    <a:gd name="T74" fmla="*/ 1922 w 4313"/>
                    <a:gd name="T75" fmla="*/ 4307 h 4310"/>
                    <a:gd name="T76" fmla="*/ 1671 w 4313"/>
                    <a:gd name="T77" fmla="*/ 3786 h 4310"/>
                    <a:gd name="T78" fmla="*/ 876 w 4313"/>
                    <a:gd name="T79" fmla="*/ 3902 h 4310"/>
                    <a:gd name="T80" fmla="*/ 918 w 4313"/>
                    <a:gd name="T81" fmla="*/ 3317 h 4310"/>
                    <a:gd name="T82" fmla="*/ 167 w 4313"/>
                    <a:gd name="T83" fmla="*/ 3013 h 4310"/>
                    <a:gd name="T84" fmla="*/ 496 w 4313"/>
                    <a:gd name="T85" fmla="*/ 2495 h 4310"/>
                    <a:gd name="T86" fmla="*/ 492 w 4313"/>
                    <a:gd name="T87" fmla="*/ 1850 h 4310"/>
                    <a:gd name="T88" fmla="*/ 551 w 4313"/>
                    <a:gd name="T89" fmla="*/ 1621 h 4310"/>
                    <a:gd name="T90" fmla="*/ 871 w 4313"/>
                    <a:gd name="T91" fmla="*/ 1059 h 4310"/>
                    <a:gd name="T92" fmla="*/ 1044 w 4313"/>
                    <a:gd name="T93" fmla="*/ 887 h 4310"/>
                    <a:gd name="T94" fmla="*/ 1605 w 4313"/>
                    <a:gd name="T95" fmla="*/ 561 h 4310"/>
                    <a:gd name="T96" fmla="*/ 1938 w 4313"/>
                    <a:gd name="T97" fmla="*/ 0 h 4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3" h="4310">
                      <a:moveTo>
                        <a:pt x="2155" y="1079"/>
                      </a:moveTo>
                      <a:lnTo>
                        <a:pt x="2062" y="1083"/>
                      </a:lnTo>
                      <a:lnTo>
                        <a:pt x="1971" y="1094"/>
                      </a:lnTo>
                      <a:lnTo>
                        <a:pt x="1882" y="1114"/>
                      </a:lnTo>
                      <a:lnTo>
                        <a:pt x="1797" y="1140"/>
                      </a:lnTo>
                      <a:lnTo>
                        <a:pt x="1713" y="1173"/>
                      </a:lnTo>
                      <a:lnTo>
                        <a:pt x="1635" y="1212"/>
                      </a:lnTo>
                      <a:lnTo>
                        <a:pt x="1559" y="1258"/>
                      </a:lnTo>
                      <a:lnTo>
                        <a:pt x="1488" y="1309"/>
                      </a:lnTo>
                      <a:lnTo>
                        <a:pt x="1421" y="1366"/>
                      </a:lnTo>
                      <a:lnTo>
                        <a:pt x="1359" y="1428"/>
                      </a:lnTo>
                      <a:lnTo>
                        <a:pt x="1302" y="1495"/>
                      </a:lnTo>
                      <a:lnTo>
                        <a:pt x="1251" y="1567"/>
                      </a:lnTo>
                      <a:lnTo>
                        <a:pt x="1206" y="1641"/>
                      </a:lnTo>
                      <a:lnTo>
                        <a:pt x="1166" y="1721"/>
                      </a:lnTo>
                      <a:lnTo>
                        <a:pt x="1134" y="1803"/>
                      </a:lnTo>
                      <a:lnTo>
                        <a:pt x="1106" y="1890"/>
                      </a:lnTo>
                      <a:lnTo>
                        <a:pt x="1088" y="1977"/>
                      </a:lnTo>
                      <a:lnTo>
                        <a:pt x="1076" y="2069"/>
                      </a:lnTo>
                      <a:lnTo>
                        <a:pt x="1072" y="2163"/>
                      </a:lnTo>
                      <a:lnTo>
                        <a:pt x="1076" y="2256"/>
                      </a:lnTo>
                      <a:lnTo>
                        <a:pt x="1088" y="2347"/>
                      </a:lnTo>
                      <a:lnTo>
                        <a:pt x="1106" y="2436"/>
                      </a:lnTo>
                      <a:lnTo>
                        <a:pt x="1134" y="2522"/>
                      </a:lnTo>
                      <a:lnTo>
                        <a:pt x="1166" y="2605"/>
                      </a:lnTo>
                      <a:lnTo>
                        <a:pt x="1206" y="2683"/>
                      </a:lnTo>
                      <a:lnTo>
                        <a:pt x="1251" y="2759"/>
                      </a:lnTo>
                      <a:lnTo>
                        <a:pt x="1302" y="2830"/>
                      </a:lnTo>
                      <a:lnTo>
                        <a:pt x="1359" y="2896"/>
                      </a:lnTo>
                      <a:lnTo>
                        <a:pt x="1421" y="2959"/>
                      </a:lnTo>
                      <a:lnTo>
                        <a:pt x="1488" y="3015"/>
                      </a:lnTo>
                      <a:lnTo>
                        <a:pt x="1559" y="3066"/>
                      </a:lnTo>
                      <a:lnTo>
                        <a:pt x="1635" y="3112"/>
                      </a:lnTo>
                      <a:lnTo>
                        <a:pt x="1713" y="3151"/>
                      </a:lnTo>
                      <a:lnTo>
                        <a:pt x="1797" y="3185"/>
                      </a:lnTo>
                      <a:lnTo>
                        <a:pt x="1882" y="3212"/>
                      </a:lnTo>
                      <a:lnTo>
                        <a:pt x="1971" y="3230"/>
                      </a:lnTo>
                      <a:lnTo>
                        <a:pt x="2062" y="3242"/>
                      </a:lnTo>
                      <a:lnTo>
                        <a:pt x="2155" y="3246"/>
                      </a:lnTo>
                      <a:lnTo>
                        <a:pt x="2249" y="3242"/>
                      </a:lnTo>
                      <a:lnTo>
                        <a:pt x="2341" y="3230"/>
                      </a:lnTo>
                      <a:lnTo>
                        <a:pt x="2430" y="3212"/>
                      </a:lnTo>
                      <a:lnTo>
                        <a:pt x="2515" y="3185"/>
                      </a:lnTo>
                      <a:lnTo>
                        <a:pt x="2597" y="3151"/>
                      </a:lnTo>
                      <a:lnTo>
                        <a:pt x="2677" y="3112"/>
                      </a:lnTo>
                      <a:lnTo>
                        <a:pt x="2753" y="3066"/>
                      </a:lnTo>
                      <a:lnTo>
                        <a:pt x="2823" y="3015"/>
                      </a:lnTo>
                      <a:lnTo>
                        <a:pt x="2890" y="2959"/>
                      </a:lnTo>
                      <a:lnTo>
                        <a:pt x="2951" y="2896"/>
                      </a:lnTo>
                      <a:lnTo>
                        <a:pt x="3009" y="2830"/>
                      </a:lnTo>
                      <a:lnTo>
                        <a:pt x="3060" y="2759"/>
                      </a:lnTo>
                      <a:lnTo>
                        <a:pt x="3106" y="2683"/>
                      </a:lnTo>
                      <a:lnTo>
                        <a:pt x="3145" y="2605"/>
                      </a:lnTo>
                      <a:lnTo>
                        <a:pt x="3178" y="2522"/>
                      </a:lnTo>
                      <a:lnTo>
                        <a:pt x="3204" y="2436"/>
                      </a:lnTo>
                      <a:lnTo>
                        <a:pt x="3223" y="2347"/>
                      </a:lnTo>
                      <a:lnTo>
                        <a:pt x="3235" y="2256"/>
                      </a:lnTo>
                      <a:lnTo>
                        <a:pt x="3239" y="2163"/>
                      </a:lnTo>
                      <a:lnTo>
                        <a:pt x="3235" y="2069"/>
                      </a:lnTo>
                      <a:lnTo>
                        <a:pt x="3223" y="1977"/>
                      </a:lnTo>
                      <a:lnTo>
                        <a:pt x="3204" y="1890"/>
                      </a:lnTo>
                      <a:lnTo>
                        <a:pt x="3178" y="1803"/>
                      </a:lnTo>
                      <a:lnTo>
                        <a:pt x="3145" y="1721"/>
                      </a:lnTo>
                      <a:lnTo>
                        <a:pt x="3106" y="1641"/>
                      </a:lnTo>
                      <a:lnTo>
                        <a:pt x="3060" y="1567"/>
                      </a:lnTo>
                      <a:lnTo>
                        <a:pt x="3009" y="1495"/>
                      </a:lnTo>
                      <a:lnTo>
                        <a:pt x="2951" y="1428"/>
                      </a:lnTo>
                      <a:lnTo>
                        <a:pt x="2890" y="1366"/>
                      </a:lnTo>
                      <a:lnTo>
                        <a:pt x="2823" y="1309"/>
                      </a:lnTo>
                      <a:lnTo>
                        <a:pt x="2753" y="1258"/>
                      </a:lnTo>
                      <a:lnTo>
                        <a:pt x="2677" y="1212"/>
                      </a:lnTo>
                      <a:lnTo>
                        <a:pt x="2597" y="1173"/>
                      </a:lnTo>
                      <a:lnTo>
                        <a:pt x="2515" y="1140"/>
                      </a:lnTo>
                      <a:lnTo>
                        <a:pt x="2430" y="1114"/>
                      </a:lnTo>
                      <a:lnTo>
                        <a:pt x="2341" y="1094"/>
                      </a:lnTo>
                      <a:lnTo>
                        <a:pt x="2249" y="1083"/>
                      </a:lnTo>
                      <a:lnTo>
                        <a:pt x="2155" y="1079"/>
                      </a:lnTo>
                      <a:close/>
                      <a:moveTo>
                        <a:pt x="1938" y="0"/>
                      </a:moveTo>
                      <a:lnTo>
                        <a:pt x="2375" y="0"/>
                      </a:lnTo>
                      <a:lnTo>
                        <a:pt x="2473" y="499"/>
                      </a:lnTo>
                      <a:lnTo>
                        <a:pt x="2549" y="515"/>
                      </a:lnTo>
                      <a:lnTo>
                        <a:pt x="2622" y="535"/>
                      </a:lnTo>
                      <a:lnTo>
                        <a:pt x="2695" y="557"/>
                      </a:lnTo>
                      <a:lnTo>
                        <a:pt x="3046" y="180"/>
                      </a:lnTo>
                      <a:lnTo>
                        <a:pt x="3423" y="399"/>
                      </a:lnTo>
                      <a:lnTo>
                        <a:pt x="3259" y="877"/>
                      </a:lnTo>
                      <a:lnTo>
                        <a:pt x="3319" y="932"/>
                      </a:lnTo>
                      <a:lnTo>
                        <a:pt x="3378" y="990"/>
                      </a:lnTo>
                      <a:lnTo>
                        <a:pt x="3433" y="1050"/>
                      </a:lnTo>
                      <a:lnTo>
                        <a:pt x="3923" y="904"/>
                      </a:lnTo>
                      <a:lnTo>
                        <a:pt x="4137" y="1283"/>
                      </a:lnTo>
                      <a:lnTo>
                        <a:pt x="3757" y="1610"/>
                      </a:lnTo>
                      <a:lnTo>
                        <a:pt x="3786" y="1705"/>
                      </a:lnTo>
                      <a:lnTo>
                        <a:pt x="3811" y="1803"/>
                      </a:lnTo>
                      <a:lnTo>
                        <a:pt x="4306" y="1909"/>
                      </a:lnTo>
                      <a:lnTo>
                        <a:pt x="4313" y="2346"/>
                      </a:lnTo>
                      <a:lnTo>
                        <a:pt x="3825" y="2448"/>
                      </a:lnTo>
                      <a:lnTo>
                        <a:pt x="3809" y="2526"/>
                      </a:lnTo>
                      <a:lnTo>
                        <a:pt x="3791" y="2605"/>
                      </a:lnTo>
                      <a:lnTo>
                        <a:pt x="3767" y="2681"/>
                      </a:lnTo>
                      <a:lnTo>
                        <a:pt x="4141" y="3018"/>
                      </a:lnTo>
                      <a:lnTo>
                        <a:pt x="3928" y="3399"/>
                      </a:lnTo>
                      <a:lnTo>
                        <a:pt x="3457" y="3244"/>
                      </a:lnTo>
                      <a:lnTo>
                        <a:pt x="3401" y="3308"/>
                      </a:lnTo>
                      <a:lnTo>
                        <a:pt x="3342" y="3370"/>
                      </a:lnTo>
                      <a:lnTo>
                        <a:pt x="3280" y="3429"/>
                      </a:lnTo>
                      <a:lnTo>
                        <a:pt x="3430" y="3905"/>
                      </a:lnTo>
                      <a:lnTo>
                        <a:pt x="3053" y="4126"/>
                      </a:lnTo>
                      <a:lnTo>
                        <a:pt x="2728" y="3757"/>
                      </a:lnTo>
                      <a:lnTo>
                        <a:pt x="2644" y="3784"/>
                      </a:lnTo>
                      <a:lnTo>
                        <a:pt x="2559" y="3807"/>
                      </a:lnTo>
                      <a:lnTo>
                        <a:pt x="2473" y="3826"/>
                      </a:lnTo>
                      <a:lnTo>
                        <a:pt x="2359" y="4310"/>
                      </a:lnTo>
                      <a:lnTo>
                        <a:pt x="1922" y="4307"/>
                      </a:lnTo>
                      <a:lnTo>
                        <a:pt x="1831" y="3825"/>
                      </a:lnTo>
                      <a:lnTo>
                        <a:pt x="1750" y="3807"/>
                      </a:lnTo>
                      <a:lnTo>
                        <a:pt x="1671" y="3786"/>
                      </a:lnTo>
                      <a:lnTo>
                        <a:pt x="1594" y="3761"/>
                      </a:lnTo>
                      <a:lnTo>
                        <a:pt x="1253" y="4123"/>
                      </a:lnTo>
                      <a:lnTo>
                        <a:pt x="876" y="3902"/>
                      </a:lnTo>
                      <a:lnTo>
                        <a:pt x="1040" y="3436"/>
                      </a:lnTo>
                      <a:lnTo>
                        <a:pt x="977" y="3378"/>
                      </a:lnTo>
                      <a:lnTo>
                        <a:pt x="918" y="3317"/>
                      </a:lnTo>
                      <a:lnTo>
                        <a:pt x="860" y="3253"/>
                      </a:lnTo>
                      <a:lnTo>
                        <a:pt x="381" y="3393"/>
                      </a:lnTo>
                      <a:lnTo>
                        <a:pt x="167" y="3013"/>
                      </a:lnTo>
                      <a:lnTo>
                        <a:pt x="547" y="2692"/>
                      </a:lnTo>
                      <a:lnTo>
                        <a:pt x="518" y="2594"/>
                      </a:lnTo>
                      <a:lnTo>
                        <a:pt x="496" y="2495"/>
                      </a:lnTo>
                      <a:lnTo>
                        <a:pt x="3" y="2385"/>
                      </a:lnTo>
                      <a:lnTo>
                        <a:pt x="0" y="1950"/>
                      </a:lnTo>
                      <a:lnTo>
                        <a:pt x="492" y="1850"/>
                      </a:lnTo>
                      <a:lnTo>
                        <a:pt x="507" y="1772"/>
                      </a:lnTo>
                      <a:lnTo>
                        <a:pt x="527" y="1696"/>
                      </a:lnTo>
                      <a:lnTo>
                        <a:pt x="551" y="1621"/>
                      </a:lnTo>
                      <a:lnTo>
                        <a:pt x="175" y="1278"/>
                      </a:lnTo>
                      <a:lnTo>
                        <a:pt x="391" y="898"/>
                      </a:lnTo>
                      <a:lnTo>
                        <a:pt x="871" y="1059"/>
                      </a:lnTo>
                      <a:lnTo>
                        <a:pt x="926" y="999"/>
                      </a:lnTo>
                      <a:lnTo>
                        <a:pt x="983" y="941"/>
                      </a:lnTo>
                      <a:lnTo>
                        <a:pt x="1044" y="887"/>
                      </a:lnTo>
                      <a:lnTo>
                        <a:pt x="893" y="396"/>
                      </a:lnTo>
                      <a:lnTo>
                        <a:pt x="1271" y="178"/>
                      </a:lnTo>
                      <a:lnTo>
                        <a:pt x="1605" y="561"/>
                      </a:lnTo>
                      <a:lnTo>
                        <a:pt x="1713" y="528"/>
                      </a:lnTo>
                      <a:lnTo>
                        <a:pt x="1824" y="502"/>
                      </a:lnTo>
                      <a:lnTo>
                        <a:pt x="19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13">
                  <a:extLst>
                    <a:ext uri="{FF2B5EF4-FFF2-40B4-BE49-F238E27FC236}">
                      <a16:creationId xmlns:a16="http://schemas.microsoft.com/office/drawing/2014/main" id="{A863F445-BF27-4A2A-AC04-51AC57695F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6363" y="1238251"/>
                  <a:ext cx="4354513" cy="4354513"/>
                </a:xfrm>
                <a:custGeom>
                  <a:avLst/>
                  <a:gdLst>
                    <a:gd name="T0" fmla="*/ 1186 w 2743"/>
                    <a:gd name="T1" fmla="*/ 321 h 2743"/>
                    <a:gd name="T2" fmla="*/ 928 w 2743"/>
                    <a:gd name="T3" fmla="*/ 400 h 2743"/>
                    <a:gd name="T4" fmla="*/ 703 w 2743"/>
                    <a:gd name="T5" fmla="*/ 536 h 2743"/>
                    <a:gd name="T6" fmla="*/ 517 w 2743"/>
                    <a:gd name="T7" fmla="*/ 722 h 2743"/>
                    <a:gd name="T8" fmla="*/ 381 w 2743"/>
                    <a:gd name="T9" fmla="*/ 948 h 2743"/>
                    <a:gd name="T10" fmla="*/ 303 w 2743"/>
                    <a:gd name="T11" fmla="*/ 1204 h 2743"/>
                    <a:gd name="T12" fmla="*/ 291 w 2743"/>
                    <a:gd name="T13" fmla="*/ 1483 h 2743"/>
                    <a:gd name="T14" fmla="*/ 349 w 2743"/>
                    <a:gd name="T15" fmla="*/ 1749 h 2743"/>
                    <a:gd name="T16" fmla="*/ 466 w 2743"/>
                    <a:gd name="T17" fmla="*/ 1986 h 2743"/>
                    <a:gd name="T18" fmla="*/ 636 w 2743"/>
                    <a:gd name="T19" fmla="*/ 2186 h 2743"/>
                    <a:gd name="T20" fmla="*/ 850 w 2743"/>
                    <a:gd name="T21" fmla="*/ 2339 h 2743"/>
                    <a:gd name="T22" fmla="*/ 1097 w 2743"/>
                    <a:gd name="T23" fmla="*/ 2439 h 2743"/>
                    <a:gd name="T24" fmla="*/ 1370 w 2743"/>
                    <a:gd name="T25" fmla="*/ 2473 h 2743"/>
                    <a:gd name="T26" fmla="*/ 1645 w 2743"/>
                    <a:gd name="T27" fmla="*/ 2439 h 2743"/>
                    <a:gd name="T28" fmla="*/ 1892 w 2743"/>
                    <a:gd name="T29" fmla="*/ 2339 h 2743"/>
                    <a:gd name="T30" fmla="*/ 2105 w 2743"/>
                    <a:gd name="T31" fmla="*/ 2186 h 2743"/>
                    <a:gd name="T32" fmla="*/ 2275 w 2743"/>
                    <a:gd name="T33" fmla="*/ 1986 h 2743"/>
                    <a:gd name="T34" fmla="*/ 2393 w 2743"/>
                    <a:gd name="T35" fmla="*/ 1749 h 2743"/>
                    <a:gd name="T36" fmla="*/ 2450 w 2743"/>
                    <a:gd name="T37" fmla="*/ 1483 h 2743"/>
                    <a:gd name="T38" fmla="*/ 2438 w 2743"/>
                    <a:gd name="T39" fmla="*/ 1204 h 2743"/>
                    <a:gd name="T40" fmla="*/ 2360 w 2743"/>
                    <a:gd name="T41" fmla="*/ 948 h 2743"/>
                    <a:gd name="T42" fmla="*/ 2224 w 2743"/>
                    <a:gd name="T43" fmla="*/ 722 h 2743"/>
                    <a:gd name="T44" fmla="*/ 2038 w 2743"/>
                    <a:gd name="T45" fmla="*/ 536 h 2743"/>
                    <a:gd name="T46" fmla="*/ 1812 w 2743"/>
                    <a:gd name="T47" fmla="*/ 400 h 2743"/>
                    <a:gd name="T48" fmla="*/ 1556 w 2743"/>
                    <a:gd name="T49" fmla="*/ 321 h 2743"/>
                    <a:gd name="T50" fmla="*/ 1371 w 2743"/>
                    <a:gd name="T51" fmla="*/ 0 h 2743"/>
                    <a:gd name="T52" fmla="*/ 1685 w 2743"/>
                    <a:gd name="T53" fmla="*/ 36 h 2743"/>
                    <a:gd name="T54" fmla="*/ 1974 w 2743"/>
                    <a:gd name="T55" fmla="*/ 140 h 2743"/>
                    <a:gd name="T56" fmla="*/ 2229 w 2743"/>
                    <a:gd name="T57" fmla="*/ 302 h 2743"/>
                    <a:gd name="T58" fmla="*/ 2441 w 2743"/>
                    <a:gd name="T59" fmla="*/ 514 h 2743"/>
                    <a:gd name="T60" fmla="*/ 2603 w 2743"/>
                    <a:gd name="T61" fmla="*/ 769 h 2743"/>
                    <a:gd name="T62" fmla="*/ 2706 w 2743"/>
                    <a:gd name="T63" fmla="*/ 1058 h 2743"/>
                    <a:gd name="T64" fmla="*/ 2743 w 2743"/>
                    <a:gd name="T65" fmla="*/ 1372 h 2743"/>
                    <a:gd name="T66" fmla="*/ 2706 w 2743"/>
                    <a:gd name="T67" fmla="*/ 1687 h 2743"/>
                    <a:gd name="T68" fmla="*/ 2603 w 2743"/>
                    <a:gd name="T69" fmla="*/ 1974 h 2743"/>
                    <a:gd name="T70" fmla="*/ 2441 w 2743"/>
                    <a:gd name="T71" fmla="*/ 2229 h 2743"/>
                    <a:gd name="T72" fmla="*/ 2229 w 2743"/>
                    <a:gd name="T73" fmla="*/ 2442 h 2743"/>
                    <a:gd name="T74" fmla="*/ 1974 w 2743"/>
                    <a:gd name="T75" fmla="*/ 2603 h 2743"/>
                    <a:gd name="T76" fmla="*/ 1685 w 2743"/>
                    <a:gd name="T77" fmla="*/ 2707 h 2743"/>
                    <a:gd name="T78" fmla="*/ 1371 w 2743"/>
                    <a:gd name="T79" fmla="*/ 2743 h 2743"/>
                    <a:gd name="T80" fmla="*/ 1056 w 2743"/>
                    <a:gd name="T81" fmla="*/ 2707 h 2743"/>
                    <a:gd name="T82" fmla="*/ 769 w 2743"/>
                    <a:gd name="T83" fmla="*/ 2603 h 2743"/>
                    <a:gd name="T84" fmla="*/ 514 w 2743"/>
                    <a:gd name="T85" fmla="*/ 2442 h 2743"/>
                    <a:gd name="T86" fmla="*/ 300 w 2743"/>
                    <a:gd name="T87" fmla="*/ 2229 h 2743"/>
                    <a:gd name="T88" fmla="*/ 140 w 2743"/>
                    <a:gd name="T89" fmla="*/ 1974 h 2743"/>
                    <a:gd name="T90" fmla="*/ 36 w 2743"/>
                    <a:gd name="T91" fmla="*/ 1687 h 2743"/>
                    <a:gd name="T92" fmla="*/ 0 w 2743"/>
                    <a:gd name="T93" fmla="*/ 1372 h 2743"/>
                    <a:gd name="T94" fmla="*/ 36 w 2743"/>
                    <a:gd name="T95" fmla="*/ 1058 h 2743"/>
                    <a:gd name="T96" fmla="*/ 140 w 2743"/>
                    <a:gd name="T97" fmla="*/ 769 h 2743"/>
                    <a:gd name="T98" fmla="*/ 300 w 2743"/>
                    <a:gd name="T99" fmla="*/ 514 h 2743"/>
                    <a:gd name="T100" fmla="*/ 514 w 2743"/>
                    <a:gd name="T101" fmla="*/ 302 h 2743"/>
                    <a:gd name="T102" fmla="*/ 769 w 2743"/>
                    <a:gd name="T103" fmla="*/ 140 h 2743"/>
                    <a:gd name="T104" fmla="*/ 1056 w 2743"/>
                    <a:gd name="T105" fmla="*/ 36 h 2743"/>
                    <a:gd name="T106" fmla="*/ 1371 w 2743"/>
                    <a:gd name="T107" fmla="*/ 0 h 2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43" h="2743">
                      <a:moveTo>
                        <a:pt x="1370" y="306"/>
                      </a:moveTo>
                      <a:lnTo>
                        <a:pt x="1277" y="310"/>
                      </a:lnTo>
                      <a:lnTo>
                        <a:pt x="1186" y="321"/>
                      </a:lnTo>
                      <a:lnTo>
                        <a:pt x="1097" y="341"/>
                      </a:lnTo>
                      <a:lnTo>
                        <a:pt x="1012" y="367"/>
                      </a:lnTo>
                      <a:lnTo>
                        <a:pt x="928" y="400"/>
                      </a:lnTo>
                      <a:lnTo>
                        <a:pt x="850" y="439"/>
                      </a:lnTo>
                      <a:lnTo>
                        <a:pt x="774" y="485"/>
                      </a:lnTo>
                      <a:lnTo>
                        <a:pt x="703" y="536"/>
                      </a:lnTo>
                      <a:lnTo>
                        <a:pt x="636" y="593"/>
                      </a:lnTo>
                      <a:lnTo>
                        <a:pt x="574" y="655"/>
                      </a:lnTo>
                      <a:lnTo>
                        <a:pt x="517" y="722"/>
                      </a:lnTo>
                      <a:lnTo>
                        <a:pt x="466" y="794"/>
                      </a:lnTo>
                      <a:lnTo>
                        <a:pt x="421" y="868"/>
                      </a:lnTo>
                      <a:lnTo>
                        <a:pt x="381" y="948"/>
                      </a:lnTo>
                      <a:lnTo>
                        <a:pt x="349" y="1030"/>
                      </a:lnTo>
                      <a:lnTo>
                        <a:pt x="321" y="1117"/>
                      </a:lnTo>
                      <a:lnTo>
                        <a:pt x="303" y="1204"/>
                      </a:lnTo>
                      <a:lnTo>
                        <a:pt x="291" y="1296"/>
                      </a:lnTo>
                      <a:lnTo>
                        <a:pt x="287" y="1390"/>
                      </a:lnTo>
                      <a:lnTo>
                        <a:pt x="291" y="1483"/>
                      </a:lnTo>
                      <a:lnTo>
                        <a:pt x="303" y="1574"/>
                      </a:lnTo>
                      <a:lnTo>
                        <a:pt x="321" y="1663"/>
                      </a:lnTo>
                      <a:lnTo>
                        <a:pt x="349" y="1749"/>
                      </a:lnTo>
                      <a:lnTo>
                        <a:pt x="381" y="1832"/>
                      </a:lnTo>
                      <a:lnTo>
                        <a:pt x="421" y="1910"/>
                      </a:lnTo>
                      <a:lnTo>
                        <a:pt x="466" y="1986"/>
                      </a:lnTo>
                      <a:lnTo>
                        <a:pt x="517" y="2057"/>
                      </a:lnTo>
                      <a:lnTo>
                        <a:pt x="574" y="2123"/>
                      </a:lnTo>
                      <a:lnTo>
                        <a:pt x="636" y="2186"/>
                      </a:lnTo>
                      <a:lnTo>
                        <a:pt x="703" y="2242"/>
                      </a:lnTo>
                      <a:lnTo>
                        <a:pt x="774" y="2293"/>
                      </a:lnTo>
                      <a:lnTo>
                        <a:pt x="850" y="2339"/>
                      </a:lnTo>
                      <a:lnTo>
                        <a:pt x="928" y="2378"/>
                      </a:lnTo>
                      <a:lnTo>
                        <a:pt x="1012" y="2412"/>
                      </a:lnTo>
                      <a:lnTo>
                        <a:pt x="1097" y="2439"/>
                      </a:lnTo>
                      <a:lnTo>
                        <a:pt x="1186" y="2457"/>
                      </a:lnTo>
                      <a:lnTo>
                        <a:pt x="1277" y="2469"/>
                      </a:lnTo>
                      <a:lnTo>
                        <a:pt x="1370" y="2473"/>
                      </a:lnTo>
                      <a:lnTo>
                        <a:pt x="1464" y="2469"/>
                      </a:lnTo>
                      <a:lnTo>
                        <a:pt x="1556" y="2457"/>
                      </a:lnTo>
                      <a:lnTo>
                        <a:pt x="1645" y="2439"/>
                      </a:lnTo>
                      <a:lnTo>
                        <a:pt x="1730" y="2412"/>
                      </a:lnTo>
                      <a:lnTo>
                        <a:pt x="1812" y="2378"/>
                      </a:lnTo>
                      <a:lnTo>
                        <a:pt x="1892" y="2339"/>
                      </a:lnTo>
                      <a:lnTo>
                        <a:pt x="1968" y="2293"/>
                      </a:lnTo>
                      <a:lnTo>
                        <a:pt x="2038" y="2242"/>
                      </a:lnTo>
                      <a:lnTo>
                        <a:pt x="2105" y="2186"/>
                      </a:lnTo>
                      <a:lnTo>
                        <a:pt x="2166" y="2123"/>
                      </a:lnTo>
                      <a:lnTo>
                        <a:pt x="2224" y="2057"/>
                      </a:lnTo>
                      <a:lnTo>
                        <a:pt x="2275" y="1986"/>
                      </a:lnTo>
                      <a:lnTo>
                        <a:pt x="2321" y="1910"/>
                      </a:lnTo>
                      <a:lnTo>
                        <a:pt x="2360" y="1832"/>
                      </a:lnTo>
                      <a:lnTo>
                        <a:pt x="2393" y="1749"/>
                      </a:lnTo>
                      <a:lnTo>
                        <a:pt x="2419" y="1663"/>
                      </a:lnTo>
                      <a:lnTo>
                        <a:pt x="2438" y="1574"/>
                      </a:lnTo>
                      <a:lnTo>
                        <a:pt x="2450" y="1483"/>
                      </a:lnTo>
                      <a:lnTo>
                        <a:pt x="2454" y="1390"/>
                      </a:lnTo>
                      <a:lnTo>
                        <a:pt x="2450" y="1296"/>
                      </a:lnTo>
                      <a:lnTo>
                        <a:pt x="2438" y="1204"/>
                      </a:lnTo>
                      <a:lnTo>
                        <a:pt x="2419" y="1117"/>
                      </a:lnTo>
                      <a:lnTo>
                        <a:pt x="2393" y="1030"/>
                      </a:lnTo>
                      <a:lnTo>
                        <a:pt x="2360" y="948"/>
                      </a:lnTo>
                      <a:lnTo>
                        <a:pt x="2321" y="868"/>
                      </a:lnTo>
                      <a:lnTo>
                        <a:pt x="2275" y="794"/>
                      </a:lnTo>
                      <a:lnTo>
                        <a:pt x="2224" y="722"/>
                      </a:lnTo>
                      <a:lnTo>
                        <a:pt x="2166" y="655"/>
                      </a:lnTo>
                      <a:lnTo>
                        <a:pt x="2105" y="593"/>
                      </a:lnTo>
                      <a:lnTo>
                        <a:pt x="2038" y="536"/>
                      </a:lnTo>
                      <a:lnTo>
                        <a:pt x="1968" y="485"/>
                      </a:lnTo>
                      <a:lnTo>
                        <a:pt x="1892" y="439"/>
                      </a:lnTo>
                      <a:lnTo>
                        <a:pt x="1812" y="400"/>
                      </a:lnTo>
                      <a:lnTo>
                        <a:pt x="1730" y="367"/>
                      </a:lnTo>
                      <a:lnTo>
                        <a:pt x="1645" y="341"/>
                      </a:lnTo>
                      <a:lnTo>
                        <a:pt x="1556" y="321"/>
                      </a:lnTo>
                      <a:lnTo>
                        <a:pt x="1464" y="310"/>
                      </a:lnTo>
                      <a:lnTo>
                        <a:pt x="1370" y="306"/>
                      </a:lnTo>
                      <a:close/>
                      <a:moveTo>
                        <a:pt x="1371" y="0"/>
                      </a:moveTo>
                      <a:lnTo>
                        <a:pt x="1479" y="4"/>
                      </a:lnTo>
                      <a:lnTo>
                        <a:pt x="1583" y="17"/>
                      </a:lnTo>
                      <a:lnTo>
                        <a:pt x="1685" y="36"/>
                      </a:lnTo>
                      <a:lnTo>
                        <a:pt x="1785" y="64"/>
                      </a:lnTo>
                      <a:lnTo>
                        <a:pt x="1881" y="98"/>
                      </a:lnTo>
                      <a:lnTo>
                        <a:pt x="1974" y="140"/>
                      </a:lnTo>
                      <a:lnTo>
                        <a:pt x="2063" y="187"/>
                      </a:lnTo>
                      <a:lnTo>
                        <a:pt x="2148" y="242"/>
                      </a:lnTo>
                      <a:lnTo>
                        <a:pt x="2229" y="302"/>
                      </a:lnTo>
                      <a:lnTo>
                        <a:pt x="2305" y="367"/>
                      </a:lnTo>
                      <a:lnTo>
                        <a:pt x="2376" y="438"/>
                      </a:lnTo>
                      <a:lnTo>
                        <a:pt x="2441" y="514"/>
                      </a:lnTo>
                      <a:lnTo>
                        <a:pt x="2501" y="595"/>
                      </a:lnTo>
                      <a:lnTo>
                        <a:pt x="2556" y="680"/>
                      </a:lnTo>
                      <a:lnTo>
                        <a:pt x="2603" y="769"/>
                      </a:lnTo>
                      <a:lnTo>
                        <a:pt x="2645" y="862"/>
                      </a:lnTo>
                      <a:lnTo>
                        <a:pt x="2679" y="958"/>
                      </a:lnTo>
                      <a:lnTo>
                        <a:pt x="2706" y="1058"/>
                      </a:lnTo>
                      <a:lnTo>
                        <a:pt x="2726" y="1160"/>
                      </a:lnTo>
                      <a:lnTo>
                        <a:pt x="2739" y="1264"/>
                      </a:lnTo>
                      <a:lnTo>
                        <a:pt x="2743" y="1372"/>
                      </a:lnTo>
                      <a:lnTo>
                        <a:pt x="2739" y="1479"/>
                      </a:lnTo>
                      <a:lnTo>
                        <a:pt x="2726" y="1583"/>
                      </a:lnTo>
                      <a:lnTo>
                        <a:pt x="2706" y="1687"/>
                      </a:lnTo>
                      <a:lnTo>
                        <a:pt x="2679" y="1786"/>
                      </a:lnTo>
                      <a:lnTo>
                        <a:pt x="2645" y="1881"/>
                      </a:lnTo>
                      <a:lnTo>
                        <a:pt x="2603" y="1974"/>
                      </a:lnTo>
                      <a:lnTo>
                        <a:pt x="2556" y="2065"/>
                      </a:lnTo>
                      <a:lnTo>
                        <a:pt x="2501" y="2150"/>
                      </a:lnTo>
                      <a:lnTo>
                        <a:pt x="2441" y="2229"/>
                      </a:lnTo>
                      <a:lnTo>
                        <a:pt x="2376" y="2305"/>
                      </a:lnTo>
                      <a:lnTo>
                        <a:pt x="2305" y="2376"/>
                      </a:lnTo>
                      <a:lnTo>
                        <a:pt x="2229" y="2442"/>
                      </a:lnTo>
                      <a:lnTo>
                        <a:pt x="2148" y="2503"/>
                      </a:lnTo>
                      <a:lnTo>
                        <a:pt x="2063" y="2556"/>
                      </a:lnTo>
                      <a:lnTo>
                        <a:pt x="1974" y="2603"/>
                      </a:lnTo>
                      <a:lnTo>
                        <a:pt x="1881" y="2645"/>
                      </a:lnTo>
                      <a:lnTo>
                        <a:pt x="1785" y="2679"/>
                      </a:lnTo>
                      <a:lnTo>
                        <a:pt x="1685" y="2707"/>
                      </a:lnTo>
                      <a:lnTo>
                        <a:pt x="1583" y="2728"/>
                      </a:lnTo>
                      <a:lnTo>
                        <a:pt x="1479" y="2739"/>
                      </a:lnTo>
                      <a:lnTo>
                        <a:pt x="1371" y="2743"/>
                      </a:lnTo>
                      <a:lnTo>
                        <a:pt x="1264" y="2739"/>
                      </a:lnTo>
                      <a:lnTo>
                        <a:pt x="1160" y="2728"/>
                      </a:lnTo>
                      <a:lnTo>
                        <a:pt x="1056" y="2707"/>
                      </a:lnTo>
                      <a:lnTo>
                        <a:pt x="957" y="2679"/>
                      </a:lnTo>
                      <a:lnTo>
                        <a:pt x="861" y="2645"/>
                      </a:lnTo>
                      <a:lnTo>
                        <a:pt x="769" y="2603"/>
                      </a:lnTo>
                      <a:lnTo>
                        <a:pt x="678" y="2556"/>
                      </a:lnTo>
                      <a:lnTo>
                        <a:pt x="593" y="2503"/>
                      </a:lnTo>
                      <a:lnTo>
                        <a:pt x="514" y="2442"/>
                      </a:lnTo>
                      <a:lnTo>
                        <a:pt x="438" y="2376"/>
                      </a:lnTo>
                      <a:lnTo>
                        <a:pt x="367" y="2305"/>
                      </a:lnTo>
                      <a:lnTo>
                        <a:pt x="300" y="2229"/>
                      </a:lnTo>
                      <a:lnTo>
                        <a:pt x="242" y="2150"/>
                      </a:lnTo>
                      <a:lnTo>
                        <a:pt x="187" y="2065"/>
                      </a:lnTo>
                      <a:lnTo>
                        <a:pt x="140" y="1974"/>
                      </a:lnTo>
                      <a:lnTo>
                        <a:pt x="98" y="1881"/>
                      </a:lnTo>
                      <a:lnTo>
                        <a:pt x="64" y="1786"/>
                      </a:lnTo>
                      <a:lnTo>
                        <a:pt x="36" y="1687"/>
                      </a:lnTo>
                      <a:lnTo>
                        <a:pt x="15" y="1583"/>
                      </a:lnTo>
                      <a:lnTo>
                        <a:pt x="4" y="1479"/>
                      </a:lnTo>
                      <a:lnTo>
                        <a:pt x="0" y="1372"/>
                      </a:lnTo>
                      <a:lnTo>
                        <a:pt x="4" y="1264"/>
                      </a:lnTo>
                      <a:lnTo>
                        <a:pt x="15" y="1160"/>
                      </a:lnTo>
                      <a:lnTo>
                        <a:pt x="36" y="1058"/>
                      </a:lnTo>
                      <a:lnTo>
                        <a:pt x="64" y="958"/>
                      </a:lnTo>
                      <a:lnTo>
                        <a:pt x="98" y="862"/>
                      </a:lnTo>
                      <a:lnTo>
                        <a:pt x="140" y="769"/>
                      </a:lnTo>
                      <a:lnTo>
                        <a:pt x="187" y="680"/>
                      </a:lnTo>
                      <a:lnTo>
                        <a:pt x="242" y="595"/>
                      </a:lnTo>
                      <a:lnTo>
                        <a:pt x="300" y="514"/>
                      </a:lnTo>
                      <a:lnTo>
                        <a:pt x="367" y="438"/>
                      </a:lnTo>
                      <a:lnTo>
                        <a:pt x="438" y="367"/>
                      </a:lnTo>
                      <a:lnTo>
                        <a:pt x="514" y="302"/>
                      </a:lnTo>
                      <a:lnTo>
                        <a:pt x="593" y="242"/>
                      </a:lnTo>
                      <a:lnTo>
                        <a:pt x="678" y="187"/>
                      </a:lnTo>
                      <a:lnTo>
                        <a:pt x="769" y="140"/>
                      </a:lnTo>
                      <a:lnTo>
                        <a:pt x="861" y="98"/>
                      </a:lnTo>
                      <a:lnTo>
                        <a:pt x="957" y="64"/>
                      </a:lnTo>
                      <a:lnTo>
                        <a:pt x="1056" y="36"/>
                      </a:lnTo>
                      <a:lnTo>
                        <a:pt x="1160" y="17"/>
                      </a:lnTo>
                      <a:lnTo>
                        <a:pt x="1264" y="4"/>
                      </a:lnTo>
                      <a:lnTo>
                        <a:pt x="13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463844D-9521-4A78-AF13-BBA748A368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6298">
                <a:off x="6478443" y="1452637"/>
                <a:ext cx="471968" cy="471639"/>
                <a:chOff x="2670175" y="11113"/>
                <a:chExt cx="6846888" cy="6842125"/>
              </a:xfrm>
              <a:grpFill/>
            </p:grpSpPr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64D8FAB1-9426-47F7-BB49-696A87FF1E9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0175" y="11113"/>
                  <a:ext cx="6846888" cy="6842125"/>
                </a:xfrm>
                <a:custGeom>
                  <a:avLst/>
                  <a:gdLst>
                    <a:gd name="T0" fmla="*/ 1971 w 4313"/>
                    <a:gd name="T1" fmla="*/ 1094 h 4310"/>
                    <a:gd name="T2" fmla="*/ 1713 w 4313"/>
                    <a:gd name="T3" fmla="*/ 1173 h 4310"/>
                    <a:gd name="T4" fmla="*/ 1488 w 4313"/>
                    <a:gd name="T5" fmla="*/ 1309 h 4310"/>
                    <a:gd name="T6" fmla="*/ 1302 w 4313"/>
                    <a:gd name="T7" fmla="*/ 1495 h 4310"/>
                    <a:gd name="T8" fmla="*/ 1166 w 4313"/>
                    <a:gd name="T9" fmla="*/ 1721 h 4310"/>
                    <a:gd name="T10" fmla="*/ 1088 w 4313"/>
                    <a:gd name="T11" fmla="*/ 1977 h 4310"/>
                    <a:gd name="T12" fmla="*/ 1076 w 4313"/>
                    <a:gd name="T13" fmla="*/ 2256 h 4310"/>
                    <a:gd name="T14" fmla="*/ 1134 w 4313"/>
                    <a:gd name="T15" fmla="*/ 2522 h 4310"/>
                    <a:gd name="T16" fmla="*/ 1251 w 4313"/>
                    <a:gd name="T17" fmla="*/ 2759 h 4310"/>
                    <a:gd name="T18" fmla="*/ 1421 w 4313"/>
                    <a:gd name="T19" fmla="*/ 2959 h 4310"/>
                    <a:gd name="T20" fmla="*/ 1635 w 4313"/>
                    <a:gd name="T21" fmla="*/ 3112 h 4310"/>
                    <a:gd name="T22" fmla="*/ 1882 w 4313"/>
                    <a:gd name="T23" fmla="*/ 3212 h 4310"/>
                    <a:gd name="T24" fmla="*/ 2155 w 4313"/>
                    <a:gd name="T25" fmla="*/ 3246 h 4310"/>
                    <a:gd name="T26" fmla="*/ 2430 w 4313"/>
                    <a:gd name="T27" fmla="*/ 3212 h 4310"/>
                    <a:gd name="T28" fmla="*/ 2677 w 4313"/>
                    <a:gd name="T29" fmla="*/ 3112 h 4310"/>
                    <a:gd name="T30" fmla="*/ 2890 w 4313"/>
                    <a:gd name="T31" fmla="*/ 2959 h 4310"/>
                    <a:gd name="T32" fmla="*/ 3060 w 4313"/>
                    <a:gd name="T33" fmla="*/ 2759 h 4310"/>
                    <a:gd name="T34" fmla="*/ 3178 w 4313"/>
                    <a:gd name="T35" fmla="*/ 2522 h 4310"/>
                    <a:gd name="T36" fmla="*/ 3235 w 4313"/>
                    <a:gd name="T37" fmla="*/ 2256 h 4310"/>
                    <a:gd name="T38" fmla="*/ 3223 w 4313"/>
                    <a:gd name="T39" fmla="*/ 1977 h 4310"/>
                    <a:gd name="T40" fmla="*/ 3145 w 4313"/>
                    <a:gd name="T41" fmla="*/ 1721 h 4310"/>
                    <a:gd name="T42" fmla="*/ 3009 w 4313"/>
                    <a:gd name="T43" fmla="*/ 1495 h 4310"/>
                    <a:gd name="T44" fmla="*/ 2823 w 4313"/>
                    <a:gd name="T45" fmla="*/ 1309 h 4310"/>
                    <a:gd name="T46" fmla="*/ 2597 w 4313"/>
                    <a:gd name="T47" fmla="*/ 1173 h 4310"/>
                    <a:gd name="T48" fmla="*/ 2341 w 4313"/>
                    <a:gd name="T49" fmla="*/ 1094 h 4310"/>
                    <a:gd name="T50" fmla="*/ 1938 w 4313"/>
                    <a:gd name="T51" fmla="*/ 0 h 4310"/>
                    <a:gd name="T52" fmla="*/ 2549 w 4313"/>
                    <a:gd name="T53" fmla="*/ 515 h 4310"/>
                    <a:gd name="T54" fmla="*/ 3046 w 4313"/>
                    <a:gd name="T55" fmla="*/ 180 h 4310"/>
                    <a:gd name="T56" fmla="*/ 3319 w 4313"/>
                    <a:gd name="T57" fmla="*/ 932 h 4310"/>
                    <a:gd name="T58" fmla="*/ 3923 w 4313"/>
                    <a:gd name="T59" fmla="*/ 904 h 4310"/>
                    <a:gd name="T60" fmla="*/ 3786 w 4313"/>
                    <a:gd name="T61" fmla="*/ 1705 h 4310"/>
                    <a:gd name="T62" fmla="*/ 4313 w 4313"/>
                    <a:gd name="T63" fmla="*/ 2346 h 4310"/>
                    <a:gd name="T64" fmla="*/ 3791 w 4313"/>
                    <a:gd name="T65" fmla="*/ 2605 h 4310"/>
                    <a:gd name="T66" fmla="*/ 3928 w 4313"/>
                    <a:gd name="T67" fmla="*/ 3399 h 4310"/>
                    <a:gd name="T68" fmla="*/ 3342 w 4313"/>
                    <a:gd name="T69" fmla="*/ 3370 h 4310"/>
                    <a:gd name="T70" fmla="*/ 3053 w 4313"/>
                    <a:gd name="T71" fmla="*/ 4126 h 4310"/>
                    <a:gd name="T72" fmla="*/ 2559 w 4313"/>
                    <a:gd name="T73" fmla="*/ 3807 h 4310"/>
                    <a:gd name="T74" fmla="*/ 1922 w 4313"/>
                    <a:gd name="T75" fmla="*/ 4307 h 4310"/>
                    <a:gd name="T76" fmla="*/ 1671 w 4313"/>
                    <a:gd name="T77" fmla="*/ 3786 h 4310"/>
                    <a:gd name="T78" fmla="*/ 876 w 4313"/>
                    <a:gd name="T79" fmla="*/ 3902 h 4310"/>
                    <a:gd name="T80" fmla="*/ 918 w 4313"/>
                    <a:gd name="T81" fmla="*/ 3317 h 4310"/>
                    <a:gd name="T82" fmla="*/ 167 w 4313"/>
                    <a:gd name="T83" fmla="*/ 3013 h 4310"/>
                    <a:gd name="T84" fmla="*/ 496 w 4313"/>
                    <a:gd name="T85" fmla="*/ 2495 h 4310"/>
                    <a:gd name="T86" fmla="*/ 492 w 4313"/>
                    <a:gd name="T87" fmla="*/ 1850 h 4310"/>
                    <a:gd name="T88" fmla="*/ 551 w 4313"/>
                    <a:gd name="T89" fmla="*/ 1621 h 4310"/>
                    <a:gd name="T90" fmla="*/ 871 w 4313"/>
                    <a:gd name="T91" fmla="*/ 1059 h 4310"/>
                    <a:gd name="T92" fmla="*/ 1044 w 4313"/>
                    <a:gd name="T93" fmla="*/ 887 h 4310"/>
                    <a:gd name="T94" fmla="*/ 1605 w 4313"/>
                    <a:gd name="T95" fmla="*/ 561 h 4310"/>
                    <a:gd name="T96" fmla="*/ 1938 w 4313"/>
                    <a:gd name="T97" fmla="*/ 0 h 4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3" h="4310">
                      <a:moveTo>
                        <a:pt x="2155" y="1079"/>
                      </a:moveTo>
                      <a:lnTo>
                        <a:pt x="2062" y="1083"/>
                      </a:lnTo>
                      <a:lnTo>
                        <a:pt x="1971" y="1094"/>
                      </a:lnTo>
                      <a:lnTo>
                        <a:pt x="1882" y="1114"/>
                      </a:lnTo>
                      <a:lnTo>
                        <a:pt x="1797" y="1140"/>
                      </a:lnTo>
                      <a:lnTo>
                        <a:pt x="1713" y="1173"/>
                      </a:lnTo>
                      <a:lnTo>
                        <a:pt x="1635" y="1212"/>
                      </a:lnTo>
                      <a:lnTo>
                        <a:pt x="1559" y="1258"/>
                      </a:lnTo>
                      <a:lnTo>
                        <a:pt x="1488" y="1309"/>
                      </a:lnTo>
                      <a:lnTo>
                        <a:pt x="1421" y="1366"/>
                      </a:lnTo>
                      <a:lnTo>
                        <a:pt x="1359" y="1428"/>
                      </a:lnTo>
                      <a:lnTo>
                        <a:pt x="1302" y="1495"/>
                      </a:lnTo>
                      <a:lnTo>
                        <a:pt x="1251" y="1567"/>
                      </a:lnTo>
                      <a:lnTo>
                        <a:pt x="1206" y="1641"/>
                      </a:lnTo>
                      <a:lnTo>
                        <a:pt x="1166" y="1721"/>
                      </a:lnTo>
                      <a:lnTo>
                        <a:pt x="1134" y="1803"/>
                      </a:lnTo>
                      <a:lnTo>
                        <a:pt x="1106" y="1890"/>
                      </a:lnTo>
                      <a:lnTo>
                        <a:pt x="1088" y="1977"/>
                      </a:lnTo>
                      <a:lnTo>
                        <a:pt x="1076" y="2069"/>
                      </a:lnTo>
                      <a:lnTo>
                        <a:pt x="1072" y="2163"/>
                      </a:lnTo>
                      <a:lnTo>
                        <a:pt x="1076" y="2256"/>
                      </a:lnTo>
                      <a:lnTo>
                        <a:pt x="1088" y="2347"/>
                      </a:lnTo>
                      <a:lnTo>
                        <a:pt x="1106" y="2436"/>
                      </a:lnTo>
                      <a:lnTo>
                        <a:pt x="1134" y="2522"/>
                      </a:lnTo>
                      <a:lnTo>
                        <a:pt x="1166" y="2605"/>
                      </a:lnTo>
                      <a:lnTo>
                        <a:pt x="1206" y="2683"/>
                      </a:lnTo>
                      <a:lnTo>
                        <a:pt x="1251" y="2759"/>
                      </a:lnTo>
                      <a:lnTo>
                        <a:pt x="1302" y="2830"/>
                      </a:lnTo>
                      <a:lnTo>
                        <a:pt x="1359" y="2896"/>
                      </a:lnTo>
                      <a:lnTo>
                        <a:pt x="1421" y="2959"/>
                      </a:lnTo>
                      <a:lnTo>
                        <a:pt x="1488" y="3015"/>
                      </a:lnTo>
                      <a:lnTo>
                        <a:pt x="1559" y="3066"/>
                      </a:lnTo>
                      <a:lnTo>
                        <a:pt x="1635" y="3112"/>
                      </a:lnTo>
                      <a:lnTo>
                        <a:pt x="1713" y="3151"/>
                      </a:lnTo>
                      <a:lnTo>
                        <a:pt x="1797" y="3185"/>
                      </a:lnTo>
                      <a:lnTo>
                        <a:pt x="1882" y="3212"/>
                      </a:lnTo>
                      <a:lnTo>
                        <a:pt x="1971" y="3230"/>
                      </a:lnTo>
                      <a:lnTo>
                        <a:pt x="2062" y="3242"/>
                      </a:lnTo>
                      <a:lnTo>
                        <a:pt x="2155" y="3246"/>
                      </a:lnTo>
                      <a:lnTo>
                        <a:pt x="2249" y="3242"/>
                      </a:lnTo>
                      <a:lnTo>
                        <a:pt x="2341" y="3230"/>
                      </a:lnTo>
                      <a:lnTo>
                        <a:pt x="2430" y="3212"/>
                      </a:lnTo>
                      <a:lnTo>
                        <a:pt x="2515" y="3185"/>
                      </a:lnTo>
                      <a:lnTo>
                        <a:pt x="2597" y="3151"/>
                      </a:lnTo>
                      <a:lnTo>
                        <a:pt x="2677" y="3112"/>
                      </a:lnTo>
                      <a:lnTo>
                        <a:pt x="2753" y="3066"/>
                      </a:lnTo>
                      <a:lnTo>
                        <a:pt x="2823" y="3015"/>
                      </a:lnTo>
                      <a:lnTo>
                        <a:pt x="2890" y="2959"/>
                      </a:lnTo>
                      <a:lnTo>
                        <a:pt x="2951" y="2896"/>
                      </a:lnTo>
                      <a:lnTo>
                        <a:pt x="3009" y="2830"/>
                      </a:lnTo>
                      <a:lnTo>
                        <a:pt x="3060" y="2759"/>
                      </a:lnTo>
                      <a:lnTo>
                        <a:pt x="3106" y="2683"/>
                      </a:lnTo>
                      <a:lnTo>
                        <a:pt x="3145" y="2605"/>
                      </a:lnTo>
                      <a:lnTo>
                        <a:pt x="3178" y="2522"/>
                      </a:lnTo>
                      <a:lnTo>
                        <a:pt x="3204" y="2436"/>
                      </a:lnTo>
                      <a:lnTo>
                        <a:pt x="3223" y="2347"/>
                      </a:lnTo>
                      <a:lnTo>
                        <a:pt x="3235" y="2256"/>
                      </a:lnTo>
                      <a:lnTo>
                        <a:pt x="3239" y="2163"/>
                      </a:lnTo>
                      <a:lnTo>
                        <a:pt x="3235" y="2069"/>
                      </a:lnTo>
                      <a:lnTo>
                        <a:pt x="3223" y="1977"/>
                      </a:lnTo>
                      <a:lnTo>
                        <a:pt x="3204" y="1890"/>
                      </a:lnTo>
                      <a:lnTo>
                        <a:pt x="3178" y="1803"/>
                      </a:lnTo>
                      <a:lnTo>
                        <a:pt x="3145" y="1721"/>
                      </a:lnTo>
                      <a:lnTo>
                        <a:pt x="3106" y="1641"/>
                      </a:lnTo>
                      <a:lnTo>
                        <a:pt x="3060" y="1567"/>
                      </a:lnTo>
                      <a:lnTo>
                        <a:pt x="3009" y="1495"/>
                      </a:lnTo>
                      <a:lnTo>
                        <a:pt x="2951" y="1428"/>
                      </a:lnTo>
                      <a:lnTo>
                        <a:pt x="2890" y="1366"/>
                      </a:lnTo>
                      <a:lnTo>
                        <a:pt x="2823" y="1309"/>
                      </a:lnTo>
                      <a:lnTo>
                        <a:pt x="2753" y="1258"/>
                      </a:lnTo>
                      <a:lnTo>
                        <a:pt x="2677" y="1212"/>
                      </a:lnTo>
                      <a:lnTo>
                        <a:pt x="2597" y="1173"/>
                      </a:lnTo>
                      <a:lnTo>
                        <a:pt x="2515" y="1140"/>
                      </a:lnTo>
                      <a:lnTo>
                        <a:pt x="2430" y="1114"/>
                      </a:lnTo>
                      <a:lnTo>
                        <a:pt x="2341" y="1094"/>
                      </a:lnTo>
                      <a:lnTo>
                        <a:pt x="2249" y="1083"/>
                      </a:lnTo>
                      <a:lnTo>
                        <a:pt x="2155" y="1079"/>
                      </a:lnTo>
                      <a:close/>
                      <a:moveTo>
                        <a:pt x="1938" y="0"/>
                      </a:moveTo>
                      <a:lnTo>
                        <a:pt x="2375" y="0"/>
                      </a:lnTo>
                      <a:lnTo>
                        <a:pt x="2473" y="499"/>
                      </a:lnTo>
                      <a:lnTo>
                        <a:pt x="2549" y="515"/>
                      </a:lnTo>
                      <a:lnTo>
                        <a:pt x="2622" y="535"/>
                      </a:lnTo>
                      <a:lnTo>
                        <a:pt x="2695" y="557"/>
                      </a:lnTo>
                      <a:lnTo>
                        <a:pt x="3046" y="180"/>
                      </a:lnTo>
                      <a:lnTo>
                        <a:pt x="3423" y="399"/>
                      </a:lnTo>
                      <a:lnTo>
                        <a:pt x="3259" y="877"/>
                      </a:lnTo>
                      <a:lnTo>
                        <a:pt x="3319" y="932"/>
                      </a:lnTo>
                      <a:lnTo>
                        <a:pt x="3378" y="990"/>
                      </a:lnTo>
                      <a:lnTo>
                        <a:pt x="3433" y="1050"/>
                      </a:lnTo>
                      <a:lnTo>
                        <a:pt x="3923" y="904"/>
                      </a:lnTo>
                      <a:lnTo>
                        <a:pt x="4137" y="1283"/>
                      </a:lnTo>
                      <a:lnTo>
                        <a:pt x="3757" y="1610"/>
                      </a:lnTo>
                      <a:lnTo>
                        <a:pt x="3786" y="1705"/>
                      </a:lnTo>
                      <a:lnTo>
                        <a:pt x="3811" y="1803"/>
                      </a:lnTo>
                      <a:lnTo>
                        <a:pt x="4306" y="1909"/>
                      </a:lnTo>
                      <a:lnTo>
                        <a:pt x="4313" y="2346"/>
                      </a:lnTo>
                      <a:lnTo>
                        <a:pt x="3825" y="2448"/>
                      </a:lnTo>
                      <a:lnTo>
                        <a:pt x="3809" y="2526"/>
                      </a:lnTo>
                      <a:lnTo>
                        <a:pt x="3791" y="2605"/>
                      </a:lnTo>
                      <a:lnTo>
                        <a:pt x="3767" y="2681"/>
                      </a:lnTo>
                      <a:lnTo>
                        <a:pt x="4141" y="3018"/>
                      </a:lnTo>
                      <a:lnTo>
                        <a:pt x="3928" y="3399"/>
                      </a:lnTo>
                      <a:lnTo>
                        <a:pt x="3457" y="3244"/>
                      </a:lnTo>
                      <a:lnTo>
                        <a:pt x="3401" y="3308"/>
                      </a:lnTo>
                      <a:lnTo>
                        <a:pt x="3342" y="3370"/>
                      </a:lnTo>
                      <a:lnTo>
                        <a:pt x="3280" y="3429"/>
                      </a:lnTo>
                      <a:lnTo>
                        <a:pt x="3430" y="3905"/>
                      </a:lnTo>
                      <a:lnTo>
                        <a:pt x="3053" y="4126"/>
                      </a:lnTo>
                      <a:lnTo>
                        <a:pt x="2728" y="3757"/>
                      </a:lnTo>
                      <a:lnTo>
                        <a:pt x="2644" y="3784"/>
                      </a:lnTo>
                      <a:lnTo>
                        <a:pt x="2559" y="3807"/>
                      </a:lnTo>
                      <a:lnTo>
                        <a:pt x="2473" y="3826"/>
                      </a:lnTo>
                      <a:lnTo>
                        <a:pt x="2359" y="4310"/>
                      </a:lnTo>
                      <a:lnTo>
                        <a:pt x="1922" y="4307"/>
                      </a:lnTo>
                      <a:lnTo>
                        <a:pt x="1831" y="3825"/>
                      </a:lnTo>
                      <a:lnTo>
                        <a:pt x="1750" y="3807"/>
                      </a:lnTo>
                      <a:lnTo>
                        <a:pt x="1671" y="3786"/>
                      </a:lnTo>
                      <a:lnTo>
                        <a:pt x="1594" y="3761"/>
                      </a:lnTo>
                      <a:lnTo>
                        <a:pt x="1253" y="4123"/>
                      </a:lnTo>
                      <a:lnTo>
                        <a:pt x="876" y="3902"/>
                      </a:lnTo>
                      <a:lnTo>
                        <a:pt x="1040" y="3436"/>
                      </a:lnTo>
                      <a:lnTo>
                        <a:pt x="977" y="3378"/>
                      </a:lnTo>
                      <a:lnTo>
                        <a:pt x="918" y="3317"/>
                      </a:lnTo>
                      <a:lnTo>
                        <a:pt x="860" y="3253"/>
                      </a:lnTo>
                      <a:lnTo>
                        <a:pt x="381" y="3393"/>
                      </a:lnTo>
                      <a:lnTo>
                        <a:pt x="167" y="3013"/>
                      </a:lnTo>
                      <a:lnTo>
                        <a:pt x="547" y="2692"/>
                      </a:lnTo>
                      <a:lnTo>
                        <a:pt x="518" y="2594"/>
                      </a:lnTo>
                      <a:lnTo>
                        <a:pt x="496" y="2495"/>
                      </a:lnTo>
                      <a:lnTo>
                        <a:pt x="3" y="2385"/>
                      </a:lnTo>
                      <a:lnTo>
                        <a:pt x="0" y="1950"/>
                      </a:lnTo>
                      <a:lnTo>
                        <a:pt x="492" y="1850"/>
                      </a:lnTo>
                      <a:lnTo>
                        <a:pt x="507" y="1772"/>
                      </a:lnTo>
                      <a:lnTo>
                        <a:pt x="527" y="1696"/>
                      </a:lnTo>
                      <a:lnTo>
                        <a:pt x="551" y="1621"/>
                      </a:lnTo>
                      <a:lnTo>
                        <a:pt x="175" y="1278"/>
                      </a:lnTo>
                      <a:lnTo>
                        <a:pt x="391" y="898"/>
                      </a:lnTo>
                      <a:lnTo>
                        <a:pt x="871" y="1059"/>
                      </a:lnTo>
                      <a:lnTo>
                        <a:pt x="926" y="999"/>
                      </a:lnTo>
                      <a:lnTo>
                        <a:pt x="983" y="941"/>
                      </a:lnTo>
                      <a:lnTo>
                        <a:pt x="1044" y="887"/>
                      </a:lnTo>
                      <a:lnTo>
                        <a:pt x="893" y="396"/>
                      </a:lnTo>
                      <a:lnTo>
                        <a:pt x="1271" y="178"/>
                      </a:lnTo>
                      <a:lnTo>
                        <a:pt x="1605" y="561"/>
                      </a:lnTo>
                      <a:lnTo>
                        <a:pt x="1713" y="528"/>
                      </a:lnTo>
                      <a:lnTo>
                        <a:pt x="1824" y="502"/>
                      </a:lnTo>
                      <a:lnTo>
                        <a:pt x="19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13">
                  <a:extLst>
                    <a:ext uri="{FF2B5EF4-FFF2-40B4-BE49-F238E27FC236}">
                      <a16:creationId xmlns:a16="http://schemas.microsoft.com/office/drawing/2014/main" id="{6CA96342-FDB8-4381-A446-B6FDD37113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6363" y="1238251"/>
                  <a:ext cx="4354513" cy="4354513"/>
                </a:xfrm>
                <a:custGeom>
                  <a:avLst/>
                  <a:gdLst>
                    <a:gd name="T0" fmla="*/ 1186 w 2743"/>
                    <a:gd name="T1" fmla="*/ 321 h 2743"/>
                    <a:gd name="T2" fmla="*/ 928 w 2743"/>
                    <a:gd name="T3" fmla="*/ 400 h 2743"/>
                    <a:gd name="T4" fmla="*/ 703 w 2743"/>
                    <a:gd name="T5" fmla="*/ 536 h 2743"/>
                    <a:gd name="T6" fmla="*/ 517 w 2743"/>
                    <a:gd name="T7" fmla="*/ 722 h 2743"/>
                    <a:gd name="T8" fmla="*/ 381 w 2743"/>
                    <a:gd name="T9" fmla="*/ 948 h 2743"/>
                    <a:gd name="T10" fmla="*/ 303 w 2743"/>
                    <a:gd name="T11" fmla="*/ 1204 h 2743"/>
                    <a:gd name="T12" fmla="*/ 291 w 2743"/>
                    <a:gd name="T13" fmla="*/ 1483 h 2743"/>
                    <a:gd name="T14" fmla="*/ 349 w 2743"/>
                    <a:gd name="T15" fmla="*/ 1749 h 2743"/>
                    <a:gd name="T16" fmla="*/ 466 w 2743"/>
                    <a:gd name="T17" fmla="*/ 1986 h 2743"/>
                    <a:gd name="T18" fmla="*/ 636 w 2743"/>
                    <a:gd name="T19" fmla="*/ 2186 h 2743"/>
                    <a:gd name="T20" fmla="*/ 850 w 2743"/>
                    <a:gd name="T21" fmla="*/ 2339 h 2743"/>
                    <a:gd name="T22" fmla="*/ 1097 w 2743"/>
                    <a:gd name="T23" fmla="*/ 2439 h 2743"/>
                    <a:gd name="T24" fmla="*/ 1370 w 2743"/>
                    <a:gd name="T25" fmla="*/ 2473 h 2743"/>
                    <a:gd name="T26" fmla="*/ 1645 w 2743"/>
                    <a:gd name="T27" fmla="*/ 2439 h 2743"/>
                    <a:gd name="T28" fmla="*/ 1892 w 2743"/>
                    <a:gd name="T29" fmla="*/ 2339 h 2743"/>
                    <a:gd name="T30" fmla="*/ 2105 w 2743"/>
                    <a:gd name="T31" fmla="*/ 2186 h 2743"/>
                    <a:gd name="T32" fmla="*/ 2275 w 2743"/>
                    <a:gd name="T33" fmla="*/ 1986 h 2743"/>
                    <a:gd name="T34" fmla="*/ 2393 w 2743"/>
                    <a:gd name="T35" fmla="*/ 1749 h 2743"/>
                    <a:gd name="T36" fmla="*/ 2450 w 2743"/>
                    <a:gd name="T37" fmla="*/ 1483 h 2743"/>
                    <a:gd name="T38" fmla="*/ 2438 w 2743"/>
                    <a:gd name="T39" fmla="*/ 1204 h 2743"/>
                    <a:gd name="T40" fmla="*/ 2360 w 2743"/>
                    <a:gd name="T41" fmla="*/ 948 h 2743"/>
                    <a:gd name="T42" fmla="*/ 2224 w 2743"/>
                    <a:gd name="T43" fmla="*/ 722 h 2743"/>
                    <a:gd name="T44" fmla="*/ 2038 w 2743"/>
                    <a:gd name="T45" fmla="*/ 536 h 2743"/>
                    <a:gd name="T46" fmla="*/ 1812 w 2743"/>
                    <a:gd name="T47" fmla="*/ 400 h 2743"/>
                    <a:gd name="T48" fmla="*/ 1556 w 2743"/>
                    <a:gd name="T49" fmla="*/ 321 h 2743"/>
                    <a:gd name="T50" fmla="*/ 1371 w 2743"/>
                    <a:gd name="T51" fmla="*/ 0 h 2743"/>
                    <a:gd name="T52" fmla="*/ 1685 w 2743"/>
                    <a:gd name="T53" fmla="*/ 36 h 2743"/>
                    <a:gd name="T54" fmla="*/ 1974 w 2743"/>
                    <a:gd name="T55" fmla="*/ 140 h 2743"/>
                    <a:gd name="T56" fmla="*/ 2229 w 2743"/>
                    <a:gd name="T57" fmla="*/ 302 h 2743"/>
                    <a:gd name="T58" fmla="*/ 2441 w 2743"/>
                    <a:gd name="T59" fmla="*/ 514 h 2743"/>
                    <a:gd name="T60" fmla="*/ 2603 w 2743"/>
                    <a:gd name="T61" fmla="*/ 769 h 2743"/>
                    <a:gd name="T62" fmla="*/ 2706 w 2743"/>
                    <a:gd name="T63" fmla="*/ 1058 h 2743"/>
                    <a:gd name="T64" fmla="*/ 2743 w 2743"/>
                    <a:gd name="T65" fmla="*/ 1372 h 2743"/>
                    <a:gd name="T66" fmla="*/ 2706 w 2743"/>
                    <a:gd name="T67" fmla="*/ 1687 h 2743"/>
                    <a:gd name="T68" fmla="*/ 2603 w 2743"/>
                    <a:gd name="T69" fmla="*/ 1974 h 2743"/>
                    <a:gd name="T70" fmla="*/ 2441 w 2743"/>
                    <a:gd name="T71" fmla="*/ 2229 h 2743"/>
                    <a:gd name="T72" fmla="*/ 2229 w 2743"/>
                    <a:gd name="T73" fmla="*/ 2442 h 2743"/>
                    <a:gd name="T74" fmla="*/ 1974 w 2743"/>
                    <a:gd name="T75" fmla="*/ 2603 h 2743"/>
                    <a:gd name="T76" fmla="*/ 1685 w 2743"/>
                    <a:gd name="T77" fmla="*/ 2707 h 2743"/>
                    <a:gd name="T78" fmla="*/ 1371 w 2743"/>
                    <a:gd name="T79" fmla="*/ 2743 h 2743"/>
                    <a:gd name="T80" fmla="*/ 1056 w 2743"/>
                    <a:gd name="T81" fmla="*/ 2707 h 2743"/>
                    <a:gd name="T82" fmla="*/ 769 w 2743"/>
                    <a:gd name="T83" fmla="*/ 2603 h 2743"/>
                    <a:gd name="T84" fmla="*/ 514 w 2743"/>
                    <a:gd name="T85" fmla="*/ 2442 h 2743"/>
                    <a:gd name="T86" fmla="*/ 300 w 2743"/>
                    <a:gd name="T87" fmla="*/ 2229 h 2743"/>
                    <a:gd name="T88" fmla="*/ 140 w 2743"/>
                    <a:gd name="T89" fmla="*/ 1974 h 2743"/>
                    <a:gd name="T90" fmla="*/ 36 w 2743"/>
                    <a:gd name="T91" fmla="*/ 1687 h 2743"/>
                    <a:gd name="T92" fmla="*/ 0 w 2743"/>
                    <a:gd name="T93" fmla="*/ 1372 h 2743"/>
                    <a:gd name="T94" fmla="*/ 36 w 2743"/>
                    <a:gd name="T95" fmla="*/ 1058 h 2743"/>
                    <a:gd name="T96" fmla="*/ 140 w 2743"/>
                    <a:gd name="T97" fmla="*/ 769 h 2743"/>
                    <a:gd name="T98" fmla="*/ 300 w 2743"/>
                    <a:gd name="T99" fmla="*/ 514 h 2743"/>
                    <a:gd name="T100" fmla="*/ 514 w 2743"/>
                    <a:gd name="T101" fmla="*/ 302 h 2743"/>
                    <a:gd name="T102" fmla="*/ 769 w 2743"/>
                    <a:gd name="T103" fmla="*/ 140 h 2743"/>
                    <a:gd name="T104" fmla="*/ 1056 w 2743"/>
                    <a:gd name="T105" fmla="*/ 36 h 2743"/>
                    <a:gd name="T106" fmla="*/ 1371 w 2743"/>
                    <a:gd name="T107" fmla="*/ 0 h 2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43" h="2743">
                      <a:moveTo>
                        <a:pt x="1370" y="306"/>
                      </a:moveTo>
                      <a:lnTo>
                        <a:pt x="1277" y="310"/>
                      </a:lnTo>
                      <a:lnTo>
                        <a:pt x="1186" y="321"/>
                      </a:lnTo>
                      <a:lnTo>
                        <a:pt x="1097" y="341"/>
                      </a:lnTo>
                      <a:lnTo>
                        <a:pt x="1012" y="367"/>
                      </a:lnTo>
                      <a:lnTo>
                        <a:pt x="928" y="400"/>
                      </a:lnTo>
                      <a:lnTo>
                        <a:pt x="850" y="439"/>
                      </a:lnTo>
                      <a:lnTo>
                        <a:pt x="774" y="485"/>
                      </a:lnTo>
                      <a:lnTo>
                        <a:pt x="703" y="536"/>
                      </a:lnTo>
                      <a:lnTo>
                        <a:pt x="636" y="593"/>
                      </a:lnTo>
                      <a:lnTo>
                        <a:pt x="574" y="655"/>
                      </a:lnTo>
                      <a:lnTo>
                        <a:pt x="517" y="722"/>
                      </a:lnTo>
                      <a:lnTo>
                        <a:pt x="466" y="794"/>
                      </a:lnTo>
                      <a:lnTo>
                        <a:pt x="421" y="868"/>
                      </a:lnTo>
                      <a:lnTo>
                        <a:pt x="381" y="948"/>
                      </a:lnTo>
                      <a:lnTo>
                        <a:pt x="349" y="1030"/>
                      </a:lnTo>
                      <a:lnTo>
                        <a:pt x="321" y="1117"/>
                      </a:lnTo>
                      <a:lnTo>
                        <a:pt x="303" y="1204"/>
                      </a:lnTo>
                      <a:lnTo>
                        <a:pt x="291" y="1296"/>
                      </a:lnTo>
                      <a:lnTo>
                        <a:pt x="287" y="1390"/>
                      </a:lnTo>
                      <a:lnTo>
                        <a:pt x="291" y="1483"/>
                      </a:lnTo>
                      <a:lnTo>
                        <a:pt x="303" y="1574"/>
                      </a:lnTo>
                      <a:lnTo>
                        <a:pt x="321" y="1663"/>
                      </a:lnTo>
                      <a:lnTo>
                        <a:pt x="349" y="1749"/>
                      </a:lnTo>
                      <a:lnTo>
                        <a:pt x="381" y="1832"/>
                      </a:lnTo>
                      <a:lnTo>
                        <a:pt x="421" y="1910"/>
                      </a:lnTo>
                      <a:lnTo>
                        <a:pt x="466" y="1986"/>
                      </a:lnTo>
                      <a:lnTo>
                        <a:pt x="517" y="2057"/>
                      </a:lnTo>
                      <a:lnTo>
                        <a:pt x="574" y="2123"/>
                      </a:lnTo>
                      <a:lnTo>
                        <a:pt x="636" y="2186"/>
                      </a:lnTo>
                      <a:lnTo>
                        <a:pt x="703" y="2242"/>
                      </a:lnTo>
                      <a:lnTo>
                        <a:pt x="774" y="2293"/>
                      </a:lnTo>
                      <a:lnTo>
                        <a:pt x="850" y="2339"/>
                      </a:lnTo>
                      <a:lnTo>
                        <a:pt x="928" y="2378"/>
                      </a:lnTo>
                      <a:lnTo>
                        <a:pt x="1012" y="2412"/>
                      </a:lnTo>
                      <a:lnTo>
                        <a:pt x="1097" y="2439"/>
                      </a:lnTo>
                      <a:lnTo>
                        <a:pt x="1186" y="2457"/>
                      </a:lnTo>
                      <a:lnTo>
                        <a:pt x="1277" y="2469"/>
                      </a:lnTo>
                      <a:lnTo>
                        <a:pt x="1370" y="2473"/>
                      </a:lnTo>
                      <a:lnTo>
                        <a:pt x="1464" y="2469"/>
                      </a:lnTo>
                      <a:lnTo>
                        <a:pt x="1556" y="2457"/>
                      </a:lnTo>
                      <a:lnTo>
                        <a:pt x="1645" y="2439"/>
                      </a:lnTo>
                      <a:lnTo>
                        <a:pt x="1730" y="2412"/>
                      </a:lnTo>
                      <a:lnTo>
                        <a:pt x="1812" y="2378"/>
                      </a:lnTo>
                      <a:lnTo>
                        <a:pt x="1892" y="2339"/>
                      </a:lnTo>
                      <a:lnTo>
                        <a:pt x="1968" y="2293"/>
                      </a:lnTo>
                      <a:lnTo>
                        <a:pt x="2038" y="2242"/>
                      </a:lnTo>
                      <a:lnTo>
                        <a:pt x="2105" y="2186"/>
                      </a:lnTo>
                      <a:lnTo>
                        <a:pt x="2166" y="2123"/>
                      </a:lnTo>
                      <a:lnTo>
                        <a:pt x="2224" y="2057"/>
                      </a:lnTo>
                      <a:lnTo>
                        <a:pt x="2275" y="1986"/>
                      </a:lnTo>
                      <a:lnTo>
                        <a:pt x="2321" y="1910"/>
                      </a:lnTo>
                      <a:lnTo>
                        <a:pt x="2360" y="1832"/>
                      </a:lnTo>
                      <a:lnTo>
                        <a:pt x="2393" y="1749"/>
                      </a:lnTo>
                      <a:lnTo>
                        <a:pt x="2419" y="1663"/>
                      </a:lnTo>
                      <a:lnTo>
                        <a:pt x="2438" y="1574"/>
                      </a:lnTo>
                      <a:lnTo>
                        <a:pt x="2450" y="1483"/>
                      </a:lnTo>
                      <a:lnTo>
                        <a:pt x="2454" y="1390"/>
                      </a:lnTo>
                      <a:lnTo>
                        <a:pt x="2450" y="1296"/>
                      </a:lnTo>
                      <a:lnTo>
                        <a:pt x="2438" y="1204"/>
                      </a:lnTo>
                      <a:lnTo>
                        <a:pt x="2419" y="1117"/>
                      </a:lnTo>
                      <a:lnTo>
                        <a:pt x="2393" y="1030"/>
                      </a:lnTo>
                      <a:lnTo>
                        <a:pt x="2360" y="948"/>
                      </a:lnTo>
                      <a:lnTo>
                        <a:pt x="2321" y="868"/>
                      </a:lnTo>
                      <a:lnTo>
                        <a:pt x="2275" y="794"/>
                      </a:lnTo>
                      <a:lnTo>
                        <a:pt x="2224" y="722"/>
                      </a:lnTo>
                      <a:lnTo>
                        <a:pt x="2166" y="655"/>
                      </a:lnTo>
                      <a:lnTo>
                        <a:pt x="2105" y="593"/>
                      </a:lnTo>
                      <a:lnTo>
                        <a:pt x="2038" y="536"/>
                      </a:lnTo>
                      <a:lnTo>
                        <a:pt x="1968" y="485"/>
                      </a:lnTo>
                      <a:lnTo>
                        <a:pt x="1892" y="439"/>
                      </a:lnTo>
                      <a:lnTo>
                        <a:pt x="1812" y="400"/>
                      </a:lnTo>
                      <a:lnTo>
                        <a:pt x="1730" y="367"/>
                      </a:lnTo>
                      <a:lnTo>
                        <a:pt x="1645" y="341"/>
                      </a:lnTo>
                      <a:lnTo>
                        <a:pt x="1556" y="321"/>
                      </a:lnTo>
                      <a:lnTo>
                        <a:pt x="1464" y="310"/>
                      </a:lnTo>
                      <a:lnTo>
                        <a:pt x="1370" y="306"/>
                      </a:lnTo>
                      <a:close/>
                      <a:moveTo>
                        <a:pt x="1371" y="0"/>
                      </a:moveTo>
                      <a:lnTo>
                        <a:pt x="1479" y="4"/>
                      </a:lnTo>
                      <a:lnTo>
                        <a:pt x="1583" y="17"/>
                      </a:lnTo>
                      <a:lnTo>
                        <a:pt x="1685" y="36"/>
                      </a:lnTo>
                      <a:lnTo>
                        <a:pt x="1785" y="64"/>
                      </a:lnTo>
                      <a:lnTo>
                        <a:pt x="1881" y="98"/>
                      </a:lnTo>
                      <a:lnTo>
                        <a:pt x="1974" y="140"/>
                      </a:lnTo>
                      <a:lnTo>
                        <a:pt x="2063" y="187"/>
                      </a:lnTo>
                      <a:lnTo>
                        <a:pt x="2148" y="242"/>
                      </a:lnTo>
                      <a:lnTo>
                        <a:pt x="2229" y="302"/>
                      </a:lnTo>
                      <a:lnTo>
                        <a:pt x="2305" y="367"/>
                      </a:lnTo>
                      <a:lnTo>
                        <a:pt x="2376" y="438"/>
                      </a:lnTo>
                      <a:lnTo>
                        <a:pt x="2441" y="514"/>
                      </a:lnTo>
                      <a:lnTo>
                        <a:pt x="2501" y="595"/>
                      </a:lnTo>
                      <a:lnTo>
                        <a:pt x="2556" y="680"/>
                      </a:lnTo>
                      <a:lnTo>
                        <a:pt x="2603" y="769"/>
                      </a:lnTo>
                      <a:lnTo>
                        <a:pt x="2645" y="862"/>
                      </a:lnTo>
                      <a:lnTo>
                        <a:pt x="2679" y="958"/>
                      </a:lnTo>
                      <a:lnTo>
                        <a:pt x="2706" y="1058"/>
                      </a:lnTo>
                      <a:lnTo>
                        <a:pt x="2726" y="1160"/>
                      </a:lnTo>
                      <a:lnTo>
                        <a:pt x="2739" y="1264"/>
                      </a:lnTo>
                      <a:lnTo>
                        <a:pt x="2743" y="1372"/>
                      </a:lnTo>
                      <a:lnTo>
                        <a:pt x="2739" y="1479"/>
                      </a:lnTo>
                      <a:lnTo>
                        <a:pt x="2726" y="1583"/>
                      </a:lnTo>
                      <a:lnTo>
                        <a:pt x="2706" y="1687"/>
                      </a:lnTo>
                      <a:lnTo>
                        <a:pt x="2679" y="1786"/>
                      </a:lnTo>
                      <a:lnTo>
                        <a:pt x="2645" y="1881"/>
                      </a:lnTo>
                      <a:lnTo>
                        <a:pt x="2603" y="1974"/>
                      </a:lnTo>
                      <a:lnTo>
                        <a:pt x="2556" y="2065"/>
                      </a:lnTo>
                      <a:lnTo>
                        <a:pt x="2501" y="2150"/>
                      </a:lnTo>
                      <a:lnTo>
                        <a:pt x="2441" y="2229"/>
                      </a:lnTo>
                      <a:lnTo>
                        <a:pt x="2376" y="2305"/>
                      </a:lnTo>
                      <a:lnTo>
                        <a:pt x="2305" y="2376"/>
                      </a:lnTo>
                      <a:lnTo>
                        <a:pt x="2229" y="2442"/>
                      </a:lnTo>
                      <a:lnTo>
                        <a:pt x="2148" y="2503"/>
                      </a:lnTo>
                      <a:lnTo>
                        <a:pt x="2063" y="2556"/>
                      </a:lnTo>
                      <a:lnTo>
                        <a:pt x="1974" y="2603"/>
                      </a:lnTo>
                      <a:lnTo>
                        <a:pt x="1881" y="2645"/>
                      </a:lnTo>
                      <a:lnTo>
                        <a:pt x="1785" y="2679"/>
                      </a:lnTo>
                      <a:lnTo>
                        <a:pt x="1685" y="2707"/>
                      </a:lnTo>
                      <a:lnTo>
                        <a:pt x="1583" y="2728"/>
                      </a:lnTo>
                      <a:lnTo>
                        <a:pt x="1479" y="2739"/>
                      </a:lnTo>
                      <a:lnTo>
                        <a:pt x="1371" y="2743"/>
                      </a:lnTo>
                      <a:lnTo>
                        <a:pt x="1264" y="2739"/>
                      </a:lnTo>
                      <a:lnTo>
                        <a:pt x="1160" y="2728"/>
                      </a:lnTo>
                      <a:lnTo>
                        <a:pt x="1056" y="2707"/>
                      </a:lnTo>
                      <a:lnTo>
                        <a:pt x="957" y="2679"/>
                      </a:lnTo>
                      <a:lnTo>
                        <a:pt x="861" y="2645"/>
                      </a:lnTo>
                      <a:lnTo>
                        <a:pt x="769" y="2603"/>
                      </a:lnTo>
                      <a:lnTo>
                        <a:pt x="678" y="2556"/>
                      </a:lnTo>
                      <a:lnTo>
                        <a:pt x="593" y="2503"/>
                      </a:lnTo>
                      <a:lnTo>
                        <a:pt x="514" y="2442"/>
                      </a:lnTo>
                      <a:lnTo>
                        <a:pt x="438" y="2376"/>
                      </a:lnTo>
                      <a:lnTo>
                        <a:pt x="367" y="2305"/>
                      </a:lnTo>
                      <a:lnTo>
                        <a:pt x="300" y="2229"/>
                      </a:lnTo>
                      <a:lnTo>
                        <a:pt x="242" y="2150"/>
                      </a:lnTo>
                      <a:lnTo>
                        <a:pt x="187" y="2065"/>
                      </a:lnTo>
                      <a:lnTo>
                        <a:pt x="140" y="1974"/>
                      </a:lnTo>
                      <a:lnTo>
                        <a:pt x="98" y="1881"/>
                      </a:lnTo>
                      <a:lnTo>
                        <a:pt x="64" y="1786"/>
                      </a:lnTo>
                      <a:lnTo>
                        <a:pt x="36" y="1687"/>
                      </a:lnTo>
                      <a:lnTo>
                        <a:pt x="15" y="1583"/>
                      </a:lnTo>
                      <a:lnTo>
                        <a:pt x="4" y="1479"/>
                      </a:lnTo>
                      <a:lnTo>
                        <a:pt x="0" y="1372"/>
                      </a:lnTo>
                      <a:lnTo>
                        <a:pt x="4" y="1264"/>
                      </a:lnTo>
                      <a:lnTo>
                        <a:pt x="15" y="1160"/>
                      </a:lnTo>
                      <a:lnTo>
                        <a:pt x="36" y="1058"/>
                      </a:lnTo>
                      <a:lnTo>
                        <a:pt x="64" y="958"/>
                      </a:lnTo>
                      <a:lnTo>
                        <a:pt x="98" y="862"/>
                      </a:lnTo>
                      <a:lnTo>
                        <a:pt x="140" y="769"/>
                      </a:lnTo>
                      <a:lnTo>
                        <a:pt x="187" y="680"/>
                      </a:lnTo>
                      <a:lnTo>
                        <a:pt x="242" y="595"/>
                      </a:lnTo>
                      <a:lnTo>
                        <a:pt x="300" y="514"/>
                      </a:lnTo>
                      <a:lnTo>
                        <a:pt x="367" y="438"/>
                      </a:lnTo>
                      <a:lnTo>
                        <a:pt x="438" y="367"/>
                      </a:lnTo>
                      <a:lnTo>
                        <a:pt x="514" y="302"/>
                      </a:lnTo>
                      <a:lnTo>
                        <a:pt x="593" y="242"/>
                      </a:lnTo>
                      <a:lnTo>
                        <a:pt x="678" y="187"/>
                      </a:lnTo>
                      <a:lnTo>
                        <a:pt x="769" y="140"/>
                      </a:lnTo>
                      <a:lnTo>
                        <a:pt x="861" y="98"/>
                      </a:lnTo>
                      <a:lnTo>
                        <a:pt x="957" y="64"/>
                      </a:lnTo>
                      <a:lnTo>
                        <a:pt x="1056" y="36"/>
                      </a:lnTo>
                      <a:lnTo>
                        <a:pt x="1160" y="17"/>
                      </a:lnTo>
                      <a:lnTo>
                        <a:pt x="1264" y="4"/>
                      </a:lnTo>
                      <a:lnTo>
                        <a:pt x="13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6C58DF0-4031-4F32-977D-F2FDEA1A33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83543" y="4184195"/>
              <a:ext cx="135966" cy="244627"/>
              <a:chOff x="6478443" y="1009344"/>
              <a:chExt cx="477048" cy="914932"/>
            </a:xfrm>
            <a:solidFill>
              <a:schemeClr val="accent2"/>
            </a:solidFill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083DBC7-A506-4844-8C79-5E84F648D27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77308">
                <a:off x="6483523" y="1009344"/>
                <a:ext cx="471968" cy="471639"/>
                <a:chOff x="2670175" y="11113"/>
                <a:chExt cx="6846888" cy="6842125"/>
              </a:xfrm>
              <a:grpFill/>
            </p:grpSpPr>
            <p:sp>
              <p:nvSpPr>
                <p:cNvPr id="36" name="Freeform 12">
                  <a:extLst>
                    <a:ext uri="{FF2B5EF4-FFF2-40B4-BE49-F238E27FC236}">
                      <a16:creationId xmlns:a16="http://schemas.microsoft.com/office/drawing/2014/main" id="{3F802F4D-EF96-4F06-86C0-4B05B17CC8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0175" y="11113"/>
                  <a:ext cx="6846888" cy="6842125"/>
                </a:xfrm>
                <a:custGeom>
                  <a:avLst/>
                  <a:gdLst>
                    <a:gd name="T0" fmla="*/ 1971 w 4313"/>
                    <a:gd name="T1" fmla="*/ 1094 h 4310"/>
                    <a:gd name="T2" fmla="*/ 1713 w 4313"/>
                    <a:gd name="T3" fmla="*/ 1173 h 4310"/>
                    <a:gd name="T4" fmla="*/ 1488 w 4313"/>
                    <a:gd name="T5" fmla="*/ 1309 h 4310"/>
                    <a:gd name="T6" fmla="*/ 1302 w 4313"/>
                    <a:gd name="T7" fmla="*/ 1495 h 4310"/>
                    <a:gd name="T8" fmla="*/ 1166 w 4313"/>
                    <a:gd name="T9" fmla="*/ 1721 h 4310"/>
                    <a:gd name="T10" fmla="*/ 1088 w 4313"/>
                    <a:gd name="T11" fmla="*/ 1977 h 4310"/>
                    <a:gd name="T12" fmla="*/ 1076 w 4313"/>
                    <a:gd name="T13" fmla="*/ 2256 h 4310"/>
                    <a:gd name="T14" fmla="*/ 1134 w 4313"/>
                    <a:gd name="T15" fmla="*/ 2522 h 4310"/>
                    <a:gd name="T16" fmla="*/ 1251 w 4313"/>
                    <a:gd name="T17" fmla="*/ 2759 h 4310"/>
                    <a:gd name="T18" fmla="*/ 1421 w 4313"/>
                    <a:gd name="T19" fmla="*/ 2959 h 4310"/>
                    <a:gd name="T20" fmla="*/ 1635 w 4313"/>
                    <a:gd name="T21" fmla="*/ 3112 h 4310"/>
                    <a:gd name="T22" fmla="*/ 1882 w 4313"/>
                    <a:gd name="T23" fmla="*/ 3212 h 4310"/>
                    <a:gd name="T24" fmla="*/ 2155 w 4313"/>
                    <a:gd name="T25" fmla="*/ 3246 h 4310"/>
                    <a:gd name="T26" fmla="*/ 2430 w 4313"/>
                    <a:gd name="T27" fmla="*/ 3212 h 4310"/>
                    <a:gd name="T28" fmla="*/ 2677 w 4313"/>
                    <a:gd name="T29" fmla="*/ 3112 h 4310"/>
                    <a:gd name="T30" fmla="*/ 2890 w 4313"/>
                    <a:gd name="T31" fmla="*/ 2959 h 4310"/>
                    <a:gd name="T32" fmla="*/ 3060 w 4313"/>
                    <a:gd name="T33" fmla="*/ 2759 h 4310"/>
                    <a:gd name="T34" fmla="*/ 3178 w 4313"/>
                    <a:gd name="T35" fmla="*/ 2522 h 4310"/>
                    <a:gd name="T36" fmla="*/ 3235 w 4313"/>
                    <a:gd name="T37" fmla="*/ 2256 h 4310"/>
                    <a:gd name="T38" fmla="*/ 3223 w 4313"/>
                    <a:gd name="T39" fmla="*/ 1977 h 4310"/>
                    <a:gd name="T40" fmla="*/ 3145 w 4313"/>
                    <a:gd name="T41" fmla="*/ 1721 h 4310"/>
                    <a:gd name="T42" fmla="*/ 3009 w 4313"/>
                    <a:gd name="T43" fmla="*/ 1495 h 4310"/>
                    <a:gd name="T44" fmla="*/ 2823 w 4313"/>
                    <a:gd name="T45" fmla="*/ 1309 h 4310"/>
                    <a:gd name="T46" fmla="*/ 2597 w 4313"/>
                    <a:gd name="T47" fmla="*/ 1173 h 4310"/>
                    <a:gd name="T48" fmla="*/ 2341 w 4313"/>
                    <a:gd name="T49" fmla="*/ 1094 h 4310"/>
                    <a:gd name="T50" fmla="*/ 1938 w 4313"/>
                    <a:gd name="T51" fmla="*/ 0 h 4310"/>
                    <a:gd name="T52" fmla="*/ 2549 w 4313"/>
                    <a:gd name="T53" fmla="*/ 515 h 4310"/>
                    <a:gd name="T54" fmla="*/ 3046 w 4313"/>
                    <a:gd name="T55" fmla="*/ 180 h 4310"/>
                    <a:gd name="T56" fmla="*/ 3319 w 4313"/>
                    <a:gd name="T57" fmla="*/ 932 h 4310"/>
                    <a:gd name="T58" fmla="*/ 3923 w 4313"/>
                    <a:gd name="T59" fmla="*/ 904 h 4310"/>
                    <a:gd name="T60" fmla="*/ 3786 w 4313"/>
                    <a:gd name="T61" fmla="*/ 1705 h 4310"/>
                    <a:gd name="T62" fmla="*/ 4313 w 4313"/>
                    <a:gd name="T63" fmla="*/ 2346 h 4310"/>
                    <a:gd name="T64" fmla="*/ 3791 w 4313"/>
                    <a:gd name="T65" fmla="*/ 2605 h 4310"/>
                    <a:gd name="T66" fmla="*/ 3928 w 4313"/>
                    <a:gd name="T67" fmla="*/ 3399 h 4310"/>
                    <a:gd name="T68" fmla="*/ 3342 w 4313"/>
                    <a:gd name="T69" fmla="*/ 3370 h 4310"/>
                    <a:gd name="T70" fmla="*/ 3053 w 4313"/>
                    <a:gd name="T71" fmla="*/ 4126 h 4310"/>
                    <a:gd name="T72" fmla="*/ 2559 w 4313"/>
                    <a:gd name="T73" fmla="*/ 3807 h 4310"/>
                    <a:gd name="T74" fmla="*/ 1922 w 4313"/>
                    <a:gd name="T75" fmla="*/ 4307 h 4310"/>
                    <a:gd name="T76" fmla="*/ 1671 w 4313"/>
                    <a:gd name="T77" fmla="*/ 3786 h 4310"/>
                    <a:gd name="T78" fmla="*/ 876 w 4313"/>
                    <a:gd name="T79" fmla="*/ 3902 h 4310"/>
                    <a:gd name="T80" fmla="*/ 918 w 4313"/>
                    <a:gd name="T81" fmla="*/ 3317 h 4310"/>
                    <a:gd name="T82" fmla="*/ 167 w 4313"/>
                    <a:gd name="T83" fmla="*/ 3013 h 4310"/>
                    <a:gd name="T84" fmla="*/ 496 w 4313"/>
                    <a:gd name="T85" fmla="*/ 2495 h 4310"/>
                    <a:gd name="T86" fmla="*/ 492 w 4313"/>
                    <a:gd name="T87" fmla="*/ 1850 h 4310"/>
                    <a:gd name="T88" fmla="*/ 551 w 4313"/>
                    <a:gd name="T89" fmla="*/ 1621 h 4310"/>
                    <a:gd name="T90" fmla="*/ 871 w 4313"/>
                    <a:gd name="T91" fmla="*/ 1059 h 4310"/>
                    <a:gd name="T92" fmla="*/ 1044 w 4313"/>
                    <a:gd name="T93" fmla="*/ 887 h 4310"/>
                    <a:gd name="T94" fmla="*/ 1605 w 4313"/>
                    <a:gd name="T95" fmla="*/ 561 h 4310"/>
                    <a:gd name="T96" fmla="*/ 1938 w 4313"/>
                    <a:gd name="T97" fmla="*/ 0 h 4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3" h="4310">
                      <a:moveTo>
                        <a:pt x="2155" y="1079"/>
                      </a:moveTo>
                      <a:lnTo>
                        <a:pt x="2062" y="1083"/>
                      </a:lnTo>
                      <a:lnTo>
                        <a:pt x="1971" y="1094"/>
                      </a:lnTo>
                      <a:lnTo>
                        <a:pt x="1882" y="1114"/>
                      </a:lnTo>
                      <a:lnTo>
                        <a:pt x="1797" y="1140"/>
                      </a:lnTo>
                      <a:lnTo>
                        <a:pt x="1713" y="1173"/>
                      </a:lnTo>
                      <a:lnTo>
                        <a:pt x="1635" y="1212"/>
                      </a:lnTo>
                      <a:lnTo>
                        <a:pt x="1559" y="1258"/>
                      </a:lnTo>
                      <a:lnTo>
                        <a:pt x="1488" y="1309"/>
                      </a:lnTo>
                      <a:lnTo>
                        <a:pt x="1421" y="1366"/>
                      </a:lnTo>
                      <a:lnTo>
                        <a:pt x="1359" y="1428"/>
                      </a:lnTo>
                      <a:lnTo>
                        <a:pt x="1302" y="1495"/>
                      </a:lnTo>
                      <a:lnTo>
                        <a:pt x="1251" y="1567"/>
                      </a:lnTo>
                      <a:lnTo>
                        <a:pt x="1206" y="1641"/>
                      </a:lnTo>
                      <a:lnTo>
                        <a:pt x="1166" y="1721"/>
                      </a:lnTo>
                      <a:lnTo>
                        <a:pt x="1134" y="1803"/>
                      </a:lnTo>
                      <a:lnTo>
                        <a:pt x="1106" y="1890"/>
                      </a:lnTo>
                      <a:lnTo>
                        <a:pt x="1088" y="1977"/>
                      </a:lnTo>
                      <a:lnTo>
                        <a:pt x="1076" y="2069"/>
                      </a:lnTo>
                      <a:lnTo>
                        <a:pt x="1072" y="2163"/>
                      </a:lnTo>
                      <a:lnTo>
                        <a:pt x="1076" y="2256"/>
                      </a:lnTo>
                      <a:lnTo>
                        <a:pt x="1088" y="2347"/>
                      </a:lnTo>
                      <a:lnTo>
                        <a:pt x="1106" y="2436"/>
                      </a:lnTo>
                      <a:lnTo>
                        <a:pt x="1134" y="2522"/>
                      </a:lnTo>
                      <a:lnTo>
                        <a:pt x="1166" y="2605"/>
                      </a:lnTo>
                      <a:lnTo>
                        <a:pt x="1206" y="2683"/>
                      </a:lnTo>
                      <a:lnTo>
                        <a:pt x="1251" y="2759"/>
                      </a:lnTo>
                      <a:lnTo>
                        <a:pt x="1302" y="2830"/>
                      </a:lnTo>
                      <a:lnTo>
                        <a:pt x="1359" y="2896"/>
                      </a:lnTo>
                      <a:lnTo>
                        <a:pt x="1421" y="2959"/>
                      </a:lnTo>
                      <a:lnTo>
                        <a:pt x="1488" y="3015"/>
                      </a:lnTo>
                      <a:lnTo>
                        <a:pt x="1559" y="3066"/>
                      </a:lnTo>
                      <a:lnTo>
                        <a:pt x="1635" y="3112"/>
                      </a:lnTo>
                      <a:lnTo>
                        <a:pt x="1713" y="3151"/>
                      </a:lnTo>
                      <a:lnTo>
                        <a:pt x="1797" y="3185"/>
                      </a:lnTo>
                      <a:lnTo>
                        <a:pt x="1882" y="3212"/>
                      </a:lnTo>
                      <a:lnTo>
                        <a:pt x="1971" y="3230"/>
                      </a:lnTo>
                      <a:lnTo>
                        <a:pt x="2062" y="3242"/>
                      </a:lnTo>
                      <a:lnTo>
                        <a:pt x="2155" y="3246"/>
                      </a:lnTo>
                      <a:lnTo>
                        <a:pt x="2249" y="3242"/>
                      </a:lnTo>
                      <a:lnTo>
                        <a:pt x="2341" y="3230"/>
                      </a:lnTo>
                      <a:lnTo>
                        <a:pt x="2430" y="3212"/>
                      </a:lnTo>
                      <a:lnTo>
                        <a:pt x="2515" y="3185"/>
                      </a:lnTo>
                      <a:lnTo>
                        <a:pt x="2597" y="3151"/>
                      </a:lnTo>
                      <a:lnTo>
                        <a:pt x="2677" y="3112"/>
                      </a:lnTo>
                      <a:lnTo>
                        <a:pt x="2753" y="3066"/>
                      </a:lnTo>
                      <a:lnTo>
                        <a:pt x="2823" y="3015"/>
                      </a:lnTo>
                      <a:lnTo>
                        <a:pt x="2890" y="2959"/>
                      </a:lnTo>
                      <a:lnTo>
                        <a:pt x="2951" y="2896"/>
                      </a:lnTo>
                      <a:lnTo>
                        <a:pt x="3009" y="2830"/>
                      </a:lnTo>
                      <a:lnTo>
                        <a:pt x="3060" y="2759"/>
                      </a:lnTo>
                      <a:lnTo>
                        <a:pt x="3106" y="2683"/>
                      </a:lnTo>
                      <a:lnTo>
                        <a:pt x="3145" y="2605"/>
                      </a:lnTo>
                      <a:lnTo>
                        <a:pt x="3178" y="2522"/>
                      </a:lnTo>
                      <a:lnTo>
                        <a:pt x="3204" y="2436"/>
                      </a:lnTo>
                      <a:lnTo>
                        <a:pt x="3223" y="2347"/>
                      </a:lnTo>
                      <a:lnTo>
                        <a:pt x="3235" y="2256"/>
                      </a:lnTo>
                      <a:lnTo>
                        <a:pt x="3239" y="2163"/>
                      </a:lnTo>
                      <a:lnTo>
                        <a:pt x="3235" y="2069"/>
                      </a:lnTo>
                      <a:lnTo>
                        <a:pt x="3223" y="1977"/>
                      </a:lnTo>
                      <a:lnTo>
                        <a:pt x="3204" y="1890"/>
                      </a:lnTo>
                      <a:lnTo>
                        <a:pt x="3178" y="1803"/>
                      </a:lnTo>
                      <a:lnTo>
                        <a:pt x="3145" y="1721"/>
                      </a:lnTo>
                      <a:lnTo>
                        <a:pt x="3106" y="1641"/>
                      </a:lnTo>
                      <a:lnTo>
                        <a:pt x="3060" y="1567"/>
                      </a:lnTo>
                      <a:lnTo>
                        <a:pt x="3009" y="1495"/>
                      </a:lnTo>
                      <a:lnTo>
                        <a:pt x="2951" y="1428"/>
                      </a:lnTo>
                      <a:lnTo>
                        <a:pt x="2890" y="1366"/>
                      </a:lnTo>
                      <a:lnTo>
                        <a:pt x="2823" y="1309"/>
                      </a:lnTo>
                      <a:lnTo>
                        <a:pt x="2753" y="1258"/>
                      </a:lnTo>
                      <a:lnTo>
                        <a:pt x="2677" y="1212"/>
                      </a:lnTo>
                      <a:lnTo>
                        <a:pt x="2597" y="1173"/>
                      </a:lnTo>
                      <a:lnTo>
                        <a:pt x="2515" y="1140"/>
                      </a:lnTo>
                      <a:lnTo>
                        <a:pt x="2430" y="1114"/>
                      </a:lnTo>
                      <a:lnTo>
                        <a:pt x="2341" y="1094"/>
                      </a:lnTo>
                      <a:lnTo>
                        <a:pt x="2249" y="1083"/>
                      </a:lnTo>
                      <a:lnTo>
                        <a:pt x="2155" y="1079"/>
                      </a:lnTo>
                      <a:close/>
                      <a:moveTo>
                        <a:pt x="1938" y="0"/>
                      </a:moveTo>
                      <a:lnTo>
                        <a:pt x="2375" y="0"/>
                      </a:lnTo>
                      <a:lnTo>
                        <a:pt x="2473" y="499"/>
                      </a:lnTo>
                      <a:lnTo>
                        <a:pt x="2549" y="515"/>
                      </a:lnTo>
                      <a:lnTo>
                        <a:pt x="2622" y="535"/>
                      </a:lnTo>
                      <a:lnTo>
                        <a:pt x="2695" y="557"/>
                      </a:lnTo>
                      <a:lnTo>
                        <a:pt x="3046" y="180"/>
                      </a:lnTo>
                      <a:lnTo>
                        <a:pt x="3423" y="399"/>
                      </a:lnTo>
                      <a:lnTo>
                        <a:pt x="3259" y="877"/>
                      </a:lnTo>
                      <a:lnTo>
                        <a:pt x="3319" y="932"/>
                      </a:lnTo>
                      <a:lnTo>
                        <a:pt x="3378" y="990"/>
                      </a:lnTo>
                      <a:lnTo>
                        <a:pt x="3433" y="1050"/>
                      </a:lnTo>
                      <a:lnTo>
                        <a:pt x="3923" y="904"/>
                      </a:lnTo>
                      <a:lnTo>
                        <a:pt x="4137" y="1283"/>
                      </a:lnTo>
                      <a:lnTo>
                        <a:pt x="3757" y="1610"/>
                      </a:lnTo>
                      <a:lnTo>
                        <a:pt x="3786" y="1705"/>
                      </a:lnTo>
                      <a:lnTo>
                        <a:pt x="3811" y="1803"/>
                      </a:lnTo>
                      <a:lnTo>
                        <a:pt x="4306" y="1909"/>
                      </a:lnTo>
                      <a:lnTo>
                        <a:pt x="4313" y="2346"/>
                      </a:lnTo>
                      <a:lnTo>
                        <a:pt x="3825" y="2448"/>
                      </a:lnTo>
                      <a:lnTo>
                        <a:pt x="3809" y="2526"/>
                      </a:lnTo>
                      <a:lnTo>
                        <a:pt x="3791" y="2605"/>
                      </a:lnTo>
                      <a:lnTo>
                        <a:pt x="3767" y="2681"/>
                      </a:lnTo>
                      <a:lnTo>
                        <a:pt x="4141" y="3018"/>
                      </a:lnTo>
                      <a:lnTo>
                        <a:pt x="3928" y="3399"/>
                      </a:lnTo>
                      <a:lnTo>
                        <a:pt x="3457" y="3244"/>
                      </a:lnTo>
                      <a:lnTo>
                        <a:pt x="3401" y="3308"/>
                      </a:lnTo>
                      <a:lnTo>
                        <a:pt x="3342" y="3370"/>
                      </a:lnTo>
                      <a:lnTo>
                        <a:pt x="3280" y="3429"/>
                      </a:lnTo>
                      <a:lnTo>
                        <a:pt x="3430" y="3905"/>
                      </a:lnTo>
                      <a:lnTo>
                        <a:pt x="3053" y="4126"/>
                      </a:lnTo>
                      <a:lnTo>
                        <a:pt x="2728" y="3757"/>
                      </a:lnTo>
                      <a:lnTo>
                        <a:pt x="2644" y="3784"/>
                      </a:lnTo>
                      <a:lnTo>
                        <a:pt x="2559" y="3807"/>
                      </a:lnTo>
                      <a:lnTo>
                        <a:pt x="2473" y="3826"/>
                      </a:lnTo>
                      <a:lnTo>
                        <a:pt x="2359" y="4310"/>
                      </a:lnTo>
                      <a:lnTo>
                        <a:pt x="1922" y="4307"/>
                      </a:lnTo>
                      <a:lnTo>
                        <a:pt x="1831" y="3825"/>
                      </a:lnTo>
                      <a:lnTo>
                        <a:pt x="1750" y="3807"/>
                      </a:lnTo>
                      <a:lnTo>
                        <a:pt x="1671" y="3786"/>
                      </a:lnTo>
                      <a:lnTo>
                        <a:pt x="1594" y="3761"/>
                      </a:lnTo>
                      <a:lnTo>
                        <a:pt x="1253" y="4123"/>
                      </a:lnTo>
                      <a:lnTo>
                        <a:pt x="876" y="3902"/>
                      </a:lnTo>
                      <a:lnTo>
                        <a:pt x="1040" y="3436"/>
                      </a:lnTo>
                      <a:lnTo>
                        <a:pt x="977" y="3378"/>
                      </a:lnTo>
                      <a:lnTo>
                        <a:pt x="918" y="3317"/>
                      </a:lnTo>
                      <a:lnTo>
                        <a:pt x="860" y="3253"/>
                      </a:lnTo>
                      <a:lnTo>
                        <a:pt x="381" y="3393"/>
                      </a:lnTo>
                      <a:lnTo>
                        <a:pt x="167" y="3013"/>
                      </a:lnTo>
                      <a:lnTo>
                        <a:pt x="547" y="2692"/>
                      </a:lnTo>
                      <a:lnTo>
                        <a:pt x="518" y="2594"/>
                      </a:lnTo>
                      <a:lnTo>
                        <a:pt x="496" y="2495"/>
                      </a:lnTo>
                      <a:lnTo>
                        <a:pt x="3" y="2385"/>
                      </a:lnTo>
                      <a:lnTo>
                        <a:pt x="0" y="1950"/>
                      </a:lnTo>
                      <a:lnTo>
                        <a:pt x="492" y="1850"/>
                      </a:lnTo>
                      <a:lnTo>
                        <a:pt x="507" y="1772"/>
                      </a:lnTo>
                      <a:lnTo>
                        <a:pt x="527" y="1696"/>
                      </a:lnTo>
                      <a:lnTo>
                        <a:pt x="551" y="1621"/>
                      </a:lnTo>
                      <a:lnTo>
                        <a:pt x="175" y="1278"/>
                      </a:lnTo>
                      <a:lnTo>
                        <a:pt x="391" y="898"/>
                      </a:lnTo>
                      <a:lnTo>
                        <a:pt x="871" y="1059"/>
                      </a:lnTo>
                      <a:lnTo>
                        <a:pt x="926" y="999"/>
                      </a:lnTo>
                      <a:lnTo>
                        <a:pt x="983" y="941"/>
                      </a:lnTo>
                      <a:lnTo>
                        <a:pt x="1044" y="887"/>
                      </a:lnTo>
                      <a:lnTo>
                        <a:pt x="893" y="396"/>
                      </a:lnTo>
                      <a:lnTo>
                        <a:pt x="1271" y="178"/>
                      </a:lnTo>
                      <a:lnTo>
                        <a:pt x="1605" y="561"/>
                      </a:lnTo>
                      <a:lnTo>
                        <a:pt x="1713" y="528"/>
                      </a:lnTo>
                      <a:lnTo>
                        <a:pt x="1824" y="502"/>
                      </a:lnTo>
                      <a:lnTo>
                        <a:pt x="19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13">
                  <a:extLst>
                    <a:ext uri="{FF2B5EF4-FFF2-40B4-BE49-F238E27FC236}">
                      <a16:creationId xmlns:a16="http://schemas.microsoft.com/office/drawing/2014/main" id="{3BE1FD6C-FD83-42FF-9A36-5A33A585C6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6363" y="1238251"/>
                  <a:ext cx="4354513" cy="4354513"/>
                </a:xfrm>
                <a:custGeom>
                  <a:avLst/>
                  <a:gdLst>
                    <a:gd name="T0" fmla="*/ 1186 w 2743"/>
                    <a:gd name="T1" fmla="*/ 321 h 2743"/>
                    <a:gd name="T2" fmla="*/ 928 w 2743"/>
                    <a:gd name="T3" fmla="*/ 400 h 2743"/>
                    <a:gd name="T4" fmla="*/ 703 w 2743"/>
                    <a:gd name="T5" fmla="*/ 536 h 2743"/>
                    <a:gd name="T6" fmla="*/ 517 w 2743"/>
                    <a:gd name="T7" fmla="*/ 722 h 2743"/>
                    <a:gd name="T8" fmla="*/ 381 w 2743"/>
                    <a:gd name="T9" fmla="*/ 948 h 2743"/>
                    <a:gd name="T10" fmla="*/ 303 w 2743"/>
                    <a:gd name="T11" fmla="*/ 1204 h 2743"/>
                    <a:gd name="T12" fmla="*/ 291 w 2743"/>
                    <a:gd name="T13" fmla="*/ 1483 h 2743"/>
                    <a:gd name="T14" fmla="*/ 349 w 2743"/>
                    <a:gd name="T15" fmla="*/ 1749 h 2743"/>
                    <a:gd name="T16" fmla="*/ 466 w 2743"/>
                    <a:gd name="T17" fmla="*/ 1986 h 2743"/>
                    <a:gd name="T18" fmla="*/ 636 w 2743"/>
                    <a:gd name="T19" fmla="*/ 2186 h 2743"/>
                    <a:gd name="T20" fmla="*/ 850 w 2743"/>
                    <a:gd name="T21" fmla="*/ 2339 h 2743"/>
                    <a:gd name="T22" fmla="*/ 1097 w 2743"/>
                    <a:gd name="T23" fmla="*/ 2439 h 2743"/>
                    <a:gd name="T24" fmla="*/ 1370 w 2743"/>
                    <a:gd name="T25" fmla="*/ 2473 h 2743"/>
                    <a:gd name="T26" fmla="*/ 1645 w 2743"/>
                    <a:gd name="T27" fmla="*/ 2439 h 2743"/>
                    <a:gd name="T28" fmla="*/ 1892 w 2743"/>
                    <a:gd name="T29" fmla="*/ 2339 h 2743"/>
                    <a:gd name="T30" fmla="*/ 2105 w 2743"/>
                    <a:gd name="T31" fmla="*/ 2186 h 2743"/>
                    <a:gd name="T32" fmla="*/ 2275 w 2743"/>
                    <a:gd name="T33" fmla="*/ 1986 h 2743"/>
                    <a:gd name="T34" fmla="*/ 2393 w 2743"/>
                    <a:gd name="T35" fmla="*/ 1749 h 2743"/>
                    <a:gd name="T36" fmla="*/ 2450 w 2743"/>
                    <a:gd name="T37" fmla="*/ 1483 h 2743"/>
                    <a:gd name="T38" fmla="*/ 2438 w 2743"/>
                    <a:gd name="T39" fmla="*/ 1204 h 2743"/>
                    <a:gd name="T40" fmla="*/ 2360 w 2743"/>
                    <a:gd name="T41" fmla="*/ 948 h 2743"/>
                    <a:gd name="T42" fmla="*/ 2224 w 2743"/>
                    <a:gd name="T43" fmla="*/ 722 h 2743"/>
                    <a:gd name="T44" fmla="*/ 2038 w 2743"/>
                    <a:gd name="T45" fmla="*/ 536 h 2743"/>
                    <a:gd name="T46" fmla="*/ 1812 w 2743"/>
                    <a:gd name="T47" fmla="*/ 400 h 2743"/>
                    <a:gd name="T48" fmla="*/ 1556 w 2743"/>
                    <a:gd name="T49" fmla="*/ 321 h 2743"/>
                    <a:gd name="T50" fmla="*/ 1371 w 2743"/>
                    <a:gd name="T51" fmla="*/ 0 h 2743"/>
                    <a:gd name="T52" fmla="*/ 1685 w 2743"/>
                    <a:gd name="T53" fmla="*/ 36 h 2743"/>
                    <a:gd name="T54" fmla="*/ 1974 w 2743"/>
                    <a:gd name="T55" fmla="*/ 140 h 2743"/>
                    <a:gd name="T56" fmla="*/ 2229 w 2743"/>
                    <a:gd name="T57" fmla="*/ 302 h 2743"/>
                    <a:gd name="T58" fmla="*/ 2441 w 2743"/>
                    <a:gd name="T59" fmla="*/ 514 h 2743"/>
                    <a:gd name="T60" fmla="*/ 2603 w 2743"/>
                    <a:gd name="T61" fmla="*/ 769 h 2743"/>
                    <a:gd name="T62" fmla="*/ 2706 w 2743"/>
                    <a:gd name="T63" fmla="*/ 1058 h 2743"/>
                    <a:gd name="T64" fmla="*/ 2743 w 2743"/>
                    <a:gd name="T65" fmla="*/ 1372 h 2743"/>
                    <a:gd name="T66" fmla="*/ 2706 w 2743"/>
                    <a:gd name="T67" fmla="*/ 1687 h 2743"/>
                    <a:gd name="T68" fmla="*/ 2603 w 2743"/>
                    <a:gd name="T69" fmla="*/ 1974 h 2743"/>
                    <a:gd name="T70" fmla="*/ 2441 w 2743"/>
                    <a:gd name="T71" fmla="*/ 2229 h 2743"/>
                    <a:gd name="T72" fmla="*/ 2229 w 2743"/>
                    <a:gd name="T73" fmla="*/ 2442 h 2743"/>
                    <a:gd name="T74" fmla="*/ 1974 w 2743"/>
                    <a:gd name="T75" fmla="*/ 2603 h 2743"/>
                    <a:gd name="T76" fmla="*/ 1685 w 2743"/>
                    <a:gd name="T77" fmla="*/ 2707 h 2743"/>
                    <a:gd name="T78" fmla="*/ 1371 w 2743"/>
                    <a:gd name="T79" fmla="*/ 2743 h 2743"/>
                    <a:gd name="T80" fmla="*/ 1056 w 2743"/>
                    <a:gd name="T81" fmla="*/ 2707 h 2743"/>
                    <a:gd name="T82" fmla="*/ 769 w 2743"/>
                    <a:gd name="T83" fmla="*/ 2603 h 2743"/>
                    <a:gd name="T84" fmla="*/ 514 w 2743"/>
                    <a:gd name="T85" fmla="*/ 2442 h 2743"/>
                    <a:gd name="T86" fmla="*/ 300 w 2743"/>
                    <a:gd name="T87" fmla="*/ 2229 h 2743"/>
                    <a:gd name="T88" fmla="*/ 140 w 2743"/>
                    <a:gd name="T89" fmla="*/ 1974 h 2743"/>
                    <a:gd name="T90" fmla="*/ 36 w 2743"/>
                    <a:gd name="T91" fmla="*/ 1687 h 2743"/>
                    <a:gd name="T92" fmla="*/ 0 w 2743"/>
                    <a:gd name="T93" fmla="*/ 1372 h 2743"/>
                    <a:gd name="T94" fmla="*/ 36 w 2743"/>
                    <a:gd name="T95" fmla="*/ 1058 h 2743"/>
                    <a:gd name="T96" fmla="*/ 140 w 2743"/>
                    <a:gd name="T97" fmla="*/ 769 h 2743"/>
                    <a:gd name="T98" fmla="*/ 300 w 2743"/>
                    <a:gd name="T99" fmla="*/ 514 h 2743"/>
                    <a:gd name="T100" fmla="*/ 514 w 2743"/>
                    <a:gd name="T101" fmla="*/ 302 h 2743"/>
                    <a:gd name="T102" fmla="*/ 769 w 2743"/>
                    <a:gd name="T103" fmla="*/ 140 h 2743"/>
                    <a:gd name="T104" fmla="*/ 1056 w 2743"/>
                    <a:gd name="T105" fmla="*/ 36 h 2743"/>
                    <a:gd name="T106" fmla="*/ 1371 w 2743"/>
                    <a:gd name="T107" fmla="*/ 0 h 2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43" h="2743">
                      <a:moveTo>
                        <a:pt x="1370" y="306"/>
                      </a:moveTo>
                      <a:lnTo>
                        <a:pt x="1277" y="310"/>
                      </a:lnTo>
                      <a:lnTo>
                        <a:pt x="1186" y="321"/>
                      </a:lnTo>
                      <a:lnTo>
                        <a:pt x="1097" y="341"/>
                      </a:lnTo>
                      <a:lnTo>
                        <a:pt x="1012" y="367"/>
                      </a:lnTo>
                      <a:lnTo>
                        <a:pt x="928" y="400"/>
                      </a:lnTo>
                      <a:lnTo>
                        <a:pt x="850" y="439"/>
                      </a:lnTo>
                      <a:lnTo>
                        <a:pt x="774" y="485"/>
                      </a:lnTo>
                      <a:lnTo>
                        <a:pt x="703" y="536"/>
                      </a:lnTo>
                      <a:lnTo>
                        <a:pt x="636" y="593"/>
                      </a:lnTo>
                      <a:lnTo>
                        <a:pt x="574" y="655"/>
                      </a:lnTo>
                      <a:lnTo>
                        <a:pt x="517" y="722"/>
                      </a:lnTo>
                      <a:lnTo>
                        <a:pt x="466" y="794"/>
                      </a:lnTo>
                      <a:lnTo>
                        <a:pt x="421" y="868"/>
                      </a:lnTo>
                      <a:lnTo>
                        <a:pt x="381" y="948"/>
                      </a:lnTo>
                      <a:lnTo>
                        <a:pt x="349" y="1030"/>
                      </a:lnTo>
                      <a:lnTo>
                        <a:pt x="321" y="1117"/>
                      </a:lnTo>
                      <a:lnTo>
                        <a:pt x="303" y="1204"/>
                      </a:lnTo>
                      <a:lnTo>
                        <a:pt x="291" y="1296"/>
                      </a:lnTo>
                      <a:lnTo>
                        <a:pt x="287" y="1390"/>
                      </a:lnTo>
                      <a:lnTo>
                        <a:pt x="291" y="1483"/>
                      </a:lnTo>
                      <a:lnTo>
                        <a:pt x="303" y="1574"/>
                      </a:lnTo>
                      <a:lnTo>
                        <a:pt x="321" y="1663"/>
                      </a:lnTo>
                      <a:lnTo>
                        <a:pt x="349" y="1749"/>
                      </a:lnTo>
                      <a:lnTo>
                        <a:pt x="381" y="1832"/>
                      </a:lnTo>
                      <a:lnTo>
                        <a:pt x="421" y="1910"/>
                      </a:lnTo>
                      <a:lnTo>
                        <a:pt x="466" y="1986"/>
                      </a:lnTo>
                      <a:lnTo>
                        <a:pt x="517" y="2057"/>
                      </a:lnTo>
                      <a:lnTo>
                        <a:pt x="574" y="2123"/>
                      </a:lnTo>
                      <a:lnTo>
                        <a:pt x="636" y="2186"/>
                      </a:lnTo>
                      <a:lnTo>
                        <a:pt x="703" y="2242"/>
                      </a:lnTo>
                      <a:lnTo>
                        <a:pt x="774" y="2293"/>
                      </a:lnTo>
                      <a:lnTo>
                        <a:pt x="850" y="2339"/>
                      </a:lnTo>
                      <a:lnTo>
                        <a:pt x="928" y="2378"/>
                      </a:lnTo>
                      <a:lnTo>
                        <a:pt x="1012" y="2412"/>
                      </a:lnTo>
                      <a:lnTo>
                        <a:pt x="1097" y="2439"/>
                      </a:lnTo>
                      <a:lnTo>
                        <a:pt x="1186" y="2457"/>
                      </a:lnTo>
                      <a:lnTo>
                        <a:pt x="1277" y="2469"/>
                      </a:lnTo>
                      <a:lnTo>
                        <a:pt x="1370" y="2473"/>
                      </a:lnTo>
                      <a:lnTo>
                        <a:pt x="1464" y="2469"/>
                      </a:lnTo>
                      <a:lnTo>
                        <a:pt x="1556" y="2457"/>
                      </a:lnTo>
                      <a:lnTo>
                        <a:pt x="1645" y="2439"/>
                      </a:lnTo>
                      <a:lnTo>
                        <a:pt x="1730" y="2412"/>
                      </a:lnTo>
                      <a:lnTo>
                        <a:pt x="1812" y="2378"/>
                      </a:lnTo>
                      <a:lnTo>
                        <a:pt x="1892" y="2339"/>
                      </a:lnTo>
                      <a:lnTo>
                        <a:pt x="1968" y="2293"/>
                      </a:lnTo>
                      <a:lnTo>
                        <a:pt x="2038" y="2242"/>
                      </a:lnTo>
                      <a:lnTo>
                        <a:pt x="2105" y="2186"/>
                      </a:lnTo>
                      <a:lnTo>
                        <a:pt x="2166" y="2123"/>
                      </a:lnTo>
                      <a:lnTo>
                        <a:pt x="2224" y="2057"/>
                      </a:lnTo>
                      <a:lnTo>
                        <a:pt x="2275" y="1986"/>
                      </a:lnTo>
                      <a:lnTo>
                        <a:pt x="2321" y="1910"/>
                      </a:lnTo>
                      <a:lnTo>
                        <a:pt x="2360" y="1832"/>
                      </a:lnTo>
                      <a:lnTo>
                        <a:pt x="2393" y="1749"/>
                      </a:lnTo>
                      <a:lnTo>
                        <a:pt x="2419" y="1663"/>
                      </a:lnTo>
                      <a:lnTo>
                        <a:pt x="2438" y="1574"/>
                      </a:lnTo>
                      <a:lnTo>
                        <a:pt x="2450" y="1483"/>
                      </a:lnTo>
                      <a:lnTo>
                        <a:pt x="2454" y="1390"/>
                      </a:lnTo>
                      <a:lnTo>
                        <a:pt x="2450" y="1296"/>
                      </a:lnTo>
                      <a:lnTo>
                        <a:pt x="2438" y="1204"/>
                      </a:lnTo>
                      <a:lnTo>
                        <a:pt x="2419" y="1117"/>
                      </a:lnTo>
                      <a:lnTo>
                        <a:pt x="2393" y="1030"/>
                      </a:lnTo>
                      <a:lnTo>
                        <a:pt x="2360" y="948"/>
                      </a:lnTo>
                      <a:lnTo>
                        <a:pt x="2321" y="868"/>
                      </a:lnTo>
                      <a:lnTo>
                        <a:pt x="2275" y="794"/>
                      </a:lnTo>
                      <a:lnTo>
                        <a:pt x="2224" y="722"/>
                      </a:lnTo>
                      <a:lnTo>
                        <a:pt x="2166" y="655"/>
                      </a:lnTo>
                      <a:lnTo>
                        <a:pt x="2105" y="593"/>
                      </a:lnTo>
                      <a:lnTo>
                        <a:pt x="2038" y="536"/>
                      </a:lnTo>
                      <a:lnTo>
                        <a:pt x="1968" y="485"/>
                      </a:lnTo>
                      <a:lnTo>
                        <a:pt x="1892" y="439"/>
                      </a:lnTo>
                      <a:lnTo>
                        <a:pt x="1812" y="400"/>
                      </a:lnTo>
                      <a:lnTo>
                        <a:pt x="1730" y="367"/>
                      </a:lnTo>
                      <a:lnTo>
                        <a:pt x="1645" y="341"/>
                      </a:lnTo>
                      <a:lnTo>
                        <a:pt x="1556" y="321"/>
                      </a:lnTo>
                      <a:lnTo>
                        <a:pt x="1464" y="310"/>
                      </a:lnTo>
                      <a:lnTo>
                        <a:pt x="1370" y="306"/>
                      </a:lnTo>
                      <a:close/>
                      <a:moveTo>
                        <a:pt x="1371" y="0"/>
                      </a:moveTo>
                      <a:lnTo>
                        <a:pt x="1479" y="4"/>
                      </a:lnTo>
                      <a:lnTo>
                        <a:pt x="1583" y="17"/>
                      </a:lnTo>
                      <a:lnTo>
                        <a:pt x="1685" y="36"/>
                      </a:lnTo>
                      <a:lnTo>
                        <a:pt x="1785" y="64"/>
                      </a:lnTo>
                      <a:lnTo>
                        <a:pt x="1881" y="98"/>
                      </a:lnTo>
                      <a:lnTo>
                        <a:pt x="1974" y="140"/>
                      </a:lnTo>
                      <a:lnTo>
                        <a:pt x="2063" y="187"/>
                      </a:lnTo>
                      <a:lnTo>
                        <a:pt x="2148" y="242"/>
                      </a:lnTo>
                      <a:lnTo>
                        <a:pt x="2229" y="302"/>
                      </a:lnTo>
                      <a:lnTo>
                        <a:pt x="2305" y="367"/>
                      </a:lnTo>
                      <a:lnTo>
                        <a:pt x="2376" y="438"/>
                      </a:lnTo>
                      <a:lnTo>
                        <a:pt x="2441" y="514"/>
                      </a:lnTo>
                      <a:lnTo>
                        <a:pt x="2501" y="595"/>
                      </a:lnTo>
                      <a:lnTo>
                        <a:pt x="2556" y="680"/>
                      </a:lnTo>
                      <a:lnTo>
                        <a:pt x="2603" y="769"/>
                      </a:lnTo>
                      <a:lnTo>
                        <a:pt x="2645" y="862"/>
                      </a:lnTo>
                      <a:lnTo>
                        <a:pt x="2679" y="958"/>
                      </a:lnTo>
                      <a:lnTo>
                        <a:pt x="2706" y="1058"/>
                      </a:lnTo>
                      <a:lnTo>
                        <a:pt x="2726" y="1160"/>
                      </a:lnTo>
                      <a:lnTo>
                        <a:pt x="2739" y="1264"/>
                      </a:lnTo>
                      <a:lnTo>
                        <a:pt x="2743" y="1372"/>
                      </a:lnTo>
                      <a:lnTo>
                        <a:pt x="2739" y="1479"/>
                      </a:lnTo>
                      <a:lnTo>
                        <a:pt x="2726" y="1583"/>
                      </a:lnTo>
                      <a:lnTo>
                        <a:pt x="2706" y="1687"/>
                      </a:lnTo>
                      <a:lnTo>
                        <a:pt x="2679" y="1786"/>
                      </a:lnTo>
                      <a:lnTo>
                        <a:pt x="2645" y="1881"/>
                      </a:lnTo>
                      <a:lnTo>
                        <a:pt x="2603" y="1974"/>
                      </a:lnTo>
                      <a:lnTo>
                        <a:pt x="2556" y="2065"/>
                      </a:lnTo>
                      <a:lnTo>
                        <a:pt x="2501" y="2150"/>
                      </a:lnTo>
                      <a:lnTo>
                        <a:pt x="2441" y="2229"/>
                      </a:lnTo>
                      <a:lnTo>
                        <a:pt x="2376" y="2305"/>
                      </a:lnTo>
                      <a:lnTo>
                        <a:pt x="2305" y="2376"/>
                      </a:lnTo>
                      <a:lnTo>
                        <a:pt x="2229" y="2442"/>
                      </a:lnTo>
                      <a:lnTo>
                        <a:pt x="2148" y="2503"/>
                      </a:lnTo>
                      <a:lnTo>
                        <a:pt x="2063" y="2556"/>
                      </a:lnTo>
                      <a:lnTo>
                        <a:pt x="1974" y="2603"/>
                      </a:lnTo>
                      <a:lnTo>
                        <a:pt x="1881" y="2645"/>
                      </a:lnTo>
                      <a:lnTo>
                        <a:pt x="1785" y="2679"/>
                      </a:lnTo>
                      <a:lnTo>
                        <a:pt x="1685" y="2707"/>
                      </a:lnTo>
                      <a:lnTo>
                        <a:pt x="1583" y="2728"/>
                      </a:lnTo>
                      <a:lnTo>
                        <a:pt x="1479" y="2739"/>
                      </a:lnTo>
                      <a:lnTo>
                        <a:pt x="1371" y="2743"/>
                      </a:lnTo>
                      <a:lnTo>
                        <a:pt x="1264" y="2739"/>
                      </a:lnTo>
                      <a:lnTo>
                        <a:pt x="1160" y="2728"/>
                      </a:lnTo>
                      <a:lnTo>
                        <a:pt x="1056" y="2707"/>
                      </a:lnTo>
                      <a:lnTo>
                        <a:pt x="957" y="2679"/>
                      </a:lnTo>
                      <a:lnTo>
                        <a:pt x="861" y="2645"/>
                      </a:lnTo>
                      <a:lnTo>
                        <a:pt x="769" y="2603"/>
                      </a:lnTo>
                      <a:lnTo>
                        <a:pt x="678" y="2556"/>
                      </a:lnTo>
                      <a:lnTo>
                        <a:pt x="593" y="2503"/>
                      </a:lnTo>
                      <a:lnTo>
                        <a:pt x="514" y="2442"/>
                      </a:lnTo>
                      <a:lnTo>
                        <a:pt x="438" y="2376"/>
                      </a:lnTo>
                      <a:lnTo>
                        <a:pt x="367" y="2305"/>
                      </a:lnTo>
                      <a:lnTo>
                        <a:pt x="300" y="2229"/>
                      </a:lnTo>
                      <a:lnTo>
                        <a:pt x="242" y="2150"/>
                      </a:lnTo>
                      <a:lnTo>
                        <a:pt x="187" y="2065"/>
                      </a:lnTo>
                      <a:lnTo>
                        <a:pt x="140" y="1974"/>
                      </a:lnTo>
                      <a:lnTo>
                        <a:pt x="98" y="1881"/>
                      </a:lnTo>
                      <a:lnTo>
                        <a:pt x="64" y="1786"/>
                      </a:lnTo>
                      <a:lnTo>
                        <a:pt x="36" y="1687"/>
                      </a:lnTo>
                      <a:lnTo>
                        <a:pt x="15" y="1583"/>
                      </a:lnTo>
                      <a:lnTo>
                        <a:pt x="4" y="1479"/>
                      </a:lnTo>
                      <a:lnTo>
                        <a:pt x="0" y="1372"/>
                      </a:lnTo>
                      <a:lnTo>
                        <a:pt x="4" y="1264"/>
                      </a:lnTo>
                      <a:lnTo>
                        <a:pt x="15" y="1160"/>
                      </a:lnTo>
                      <a:lnTo>
                        <a:pt x="36" y="1058"/>
                      </a:lnTo>
                      <a:lnTo>
                        <a:pt x="64" y="958"/>
                      </a:lnTo>
                      <a:lnTo>
                        <a:pt x="98" y="862"/>
                      </a:lnTo>
                      <a:lnTo>
                        <a:pt x="140" y="769"/>
                      </a:lnTo>
                      <a:lnTo>
                        <a:pt x="187" y="680"/>
                      </a:lnTo>
                      <a:lnTo>
                        <a:pt x="242" y="595"/>
                      </a:lnTo>
                      <a:lnTo>
                        <a:pt x="300" y="514"/>
                      </a:lnTo>
                      <a:lnTo>
                        <a:pt x="367" y="438"/>
                      </a:lnTo>
                      <a:lnTo>
                        <a:pt x="438" y="367"/>
                      </a:lnTo>
                      <a:lnTo>
                        <a:pt x="514" y="302"/>
                      </a:lnTo>
                      <a:lnTo>
                        <a:pt x="593" y="242"/>
                      </a:lnTo>
                      <a:lnTo>
                        <a:pt x="678" y="187"/>
                      </a:lnTo>
                      <a:lnTo>
                        <a:pt x="769" y="140"/>
                      </a:lnTo>
                      <a:lnTo>
                        <a:pt x="861" y="98"/>
                      </a:lnTo>
                      <a:lnTo>
                        <a:pt x="957" y="64"/>
                      </a:lnTo>
                      <a:lnTo>
                        <a:pt x="1056" y="36"/>
                      </a:lnTo>
                      <a:lnTo>
                        <a:pt x="1160" y="17"/>
                      </a:lnTo>
                      <a:lnTo>
                        <a:pt x="1264" y="4"/>
                      </a:lnTo>
                      <a:lnTo>
                        <a:pt x="13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94E28C1-A72E-4BB6-98AA-FB68F6E881D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6298">
                <a:off x="6478443" y="1452637"/>
                <a:ext cx="471968" cy="471639"/>
                <a:chOff x="2670175" y="11113"/>
                <a:chExt cx="6846888" cy="6842125"/>
              </a:xfrm>
              <a:grpFill/>
            </p:grpSpPr>
            <p:sp>
              <p:nvSpPr>
                <p:cNvPr id="34" name="Freeform 12">
                  <a:extLst>
                    <a:ext uri="{FF2B5EF4-FFF2-40B4-BE49-F238E27FC236}">
                      <a16:creationId xmlns:a16="http://schemas.microsoft.com/office/drawing/2014/main" id="{6E661E6B-168D-4E05-BCA8-5B1CF70E45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0175" y="11113"/>
                  <a:ext cx="6846888" cy="6842125"/>
                </a:xfrm>
                <a:custGeom>
                  <a:avLst/>
                  <a:gdLst>
                    <a:gd name="T0" fmla="*/ 1971 w 4313"/>
                    <a:gd name="T1" fmla="*/ 1094 h 4310"/>
                    <a:gd name="T2" fmla="*/ 1713 w 4313"/>
                    <a:gd name="T3" fmla="*/ 1173 h 4310"/>
                    <a:gd name="T4" fmla="*/ 1488 w 4313"/>
                    <a:gd name="T5" fmla="*/ 1309 h 4310"/>
                    <a:gd name="T6" fmla="*/ 1302 w 4313"/>
                    <a:gd name="T7" fmla="*/ 1495 h 4310"/>
                    <a:gd name="T8" fmla="*/ 1166 w 4313"/>
                    <a:gd name="T9" fmla="*/ 1721 h 4310"/>
                    <a:gd name="T10" fmla="*/ 1088 w 4313"/>
                    <a:gd name="T11" fmla="*/ 1977 h 4310"/>
                    <a:gd name="T12" fmla="*/ 1076 w 4313"/>
                    <a:gd name="T13" fmla="*/ 2256 h 4310"/>
                    <a:gd name="T14" fmla="*/ 1134 w 4313"/>
                    <a:gd name="T15" fmla="*/ 2522 h 4310"/>
                    <a:gd name="T16" fmla="*/ 1251 w 4313"/>
                    <a:gd name="T17" fmla="*/ 2759 h 4310"/>
                    <a:gd name="T18" fmla="*/ 1421 w 4313"/>
                    <a:gd name="T19" fmla="*/ 2959 h 4310"/>
                    <a:gd name="T20" fmla="*/ 1635 w 4313"/>
                    <a:gd name="T21" fmla="*/ 3112 h 4310"/>
                    <a:gd name="T22" fmla="*/ 1882 w 4313"/>
                    <a:gd name="T23" fmla="*/ 3212 h 4310"/>
                    <a:gd name="T24" fmla="*/ 2155 w 4313"/>
                    <a:gd name="T25" fmla="*/ 3246 h 4310"/>
                    <a:gd name="T26" fmla="*/ 2430 w 4313"/>
                    <a:gd name="T27" fmla="*/ 3212 h 4310"/>
                    <a:gd name="T28" fmla="*/ 2677 w 4313"/>
                    <a:gd name="T29" fmla="*/ 3112 h 4310"/>
                    <a:gd name="T30" fmla="*/ 2890 w 4313"/>
                    <a:gd name="T31" fmla="*/ 2959 h 4310"/>
                    <a:gd name="T32" fmla="*/ 3060 w 4313"/>
                    <a:gd name="T33" fmla="*/ 2759 h 4310"/>
                    <a:gd name="T34" fmla="*/ 3178 w 4313"/>
                    <a:gd name="T35" fmla="*/ 2522 h 4310"/>
                    <a:gd name="T36" fmla="*/ 3235 w 4313"/>
                    <a:gd name="T37" fmla="*/ 2256 h 4310"/>
                    <a:gd name="T38" fmla="*/ 3223 w 4313"/>
                    <a:gd name="T39" fmla="*/ 1977 h 4310"/>
                    <a:gd name="T40" fmla="*/ 3145 w 4313"/>
                    <a:gd name="T41" fmla="*/ 1721 h 4310"/>
                    <a:gd name="T42" fmla="*/ 3009 w 4313"/>
                    <a:gd name="T43" fmla="*/ 1495 h 4310"/>
                    <a:gd name="T44" fmla="*/ 2823 w 4313"/>
                    <a:gd name="T45" fmla="*/ 1309 h 4310"/>
                    <a:gd name="T46" fmla="*/ 2597 w 4313"/>
                    <a:gd name="T47" fmla="*/ 1173 h 4310"/>
                    <a:gd name="T48" fmla="*/ 2341 w 4313"/>
                    <a:gd name="T49" fmla="*/ 1094 h 4310"/>
                    <a:gd name="T50" fmla="*/ 1938 w 4313"/>
                    <a:gd name="T51" fmla="*/ 0 h 4310"/>
                    <a:gd name="T52" fmla="*/ 2549 w 4313"/>
                    <a:gd name="T53" fmla="*/ 515 h 4310"/>
                    <a:gd name="T54" fmla="*/ 3046 w 4313"/>
                    <a:gd name="T55" fmla="*/ 180 h 4310"/>
                    <a:gd name="T56" fmla="*/ 3319 w 4313"/>
                    <a:gd name="T57" fmla="*/ 932 h 4310"/>
                    <a:gd name="T58" fmla="*/ 3923 w 4313"/>
                    <a:gd name="T59" fmla="*/ 904 h 4310"/>
                    <a:gd name="T60" fmla="*/ 3786 w 4313"/>
                    <a:gd name="T61" fmla="*/ 1705 h 4310"/>
                    <a:gd name="T62" fmla="*/ 4313 w 4313"/>
                    <a:gd name="T63" fmla="*/ 2346 h 4310"/>
                    <a:gd name="T64" fmla="*/ 3791 w 4313"/>
                    <a:gd name="T65" fmla="*/ 2605 h 4310"/>
                    <a:gd name="T66" fmla="*/ 3928 w 4313"/>
                    <a:gd name="T67" fmla="*/ 3399 h 4310"/>
                    <a:gd name="T68" fmla="*/ 3342 w 4313"/>
                    <a:gd name="T69" fmla="*/ 3370 h 4310"/>
                    <a:gd name="T70" fmla="*/ 3053 w 4313"/>
                    <a:gd name="T71" fmla="*/ 4126 h 4310"/>
                    <a:gd name="T72" fmla="*/ 2559 w 4313"/>
                    <a:gd name="T73" fmla="*/ 3807 h 4310"/>
                    <a:gd name="T74" fmla="*/ 1922 w 4313"/>
                    <a:gd name="T75" fmla="*/ 4307 h 4310"/>
                    <a:gd name="T76" fmla="*/ 1671 w 4313"/>
                    <a:gd name="T77" fmla="*/ 3786 h 4310"/>
                    <a:gd name="T78" fmla="*/ 876 w 4313"/>
                    <a:gd name="T79" fmla="*/ 3902 h 4310"/>
                    <a:gd name="T80" fmla="*/ 918 w 4313"/>
                    <a:gd name="T81" fmla="*/ 3317 h 4310"/>
                    <a:gd name="T82" fmla="*/ 167 w 4313"/>
                    <a:gd name="T83" fmla="*/ 3013 h 4310"/>
                    <a:gd name="T84" fmla="*/ 496 w 4313"/>
                    <a:gd name="T85" fmla="*/ 2495 h 4310"/>
                    <a:gd name="T86" fmla="*/ 492 w 4313"/>
                    <a:gd name="T87" fmla="*/ 1850 h 4310"/>
                    <a:gd name="T88" fmla="*/ 551 w 4313"/>
                    <a:gd name="T89" fmla="*/ 1621 h 4310"/>
                    <a:gd name="T90" fmla="*/ 871 w 4313"/>
                    <a:gd name="T91" fmla="*/ 1059 h 4310"/>
                    <a:gd name="T92" fmla="*/ 1044 w 4313"/>
                    <a:gd name="T93" fmla="*/ 887 h 4310"/>
                    <a:gd name="T94" fmla="*/ 1605 w 4313"/>
                    <a:gd name="T95" fmla="*/ 561 h 4310"/>
                    <a:gd name="T96" fmla="*/ 1938 w 4313"/>
                    <a:gd name="T97" fmla="*/ 0 h 4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3" h="4310">
                      <a:moveTo>
                        <a:pt x="2155" y="1079"/>
                      </a:moveTo>
                      <a:lnTo>
                        <a:pt x="2062" y="1083"/>
                      </a:lnTo>
                      <a:lnTo>
                        <a:pt x="1971" y="1094"/>
                      </a:lnTo>
                      <a:lnTo>
                        <a:pt x="1882" y="1114"/>
                      </a:lnTo>
                      <a:lnTo>
                        <a:pt x="1797" y="1140"/>
                      </a:lnTo>
                      <a:lnTo>
                        <a:pt x="1713" y="1173"/>
                      </a:lnTo>
                      <a:lnTo>
                        <a:pt x="1635" y="1212"/>
                      </a:lnTo>
                      <a:lnTo>
                        <a:pt x="1559" y="1258"/>
                      </a:lnTo>
                      <a:lnTo>
                        <a:pt x="1488" y="1309"/>
                      </a:lnTo>
                      <a:lnTo>
                        <a:pt x="1421" y="1366"/>
                      </a:lnTo>
                      <a:lnTo>
                        <a:pt x="1359" y="1428"/>
                      </a:lnTo>
                      <a:lnTo>
                        <a:pt x="1302" y="1495"/>
                      </a:lnTo>
                      <a:lnTo>
                        <a:pt x="1251" y="1567"/>
                      </a:lnTo>
                      <a:lnTo>
                        <a:pt x="1206" y="1641"/>
                      </a:lnTo>
                      <a:lnTo>
                        <a:pt x="1166" y="1721"/>
                      </a:lnTo>
                      <a:lnTo>
                        <a:pt x="1134" y="1803"/>
                      </a:lnTo>
                      <a:lnTo>
                        <a:pt x="1106" y="1890"/>
                      </a:lnTo>
                      <a:lnTo>
                        <a:pt x="1088" y="1977"/>
                      </a:lnTo>
                      <a:lnTo>
                        <a:pt x="1076" y="2069"/>
                      </a:lnTo>
                      <a:lnTo>
                        <a:pt x="1072" y="2163"/>
                      </a:lnTo>
                      <a:lnTo>
                        <a:pt x="1076" y="2256"/>
                      </a:lnTo>
                      <a:lnTo>
                        <a:pt x="1088" y="2347"/>
                      </a:lnTo>
                      <a:lnTo>
                        <a:pt x="1106" y="2436"/>
                      </a:lnTo>
                      <a:lnTo>
                        <a:pt x="1134" y="2522"/>
                      </a:lnTo>
                      <a:lnTo>
                        <a:pt x="1166" y="2605"/>
                      </a:lnTo>
                      <a:lnTo>
                        <a:pt x="1206" y="2683"/>
                      </a:lnTo>
                      <a:lnTo>
                        <a:pt x="1251" y="2759"/>
                      </a:lnTo>
                      <a:lnTo>
                        <a:pt x="1302" y="2830"/>
                      </a:lnTo>
                      <a:lnTo>
                        <a:pt x="1359" y="2896"/>
                      </a:lnTo>
                      <a:lnTo>
                        <a:pt x="1421" y="2959"/>
                      </a:lnTo>
                      <a:lnTo>
                        <a:pt x="1488" y="3015"/>
                      </a:lnTo>
                      <a:lnTo>
                        <a:pt x="1559" y="3066"/>
                      </a:lnTo>
                      <a:lnTo>
                        <a:pt x="1635" y="3112"/>
                      </a:lnTo>
                      <a:lnTo>
                        <a:pt x="1713" y="3151"/>
                      </a:lnTo>
                      <a:lnTo>
                        <a:pt x="1797" y="3185"/>
                      </a:lnTo>
                      <a:lnTo>
                        <a:pt x="1882" y="3212"/>
                      </a:lnTo>
                      <a:lnTo>
                        <a:pt x="1971" y="3230"/>
                      </a:lnTo>
                      <a:lnTo>
                        <a:pt x="2062" y="3242"/>
                      </a:lnTo>
                      <a:lnTo>
                        <a:pt x="2155" y="3246"/>
                      </a:lnTo>
                      <a:lnTo>
                        <a:pt x="2249" y="3242"/>
                      </a:lnTo>
                      <a:lnTo>
                        <a:pt x="2341" y="3230"/>
                      </a:lnTo>
                      <a:lnTo>
                        <a:pt x="2430" y="3212"/>
                      </a:lnTo>
                      <a:lnTo>
                        <a:pt x="2515" y="3185"/>
                      </a:lnTo>
                      <a:lnTo>
                        <a:pt x="2597" y="3151"/>
                      </a:lnTo>
                      <a:lnTo>
                        <a:pt x="2677" y="3112"/>
                      </a:lnTo>
                      <a:lnTo>
                        <a:pt x="2753" y="3066"/>
                      </a:lnTo>
                      <a:lnTo>
                        <a:pt x="2823" y="3015"/>
                      </a:lnTo>
                      <a:lnTo>
                        <a:pt x="2890" y="2959"/>
                      </a:lnTo>
                      <a:lnTo>
                        <a:pt x="2951" y="2896"/>
                      </a:lnTo>
                      <a:lnTo>
                        <a:pt x="3009" y="2830"/>
                      </a:lnTo>
                      <a:lnTo>
                        <a:pt x="3060" y="2759"/>
                      </a:lnTo>
                      <a:lnTo>
                        <a:pt x="3106" y="2683"/>
                      </a:lnTo>
                      <a:lnTo>
                        <a:pt x="3145" y="2605"/>
                      </a:lnTo>
                      <a:lnTo>
                        <a:pt x="3178" y="2522"/>
                      </a:lnTo>
                      <a:lnTo>
                        <a:pt x="3204" y="2436"/>
                      </a:lnTo>
                      <a:lnTo>
                        <a:pt x="3223" y="2347"/>
                      </a:lnTo>
                      <a:lnTo>
                        <a:pt x="3235" y="2256"/>
                      </a:lnTo>
                      <a:lnTo>
                        <a:pt x="3239" y="2163"/>
                      </a:lnTo>
                      <a:lnTo>
                        <a:pt x="3235" y="2069"/>
                      </a:lnTo>
                      <a:lnTo>
                        <a:pt x="3223" y="1977"/>
                      </a:lnTo>
                      <a:lnTo>
                        <a:pt x="3204" y="1890"/>
                      </a:lnTo>
                      <a:lnTo>
                        <a:pt x="3178" y="1803"/>
                      </a:lnTo>
                      <a:lnTo>
                        <a:pt x="3145" y="1721"/>
                      </a:lnTo>
                      <a:lnTo>
                        <a:pt x="3106" y="1641"/>
                      </a:lnTo>
                      <a:lnTo>
                        <a:pt x="3060" y="1567"/>
                      </a:lnTo>
                      <a:lnTo>
                        <a:pt x="3009" y="1495"/>
                      </a:lnTo>
                      <a:lnTo>
                        <a:pt x="2951" y="1428"/>
                      </a:lnTo>
                      <a:lnTo>
                        <a:pt x="2890" y="1366"/>
                      </a:lnTo>
                      <a:lnTo>
                        <a:pt x="2823" y="1309"/>
                      </a:lnTo>
                      <a:lnTo>
                        <a:pt x="2753" y="1258"/>
                      </a:lnTo>
                      <a:lnTo>
                        <a:pt x="2677" y="1212"/>
                      </a:lnTo>
                      <a:lnTo>
                        <a:pt x="2597" y="1173"/>
                      </a:lnTo>
                      <a:lnTo>
                        <a:pt x="2515" y="1140"/>
                      </a:lnTo>
                      <a:lnTo>
                        <a:pt x="2430" y="1114"/>
                      </a:lnTo>
                      <a:lnTo>
                        <a:pt x="2341" y="1094"/>
                      </a:lnTo>
                      <a:lnTo>
                        <a:pt x="2249" y="1083"/>
                      </a:lnTo>
                      <a:lnTo>
                        <a:pt x="2155" y="1079"/>
                      </a:lnTo>
                      <a:close/>
                      <a:moveTo>
                        <a:pt x="1938" y="0"/>
                      </a:moveTo>
                      <a:lnTo>
                        <a:pt x="2375" y="0"/>
                      </a:lnTo>
                      <a:lnTo>
                        <a:pt x="2473" y="499"/>
                      </a:lnTo>
                      <a:lnTo>
                        <a:pt x="2549" y="515"/>
                      </a:lnTo>
                      <a:lnTo>
                        <a:pt x="2622" y="535"/>
                      </a:lnTo>
                      <a:lnTo>
                        <a:pt x="2695" y="557"/>
                      </a:lnTo>
                      <a:lnTo>
                        <a:pt x="3046" y="180"/>
                      </a:lnTo>
                      <a:lnTo>
                        <a:pt x="3423" y="399"/>
                      </a:lnTo>
                      <a:lnTo>
                        <a:pt x="3259" y="877"/>
                      </a:lnTo>
                      <a:lnTo>
                        <a:pt x="3319" y="932"/>
                      </a:lnTo>
                      <a:lnTo>
                        <a:pt x="3378" y="990"/>
                      </a:lnTo>
                      <a:lnTo>
                        <a:pt x="3433" y="1050"/>
                      </a:lnTo>
                      <a:lnTo>
                        <a:pt x="3923" y="904"/>
                      </a:lnTo>
                      <a:lnTo>
                        <a:pt x="4137" y="1283"/>
                      </a:lnTo>
                      <a:lnTo>
                        <a:pt x="3757" y="1610"/>
                      </a:lnTo>
                      <a:lnTo>
                        <a:pt x="3786" y="1705"/>
                      </a:lnTo>
                      <a:lnTo>
                        <a:pt x="3811" y="1803"/>
                      </a:lnTo>
                      <a:lnTo>
                        <a:pt x="4306" y="1909"/>
                      </a:lnTo>
                      <a:lnTo>
                        <a:pt x="4313" y="2346"/>
                      </a:lnTo>
                      <a:lnTo>
                        <a:pt x="3825" y="2448"/>
                      </a:lnTo>
                      <a:lnTo>
                        <a:pt x="3809" y="2526"/>
                      </a:lnTo>
                      <a:lnTo>
                        <a:pt x="3791" y="2605"/>
                      </a:lnTo>
                      <a:lnTo>
                        <a:pt x="3767" y="2681"/>
                      </a:lnTo>
                      <a:lnTo>
                        <a:pt x="4141" y="3018"/>
                      </a:lnTo>
                      <a:lnTo>
                        <a:pt x="3928" y="3399"/>
                      </a:lnTo>
                      <a:lnTo>
                        <a:pt x="3457" y="3244"/>
                      </a:lnTo>
                      <a:lnTo>
                        <a:pt x="3401" y="3308"/>
                      </a:lnTo>
                      <a:lnTo>
                        <a:pt x="3342" y="3370"/>
                      </a:lnTo>
                      <a:lnTo>
                        <a:pt x="3280" y="3429"/>
                      </a:lnTo>
                      <a:lnTo>
                        <a:pt x="3430" y="3905"/>
                      </a:lnTo>
                      <a:lnTo>
                        <a:pt x="3053" y="4126"/>
                      </a:lnTo>
                      <a:lnTo>
                        <a:pt x="2728" y="3757"/>
                      </a:lnTo>
                      <a:lnTo>
                        <a:pt x="2644" y="3784"/>
                      </a:lnTo>
                      <a:lnTo>
                        <a:pt x="2559" y="3807"/>
                      </a:lnTo>
                      <a:lnTo>
                        <a:pt x="2473" y="3826"/>
                      </a:lnTo>
                      <a:lnTo>
                        <a:pt x="2359" y="4310"/>
                      </a:lnTo>
                      <a:lnTo>
                        <a:pt x="1922" y="4307"/>
                      </a:lnTo>
                      <a:lnTo>
                        <a:pt x="1831" y="3825"/>
                      </a:lnTo>
                      <a:lnTo>
                        <a:pt x="1750" y="3807"/>
                      </a:lnTo>
                      <a:lnTo>
                        <a:pt x="1671" y="3786"/>
                      </a:lnTo>
                      <a:lnTo>
                        <a:pt x="1594" y="3761"/>
                      </a:lnTo>
                      <a:lnTo>
                        <a:pt x="1253" y="4123"/>
                      </a:lnTo>
                      <a:lnTo>
                        <a:pt x="876" y="3902"/>
                      </a:lnTo>
                      <a:lnTo>
                        <a:pt x="1040" y="3436"/>
                      </a:lnTo>
                      <a:lnTo>
                        <a:pt x="977" y="3378"/>
                      </a:lnTo>
                      <a:lnTo>
                        <a:pt x="918" y="3317"/>
                      </a:lnTo>
                      <a:lnTo>
                        <a:pt x="860" y="3253"/>
                      </a:lnTo>
                      <a:lnTo>
                        <a:pt x="381" y="3393"/>
                      </a:lnTo>
                      <a:lnTo>
                        <a:pt x="167" y="3013"/>
                      </a:lnTo>
                      <a:lnTo>
                        <a:pt x="547" y="2692"/>
                      </a:lnTo>
                      <a:lnTo>
                        <a:pt x="518" y="2594"/>
                      </a:lnTo>
                      <a:lnTo>
                        <a:pt x="496" y="2495"/>
                      </a:lnTo>
                      <a:lnTo>
                        <a:pt x="3" y="2385"/>
                      </a:lnTo>
                      <a:lnTo>
                        <a:pt x="0" y="1950"/>
                      </a:lnTo>
                      <a:lnTo>
                        <a:pt x="492" y="1850"/>
                      </a:lnTo>
                      <a:lnTo>
                        <a:pt x="507" y="1772"/>
                      </a:lnTo>
                      <a:lnTo>
                        <a:pt x="527" y="1696"/>
                      </a:lnTo>
                      <a:lnTo>
                        <a:pt x="551" y="1621"/>
                      </a:lnTo>
                      <a:lnTo>
                        <a:pt x="175" y="1278"/>
                      </a:lnTo>
                      <a:lnTo>
                        <a:pt x="391" y="898"/>
                      </a:lnTo>
                      <a:lnTo>
                        <a:pt x="871" y="1059"/>
                      </a:lnTo>
                      <a:lnTo>
                        <a:pt x="926" y="999"/>
                      </a:lnTo>
                      <a:lnTo>
                        <a:pt x="983" y="941"/>
                      </a:lnTo>
                      <a:lnTo>
                        <a:pt x="1044" y="887"/>
                      </a:lnTo>
                      <a:lnTo>
                        <a:pt x="893" y="396"/>
                      </a:lnTo>
                      <a:lnTo>
                        <a:pt x="1271" y="178"/>
                      </a:lnTo>
                      <a:lnTo>
                        <a:pt x="1605" y="561"/>
                      </a:lnTo>
                      <a:lnTo>
                        <a:pt x="1713" y="528"/>
                      </a:lnTo>
                      <a:lnTo>
                        <a:pt x="1824" y="502"/>
                      </a:lnTo>
                      <a:lnTo>
                        <a:pt x="19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13">
                  <a:extLst>
                    <a:ext uri="{FF2B5EF4-FFF2-40B4-BE49-F238E27FC236}">
                      <a16:creationId xmlns:a16="http://schemas.microsoft.com/office/drawing/2014/main" id="{DC9457A2-4388-4A35-9A4C-0B7D4BF64F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6363" y="1238251"/>
                  <a:ext cx="4354513" cy="4354513"/>
                </a:xfrm>
                <a:custGeom>
                  <a:avLst/>
                  <a:gdLst>
                    <a:gd name="T0" fmla="*/ 1186 w 2743"/>
                    <a:gd name="T1" fmla="*/ 321 h 2743"/>
                    <a:gd name="T2" fmla="*/ 928 w 2743"/>
                    <a:gd name="T3" fmla="*/ 400 h 2743"/>
                    <a:gd name="T4" fmla="*/ 703 w 2743"/>
                    <a:gd name="T5" fmla="*/ 536 h 2743"/>
                    <a:gd name="T6" fmla="*/ 517 w 2743"/>
                    <a:gd name="T7" fmla="*/ 722 h 2743"/>
                    <a:gd name="T8" fmla="*/ 381 w 2743"/>
                    <a:gd name="T9" fmla="*/ 948 h 2743"/>
                    <a:gd name="T10" fmla="*/ 303 w 2743"/>
                    <a:gd name="T11" fmla="*/ 1204 h 2743"/>
                    <a:gd name="T12" fmla="*/ 291 w 2743"/>
                    <a:gd name="T13" fmla="*/ 1483 h 2743"/>
                    <a:gd name="T14" fmla="*/ 349 w 2743"/>
                    <a:gd name="T15" fmla="*/ 1749 h 2743"/>
                    <a:gd name="T16" fmla="*/ 466 w 2743"/>
                    <a:gd name="T17" fmla="*/ 1986 h 2743"/>
                    <a:gd name="T18" fmla="*/ 636 w 2743"/>
                    <a:gd name="T19" fmla="*/ 2186 h 2743"/>
                    <a:gd name="T20" fmla="*/ 850 w 2743"/>
                    <a:gd name="T21" fmla="*/ 2339 h 2743"/>
                    <a:gd name="T22" fmla="*/ 1097 w 2743"/>
                    <a:gd name="T23" fmla="*/ 2439 h 2743"/>
                    <a:gd name="T24" fmla="*/ 1370 w 2743"/>
                    <a:gd name="T25" fmla="*/ 2473 h 2743"/>
                    <a:gd name="T26" fmla="*/ 1645 w 2743"/>
                    <a:gd name="T27" fmla="*/ 2439 h 2743"/>
                    <a:gd name="T28" fmla="*/ 1892 w 2743"/>
                    <a:gd name="T29" fmla="*/ 2339 h 2743"/>
                    <a:gd name="T30" fmla="*/ 2105 w 2743"/>
                    <a:gd name="T31" fmla="*/ 2186 h 2743"/>
                    <a:gd name="T32" fmla="*/ 2275 w 2743"/>
                    <a:gd name="T33" fmla="*/ 1986 h 2743"/>
                    <a:gd name="T34" fmla="*/ 2393 w 2743"/>
                    <a:gd name="T35" fmla="*/ 1749 h 2743"/>
                    <a:gd name="T36" fmla="*/ 2450 w 2743"/>
                    <a:gd name="T37" fmla="*/ 1483 h 2743"/>
                    <a:gd name="T38" fmla="*/ 2438 w 2743"/>
                    <a:gd name="T39" fmla="*/ 1204 h 2743"/>
                    <a:gd name="T40" fmla="*/ 2360 w 2743"/>
                    <a:gd name="T41" fmla="*/ 948 h 2743"/>
                    <a:gd name="T42" fmla="*/ 2224 w 2743"/>
                    <a:gd name="T43" fmla="*/ 722 h 2743"/>
                    <a:gd name="T44" fmla="*/ 2038 w 2743"/>
                    <a:gd name="T45" fmla="*/ 536 h 2743"/>
                    <a:gd name="T46" fmla="*/ 1812 w 2743"/>
                    <a:gd name="T47" fmla="*/ 400 h 2743"/>
                    <a:gd name="T48" fmla="*/ 1556 w 2743"/>
                    <a:gd name="T49" fmla="*/ 321 h 2743"/>
                    <a:gd name="T50" fmla="*/ 1371 w 2743"/>
                    <a:gd name="T51" fmla="*/ 0 h 2743"/>
                    <a:gd name="T52" fmla="*/ 1685 w 2743"/>
                    <a:gd name="T53" fmla="*/ 36 h 2743"/>
                    <a:gd name="T54" fmla="*/ 1974 w 2743"/>
                    <a:gd name="T55" fmla="*/ 140 h 2743"/>
                    <a:gd name="T56" fmla="*/ 2229 w 2743"/>
                    <a:gd name="T57" fmla="*/ 302 h 2743"/>
                    <a:gd name="T58" fmla="*/ 2441 w 2743"/>
                    <a:gd name="T59" fmla="*/ 514 h 2743"/>
                    <a:gd name="T60" fmla="*/ 2603 w 2743"/>
                    <a:gd name="T61" fmla="*/ 769 h 2743"/>
                    <a:gd name="T62" fmla="*/ 2706 w 2743"/>
                    <a:gd name="T63" fmla="*/ 1058 h 2743"/>
                    <a:gd name="T64" fmla="*/ 2743 w 2743"/>
                    <a:gd name="T65" fmla="*/ 1372 h 2743"/>
                    <a:gd name="T66" fmla="*/ 2706 w 2743"/>
                    <a:gd name="T67" fmla="*/ 1687 h 2743"/>
                    <a:gd name="T68" fmla="*/ 2603 w 2743"/>
                    <a:gd name="T69" fmla="*/ 1974 h 2743"/>
                    <a:gd name="T70" fmla="*/ 2441 w 2743"/>
                    <a:gd name="T71" fmla="*/ 2229 h 2743"/>
                    <a:gd name="T72" fmla="*/ 2229 w 2743"/>
                    <a:gd name="T73" fmla="*/ 2442 h 2743"/>
                    <a:gd name="T74" fmla="*/ 1974 w 2743"/>
                    <a:gd name="T75" fmla="*/ 2603 h 2743"/>
                    <a:gd name="T76" fmla="*/ 1685 w 2743"/>
                    <a:gd name="T77" fmla="*/ 2707 h 2743"/>
                    <a:gd name="T78" fmla="*/ 1371 w 2743"/>
                    <a:gd name="T79" fmla="*/ 2743 h 2743"/>
                    <a:gd name="T80" fmla="*/ 1056 w 2743"/>
                    <a:gd name="T81" fmla="*/ 2707 h 2743"/>
                    <a:gd name="T82" fmla="*/ 769 w 2743"/>
                    <a:gd name="T83" fmla="*/ 2603 h 2743"/>
                    <a:gd name="T84" fmla="*/ 514 w 2743"/>
                    <a:gd name="T85" fmla="*/ 2442 h 2743"/>
                    <a:gd name="T86" fmla="*/ 300 w 2743"/>
                    <a:gd name="T87" fmla="*/ 2229 h 2743"/>
                    <a:gd name="T88" fmla="*/ 140 w 2743"/>
                    <a:gd name="T89" fmla="*/ 1974 h 2743"/>
                    <a:gd name="T90" fmla="*/ 36 w 2743"/>
                    <a:gd name="T91" fmla="*/ 1687 h 2743"/>
                    <a:gd name="T92" fmla="*/ 0 w 2743"/>
                    <a:gd name="T93" fmla="*/ 1372 h 2743"/>
                    <a:gd name="T94" fmla="*/ 36 w 2743"/>
                    <a:gd name="T95" fmla="*/ 1058 h 2743"/>
                    <a:gd name="T96" fmla="*/ 140 w 2743"/>
                    <a:gd name="T97" fmla="*/ 769 h 2743"/>
                    <a:gd name="T98" fmla="*/ 300 w 2743"/>
                    <a:gd name="T99" fmla="*/ 514 h 2743"/>
                    <a:gd name="T100" fmla="*/ 514 w 2743"/>
                    <a:gd name="T101" fmla="*/ 302 h 2743"/>
                    <a:gd name="T102" fmla="*/ 769 w 2743"/>
                    <a:gd name="T103" fmla="*/ 140 h 2743"/>
                    <a:gd name="T104" fmla="*/ 1056 w 2743"/>
                    <a:gd name="T105" fmla="*/ 36 h 2743"/>
                    <a:gd name="T106" fmla="*/ 1371 w 2743"/>
                    <a:gd name="T107" fmla="*/ 0 h 2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43" h="2743">
                      <a:moveTo>
                        <a:pt x="1370" y="306"/>
                      </a:moveTo>
                      <a:lnTo>
                        <a:pt x="1277" y="310"/>
                      </a:lnTo>
                      <a:lnTo>
                        <a:pt x="1186" y="321"/>
                      </a:lnTo>
                      <a:lnTo>
                        <a:pt x="1097" y="341"/>
                      </a:lnTo>
                      <a:lnTo>
                        <a:pt x="1012" y="367"/>
                      </a:lnTo>
                      <a:lnTo>
                        <a:pt x="928" y="400"/>
                      </a:lnTo>
                      <a:lnTo>
                        <a:pt x="850" y="439"/>
                      </a:lnTo>
                      <a:lnTo>
                        <a:pt x="774" y="485"/>
                      </a:lnTo>
                      <a:lnTo>
                        <a:pt x="703" y="536"/>
                      </a:lnTo>
                      <a:lnTo>
                        <a:pt x="636" y="593"/>
                      </a:lnTo>
                      <a:lnTo>
                        <a:pt x="574" y="655"/>
                      </a:lnTo>
                      <a:lnTo>
                        <a:pt x="517" y="722"/>
                      </a:lnTo>
                      <a:lnTo>
                        <a:pt x="466" y="794"/>
                      </a:lnTo>
                      <a:lnTo>
                        <a:pt x="421" y="868"/>
                      </a:lnTo>
                      <a:lnTo>
                        <a:pt x="381" y="948"/>
                      </a:lnTo>
                      <a:lnTo>
                        <a:pt x="349" y="1030"/>
                      </a:lnTo>
                      <a:lnTo>
                        <a:pt x="321" y="1117"/>
                      </a:lnTo>
                      <a:lnTo>
                        <a:pt x="303" y="1204"/>
                      </a:lnTo>
                      <a:lnTo>
                        <a:pt x="291" y="1296"/>
                      </a:lnTo>
                      <a:lnTo>
                        <a:pt x="287" y="1390"/>
                      </a:lnTo>
                      <a:lnTo>
                        <a:pt x="291" y="1483"/>
                      </a:lnTo>
                      <a:lnTo>
                        <a:pt x="303" y="1574"/>
                      </a:lnTo>
                      <a:lnTo>
                        <a:pt x="321" y="1663"/>
                      </a:lnTo>
                      <a:lnTo>
                        <a:pt x="349" y="1749"/>
                      </a:lnTo>
                      <a:lnTo>
                        <a:pt x="381" y="1832"/>
                      </a:lnTo>
                      <a:lnTo>
                        <a:pt x="421" y="1910"/>
                      </a:lnTo>
                      <a:lnTo>
                        <a:pt x="466" y="1986"/>
                      </a:lnTo>
                      <a:lnTo>
                        <a:pt x="517" y="2057"/>
                      </a:lnTo>
                      <a:lnTo>
                        <a:pt x="574" y="2123"/>
                      </a:lnTo>
                      <a:lnTo>
                        <a:pt x="636" y="2186"/>
                      </a:lnTo>
                      <a:lnTo>
                        <a:pt x="703" y="2242"/>
                      </a:lnTo>
                      <a:lnTo>
                        <a:pt x="774" y="2293"/>
                      </a:lnTo>
                      <a:lnTo>
                        <a:pt x="850" y="2339"/>
                      </a:lnTo>
                      <a:lnTo>
                        <a:pt x="928" y="2378"/>
                      </a:lnTo>
                      <a:lnTo>
                        <a:pt x="1012" y="2412"/>
                      </a:lnTo>
                      <a:lnTo>
                        <a:pt x="1097" y="2439"/>
                      </a:lnTo>
                      <a:lnTo>
                        <a:pt x="1186" y="2457"/>
                      </a:lnTo>
                      <a:lnTo>
                        <a:pt x="1277" y="2469"/>
                      </a:lnTo>
                      <a:lnTo>
                        <a:pt x="1370" y="2473"/>
                      </a:lnTo>
                      <a:lnTo>
                        <a:pt x="1464" y="2469"/>
                      </a:lnTo>
                      <a:lnTo>
                        <a:pt x="1556" y="2457"/>
                      </a:lnTo>
                      <a:lnTo>
                        <a:pt x="1645" y="2439"/>
                      </a:lnTo>
                      <a:lnTo>
                        <a:pt x="1730" y="2412"/>
                      </a:lnTo>
                      <a:lnTo>
                        <a:pt x="1812" y="2378"/>
                      </a:lnTo>
                      <a:lnTo>
                        <a:pt x="1892" y="2339"/>
                      </a:lnTo>
                      <a:lnTo>
                        <a:pt x="1968" y="2293"/>
                      </a:lnTo>
                      <a:lnTo>
                        <a:pt x="2038" y="2242"/>
                      </a:lnTo>
                      <a:lnTo>
                        <a:pt x="2105" y="2186"/>
                      </a:lnTo>
                      <a:lnTo>
                        <a:pt x="2166" y="2123"/>
                      </a:lnTo>
                      <a:lnTo>
                        <a:pt x="2224" y="2057"/>
                      </a:lnTo>
                      <a:lnTo>
                        <a:pt x="2275" y="1986"/>
                      </a:lnTo>
                      <a:lnTo>
                        <a:pt x="2321" y="1910"/>
                      </a:lnTo>
                      <a:lnTo>
                        <a:pt x="2360" y="1832"/>
                      </a:lnTo>
                      <a:lnTo>
                        <a:pt x="2393" y="1749"/>
                      </a:lnTo>
                      <a:lnTo>
                        <a:pt x="2419" y="1663"/>
                      </a:lnTo>
                      <a:lnTo>
                        <a:pt x="2438" y="1574"/>
                      </a:lnTo>
                      <a:lnTo>
                        <a:pt x="2450" y="1483"/>
                      </a:lnTo>
                      <a:lnTo>
                        <a:pt x="2454" y="1390"/>
                      </a:lnTo>
                      <a:lnTo>
                        <a:pt x="2450" y="1296"/>
                      </a:lnTo>
                      <a:lnTo>
                        <a:pt x="2438" y="1204"/>
                      </a:lnTo>
                      <a:lnTo>
                        <a:pt x="2419" y="1117"/>
                      </a:lnTo>
                      <a:lnTo>
                        <a:pt x="2393" y="1030"/>
                      </a:lnTo>
                      <a:lnTo>
                        <a:pt x="2360" y="948"/>
                      </a:lnTo>
                      <a:lnTo>
                        <a:pt x="2321" y="868"/>
                      </a:lnTo>
                      <a:lnTo>
                        <a:pt x="2275" y="794"/>
                      </a:lnTo>
                      <a:lnTo>
                        <a:pt x="2224" y="722"/>
                      </a:lnTo>
                      <a:lnTo>
                        <a:pt x="2166" y="655"/>
                      </a:lnTo>
                      <a:lnTo>
                        <a:pt x="2105" y="593"/>
                      </a:lnTo>
                      <a:lnTo>
                        <a:pt x="2038" y="536"/>
                      </a:lnTo>
                      <a:lnTo>
                        <a:pt x="1968" y="485"/>
                      </a:lnTo>
                      <a:lnTo>
                        <a:pt x="1892" y="439"/>
                      </a:lnTo>
                      <a:lnTo>
                        <a:pt x="1812" y="400"/>
                      </a:lnTo>
                      <a:lnTo>
                        <a:pt x="1730" y="367"/>
                      </a:lnTo>
                      <a:lnTo>
                        <a:pt x="1645" y="341"/>
                      </a:lnTo>
                      <a:lnTo>
                        <a:pt x="1556" y="321"/>
                      </a:lnTo>
                      <a:lnTo>
                        <a:pt x="1464" y="310"/>
                      </a:lnTo>
                      <a:lnTo>
                        <a:pt x="1370" y="306"/>
                      </a:lnTo>
                      <a:close/>
                      <a:moveTo>
                        <a:pt x="1371" y="0"/>
                      </a:moveTo>
                      <a:lnTo>
                        <a:pt x="1479" y="4"/>
                      </a:lnTo>
                      <a:lnTo>
                        <a:pt x="1583" y="17"/>
                      </a:lnTo>
                      <a:lnTo>
                        <a:pt x="1685" y="36"/>
                      </a:lnTo>
                      <a:lnTo>
                        <a:pt x="1785" y="64"/>
                      </a:lnTo>
                      <a:lnTo>
                        <a:pt x="1881" y="98"/>
                      </a:lnTo>
                      <a:lnTo>
                        <a:pt x="1974" y="140"/>
                      </a:lnTo>
                      <a:lnTo>
                        <a:pt x="2063" y="187"/>
                      </a:lnTo>
                      <a:lnTo>
                        <a:pt x="2148" y="242"/>
                      </a:lnTo>
                      <a:lnTo>
                        <a:pt x="2229" y="302"/>
                      </a:lnTo>
                      <a:lnTo>
                        <a:pt x="2305" y="367"/>
                      </a:lnTo>
                      <a:lnTo>
                        <a:pt x="2376" y="438"/>
                      </a:lnTo>
                      <a:lnTo>
                        <a:pt x="2441" y="514"/>
                      </a:lnTo>
                      <a:lnTo>
                        <a:pt x="2501" y="595"/>
                      </a:lnTo>
                      <a:lnTo>
                        <a:pt x="2556" y="680"/>
                      </a:lnTo>
                      <a:lnTo>
                        <a:pt x="2603" y="769"/>
                      </a:lnTo>
                      <a:lnTo>
                        <a:pt x="2645" y="862"/>
                      </a:lnTo>
                      <a:lnTo>
                        <a:pt x="2679" y="958"/>
                      </a:lnTo>
                      <a:lnTo>
                        <a:pt x="2706" y="1058"/>
                      </a:lnTo>
                      <a:lnTo>
                        <a:pt x="2726" y="1160"/>
                      </a:lnTo>
                      <a:lnTo>
                        <a:pt x="2739" y="1264"/>
                      </a:lnTo>
                      <a:lnTo>
                        <a:pt x="2743" y="1372"/>
                      </a:lnTo>
                      <a:lnTo>
                        <a:pt x="2739" y="1479"/>
                      </a:lnTo>
                      <a:lnTo>
                        <a:pt x="2726" y="1583"/>
                      </a:lnTo>
                      <a:lnTo>
                        <a:pt x="2706" y="1687"/>
                      </a:lnTo>
                      <a:lnTo>
                        <a:pt x="2679" y="1786"/>
                      </a:lnTo>
                      <a:lnTo>
                        <a:pt x="2645" y="1881"/>
                      </a:lnTo>
                      <a:lnTo>
                        <a:pt x="2603" y="1974"/>
                      </a:lnTo>
                      <a:lnTo>
                        <a:pt x="2556" y="2065"/>
                      </a:lnTo>
                      <a:lnTo>
                        <a:pt x="2501" y="2150"/>
                      </a:lnTo>
                      <a:lnTo>
                        <a:pt x="2441" y="2229"/>
                      </a:lnTo>
                      <a:lnTo>
                        <a:pt x="2376" y="2305"/>
                      </a:lnTo>
                      <a:lnTo>
                        <a:pt x="2305" y="2376"/>
                      </a:lnTo>
                      <a:lnTo>
                        <a:pt x="2229" y="2442"/>
                      </a:lnTo>
                      <a:lnTo>
                        <a:pt x="2148" y="2503"/>
                      </a:lnTo>
                      <a:lnTo>
                        <a:pt x="2063" y="2556"/>
                      </a:lnTo>
                      <a:lnTo>
                        <a:pt x="1974" y="2603"/>
                      </a:lnTo>
                      <a:lnTo>
                        <a:pt x="1881" y="2645"/>
                      </a:lnTo>
                      <a:lnTo>
                        <a:pt x="1785" y="2679"/>
                      </a:lnTo>
                      <a:lnTo>
                        <a:pt x="1685" y="2707"/>
                      </a:lnTo>
                      <a:lnTo>
                        <a:pt x="1583" y="2728"/>
                      </a:lnTo>
                      <a:lnTo>
                        <a:pt x="1479" y="2739"/>
                      </a:lnTo>
                      <a:lnTo>
                        <a:pt x="1371" y="2743"/>
                      </a:lnTo>
                      <a:lnTo>
                        <a:pt x="1264" y="2739"/>
                      </a:lnTo>
                      <a:lnTo>
                        <a:pt x="1160" y="2728"/>
                      </a:lnTo>
                      <a:lnTo>
                        <a:pt x="1056" y="2707"/>
                      </a:lnTo>
                      <a:lnTo>
                        <a:pt x="957" y="2679"/>
                      </a:lnTo>
                      <a:lnTo>
                        <a:pt x="861" y="2645"/>
                      </a:lnTo>
                      <a:lnTo>
                        <a:pt x="769" y="2603"/>
                      </a:lnTo>
                      <a:lnTo>
                        <a:pt x="678" y="2556"/>
                      </a:lnTo>
                      <a:lnTo>
                        <a:pt x="593" y="2503"/>
                      </a:lnTo>
                      <a:lnTo>
                        <a:pt x="514" y="2442"/>
                      </a:lnTo>
                      <a:lnTo>
                        <a:pt x="438" y="2376"/>
                      </a:lnTo>
                      <a:lnTo>
                        <a:pt x="367" y="2305"/>
                      </a:lnTo>
                      <a:lnTo>
                        <a:pt x="300" y="2229"/>
                      </a:lnTo>
                      <a:lnTo>
                        <a:pt x="242" y="2150"/>
                      </a:lnTo>
                      <a:lnTo>
                        <a:pt x="187" y="2065"/>
                      </a:lnTo>
                      <a:lnTo>
                        <a:pt x="140" y="1974"/>
                      </a:lnTo>
                      <a:lnTo>
                        <a:pt x="98" y="1881"/>
                      </a:lnTo>
                      <a:lnTo>
                        <a:pt x="64" y="1786"/>
                      </a:lnTo>
                      <a:lnTo>
                        <a:pt x="36" y="1687"/>
                      </a:lnTo>
                      <a:lnTo>
                        <a:pt x="15" y="1583"/>
                      </a:lnTo>
                      <a:lnTo>
                        <a:pt x="4" y="1479"/>
                      </a:lnTo>
                      <a:lnTo>
                        <a:pt x="0" y="1372"/>
                      </a:lnTo>
                      <a:lnTo>
                        <a:pt x="4" y="1264"/>
                      </a:lnTo>
                      <a:lnTo>
                        <a:pt x="15" y="1160"/>
                      </a:lnTo>
                      <a:lnTo>
                        <a:pt x="36" y="1058"/>
                      </a:lnTo>
                      <a:lnTo>
                        <a:pt x="64" y="958"/>
                      </a:lnTo>
                      <a:lnTo>
                        <a:pt x="98" y="862"/>
                      </a:lnTo>
                      <a:lnTo>
                        <a:pt x="140" y="769"/>
                      </a:lnTo>
                      <a:lnTo>
                        <a:pt x="187" y="680"/>
                      </a:lnTo>
                      <a:lnTo>
                        <a:pt x="242" y="595"/>
                      </a:lnTo>
                      <a:lnTo>
                        <a:pt x="300" y="514"/>
                      </a:lnTo>
                      <a:lnTo>
                        <a:pt x="367" y="438"/>
                      </a:lnTo>
                      <a:lnTo>
                        <a:pt x="438" y="367"/>
                      </a:lnTo>
                      <a:lnTo>
                        <a:pt x="514" y="302"/>
                      </a:lnTo>
                      <a:lnTo>
                        <a:pt x="593" y="242"/>
                      </a:lnTo>
                      <a:lnTo>
                        <a:pt x="678" y="187"/>
                      </a:lnTo>
                      <a:lnTo>
                        <a:pt x="769" y="140"/>
                      </a:lnTo>
                      <a:lnTo>
                        <a:pt x="861" y="98"/>
                      </a:lnTo>
                      <a:lnTo>
                        <a:pt x="957" y="64"/>
                      </a:lnTo>
                      <a:lnTo>
                        <a:pt x="1056" y="36"/>
                      </a:lnTo>
                      <a:lnTo>
                        <a:pt x="1160" y="17"/>
                      </a:lnTo>
                      <a:lnTo>
                        <a:pt x="1264" y="4"/>
                      </a:lnTo>
                      <a:lnTo>
                        <a:pt x="13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8" name="Flowchart: Multidocument 17">
              <a:extLst>
                <a:ext uri="{FF2B5EF4-FFF2-40B4-BE49-F238E27FC236}">
                  <a16:creationId xmlns:a16="http://schemas.microsoft.com/office/drawing/2014/main" id="{BAED40FC-8F7E-46B3-869B-E5FFD6EBE728}"/>
                </a:ext>
              </a:extLst>
            </p:cNvPr>
            <p:cNvSpPr/>
            <p:nvPr/>
          </p:nvSpPr>
          <p:spPr>
            <a:xfrm>
              <a:off x="10747624" y="3199475"/>
              <a:ext cx="762233" cy="917902"/>
            </a:xfrm>
            <a:prstGeom prst="flowChartMultidocument">
              <a:avLst/>
            </a:prstGeom>
            <a:solidFill>
              <a:srgbClr val="F17A3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Report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B0B2144D-278D-4A00-B8CF-36EEB60EF680}"/>
                </a:ext>
              </a:extLst>
            </p:cNvPr>
            <p:cNvSpPr/>
            <p:nvPr/>
          </p:nvSpPr>
          <p:spPr>
            <a:xfrm>
              <a:off x="7958267" y="2928138"/>
              <a:ext cx="578614" cy="1744446"/>
            </a:xfrm>
            <a:prstGeom prst="flowChartAlternateProcess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b"/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    Copy                Tool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1961FD9-0E4B-4EAA-A15E-630630A29592}"/>
                </a:ext>
              </a:extLst>
            </p:cNvPr>
            <p:cNvCxnSpPr>
              <a:cxnSpLocks/>
              <a:stCxn id="68" idx="0"/>
              <a:endCxn id="18" idx="1"/>
            </p:cNvCxnSpPr>
            <p:nvPr/>
          </p:nvCxnSpPr>
          <p:spPr>
            <a:xfrm>
              <a:off x="8937245" y="3143133"/>
              <a:ext cx="1810379" cy="515293"/>
            </a:xfrm>
            <a:prstGeom prst="bentConnector3">
              <a:avLst>
                <a:gd name="adj1" fmla="val 20537"/>
              </a:avLst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699D1E0-343F-40A5-BFE1-86D1A122B2FB}"/>
                </a:ext>
              </a:extLst>
            </p:cNvPr>
            <p:cNvCxnSpPr>
              <a:cxnSpLocks/>
              <a:stCxn id="74" idx="0"/>
              <a:endCxn id="18" idx="1"/>
            </p:cNvCxnSpPr>
            <p:nvPr/>
          </p:nvCxnSpPr>
          <p:spPr>
            <a:xfrm>
              <a:off x="8937245" y="3511320"/>
              <a:ext cx="1810379" cy="147106"/>
            </a:xfrm>
            <a:prstGeom prst="bentConnector3">
              <a:avLst>
                <a:gd name="adj1" fmla="val 20537"/>
              </a:avLst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50A6FA4-8BAB-41CB-8097-0CD4D7998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325" y="3658426"/>
              <a:ext cx="1802759" cy="276252"/>
            </a:xfrm>
            <a:prstGeom prst="bentConnector3">
              <a:avLst>
                <a:gd name="adj1" fmla="val 20306"/>
              </a:avLst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6F3CD4E-76D4-40A5-965F-E24C71161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6135" y="3658426"/>
              <a:ext cx="1802759" cy="632493"/>
            </a:xfrm>
            <a:prstGeom prst="bentConnector3">
              <a:avLst>
                <a:gd name="adj1" fmla="val 20096"/>
              </a:avLst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EE07860-5C6D-4DFC-82ED-263A6BE4E8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58542" y="3340701"/>
              <a:ext cx="335404" cy="603452"/>
              <a:chOff x="6478443" y="1009344"/>
              <a:chExt cx="477048" cy="914932"/>
            </a:xfrm>
            <a:solidFill>
              <a:schemeClr val="accent2"/>
            </a:solidFill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6EBC1E2-8B09-4E2C-95B0-D964680AB9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77308">
                <a:off x="6483523" y="1009344"/>
                <a:ext cx="471968" cy="471639"/>
                <a:chOff x="2670175" y="11113"/>
                <a:chExt cx="6846888" cy="6842125"/>
              </a:xfrm>
              <a:grpFill/>
            </p:grpSpPr>
            <p:sp>
              <p:nvSpPr>
                <p:cNvPr id="30" name="Freeform 12">
                  <a:extLst>
                    <a:ext uri="{FF2B5EF4-FFF2-40B4-BE49-F238E27FC236}">
                      <a16:creationId xmlns:a16="http://schemas.microsoft.com/office/drawing/2014/main" id="{D2329048-269D-4715-B396-B3B1E0150FE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0175" y="11113"/>
                  <a:ext cx="6846888" cy="6842125"/>
                </a:xfrm>
                <a:custGeom>
                  <a:avLst/>
                  <a:gdLst>
                    <a:gd name="T0" fmla="*/ 1971 w 4313"/>
                    <a:gd name="T1" fmla="*/ 1094 h 4310"/>
                    <a:gd name="T2" fmla="*/ 1713 w 4313"/>
                    <a:gd name="T3" fmla="*/ 1173 h 4310"/>
                    <a:gd name="T4" fmla="*/ 1488 w 4313"/>
                    <a:gd name="T5" fmla="*/ 1309 h 4310"/>
                    <a:gd name="T6" fmla="*/ 1302 w 4313"/>
                    <a:gd name="T7" fmla="*/ 1495 h 4310"/>
                    <a:gd name="T8" fmla="*/ 1166 w 4313"/>
                    <a:gd name="T9" fmla="*/ 1721 h 4310"/>
                    <a:gd name="T10" fmla="*/ 1088 w 4313"/>
                    <a:gd name="T11" fmla="*/ 1977 h 4310"/>
                    <a:gd name="T12" fmla="*/ 1076 w 4313"/>
                    <a:gd name="T13" fmla="*/ 2256 h 4310"/>
                    <a:gd name="T14" fmla="*/ 1134 w 4313"/>
                    <a:gd name="T15" fmla="*/ 2522 h 4310"/>
                    <a:gd name="T16" fmla="*/ 1251 w 4313"/>
                    <a:gd name="T17" fmla="*/ 2759 h 4310"/>
                    <a:gd name="T18" fmla="*/ 1421 w 4313"/>
                    <a:gd name="T19" fmla="*/ 2959 h 4310"/>
                    <a:gd name="T20" fmla="*/ 1635 w 4313"/>
                    <a:gd name="T21" fmla="*/ 3112 h 4310"/>
                    <a:gd name="T22" fmla="*/ 1882 w 4313"/>
                    <a:gd name="T23" fmla="*/ 3212 h 4310"/>
                    <a:gd name="T24" fmla="*/ 2155 w 4313"/>
                    <a:gd name="T25" fmla="*/ 3246 h 4310"/>
                    <a:gd name="T26" fmla="*/ 2430 w 4313"/>
                    <a:gd name="T27" fmla="*/ 3212 h 4310"/>
                    <a:gd name="T28" fmla="*/ 2677 w 4313"/>
                    <a:gd name="T29" fmla="*/ 3112 h 4310"/>
                    <a:gd name="T30" fmla="*/ 2890 w 4313"/>
                    <a:gd name="T31" fmla="*/ 2959 h 4310"/>
                    <a:gd name="T32" fmla="*/ 3060 w 4313"/>
                    <a:gd name="T33" fmla="*/ 2759 h 4310"/>
                    <a:gd name="T34" fmla="*/ 3178 w 4313"/>
                    <a:gd name="T35" fmla="*/ 2522 h 4310"/>
                    <a:gd name="T36" fmla="*/ 3235 w 4313"/>
                    <a:gd name="T37" fmla="*/ 2256 h 4310"/>
                    <a:gd name="T38" fmla="*/ 3223 w 4313"/>
                    <a:gd name="T39" fmla="*/ 1977 h 4310"/>
                    <a:gd name="T40" fmla="*/ 3145 w 4313"/>
                    <a:gd name="T41" fmla="*/ 1721 h 4310"/>
                    <a:gd name="T42" fmla="*/ 3009 w 4313"/>
                    <a:gd name="T43" fmla="*/ 1495 h 4310"/>
                    <a:gd name="T44" fmla="*/ 2823 w 4313"/>
                    <a:gd name="T45" fmla="*/ 1309 h 4310"/>
                    <a:gd name="T46" fmla="*/ 2597 w 4313"/>
                    <a:gd name="T47" fmla="*/ 1173 h 4310"/>
                    <a:gd name="T48" fmla="*/ 2341 w 4313"/>
                    <a:gd name="T49" fmla="*/ 1094 h 4310"/>
                    <a:gd name="T50" fmla="*/ 1938 w 4313"/>
                    <a:gd name="T51" fmla="*/ 0 h 4310"/>
                    <a:gd name="T52" fmla="*/ 2549 w 4313"/>
                    <a:gd name="T53" fmla="*/ 515 h 4310"/>
                    <a:gd name="T54" fmla="*/ 3046 w 4313"/>
                    <a:gd name="T55" fmla="*/ 180 h 4310"/>
                    <a:gd name="T56" fmla="*/ 3319 w 4313"/>
                    <a:gd name="T57" fmla="*/ 932 h 4310"/>
                    <a:gd name="T58" fmla="*/ 3923 w 4313"/>
                    <a:gd name="T59" fmla="*/ 904 h 4310"/>
                    <a:gd name="T60" fmla="*/ 3786 w 4313"/>
                    <a:gd name="T61" fmla="*/ 1705 h 4310"/>
                    <a:gd name="T62" fmla="*/ 4313 w 4313"/>
                    <a:gd name="T63" fmla="*/ 2346 h 4310"/>
                    <a:gd name="T64" fmla="*/ 3791 w 4313"/>
                    <a:gd name="T65" fmla="*/ 2605 h 4310"/>
                    <a:gd name="T66" fmla="*/ 3928 w 4313"/>
                    <a:gd name="T67" fmla="*/ 3399 h 4310"/>
                    <a:gd name="T68" fmla="*/ 3342 w 4313"/>
                    <a:gd name="T69" fmla="*/ 3370 h 4310"/>
                    <a:gd name="T70" fmla="*/ 3053 w 4313"/>
                    <a:gd name="T71" fmla="*/ 4126 h 4310"/>
                    <a:gd name="T72" fmla="*/ 2559 w 4313"/>
                    <a:gd name="T73" fmla="*/ 3807 h 4310"/>
                    <a:gd name="T74" fmla="*/ 1922 w 4313"/>
                    <a:gd name="T75" fmla="*/ 4307 h 4310"/>
                    <a:gd name="T76" fmla="*/ 1671 w 4313"/>
                    <a:gd name="T77" fmla="*/ 3786 h 4310"/>
                    <a:gd name="T78" fmla="*/ 876 w 4313"/>
                    <a:gd name="T79" fmla="*/ 3902 h 4310"/>
                    <a:gd name="T80" fmla="*/ 918 w 4313"/>
                    <a:gd name="T81" fmla="*/ 3317 h 4310"/>
                    <a:gd name="T82" fmla="*/ 167 w 4313"/>
                    <a:gd name="T83" fmla="*/ 3013 h 4310"/>
                    <a:gd name="T84" fmla="*/ 496 w 4313"/>
                    <a:gd name="T85" fmla="*/ 2495 h 4310"/>
                    <a:gd name="T86" fmla="*/ 492 w 4313"/>
                    <a:gd name="T87" fmla="*/ 1850 h 4310"/>
                    <a:gd name="T88" fmla="*/ 551 w 4313"/>
                    <a:gd name="T89" fmla="*/ 1621 h 4310"/>
                    <a:gd name="T90" fmla="*/ 871 w 4313"/>
                    <a:gd name="T91" fmla="*/ 1059 h 4310"/>
                    <a:gd name="T92" fmla="*/ 1044 w 4313"/>
                    <a:gd name="T93" fmla="*/ 887 h 4310"/>
                    <a:gd name="T94" fmla="*/ 1605 w 4313"/>
                    <a:gd name="T95" fmla="*/ 561 h 4310"/>
                    <a:gd name="T96" fmla="*/ 1938 w 4313"/>
                    <a:gd name="T97" fmla="*/ 0 h 4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3" h="4310">
                      <a:moveTo>
                        <a:pt x="2155" y="1079"/>
                      </a:moveTo>
                      <a:lnTo>
                        <a:pt x="2062" y="1083"/>
                      </a:lnTo>
                      <a:lnTo>
                        <a:pt x="1971" y="1094"/>
                      </a:lnTo>
                      <a:lnTo>
                        <a:pt x="1882" y="1114"/>
                      </a:lnTo>
                      <a:lnTo>
                        <a:pt x="1797" y="1140"/>
                      </a:lnTo>
                      <a:lnTo>
                        <a:pt x="1713" y="1173"/>
                      </a:lnTo>
                      <a:lnTo>
                        <a:pt x="1635" y="1212"/>
                      </a:lnTo>
                      <a:lnTo>
                        <a:pt x="1559" y="1258"/>
                      </a:lnTo>
                      <a:lnTo>
                        <a:pt x="1488" y="1309"/>
                      </a:lnTo>
                      <a:lnTo>
                        <a:pt x="1421" y="1366"/>
                      </a:lnTo>
                      <a:lnTo>
                        <a:pt x="1359" y="1428"/>
                      </a:lnTo>
                      <a:lnTo>
                        <a:pt x="1302" y="1495"/>
                      </a:lnTo>
                      <a:lnTo>
                        <a:pt x="1251" y="1567"/>
                      </a:lnTo>
                      <a:lnTo>
                        <a:pt x="1206" y="1641"/>
                      </a:lnTo>
                      <a:lnTo>
                        <a:pt x="1166" y="1721"/>
                      </a:lnTo>
                      <a:lnTo>
                        <a:pt x="1134" y="1803"/>
                      </a:lnTo>
                      <a:lnTo>
                        <a:pt x="1106" y="1890"/>
                      </a:lnTo>
                      <a:lnTo>
                        <a:pt x="1088" y="1977"/>
                      </a:lnTo>
                      <a:lnTo>
                        <a:pt x="1076" y="2069"/>
                      </a:lnTo>
                      <a:lnTo>
                        <a:pt x="1072" y="2163"/>
                      </a:lnTo>
                      <a:lnTo>
                        <a:pt x="1076" y="2256"/>
                      </a:lnTo>
                      <a:lnTo>
                        <a:pt x="1088" y="2347"/>
                      </a:lnTo>
                      <a:lnTo>
                        <a:pt x="1106" y="2436"/>
                      </a:lnTo>
                      <a:lnTo>
                        <a:pt x="1134" y="2522"/>
                      </a:lnTo>
                      <a:lnTo>
                        <a:pt x="1166" y="2605"/>
                      </a:lnTo>
                      <a:lnTo>
                        <a:pt x="1206" y="2683"/>
                      </a:lnTo>
                      <a:lnTo>
                        <a:pt x="1251" y="2759"/>
                      </a:lnTo>
                      <a:lnTo>
                        <a:pt x="1302" y="2830"/>
                      </a:lnTo>
                      <a:lnTo>
                        <a:pt x="1359" y="2896"/>
                      </a:lnTo>
                      <a:lnTo>
                        <a:pt x="1421" y="2959"/>
                      </a:lnTo>
                      <a:lnTo>
                        <a:pt x="1488" y="3015"/>
                      </a:lnTo>
                      <a:lnTo>
                        <a:pt x="1559" y="3066"/>
                      </a:lnTo>
                      <a:lnTo>
                        <a:pt x="1635" y="3112"/>
                      </a:lnTo>
                      <a:lnTo>
                        <a:pt x="1713" y="3151"/>
                      </a:lnTo>
                      <a:lnTo>
                        <a:pt x="1797" y="3185"/>
                      </a:lnTo>
                      <a:lnTo>
                        <a:pt x="1882" y="3212"/>
                      </a:lnTo>
                      <a:lnTo>
                        <a:pt x="1971" y="3230"/>
                      </a:lnTo>
                      <a:lnTo>
                        <a:pt x="2062" y="3242"/>
                      </a:lnTo>
                      <a:lnTo>
                        <a:pt x="2155" y="3246"/>
                      </a:lnTo>
                      <a:lnTo>
                        <a:pt x="2249" y="3242"/>
                      </a:lnTo>
                      <a:lnTo>
                        <a:pt x="2341" y="3230"/>
                      </a:lnTo>
                      <a:lnTo>
                        <a:pt x="2430" y="3212"/>
                      </a:lnTo>
                      <a:lnTo>
                        <a:pt x="2515" y="3185"/>
                      </a:lnTo>
                      <a:lnTo>
                        <a:pt x="2597" y="3151"/>
                      </a:lnTo>
                      <a:lnTo>
                        <a:pt x="2677" y="3112"/>
                      </a:lnTo>
                      <a:lnTo>
                        <a:pt x="2753" y="3066"/>
                      </a:lnTo>
                      <a:lnTo>
                        <a:pt x="2823" y="3015"/>
                      </a:lnTo>
                      <a:lnTo>
                        <a:pt x="2890" y="2959"/>
                      </a:lnTo>
                      <a:lnTo>
                        <a:pt x="2951" y="2896"/>
                      </a:lnTo>
                      <a:lnTo>
                        <a:pt x="3009" y="2830"/>
                      </a:lnTo>
                      <a:lnTo>
                        <a:pt x="3060" y="2759"/>
                      </a:lnTo>
                      <a:lnTo>
                        <a:pt x="3106" y="2683"/>
                      </a:lnTo>
                      <a:lnTo>
                        <a:pt x="3145" y="2605"/>
                      </a:lnTo>
                      <a:lnTo>
                        <a:pt x="3178" y="2522"/>
                      </a:lnTo>
                      <a:lnTo>
                        <a:pt x="3204" y="2436"/>
                      </a:lnTo>
                      <a:lnTo>
                        <a:pt x="3223" y="2347"/>
                      </a:lnTo>
                      <a:lnTo>
                        <a:pt x="3235" y="2256"/>
                      </a:lnTo>
                      <a:lnTo>
                        <a:pt x="3239" y="2163"/>
                      </a:lnTo>
                      <a:lnTo>
                        <a:pt x="3235" y="2069"/>
                      </a:lnTo>
                      <a:lnTo>
                        <a:pt x="3223" y="1977"/>
                      </a:lnTo>
                      <a:lnTo>
                        <a:pt x="3204" y="1890"/>
                      </a:lnTo>
                      <a:lnTo>
                        <a:pt x="3178" y="1803"/>
                      </a:lnTo>
                      <a:lnTo>
                        <a:pt x="3145" y="1721"/>
                      </a:lnTo>
                      <a:lnTo>
                        <a:pt x="3106" y="1641"/>
                      </a:lnTo>
                      <a:lnTo>
                        <a:pt x="3060" y="1567"/>
                      </a:lnTo>
                      <a:lnTo>
                        <a:pt x="3009" y="1495"/>
                      </a:lnTo>
                      <a:lnTo>
                        <a:pt x="2951" y="1428"/>
                      </a:lnTo>
                      <a:lnTo>
                        <a:pt x="2890" y="1366"/>
                      </a:lnTo>
                      <a:lnTo>
                        <a:pt x="2823" y="1309"/>
                      </a:lnTo>
                      <a:lnTo>
                        <a:pt x="2753" y="1258"/>
                      </a:lnTo>
                      <a:lnTo>
                        <a:pt x="2677" y="1212"/>
                      </a:lnTo>
                      <a:lnTo>
                        <a:pt x="2597" y="1173"/>
                      </a:lnTo>
                      <a:lnTo>
                        <a:pt x="2515" y="1140"/>
                      </a:lnTo>
                      <a:lnTo>
                        <a:pt x="2430" y="1114"/>
                      </a:lnTo>
                      <a:lnTo>
                        <a:pt x="2341" y="1094"/>
                      </a:lnTo>
                      <a:lnTo>
                        <a:pt x="2249" y="1083"/>
                      </a:lnTo>
                      <a:lnTo>
                        <a:pt x="2155" y="1079"/>
                      </a:lnTo>
                      <a:close/>
                      <a:moveTo>
                        <a:pt x="1938" y="0"/>
                      </a:moveTo>
                      <a:lnTo>
                        <a:pt x="2375" y="0"/>
                      </a:lnTo>
                      <a:lnTo>
                        <a:pt x="2473" y="499"/>
                      </a:lnTo>
                      <a:lnTo>
                        <a:pt x="2549" y="515"/>
                      </a:lnTo>
                      <a:lnTo>
                        <a:pt x="2622" y="535"/>
                      </a:lnTo>
                      <a:lnTo>
                        <a:pt x="2695" y="557"/>
                      </a:lnTo>
                      <a:lnTo>
                        <a:pt x="3046" y="180"/>
                      </a:lnTo>
                      <a:lnTo>
                        <a:pt x="3423" y="399"/>
                      </a:lnTo>
                      <a:lnTo>
                        <a:pt x="3259" y="877"/>
                      </a:lnTo>
                      <a:lnTo>
                        <a:pt x="3319" y="932"/>
                      </a:lnTo>
                      <a:lnTo>
                        <a:pt x="3378" y="990"/>
                      </a:lnTo>
                      <a:lnTo>
                        <a:pt x="3433" y="1050"/>
                      </a:lnTo>
                      <a:lnTo>
                        <a:pt x="3923" y="904"/>
                      </a:lnTo>
                      <a:lnTo>
                        <a:pt x="4137" y="1283"/>
                      </a:lnTo>
                      <a:lnTo>
                        <a:pt x="3757" y="1610"/>
                      </a:lnTo>
                      <a:lnTo>
                        <a:pt x="3786" y="1705"/>
                      </a:lnTo>
                      <a:lnTo>
                        <a:pt x="3811" y="1803"/>
                      </a:lnTo>
                      <a:lnTo>
                        <a:pt x="4306" y="1909"/>
                      </a:lnTo>
                      <a:lnTo>
                        <a:pt x="4313" y="2346"/>
                      </a:lnTo>
                      <a:lnTo>
                        <a:pt x="3825" y="2448"/>
                      </a:lnTo>
                      <a:lnTo>
                        <a:pt x="3809" y="2526"/>
                      </a:lnTo>
                      <a:lnTo>
                        <a:pt x="3791" y="2605"/>
                      </a:lnTo>
                      <a:lnTo>
                        <a:pt x="3767" y="2681"/>
                      </a:lnTo>
                      <a:lnTo>
                        <a:pt x="4141" y="3018"/>
                      </a:lnTo>
                      <a:lnTo>
                        <a:pt x="3928" y="3399"/>
                      </a:lnTo>
                      <a:lnTo>
                        <a:pt x="3457" y="3244"/>
                      </a:lnTo>
                      <a:lnTo>
                        <a:pt x="3401" y="3308"/>
                      </a:lnTo>
                      <a:lnTo>
                        <a:pt x="3342" y="3370"/>
                      </a:lnTo>
                      <a:lnTo>
                        <a:pt x="3280" y="3429"/>
                      </a:lnTo>
                      <a:lnTo>
                        <a:pt x="3430" y="3905"/>
                      </a:lnTo>
                      <a:lnTo>
                        <a:pt x="3053" y="4126"/>
                      </a:lnTo>
                      <a:lnTo>
                        <a:pt x="2728" y="3757"/>
                      </a:lnTo>
                      <a:lnTo>
                        <a:pt x="2644" y="3784"/>
                      </a:lnTo>
                      <a:lnTo>
                        <a:pt x="2559" y="3807"/>
                      </a:lnTo>
                      <a:lnTo>
                        <a:pt x="2473" y="3826"/>
                      </a:lnTo>
                      <a:lnTo>
                        <a:pt x="2359" y="4310"/>
                      </a:lnTo>
                      <a:lnTo>
                        <a:pt x="1922" y="4307"/>
                      </a:lnTo>
                      <a:lnTo>
                        <a:pt x="1831" y="3825"/>
                      </a:lnTo>
                      <a:lnTo>
                        <a:pt x="1750" y="3807"/>
                      </a:lnTo>
                      <a:lnTo>
                        <a:pt x="1671" y="3786"/>
                      </a:lnTo>
                      <a:lnTo>
                        <a:pt x="1594" y="3761"/>
                      </a:lnTo>
                      <a:lnTo>
                        <a:pt x="1253" y="4123"/>
                      </a:lnTo>
                      <a:lnTo>
                        <a:pt x="876" y="3902"/>
                      </a:lnTo>
                      <a:lnTo>
                        <a:pt x="1040" y="3436"/>
                      </a:lnTo>
                      <a:lnTo>
                        <a:pt x="977" y="3378"/>
                      </a:lnTo>
                      <a:lnTo>
                        <a:pt x="918" y="3317"/>
                      </a:lnTo>
                      <a:lnTo>
                        <a:pt x="860" y="3253"/>
                      </a:lnTo>
                      <a:lnTo>
                        <a:pt x="381" y="3393"/>
                      </a:lnTo>
                      <a:lnTo>
                        <a:pt x="167" y="3013"/>
                      </a:lnTo>
                      <a:lnTo>
                        <a:pt x="547" y="2692"/>
                      </a:lnTo>
                      <a:lnTo>
                        <a:pt x="518" y="2594"/>
                      </a:lnTo>
                      <a:lnTo>
                        <a:pt x="496" y="2495"/>
                      </a:lnTo>
                      <a:lnTo>
                        <a:pt x="3" y="2385"/>
                      </a:lnTo>
                      <a:lnTo>
                        <a:pt x="0" y="1950"/>
                      </a:lnTo>
                      <a:lnTo>
                        <a:pt x="492" y="1850"/>
                      </a:lnTo>
                      <a:lnTo>
                        <a:pt x="507" y="1772"/>
                      </a:lnTo>
                      <a:lnTo>
                        <a:pt x="527" y="1696"/>
                      </a:lnTo>
                      <a:lnTo>
                        <a:pt x="551" y="1621"/>
                      </a:lnTo>
                      <a:lnTo>
                        <a:pt x="175" y="1278"/>
                      </a:lnTo>
                      <a:lnTo>
                        <a:pt x="391" y="898"/>
                      </a:lnTo>
                      <a:lnTo>
                        <a:pt x="871" y="1059"/>
                      </a:lnTo>
                      <a:lnTo>
                        <a:pt x="926" y="999"/>
                      </a:lnTo>
                      <a:lnTo>
                        <a:pt x="983" y="941"/>
                      </a:lnTo>
                      <a:lnTo>
                        <a:pt x="1044" y="887"/>
                      </a:lnTo>
                      <a:lnTo>
                        <a:pt x="893" y="396"/>
                      </a:lnTo>
                      <a:lnTo>
                        <a:pt x="1271" y="178"/>
                      </a:lnTo>
                      <a:lnTo>
                        <a:pt x="1605" y="561"/>
                      </a:lnTo>
                      <a:lnTo>
                        <a:pt x="1713" y="528"/>
                      </a:lnTo>
                      <a:lnTo>
                        <a:pt x="1824" y="502"/>
                      </a:lnTo>
                      <a:lnTo>
                        <a:pt x="19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3">
                  <a:extLst>
                    <a:ext uri="{FF2B5EF4-FFF2-40B4-BE49-F238E27FC236}">
                      <a16:creationId xmlns:a16="http://schemas.microsoft.com/office/drawing/2014/main" id="{4D438B78-1361-4958-8BAE-74DC610E8A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6363" y="1238251"/>
                  <a:ext cx="4354513" cy="4354513"/>
                </a:xfrm>
                <a:custGeom>
                  <a:avLst/>
                  <a:gdLst>
                    <a:gd name="T0" fmla="*/ 1186 w 2743"/>
                    <a:gd name="T1" fmla="*/ 321 h 2743"/>
                    <a:gd name="T2" fmla="*/ 928 w 2743"/>
                    <a:gd name="T3" fmla="*/ 400 h 2743"/>
                    <a:gd name="T4" fmla="*/ 703 w 2743"/>
                    <a:gd name="T5" fmla="*/ 536 h 2743"/>
                    <a:gd name="T6" fmla="*/ 517 w 2743"/>
                    <a:gd name="T7" fmla="*/ 722 h 2743"/>
                    <a:gd name="T8" fmla="*/ 381 w 2743"/>
                    <a:gd name="T9" fmla="*/ 948 h 2743"/>
                    <a:gd name="T10" fmla="*/ 303 w 2743"/>
                    <a:gd name="T11" fmla="*/ 1204 h 2743"/>
                    <a:gd name="T12" fmla="*/ 291 w 2743"/>
                    <a:gd name="T13" fmla="*/ 1483 h 2743"/>
                    <a:gd name="T14" fmla="*/ 349 w 2743"/>
                    <a:gd name="T15" fmla="*/ 1749 h 2743"/>
                    <a:gd name="T16" fmla="*/ 466 w 2743"/>
                    <a:gd name="T17" fmla="*/ 1986 h 2743"/>
                    <a:gd name="T18" fmla="*/ 636 w 2743"/>
                    <a:gd name="T19" fmla="*/ 2186 h 2743"/>
                    <a:gd name="T20" fmla="*/ 850 w 2743"/>
                    <a:gd name="T21" fmla="*/ 2339 h 2743"/>
                    <a:gd name="T22" fmla="*/ 1097 w 2743"/>
                    <a:gd name="T23" fmla="*/ 2439 h 2743"/>
                    <a:gd name="T24" fmla="*/ 1370 w 2743"/>
                    <a:gd name="T25" fmla="*/ 2473 h 2743"/>
                    <a:gd name="T26" fmla="*/ 1645 w 2743"/>
                    <a:gd name="T27" fmla="*/ 2439 h 2743"/>
                    <a:gd name="T28" fmla="*/ 1892 w 2743"/>
                    <a:gd name="T29" fmla="*/ 2339 h 2743"/>
                    <a:gd name="T30" fmla="*/ 2105 w 2743"/>
                    <a:gd name="T31" fmla="*/ 2186 h 2743"/>
                    <a:gd name="T32" fmla="*/ 2275 w 2743"/>
                    <a:gd name="T33" fmla="*/ 1986 h 2743"/>
                    <a:gd name="T34" fmla="*/ 2393 w 2743"/>
                    <a:gd name="T35" fmla="*/ 1749 h 2743"/>
                    <a:gd name="T36" fmla="*/ 2450 w 2743"/>
                    <a:gd name="T37" fmla="*/ 1483 h 2743"/>
                    <a:gd name="T38" fmla="*/ 2438 w 2743"/>
                    <a:gd name="T39" fmla="*/ 1204 h 2743"/>
                    <a:gd name="T40" fmla="*/ 2360 w 2743"/>
                    <a:gd name="T41" fmla="*/ 948 h 2743"/>
                    <a:gd name="T42" fmla="*/ 2224 w 2743"/>
                    <a:gd name="T43" fmla="*/ 722 h 2743"/>
                    <a:gd name="T44" fmla="*/ 2038 w 2743"/>
                    <a:gd name="T45" fmla="*/ 536 h 2743"/>
                    <a:gd name="T46" fmla="*/ 1812 w 2743"/>
                    <a:gd name="T47" fmla="*/ 400 h 2743"/>
                    <a:gd name="T48" fmla="*/ 1556 w 2743"/>
                    <a:gd name="T49" fmla="*/ 321 h 2743"/>
                    <a:gd name="T50" fmla="*/ 1371 w 2743"/>
                    <a:gd name="T51" fmla="*/ 0 h 2743"/>
                    <a:gd name="T52" fmla="*/ 1685 w 2743"/>
                    <a:gd name="T53" fmla="*/ 36 h 2743"/>
                    <a:gd name="T54" fmla="*/ 1974 w 2743"/>
                    <a:gd name="T55" fmla="*/ 140 h 2743"/>
                    <a:gd name="T56" fmla="*/ 2229 w 2743"/>
                    <a:gd name="T57" fmla="*/ 302 h 2743"/>
                    <a:gd name="T58" fmla="*/ 2441 w 2743"/>
                    <a:gd name="T59" fmla="*/ 514 h 2743"/>
                    <a:gd name="T60" fmla="*/ 2603 w 2743"/>
                    <a:gd name="T61" fmla="*/ 769 h 2743"/>
                    <a:gd name="T62" fmla="*/ 2706 w 2743"/>
                    <a:gd name="T63" fmla="*/ 1058 h 2743"/>
                    <a:gd name="T64" fmla="*/ 2743 w 2743"/>
                    <a:gd name="T65" fmla="*/ 1372 h 2743"/>
                    <a:gd name="T66" fmla="*/ 2706 w 2743"/>
                    <a:gd name="T67" fmla="*/ 1687 h 2743"/>
                    <a:gd name="T68" fmla="*/ 2603 w 2743"/>
                    <a:gd name="T69" fmla="*/ 1974 h 2743"/>
                    <a:gd name="T70" fmla="*/ 2441 w 2743"/>
                    <a:gd name="T71" fmla="*/ 2229 h 2743"/>
                    <a:gd name="T72" fmla="*/ 2229 w 2743"/>
                    <a:gd name="T73" fmla="*/ 2442 h 2743"/>
                    <a:gd name="T74" fmla="*/ 1974 w 2743"/>
                    <a:gd name="T75" fmla="*/ 2603 h 2743"/>
                    <a:gd name="T76" fmla="*/ 1685 w 2743"/>
                    <a:gd name="T77" fmla="*/ 2707 h 2743"/>
                    <a:gd name="T78" fmla="*/ 1371 w 2743"/>
                    <a:gd name="T79" fmla="*/ 2743 h 2743"/>
                    <a:gd name="T80" fmla="*/ 1056 w 2743"/>
                    <a:gd name="T81" fmla="*/ 2707 h 2743"/>
                    <a:gd name="T82" fmla="*/ 769 w 2743"/>
                    <a:gd name="T83" fmla="*/ 2603 h 2743"/>
                    <a:gd name="T84" fmla="*/ 514 w 2743"/>
                    <a:gd name="T85" fmla="*/ 2442 h 2743"/>
                    <a:gd name="T86" fmla="*/ 300 w 2743"/>
                    <a:gd name="T87" fmla="*/ 2229 h 2743"/>
                    <a:gd name="T88" fmla="*/ 140 w 2743"/>
                    <a:gd name="T89" fmla="*/ 1974 h 2743"/>
                    <a:gd name="T90" fmla="*/ 36 w 2743"/>
                    <a:gd name="T91" fmla="*/ 1687 h 2743"/>
                    <a:gd name="T92" fmla="*/ 0 w 2743"/>
                    <a:gd name="T93" fmla="*/ 1372 h 2743"/>
                    <a:gd name="T94" fmla="*/ 36 w 2743"/>
                    <a:gd name="T95" fmla="*/ 1058 h 2743"/>
                    <a:gd name="T96" fmla="*/ 140 w 2743"/>
                    <a:gd name="T97" fmla="*/ 769 h 2743"/>
                    <a:gd name="T98" fmla="*/ 300 w 2743"/>
                    <a:gd name="T99" fmla="*/ 514 h 2743"/>
                    <a:gd name="T100" fmla="*/ 514 w 2743"/>
                    <a:gd name="T101" fmla="*/ 302 h 2743"/>
                    <a:gd name="T102" fmla="*/ 769 w 2743"/>
                    <a:gd name="T103" fmla="*/ 140 h 2743"/>
                    <a:gd name="T104" fmla="*/ 1056 w 2743"/>
                    <a:gd name="T105" fmla="*/ 36 h 2743"/>
                    <a:gd name="T106" fmla="*/ 1371 w 2743"/>
                    <a:gd name="T107" fmla="*/ 0 h 2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43" h="2743">
                      <a:moveTo>
                        <a:pt x="1370" y="306"/>
                      </a:moveTo>
                      <a:lnTo>
                        <a:pt x="1277" y="310"/>
                      </a:lnTo>
                      <a:lnTo>
                        <a:pt x="1186" y="321"/>
                      </a:lnTo>
                      <a:lnTo>
                        <a:pt x="1097" y="341"/>
                      </a:lnTo>
                      <a:lnTo>
                        <a:pt x="1012" y="367"/>
                      </a:lnTo>
                      <a:lnTo>
                        <a:pt x="928" y="400"/>
                      </a:lnTo>
                      <a:lnTo>
                        <a:pt x="850" y="439"/>
                      </a:lnTo>
                      <a:lnTo>
                        <a:pt x="774" y="485"/>
                      </a:lnTo>
                      <a:lnTo>
                        <a:pt x="703" y="536"/>
                      </a:lnTo>
                      <a:lnTo>
                        <a:pt x="636" y="593"/>
                      </a:lnTo>
                      <a:lnTo>
                        <a:pt x="574" y="655"/>
                      </a:lnTo>
                      <a:lnTo>
                        <a:pt x="517" y="722"/>
                      </a:lnTo>
                      <a:lnTo>
                        <a:pt x="466" y="794"/>
                      </a:lnTo>
                      <a:lnTo>
                        <a:pt x="421" y="868"/>
                      </a:lnTo>
                      <a:lnTo>
                        <a:pt x="381" y="948"/>
                      </a:lnTo>
                      <a:lnTo>
                        <a:pt x="349" y="1030"/>
                      </a:lnTo>
                      <a:lnTo>
                        <a:pt x="321" y="1117"/>
                      </a:lnTo>
                      <a:lnTo>
                        <a:pt x="303" y="1204"/>
                      </a:lnTo>
                      <a:lnTo>
                        <a:pt x="291" y="1296"/>
                      </a:lnTo>
                      <a:lnTo>
                        <a:pt x="287" y="1390"/>
                      </a:lnTo>
                      <a:lnTo>
                        <a:pt x="291" y="1483"/>
                      </a:lnTo>
                      <a:lnTo>
                        <a:pt x="303" y="1574"/>
                      </a:lnTo>
                      <a:lnTo>
                        <a:pt x="321" y="1663"/>
                      </a:lnTo>
                      <a:lnTo>
                        <a:pt x="349" y="1749"/>
                      </a:lnTo>
                      <a:lnTo>
                        <a:pt x="381" y="1832"/>
                      </a:lnTo>
                      <a:lnTo>
                        <a:pt x="421" y="1910"/>
                      </a:lnTo>
                      <a:lnTo>
                        <a:pt x="466" y="1986"/>
                      </a:lnTo>
                      <a:lnTo>
                        <a:pt x="517" y="2057"/>
                      </a:lnTo>
                      <a:lnTo>
                        <a:pt x="574" y="2123"/>
                      </a:lnTo>
                      <a:lnTo>
                        <a:pt x="636" y="2186"/>
                      </a:lnTo>
                      <a:lnTo>
                        <a:pt x="703" y="2242"/>
                      </a:lnTo>
                      <a:lnTo>
                        <a:pt x="774" y="2293"/>
                      </a:lnTo>
                      <a:lnTo>
                        <a:pt x="850" y="2339"/>
                      </a:lnTo>
                      <a:lnTo>
                        <a:pt x="928" y="2378"/>
                      </a:lnTo>
                      <a:lnTo>
                        <a:pt x="1012" y="2412"/>
                      </a:lnTo>
                      <a:lnTo>
                        <a:pt x="1097" y="2439"/>
                      </a:lnTo>
                      <a:lnTo>
                        <a:pt x="1186" y="2457"/>
                      </a:lnTo>
                      <a:lnTo>
                        <a:pt x="1277" y="2469"/>
                      </a:lnTo>
                      <a:lnTo>
                        <a:pt x="1370" y="2473"/>
                      </a:lnTo>
                      <a:lnTo>
                        <a:pt x="1464" y="2469"/>
                      </a:lnTo>
                      <a:lnTo>
                        <a:pt x="1556" y="2457"/>
                      </a:lnTo>
                      <a:lnTo>
                        <a:pt x="1645" y="2439"/>
                      </a:lnTo>
                      <a:lnTo>
                        <a:pt x="1730" y="2412"/>
                      </a:lnTo>
                      <a:lnTo>
                        <a:pt x="1812" y="2378"/>
                      </a:lnTo>
                      <a:lnTo>
                        <a:pt x="1892" y="2339"/>
                      </a:lnTo>
                      <a:lnTo>
                        <a:pt x="1968" y="2293"/>
                      </a:lnTo>
                      <a:lnTo>
                        <a:pt x="2038" y="2242"/>
                      </a:lnTo>
                      <a:lnTo>
                        <a:pt x="2105" y="2186"/>
                      </a:lnTo>
                      <a:lnTo>
                        <a:pt x="2166" y="2123"/>
                      </a:lnTo>
                      <a:lnTo>
                        <a:pt x="2224" y="2057"/>
                      </a:lnTo>
                      <a:lnTo>
                        <a:pt x="2275" y="1986"/>
                      </a:lnTo>
                      <a:lnTo>
                        <a:pt x="2321" y="1910"/>
                      </a:lnTo>
                      <a:lnTo>
                        <a:pt x="2360" y="1832"/>
                      </a:lnTo>
                      <a:lnTo>
                        <a:pt x="2393" y="1749"/>
                      </a:lnTo>
                      <a:lnTo>
                        <a:pt x="2419" y="1663"/>
                      </a:lnTo>
                      <a:lnTo>
                        <a:pt x="2438" y="1574"/>
                      </a:lnTo>
                      <a:lnTo>
                        <a:pt x="2450" y="1483"/>
                      </a:lnTo>
                      <a:lnTo>
                        <a:pt x="2454" y="1390"/>
                      </a:lnTo>
                      <a:lnTo>
                        <a:pt x="2450" y="1296"/>
                      </a:lnTo>
                      <a:lnTo>
                        <a:pt x="2438" y="1204"/>
                      </a:lnTo>
                      <a:lnTo>
                        <a:pt x="2419" y="1117"/>
                      </a:lnTo>
                      <a:lnTo>
                        <a:pt x="2393" y="1030"/>
                      </a:lnTo>
                      <a:lnTo>
                        <a:pt x="2360" y="948"/>
                      </a:lnTo>
                      <a:lnTo>
                        <a:pt x="2321" y="868"/>
                      </a:lnTo>
                      <a:lnTo>
                        <a:pt x="2275" y="794"/>
                      </a:lnTo>
                      <a:lnTo>
                        <a:pt x="2224" y="722"/>
                      </a:lnTo>
                      <a:lnTo>
                        <a:pt x="2166" y="655"/>
                      </a:lnTo>
                      <a:lnTo>
                        <a:pt x="2105" y="593"/>
                      </a:lnTo>
                      <a:lnTo>
                        <a:pt x="2038" y="536"/>
                      </a:lnTo>
                      <a:lnTo>
                        <a:pt x="1968" y="485"/>
                      </a:lnTo>
                      <a:lnTo>
                        <a:pt x="1892" y="439"/>
                      </a:lnTo>
                      <a:lnTo>
                        <a:pt x="1812" y="400"/>
                      </a:lnTo>
                      <a:lnTo>
                        <a:pt x="1730" y="367"/>
                      </a:lnTo>
                      <a:lnTo>
                        <a:pt x="1645" y="341"/>
                      </a:lnTo>
                      <a:lnTo>
                        <a:pt x="1556" y="321"/>
                      </a:lnTo>
                      <a:lnTo>
                        <a:pt x="1464" y="310"/>
                      </a:lnTo>
                      <a:lnTo>
                        <a:pt x="1370" y="306"/>
                      </a:lnTo>
                      <a:close/>
                      <a:moveTo>
                        <a:pt x="1371" y="0"/>
                      </a:moveTo>
                      <a:lnTo>
                        <a:pt x="1479" y="4"/>
                      </a:lnTo>
                      <a:lnTo>
                        <a:pt x="1583" y="17"/>
                      </a:lnTo>
                      <a:lnTo>
                        <a:pt x="1685" y="36"/>
                      </a:lnTo>
                      <a:lnTo>
                        <a:pt x="1785" y="64"/>
                      </a:lnTo>
                      <a:lnTo>
                        <a:pt x="1881" y="98"/>
                      </a:lnTo>
                      <a:lnTo>
                        <a:pt x="1974" y="140"/>
                      </a:lnTo>
                      <a:lnTo>
                        <a:pt x="2063" y="187"/>
                      </a:lnTo>
                      <a:lnTo>
                        <a:pt x="2148" y="242"/>
                      </a:lnTo>
                      <a:lnTo>
                        <a:pt x="2229" y="302"/>
                      </a:lnTo>
                      <a:lnTo>
                        <a:pt x="2305" y="367"/>
                      </a:lnTo>
                      <a:lnTo>
                        <a:pt x="2376" y="438"/>
                      </a:lnTo>
                      <a:lnTo>
                        <a:pt x="2441" y="514"/>
                      </a:lnTo>
                      <a:lnTo>
                        <a:pt x="2501" y="595"/>
                      </a:lnTo>
                      <a:lnTo>
                        <a:pt x="2556" y="680"/>
                      </a:lnTo>
                      <a:lnTo>
                        <a:pt x="2603" y="769"/>
                      </a:lnTo>
                      <a:lnTo>
                        <a:pt x="2645" y="862"/>
                      </a:lnTo>
                      <a:lnTo>
                        <a:pt x="2679" y="958"/>
                      </a:lnTo>
                      <a:lnTo>
                        <a:pt x="2706" y="1058"/>
                      </a:lnTo>
                      <a:lnTo>
                        <a:pt x="2726" y="1160"/>
                      </a:lnTo>
                      <a:lnTo>
                        <a:pt x="2739" y="1264"/>
                      </a:lnTo>
                      <a:lnTo>
                        <a:pt x="2743" y="1372"/>
                      </a:lnTo>
                      <a:lnTo>
                        <a:pt x="2739" y="1479"/>
                      </a:lnTo>
                      <a:lnTo>
                        <a:pt x="2726" y="1583"/>
                      </a:lnTo>
                      <a:lnTo>
                        <a:pt x="2706" y="1687"/>
                      </a:lnTo>
                      <a:lnTo>
                        <a:pt x="2679" y="1786"/>
                      </a:lnTo>
                      <a:lnTo>
                        <a:pt x="2645" y="1881"/>
                      </a:lnTo>
                      <a:lnTo>
                        <a:pt x="2603" y="1974"/>
                      </a:lnTo>
                      <a:lnTo>
                        <a:pt x="2556" y="2065"/>
                      </a:lnTo>
                      <a:lnTo>
                        <a:pt x="2501" y="2150"/>
                      </a:lnTo>
                      <a:lnTo>
                        <a:pt x="2441" y="2229"/>
                      </a:lnTo>
                      <a:lnTo>
                        <a:pt x="2376" y="2305"/>
                      </a:lnTo>
                      <a:lnTo>
                        <a:pt x="2305" y="2376"/>
                      </a:lnTo>
                      <a:lnTo>
                        <a:pt x="2229" y="2442"/>
                      </a:lnTo>
                      <a:lnTo>
                        <a:pt x="2148" y="2503"/>
                      </a:lnTo>
                      <a:lnTo>
                        <a:pt x="2063" y="2556"/>
                      </a:lnTo>
                      <a:lnTo>
                        <a:pt x="1974" y="2603"/>
                      </a:lnTo>
                      <a:lnTo>
                        <a:pt x="1881" y="2645"/>
                      </a:lnTo>
                      <a:lnTo>
                        <a:pt x="1785" y="2679"/>
                      </a:lnTo>
                      <a:lnTo>
                        <a:pt x="1685" y="2707"/>
                      </a:lnTo>
                      <a:lnTo>
                        <a:pt x="1583" y="2728"/>
                      </a:lnTo>
                      <a:lnTo>
                        <a:pt x="1479" y="2739"/>
                      </a:lnTo>
                      <a:lnTo>
                        <a:pt x="1371" y="2743"/>
                      </a:lnTo>
                      <a:lnTo>
                        <a:pt x="1264" y="2739"/>
                      </a:lnTo>
                      <a:lnTo>
                        <a:pt x="1160" y="2728"/>
                      </a:lnTo>
                      <a:lnTo>
                        <a:pt x="1056" y="2707"/>
                      </a:lnTo>
                      <a:lnTo>
                        <a:pt x="957" y="2679"/>
                      </a:lnTo>
                      <a:lnTo>
                        <a:pt x="861" y="2645"/>
                      </a:lnTo>
                      <a:lnTo>
                        <a:pt x="769" y="2603"/>
                      </a:lnTo>
                      <a:lnTo>
                        <a:pt x="678" y="2556"/>
                      </a:lnTo>
                      <a:lnTo>
                        <a:pt x="593" y="2503"/>
                      </a:lnTo>
                      <a:lnTo>
                        <a:pt x="514" y="2442"/>
                      </a:lnTo>
                      <a:lnTo>
                        <a:pt x="438" y="2376"/>
                      </a:lnTo>
                      <a:lnTo>
                        <a:pt x="367" y="2305"/>
                      </a:lnTo>
                      <a:lnTo>
                        <a:pt x="300" y="2229"/>
                      </a:lnTo>
                      <a:lnTo>
                        <a:pt x="242" y="2150"/>
                      </a:lnTo>
                      <a:lnTo>
                        <a:pt x="187" y="2065"/>
                      </a:lnTo>
                      <a:lnTo>
                        <a:pt x="140" y="1974"/>
                      </a:lnTo>
                      <a:lnTo>
                        <a:pt x="98" y="1881"/>
                      </a:lnTo>
                      <a:lnTo>
                        <a:pt x="64" y="1786"/>
                      </a:lnTo>
                      <a:lnTo>
                        <a:pt x="36" y="1687"/>
                      </a:lnTo>
                      <a:lnTo>
                        <a:pt x="15" y="1583"/>
                      </a:lnTo>
                      <a:lnTo>
                        <a:pt x="4" y="1479"/>
                      </a:lnTo>
                      <a:lnTo>
                        <a:pt x="0" y="1372"/>
                      </a:lnTo>
                      <a:lnTo>
                        <a:pt x="4" y="1264"/>
                      </a:lnTo>
                      <a:lnTo>
                        <a:pt x="15" y="1160"/>
                      </a:lnTo>
                      <a:lnTo>
                        <a:pt x="36" y="1058"/>
                      </a:lnTo>
                      <a:lnTo>
                        <a:pt x="64" y="958"/>
                      </a:lnTo>
                      <a:lnTo>
                        <a:pt x="98" y="862"/>
                      </a:lnTo>
                      <a:lnTo>
                        <a:pt x="140" y="769"/>
                      </a:lnTo>
                      <a:lnTo>
                        <a:pt x="187" y="680"/>
                      </a:lnTo>
                      <a:lnTo>
                        <a:pt x="242" y="595"/>
                      </a:lnTo>
                      <a:lnTo>
                        <a:pt x="300" y="514"/>
                      </a:lnTo>
                      <a:lnTo>
                        <a:pt x="367" y="438"/>
                      </a:lnTo>
                      <a:lnTo>
                        <a:pt x="438" y="367"/>
                      </a:lnTo>
                      <a:lnTo>
                        <a:pt x="514" y="302"/>
                      </a:lnTo>
                      <a:lnTo>
                        <a:pt x="593" y="242"/>
                      </a:lnTo>
                      <a:lnTo>
                        <a:pt x="678" y="187"/>
                      </a:lnTo>
                      <a:lnTo>
                        <a:pt x="769" y="140"/>
                      </a:lnTo>
                      <a:lnTo>
                        <a:pt x="861" y="98"/>
                      </a:lnTo>
                      <a:lnTo>
                        <a:pt x="957" y="64"/>
                      </a:lnTo>
                      <a:lnTo>
                        <a:pt x="1056" y="36"/>
                      </a:lnTo>
                      <a:lnTo>
                        <a:pt x="1160" y="17"/>
                      </a:lnTo>
                      <a:lnTo>
                        <a:pt x="1264" y="4"/>
                      </a:lnTo>
                      <a:lnTo>
                        <a:pt x="13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0FEFA19-B587-46DA-BE4C-C86B5C7726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86298">
                <a:off x="6478443" y="1452637"/>
                <a:ext cx="471968" cy="471639"/>
                <a:chOff x="2670175" y="11113"/>
                <a:chExt cx="6846888" cy="6842125"/>
              </a:xfrm>
              <a:grpFill/>
            </p:grpSpPr>
            <p:sp>
              <p:nvSpPr>
                <p:cNvPr id="28" name="Freeform 12">
                  <a:extLst>
                    <a:ext uri="{FF2B5EF4-FFF2-40B4-BE49-F238E27FC236}">
                      <a16:creationId xmlns:a16="http://schemas.microsoft.com/office/drawing/2014/main" id="{B43CFD31-766C-4DEC-AB16-7A856FD56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0175" y="11113"/>
                  <a:ext cx="6846888" cy="6842125"/>
                </a:xfrm>
                <a:custGeom>
                  <a:avLst/>
                  <a:gdLst>
                    <a:gd name="T0" fmla="*/ 1971 w 4313"/>
                    <a:gd name="T1" fmla="*/ 1094 h 4310"/>
                    <a:gd name="T2" fmla="*/ 1713 w 4313"/>
                    <a:gd name="T3" fmla="*/ 1173 h 4310"/>
                    <a:gd name="T4" fmla="*/ 1488 w 4313"/>
                    <a:gd name="T5" fmla="*/ 1309 h 4310"/>
                    <a:gd name="T6" fmla="*/ 1302 w 4313"/>
                    <a:gd name="T7" fmla="*/ 1495 h 4310"/>
                    <a:gd name="T8" fmla="*/ 1166 w 4313"/>
                    <a:gd name="T9" fmla="*/ 1721 h 4310"/>
                    <a:gd name="T10" fmla="*/ 1088 w 4313"/>
                    <a:gd name="T11" fmla="*/ 1977 h 4310"/>
                    <a:gd name="T12" fmla="*/ 1076 w 4313"/>
                    <a:gd name="T13" fmla="*/ 2256 h 4310"/>
                    <a:gd name="T14" fmla="*/ 1134 w 4313"/>
                    <a:gd name="T15" fmla="*/ 2522 h 4310"/>
                    <a:gd name="T16" fmla="*/ 1251 w 4313"/>
                    <a:gd name="T17" fmla="*/ 2759 h 4310"/>
                    <a:gd name="T18" fmla="*/ 1421 w 4313"/>
                    <a:gd name="T19" fmla="*/ 2959 h 4310"/>
                    <a:gd name="T20" fmla="*/ 1635 w 4313"/>
                    <a:gd name="T21" fmla="*/ 3112 h 4310"/>
                    <a:gd name="T22" fmla="*/ 1882 w 4313"/>
                    <a:gd name="T23" fmla="*/ 3212 h 4310"/>
                    <a:gd name="T24" fmla="*/ 2155 w 4313"/>
                    <a:gd name="T25" fmla="*/ 3246 h 4310"/>
                    <a:gd name="T26" fmla="*/ 2430 w 4313"/>
                    <a:gd name="T27" fmla="*/ 3212 h 4310"/>
                    <a:gd name="T28" fmla="*/ 2677 w 4313"/>
                    <a:gd name="T29" fmla="*/ 3112 h 4310"/>
                    <a:gd name="T30" fmla="*/ 2890 w 4313"/>
                    <a:gd name="T31" fmla="*/ 2959 h 4310"/>
                    <a:gd name="T32" fmla="*/ 3060 w 4313"/>
                    <a:gd name="T33" fmla="*/ 2759 h 4310"/>
                    <a:gd name="T34" fmla="*/ 3178 w 4313"/>
                    <a:gd name="T35" fmla="*/ 2522 h 4310"/>
                    <a:gd name="T36" fmla="*/ 3235 w 4313"/>
                    <a:gd name="T37" fmla="*/ 2256 h 4310"/>
                    <a:gd name="T38" fmla="*/ 3223 w 4313"/>
                    <a:gd name="T39" fmla="*/ 1977 h 4310"/>
                    <a:gd name="T40" fmla="*/ 3145 w 4313"/>
                    <a:gd name="T41" fmla="*/ 1721 h 4310"/>
                    <a:gd name="T42" fmla="*/ 3009 w 4313"/>
                    <a:gd name="T43" fmla="*/ 1495 h 4310"/>
                    <a:gd name="T44" fmla="*/ 2823 w 4313"/>
                    <a:gd name="T45" fmla="*/ 1309 h 4310"/>
                    <a:gd name="T46" fmla="*/ 2597 w 4313"/>
                    <a:gd name="T47" fmla="*/ 1173 h 4310"/>
                    <a:gd name="T48" fmla="*/ 2341 w 4313"/>
                    <a:gd name="T49" fmla="*/ 1094 h 4310"/>
                    <a:gd name="T50" fmla="*/ 1938 w 4313"/>
                    <a:gd name="T51" fmla="*/ 0 h 4310"/>
                    <a:gd name="T52" fmla="*/ 2549 w 4313"/>
                    <a:gd name="T53" fmla="*/ 515 h 4310"/>
                    <a:gd name="T54" fmla="*/ 3046 w 4313"/>
                    <a:gd name="T55" fmla="*/ 180 h 4310"/>
                    <a:gd name="T56" fmla="*/ 3319 w 4313"/>
                    <a:gd name="T57" fmla="*/ 932 h 4310"/>
                    <a:gd name="T58" fmla="*/ 3923 w 4313"/>
                    <a:gd name="T59" fmla="*/ 904 h 4310"/>
                    <a:gd name="T60" fmla="*/ 3786 w 4313"/>
                    <a:gd name="T61" fmla="*/ 1705 h 4310"/>
                    <a:gd name="T62" fmla="*/ 4313 w 4313"/>
                    <a:gd name="T63" fmla="*/ 2346 h 4310"/>
                    <a:gd name="T64" fmla="*/ 3791 w 4313"/>
                    <a:gd name="T65" fmla="*/ 2605 h 4310"/>
                    <a:gd name="T66" fmla="*/ 3928 w 4313"/>
                    <a:gd name="T67" fmla="*/ 3399 h 4310"/>
                    <a:gd name="T68" fmla="*/ 3342 w 4313"/>
                    <a:gd name="T69" fmla="*/ 3370 h 4310"/>
                    <a:gd name="T70" fmla="*/ 3053 w 4313"/>
                    <a:gd name="T71" fmla="*/ 4126 h 4310"/>
                    <a:gd name="T72" fmla="*/ 2559 w 4313"/>
                    <a:gd name="T73" fmla="*/ 3807 h 4310"/>
                    <a:gd name="T74" fmla="*/ 1922 w 4313"/>
                    <a:gd name="T75" fmla="*/ 4307 h 4310"/>
                    <a:gd name="T76" fmla="*/ 1671 w 4313"/>
                    <a:gd name="T77" fmla="*/ 3786 h 4310"/>
                    <a:gd name="T78" fmla="*/ 876 w 4313"/>
                    <a:gd name="T79" fmla="*/ 3902 h 4310"/>
                    <a:gd name="T80" fmla="*/ 918 w 4313"/>
                    <a:gd name="T81" fmla="*/ 3317 h 4310"/>
                    <a:gd name="T82" fmla="*/ 167 w 4313"/>
                    <a:gd name="T83" fmla="*/ 3013 h 4310"/>
                    <a:gd name="T84" fmla="*/ 496 w 4313"/>
                    <a:gd name="T85" fmla="*/ 2495 h 4310"/>
                    <a:gd name="T86" fmla="*/ 492 w 4313"/>
                    <a:gd name="T87" fmla="*/ 1850 h 4310"/>
                    <a:gd name="T88" fmla="*/ 551 w 4313"/>
                    <a:gd name="T89" fmla="*/ 1621 h 4310"/>
                    <a:gd name="T90" fmla="*/ 871 w 4313"/>
                    <a:gd name="T91" fmla="*/ 1059 h 4310"/>
                    <a:gd name="T92" fmla="*/ 1044 w 4313"/>
                    <a:gd name="T93" fmla="*/ 887 h 4310"/>
                    <a:gd name="T94" fmla="*/ 1605 w 4313"/>
                    <a:gd name="T95" fmla="*/ 561 h 4310"/>
                    <a:gd name="T96" fmla="*/ 1938 w 4313"/>
                    <a:gd name="T97" fmla="*/ 0 h 4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3" h="4310">
                      <a:moveTo>
                        <a:pt x="2155" y="1079"/>
                      </a:moveTo>
                      <a:lnTo>
                        <a:pt x="2062" y="1083"/>
                      </a:lnTo>
                      <a:lnTo>
                        <a:pt x="1971" y="1094"/>
                      </a:lnTo>
                      <a:lnTo>
                        <a:pt x="1882" y="1114"/>
                      </a:lnTo>
                      <a:lnTo>
                        <a:pt x="1797" y="1140"/>
                      </a:lnTo>
                      <a:lnTo>
                        <a:pt x="1713" y="1173"/>
                      </a:lnTo>
                      <a:lnTo>
                        <a:pt x="1635" y="1212"/>
                      </a:lnTo>
                      <a:lnTo>
                        <a:pt x="1559" y="1258"/>
                      </a:lnTo>
                      <a:lnTo>
                        <a:pt x="1488" y="1309"/>
                      </a:lnTo>
                      <a:lnTo>
                        <a:pt x="1421" y="1366"/>
                      </a:lnTo>
                      <a:lnTo>
                        <a:pt x="1359" y="1428"/>
                      </a:lnTo>
                      <a:lnTo>
                        <a:pt x="1302" y="1495"/>
                      </a:lnTo>
                      <a:lnTo>
                        <a:pt x="1251" y="1567"/>
                      </a:lnTo>
                      <a:lnTo>
                        <a:pt x="1206" y="1641"/>
                      </a:lnTo>
                      <a:lnTo>
                        <a:pt x="1166" y="1721"/>
                      </a:lnTo>
                      <a:lnTo>
                        <a:pt x="1134" y="1803"/>
                      </a:lnTo>
                      <a:lnTo>
                        <a:pt x="1106" y="1890"/>
                      </a:lnTo>
                      <a:lnTo>
                        <a:pt x="1088" y="1977"/>
                      </a:lnTo>
                      <a:lnTo>
                        <a:pt x="1076" y="2069"/>
                      </a:lnTo>
                      <a:lnTo>
                        <a:pt x="1072" y="2163"/>
                      </a:lnTo>
                      <a:lnTo>
                        <a:pt x="1076" y="2256"/>
                      </a:lnTo>
                      <a:lnTo>
                        <a:pt x="1088" y="2347"/>
                      </a:lnTo>
                      <a:lnTo>
                        <a:pt x="1106" y="2436"/>
                      </a:lnTo>
                      <a:lnTo>
                        <a:pt x="1134" y="2522"/>
                      </a:lnTo>
                      <a:lnTo>
                        <a:pt x="1166" y="2605"/>
                      </a:lnTo>
                      <a:lnTo>
                        <a:pt x="1206" y="2683"/>
                      </a:lnTo>
                      <a:lnTo>
                        <a:pt x="1251" y="2759"/>
                      </a:lnTo>
                      <a:lnTo>
                        <a:pt x="1302" y="2830"/>
                      </a:lnTo>
                      <a:lnTo>
                        <a:pt x="1359" y="2896"/>
                      </a:lnTo>
                      <a:lnTo>
                        <a:pt x="1421" y="2959"/>
                      </a:lnTo>
                      <a:lnTo>
                        <a:pt x="1488" y="3015"/>
                      </a:lnTo>
                      <a:lnTo>
                        <a:pt x="1559" y="3066"/>
                      </a:lnTo>
                      <a:lnTo>
                        <a:pt x="1635" y="3112"/>
                      </a:lnTo>
                      <a:lnTo>
                        <a:pt x="1713" y="3151"/>
                      </a:lnTo>
                      <a:lnTo>
                        <a:pt x="1797" y="3185"/>
                      </a:lnTo>
                      <a:lnTo>
                        <a:pt x="1882" y="3212"/>
                      </a:lnTo>
                      <a:lnTo>
                        <a:pt x="1971" y="3230"/>
                      </a:lnTo>
                      <a:lnTo>
                        <a:pt x="2062" y="3242"/>
                      </a:lnTo>
                      <a:lnTo>
                        <a:pt x="2155" y="3246"/>
                      </a:lnTo>
                      <a:lnTo>
                        <a:pt x="2249" y="3242"/>
                      </a:lnTo>
                      <a:lnTo>
                        <a:pt x="2341" y="3230"/>
                      </a:lnTo>
                      <a:lnTo>
                        <a:pt x="2430" y="3212"/>
                      </a:lnTo>
                      <a:lnTo>
                        <a:pt x="2515" y="3185"/>
                      </a:lnTo>
                      <a:lnTo>
                        <a:pt x="2597" y="3151"/>
                      </a:lnTo>
                      <a:lnTo>
                        <a:pt x="2677" y="3112"/>
                      </a:lnTo>
                      <a:lnTo>
                        <a:pt x="2753" y="3066"/>
                      </a:lnTo>
                      <a:lnTo>
                        <a:pt x="2823" y="3015"/>
                      </a:lnTo>
                      <a:lnTo>
                        <a:pt x="2890" y="2959"/>
                      </a:lnTo>
                      <a:lnTo>
                        <a:pt x="2951" y="2896"/>
                      </a:lnTo>
                      <a:lnTo>
                        <a:pt x="3009" y="2830"/>
                      </a:lnTo>
                      <a:lnTo>
                        <a:pt x="3060" y="2759"/>
                      </a:lnTo>
                      <a:lnTo>
                        <a:pt x="3106" y="2683"/>
                      </a:lnTo>
                      <a:lnTo>
                        <a:pt x="3145" y="2605"/>
                      </a:lnTo>
                      <a:lnTo>
                        <a:pt x="3178" y="2522"/>
                      </a:lnTo>
                      <a:lnTo>
                        <a:pt x="3204" y="2436"/>
                      </a:lnTo>
                      <a:lnTo>
                        <a:pt x="3223" y="2347"/>
                      </a:lnTo>
                      <a:lnTo>
                        <a:pt x="3235" y="2256"/>
                      </a:lnTo>
                      <a:lnTo>
                        <a:pt x="3239" y="2163"/>
                      </a:lnTo>
                      <a:lnTo>
                        <a:pt x="3235" y="2069"/>
                      </a:lnTo>
                      <a:lnTo>
                        <a:pt x="3223" y="1977"/>
                      </a:lnTo>
                      <a:lnTo>
                        <a:pt x="3204" y="1890"/>
                      </a:lnTo>
                      <a:lnTo>
                        <a:pt x="3178" y="1803"/>
                      </a:lnTo>
                      <a:lnTo>
                        <a:pt x="3145" y="1721"/>
                      </a:lnTo>
                      <a:lnTo>
                        <a:pt x="3106" y="1641"/>
                      </a:lnTo>
                      <a:lnTo>
                        <a:pt x="3060" y="1567"/>
                      </a:lnTo>
                      <a:lnTo>
                        <a:pt x="3009" y="1495"/>
                      </a:lnTo>
                      <a:lnTo>
                        <a:pt x="2951" y="1428"/>
                      </a:lnTo>
                      <a:lnTo>
                        <a:pt x="2890" y="1366"/>
                      </a:lnTo>
                      <a:lnTo>
                        <a:pt x="2823" y="1309"/>
                      </a:lnTo>
                      <a:lnTo>
                        <a:pt x="2753" y="1258"/>
                      </a:lnTo>
                      <a:lnTo>
                        <a:pt x="2677" y="1212"/>
                      </a:lnTo>
                      <a:lnTo>
                        <a:pt x="2597" y="1173"/>
                      </a:lnTo>
                      <a:lnTo>
                        <a:pt x="2515" y="1140"/>
                      </a:lnTo>
                      <a:lnTo>
                        <a:pt x="2430" y="1114"/>
                      </a:lnTo>
                      <a:lnTo>
                        <a:pt x="2341" y="1094"/>
                      </a:lnTo>
                      <a:lnTo>
                        <a:pt x="2249" y="1083"/>
                      </a:lnTo>
                      <a:lnTo>
                        <a:pt x="2155" y="1079"/>
                      </a:lnTo>
                      <a:close/>
                      <a:moveTo>
                        <a:pt x="1938" y="0"/>
                      </a:moveTo>
                      <a:lnTo>
                        <a:pt x="2375" y="0"/>
                      </a:lnTo>
                      <a:lnTo>
                        <a:pt x="2473" y="499"/>
                      </a:lnTo>
                      <a:lnTo>
                        <a:pt x="2549" y="515"/>
                      </a:lnTo>
                      <a:lnTo>
                        <a:pt x="2622" y="535"/>
                      </a:lnTo>
                      <a:lnTo>
                        <a:pt x="2695" y="557"/>
                      </a:lnTo>
                      <a:lnTo>
                        <a:pt x="3046" y="180"/>
                      </a:lnTo>
                      <a:lnTo>
                        <a:pt x="3423" y="399"/>
                      </a:lnTo>
                      <a:lnTo>
                        <a:pt x="3259" y="877"/>
                      </a:lnTo>
                      <a:lnTo>
                        <a:pt x="3319" y="932"/>
                      </a:lnTo>
                      <a:lnTo>
                        <a:pt x="3378" y="990"/>
                      </a:lnTo>
                      <a:lnTo>
                        <a:pt x="3433" y="1050"/>
                      </a:lnTo>
                      <a:lnTo>
                        <a:pt x="3923" y="904"/>
                      </a:lnTo>
                      <a:lnTo>
                        <a:pt x="4137" y="1283"/>
                      </a:lnTo>
                      <a:lnTo>
                        <a:pt x="3757" y="1610"/>
                      </a:lnTo>
                      <a:lnTo>
                        <a:pt x="3786" y="1705"/>
                      </a:lnTo>
                      <a:lnTo>
                        <a:pt x="3811" y="1803"/>
                      </a:lnTo>
                      <a:lnTo>
                        <a:pt x="4306" y="1909"/>
                      </a:lnTo>
                      <a:lnTo>
                        <a:pt x="4313" y="2346"/>
                      </a:lnTo>
                      <a:lnTo>
                        <a:pt x="3825" y="2448"/>
                      </a:lnTo>
                      <a:lnTo>
                        <a:pt x="3809" y="2526"/>
                      </a:lnTo>
                      <a:lnTo>
                        <a:pt x="3791" y="2605"/>
                      </a:lnTo>
                      <a:lnTo>
                        <a:pt x="3767" y="2681"/>
                      </a:lnTo>
                      <a:lnTo>
                        <a:pt x="4141" y="3018"/>
                      </a:lnTo>
                      <a:lnTo>
                        <a:pt x="3928" y="3399"/>
                      </a:lnTo>
                      <a:lnTo>
                        <a:pt x="3457" y="3244"/>
                      </a:lnTo>
                      <a:lnTo>
                        <a:pt x="3401" y="3308"/>
                      </a:lnTo>
                      <a:lnTo>
                        <a:pt x="3342" y="3370"/>
                      </a:lnTo>
                      <a:lnTo>
                        <a:pt x="3280" y="3429"/>
                      </a:lnTo>
                      <a:lnTo>
                        <a:pt x="3430" y="3905"/>
                      </a:lnTo>
                      <a:lnTo>
                        <a:pt x="3053" y="4126"/>
                      </a:lnTo>
                      <a:lnTo>
                        <a:pt x="2728" y="3757"/>
                      </a:lnTo>
                      <a:lnTo>
                        <a:pt x="2644" y="3784"/>
                      </a:lnTo>
                      <a:lnTo>
                        <a:pt x="2559" y="3807"/>
                      </a:lnTo>
                      <a:lnTo>
                        <a:pt x="2473" y="3826"/>
                      </a:lnTo>
                      <a:lnTo>
                        <a:pt x="2359" y="4310"/>
                      </a:lnTo>
                      <a:lnTo>
                        <a:pt x="1922" y="4307"/>
                      </a:lnTo>
                      <a:lnTo>
                        <a:pt x="1831" y="3825"/>
                      </a:lnTo>
                      <a:lnTo>
                        <a:pt x="1750" y="3807"/>
                      </a:lnTo>
                      <a:lnTo>
                        <a:pt x="1671" y="3786"/>
                      </a:lnTo>
                      <a:lnTo>
                        <a:pt x="1594" y="3761"/>
                      </a:lnTo>
                      <a:lnTo>
                        <a:pt x="1253" y="4123"/>
                      </a:lnTo>
                      <a:lnTo>
                        <a:pt x="876" y="3902"/>
                      </a:lnTo>
                      <a:lnTo>
                        <a:pt x="1040" y="3436"/>
                      </a:lnTo>
                      <a:lnTo>
                        <a:pt x="977" y="3378"/>
                      </a:lnTo>
                      <a:lnTo>
                        <a:pt x="918" y="3317"/>
                      </a:lnTo>
                      <a:lnTo>
                        <a:pt x="860" y="3253"/>
                      </a:lnTo>
                      <a:lnTo>
                        <a:pt x="381" y="3393"/>
                      </a:lnTo>
                      <a:lnTo>
                        <a:pt x="167" y="3013"/>
                      </a:lnTo>
                      <a:lnTo>
                        <a:pt x="547" y="2692"/>
                      </a:lnTo>
                      <a:lnTo>
                        <a:pt x="518" y="2594"/>
                      </a:lnTo>
                      <a:lnTo>
                        <a:pt x="496" y="2495"/>
                      </a:lnTo>
                      <a:lnTo>
                        <a:pt x="3" y="2385"/>
                      </a:lnTo>
                      <a:lnTo>
                        <a:pt x="0" y="1950"/>
                      </a:lnTo>
                      <a:lnTo>
                        <a:pt x="492" y="1850"/>
                      </a:lnTo>
                      <a:lnTo>
                        <a:pt x="507" y="1772"/>
                      </a:lnTo>
                      <a:lnTo>
                        <a:pt x="527" y="1696"/>
                      </a:lnTo>
                      <a:lnTo>
                        <a:pt x="551" y="1621"/>
                      </a:lnTo>
                      <a:lnTo>
                        <a:pt x="175" y="1278"/>
                      </a:lnTo>
                      <a:lnTo>
                        <a:pt x="391" y="898"/>
                      </a:lnTo>
                      <a:lnTo>
                        <a:pt x="871" y="1059"/>
                      </a:lnTo>
                      <a:lnTo>
                        <a:pt x="926" y="999"/>
                      </a:lnTo>
                      <a:lnTo>
                        <a:pt x="983" y="941"/>
                      </a:lnTo>
                      <a:lnTo>
                        <a:pt x="1044" y="887"/>
                      </a:lnTo>
                      <a:lnTo>
                        <a:pt x="893" y="396"/>
                      </a:lnTo>
                      <a:lnTo>
                        <a:pt x="1271" y="178"/>
                      </a:lnTo>
                      <a:lnTo>
                        <a:pt x="1605" y="561"/>
                      </a:lnTo>
                      <a:lnTo>
                        <a:pt x="1713" y="528"/>
                      </a:lnTo>
                      <a:lnTo>
                        <a:pt x="1824" y="502"/>
                      </a:lnTo>
                      <a:lnTo>
                        <a:pt x="19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3">
                  <a:extLst>
                    <a:ext uri="{FF2B5EF4-FFF2-40B4-BE49-F238E27FC236}">
                      <a16:creationId xmlns:a16="http://schemas.microsoft.com/office/drawing/2014/main" id="{EC978618-C437-4580-A22E-8BD3176DA50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6363" y="1238251"/>
                  <a:ext cx="4354513" cy="4354513"/>
                </a:xfrm>
                <a:custGeom>
                  <a:avLst/>
                  <a:gdLst>
                    <a:gd name="T0" fmla="*/ 1186 w 2743"/>
                    <a:gd name="T1" fmla="*/ 321 h 2743"/>
                    <a:gd name="T2" fmla="*/ 928 w 2743"/>
                    <a:gd name="T3" fmla="*/ 400 h 2743"/>
                    <a:gd name="T4" fmla="*/ 703 w 2743"/>
                    <a:gd name="T5" fmla="*/ 536 h 2743"/>
                    <a:gd name="T6" fmla="*/ 517 w 2743"/>
                    <a:gd name="T7" fmla="*/ 722 h 2743"/>
                    <a:gd name="T8" fmla="*/ 381 w 2743"/>
                    <a:gd name="T9" fmla="*/ 948 h 2743"/>
                    <a:gd name="T10" fmla="*/ 303 w 2743"/>
                    <a:gd name="T11" fmla="*/ 1204 h 2743"/>
                    <a:gd name="T12" fmla="*/ 291 w 2743"/>
                    <a:gd name="T13" fmla="*/ 1483 h 2743"/>
                    <a:gd name="T14" fmla="*/ 349 w 2743"/>
                    <a:gd name="T15" fmla="*/ 1749 h 2743"/>
                    <a:gd name="T16" fmla="*/ 466 w 2743"/>
                    <a:gd name="T17" fmla="*/ 1986 h 2743"/>
                    <a:gd name="T18" fmla="*/ 636 w 2743"/>
                    <a:gd name="T19" fmla="*/ 2186 h 2743"/>
                    <a:gd name="T20" fmla="*/ 850 w 2743"/>
                    <a:gd name="T21" fmla="*/ 2339 h 2743"/>
                    <a:gd name="T22" fmla="*/ 1097 w 2743"/>
                    <a:gd name="T23" fmla="*/ 2439 h 2743"/>
                    <a:gd name="T24" fmla="*/ 1370 w 2743"/>
                    <a:gd name="T25" fmla="*/ 2473 h 2743"/>
                    <a:gd name="T26" fmla="*/ 1645 w 2743"/>
                    <a:gd name="T27" fmla="*/ 2439 h 2743"/>
                    <a:gd name="T28" fmla="*/ 1892 w 2743"/>
                    <a:gd name="T29" fmla="*/ 2339 h 2743"/>
                    <a:gd name="T30" fmla="*/ 2105 w 2743"/>
                    <a:gd name="T31" fmla="*/ 2186 h 2743"/>
                    <a:gd name="T32" fmla="*/ 2275 w 2743"/>
                    <a:gd name="T33" fmla="*/ 1986 h 2743"/>
                    <a:gd name="T34" fmla="*/ 2393 w 2743"/>
                    <a:gd name="T35" fmla="*/ 1749 h 2743"/>
                    <a:gd name="T36" fmla="*/ 2450 w 2743"/>
                    <a:gd name="T37" fmla="*/ 1483 h 2743"/>
                    <a:gd name="T38" fmla="*/ 2438 w 2743"/>
                    <a:gd name="T39" fmla="*/ 1204 h 2743"/>
                    <a:gd name="T40" fmla="*/ 2360 w 2743"/>
                    <a:gd name="T41" fmla="*/ 948 h 2743"/>
                    <a:gd name="T42" fmla="*/ 2224 w 2743"/>
                    <a:gd name="T43" fmla="*/ 722 h 2743"/>
                    <a:gd name="T44" fmla="*/ 2038 w 2743"/>
                    <a:gd name="T45" fmla="*/ 536 h 2743"/>
                    <a:gd name="T46" fmla="*/ 1812 w 2743"/>
                    <a:gd name="T47" fmla="*/ 400 h 2743"/>
                    <a:gd name="T48" fmla="*/ 1556 w 2743"/>
                    <a:gd name="T49" fmla="*/ 321 h 2743"/>
                    <a:gd name="T50" fmla="*/ 1371 w 2743"/>
                    <a:gd name="T51" fmla="*/ 0 h 2743"/>
                    <a:gd name="T52" fmla="*/ 1685 w 2743"/>
                    <a:gd name="T53" fmla="*/ 36 h 2743"/>
                    <a:gd name="T54" fmla="*/ 1974 w 2743"/>
                    <a:gd name="T55" fmla="*/ 140 h 2743"/>
                    <a:gd name="T56" fmla="*/ 2229 w 2743"/>
                    <a:gd name="T57" fmla="*/ 302 h 2743"/>
                    <a:gd name="T58" fmla="*/ 2441 w 2743"/>
                    <a:gd name="T59" fmla="*/ 514 h 2743"/>
                    <a:gd name="T60" fmla="*/ 2603 w 2743"/>
                    <a:gd name="T61" fmla="*/ 769 h 2743"/>
                    <a:gd name="T62" fmla="*/ 2706 w 2743"/>
                    <a:gd name="T63" fmla="*/ 1058 h 2743"/>
                    <a:gd name="T64" fmla="*/ 2743 w 2743"/>
                    <a:gd name="T65" fmla="*/ 1372 h 2743"/>
                    <a:gd name="T66" fmla="*/ 2706 w 2743"/>
                    <a:gd name="T67" fmla="*/ 1687 h 2743"/>
                    <a:gd name="T68" fmla="*/ 2603 w 2743"/>
                    <a:gd name="T69" fmla="*/ 1974 h 2743"/>
                    <a:gd name="T70" fmla="*/ 2441 w 2743"/>
                    <a:gd name="T71" fmla="*/ 2229 h 2743"/>
                    <a:gd name="T72" fmla="*/ 2229 w 2743"/>
                    <a:gd name="T73" fmla="*/ 2442 h 2743"/>
                    <a:gd name="T74" fmla="*/ 1974 w 2743"/>
                    <a:gd name="T75" fmla="*/ 2603 h 2743"/>
                    <a:gd name="T76" fmla="*/ 1685 w 2743"/>
                    <a:gd name="T77" fmla="*/ 2707 h 2743"/>
                    <a:gd name="T78" fmla="*/ 1371 w 2743"/>
                    <a:gd name="T79" fmla="*/ 2743 h 2743"/>
                    <a:gd name="T80" fmla="*/ 1056 w 2743"/>
                    <a:gd name="T81" fmla="*/ 2707 h 2743"/>
                    <a:gd name="T82" fmla="*/ 769 w 2743"/>
                    <a:gd name="T83" fmla="*/ 2603 h 2743"/>
                    <a:gd name="T84" fmla="*/ 514 w 2743"/>
                    <a:gd name="T85" fmla="*/ 2442 h 2743"/>
                    <a:gd name="T86" fmla="*/ 300 w 2743"/>
                    <a:gd name="T87" fmla="*/ 2229 h 2743"/>
                    <a:gd name="T88" fmla="*/ 140 w 2743"/>
                    <a:gd name="T89" fmla="*/ 1974 h 2743"/>
                    <a:gd name="T90" fmla="*/ 36 w 2743"/>
                    <a:gd name="T91" fmla="*/ 1687 h 2743"/>
                    <a:gd name="T92" fmla="*/ 0 w 2743"/>
                    <a:gd name="T93" fmla="*/ 1372 h 2743"/>
                    <a:gd name="T94" fmla="*/ 36 w 2743"/>
                    <a:gd name="T95" fmla="*/ 1058 h 2743"/>
                    <a:gd name="T96" fmla="*/ 140 w 2743"/>
                    <a:gd name="T97" fmla="*/ 769 h 2743"/>
                    <a:gd name="T98" fmla="*/ 300 w 2743"/>
                    <a:gd name="T99" fmla="*/ 514 h 2743"/>
                    <a:gd name="T100" fmla="*/ 514 w 2743"/>
                    <a:gd name="T101" fmla="*/ 302 h 2743"/>
                    <a:gd name="T102" fmla="*/ 769 w 2743"/>
                    <a:gd name="T103" fmla="*/ 140 h 2743"/>
                    <a:gd name="T104" fmla="*/ 1056 w 2743"/>
                    <a:gd name="T105" fmla="*/ 36 h 2743"/>
                    <a:gd name="T106" fmla="*/ 1371 w 2743"/>
                    <a:gd name="T107" fmla="*/ 0 h 2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43" h="2743">
                      <a:moveTo>
                        <a:pt x="1370" y="306"/>
                      </a:moveTo>
                      <a:lnTo>
                        <a:pt x="1277" y="310"/>
                      </a:lnTo>
                      <a:lnTo>
                        <a:pt x="1186" y="321"/>
                      </a:lnTo>
                      <a:lnTo>
                        <a:pt x="1097" y="341"/>
                      </a:lnTo>
                      <a:lnTo>
                        <a:pt x="1012" y="367"/>
                      </a:lnTo>
                      <a:lnTo>
                        <a:pt x="928" y="400"/>
                      </a:lnTo>
                      <a:lnTo>
                        <a:pt x="850" y="439"/>
                      </a:lnTo>
                      <a:lnTo>
                        <a:pt x="774" y="485"/>
                      </a:lnTo>
                      <a:lnTo>
                        <a:pt x="703" y="536"/>
                      </a:lnTo>
                      <a:lnTo>
                        <a:pt x="636" y="593"/>
                      </a:lnTo>
                      <a:lnTo>
                        <a:pt x="574" y="655"/>
                      </a:lnTo>
                      <a:lnTo>
                        <a:pt x="517" y="722"/>
                      </a:lnTo>
                      <a:lnTo>
                        <a:pt x="466" y="794"/>
                      </a:lnTo>
                      <a:lnTo>
                        <a:pt x="421" y="868"/>
                      </a:lnTo>
                      <a:lnTo>
                        <a:pt x="381" y="948"/>
                      </a:lnTo>
                      <a:lnTo>
                        <a:pt x="349" y="1030"/>
                      </a:lnTo>
                      <a:lnTo>
                        <a:pt x="321" y="1117"/>
                      </a:lnTo>
                      <a:lnTo>
                        <a:pt x="303" y="1204"/>
                      </a:lnTo>
                      <a:lnTo>
                        <a:pt x="291" y="1296"/>
                      </a:lnTo>
                      <a:lnTo>
                        <a:pt x="287" y="1390"/>
                      </a:lnTo>
                      <a:lnTo>
                        <a:pt x="291" y="1483"/>
                      </a:lnTo>
                      <a:lnTo>
                        <a:pt x="303" y="1574"/>
                      </a:lnTo>
                      <a:lnTo>
                        <a:pt x="321" y="1663"/>
                      </a:lnTo>
                      <a:lnTo>
                        <a:pt x="349" y="1749"/>
                      </a:lnTo>
                      <a:lnTo>
                        <a:pt x="381" y="1832"/>
                      </a:lnTo>
                      <a:lnTo>
                        <a:pt x="421" y="1910"/>
                      </a:lnTo>
                      <a:lnTo>
                        <a:pt x="466" y="1986"/>
                      </a:lnTo>
                      <a:lnTo>
                        <a:pt x="517" y="2057"/>
                      </a:lnTo>
                      <a:lnTo>
                        <a:pt x="574" y="2123"/>
                      </a:lnTo>
                      <a:lnTo>
                        <a:pt x="636" y="2186"/>
                      </a:lnTo>
                      <a:lnTo>
                        <a:pt x="703" y="2242"/>
                      </a:lnTo>
                      <a:lnTo>
                        <a:pt x="774" y="2293"/>
                      </a:lnTo>
                      <a:lnTo>
                        <a:pt x="850" y="2339"/>
                      </a:lnTo>
                      <a:lnTo>
                        <a:pt x="928" y="2378"/>
                      </a:lnTo>
                      <a:lnTo>
                        <a:pt x="1012" y="2412"/>
                      </a:lnTo>
                      <a:lnTo>
                        <a:pt x="1097" y="2439"/>
                      </a:lnTo>
                      <a:lnTo>
                        <a:pt x="1186" y="2457"/>
                      </a:lnTo>
                      <a:lnTo>
                        <a:pt x="1277" y="2469"/>
                      </a:lnTo>
                      <a:lnTo>
                        <a:pt x="1370" y="2473"/>
                      </a:lnTo>
                      <a:lnTo>
                        <a:pt x="1464" y="2469"/>
                      </a:lnTo>
                      <a:lnTo>
                        <a:pt x="1556" y="2457"/>
                      </a:lnTo>
                      <a:lnTo>
                        <a:pt x="1645" y="2439"/>
                      </a:lnTo>
                      <a:lnTo>
                        <a:pt x="1730" y="2412"/>
                      </a:lnTo>
                      <a:lnTo>
                        <a:pt x="1812" y="2378"/>
                      </a:lnTo>
                      <a:lnTo>
                        <a:pt x="1892" y="2339"/>
                      </a:lnTo>
                      <a:lnTo>
                        <a:pt x="1968" y="2293"/>
                      </a:lnTo>
                      <a:lnTo>
                        <a:pt x="2038" y="2242"/>
                      </a:lnTo>
                      <a:lnTo>
                        <a:pt x="2105" y="2186"/>
                      </a:lnTo>
                      <a:lnTo>
                        <a:pt x="2166" y="2123"/>
                      </a:lnTo>
                      <a:lnTo>
                        <a:pt x="2224" y="2057"/>
                      </a:lnTo>
                      <a:lnTo>
                        <a:pt x="2275" y="1986"/>
                      </a:lnTo>
                      <a:lnTo>
                        <a:pt x="2321" y="1910"/>
                      </a:lnTo>
                      <a:lnTo>
                        <a:pt x="2360" y="1832"/>
                      </a:lnTo>
                      <a:lnTo>
                        <a:pt x="2393" y="1749"/>
                      </a:lnTo>
                      <a:lnTo>
                        <a:pt x="2419" y="1663"/>
                      </a:lnTo>
                      <a:lnTo>
                        <a:pt x="2438" y="1574"/>
                      </a:lnTo>
                      <a:lnTo>
                        <a:pt x="2450" y="1483"/>
                      </a:lnTo>
                      <a:lnTo>
                        <a:pt x="2454" y="1390"/>
                      </a:lnTo>
                      <a:lnTo>
                        <a:pt x="2450" y="1296"/>
                      </a:lnTo>
                      <a:lnTo>
                        <a:pt x="2438" y="1204"/>
                      </a:lnTo>
                      <a:lnTo>
                        <a:pt x="2419" y="1117"/>
                      </a:lnTo>
                      <a:lnTo>
                        <a:pt x="2393" y="1030"/>
                      </a:lnTo>
                      <a:lnTo>
                        <a:pt x="2360" y="948"/>
                      </a:lnTo>
                      <a:lnTo>
                        <a:pt x="2321" y="868"/>
                      </a:lnTo>
                      <a:lnTo>
                        <a:pt x="2275" y="794"/>
                      </a:lnTo>
                      <a:lnTo>
                        <a:pt x="2224" y="722"/>
                      </a:lnTo>
                      <a:lnTo>
                        <a:pt x="2166" y="655"/>
                      </a:lnTo>
                      <a:lnTo>
                        <a:pt x="2105" y="593"/>
                      </a:lnTo>
                      <a:lnTo>
                        <a:pt x="2038" y="536"/>
                      </a:lnTo>
                      <a:lnTo>
                        <a:pt x="1968" y="485"/>
                      </a:lnTo>
                      <a:lnTo>
                        <a:pt x="1892" y="439"/>
                      </a:lnTo>
                      <a:lnTo>
                        <a:pt x="1812" y="400"/>
                      </a:lnTo>
                      <a:lnTo>
                        <a:pt x="1730" y="367"/>
                      </a:lnTo>
                      <a:lnTo>
                        <a:pt x="1645" y="341"/>
                      </a:lnTo>
                      <a:lnTo>
                        <a:pt x="1556" y="321"/>
                      </a:lnTo>
                      <a:lnTo>
                        <a:pt x="1464" y="310"/>
                      </a:lnTo>
                      <a:lnTo>
                        <a:pt x="1370" y="306"/>
                      </a:lnTo>
                      <a:close/>
                      <a:moveTo>
                        <a:pt x="1371" y="0"/>
                      </a:moveTo>
                      <a:lnTo>
                        <a:pt x="1479" y="4"/>
                      </a:lnTo>
                      <a:lnTo>
                        <a:pt x="1583" y="17"/>
                      </a:lnTo>
                      <a:lnTo>
                        <a:pt x="1685" y="36"/>
                      </a:lnTo>
                      <a:lnTo>
                        <a:pt x="1785" y="64"/>
                      </a:lnTo>
                      <a:lnTo>
                        <a:pt x="1881" y="98"/>
                      </a:lnTo>
                      <a:lnTo>
                        <a:pt x="1974" y="140"/>
                      </a:lnTo>
                      <a:lnTo>
                        <a:pt x="2063" y="187"/>
                      </a:lnTo>
                      <a:lnTo>
                        <a:pt x="2148" y="242"/>
                      </a:lnTo>
                      <a:lnTo>
                        <a:pt x="2229" y="302"/>
                      </a:lnTo>
                      <a:lnTo>
                        <a:pt x="2305" y="367"/>
                      </a:lnTo>
                      <a:lnTo>
                        <a:pt x="2376" y="438"/>
                      </a:lnTo>
                      <a:lnTo>
                        <a:pt x="2441" y="514"/>
                      </a:lnTo>
                      <a:lnTo>
                        <a:pt x="2501" y="595"/>
                      </a:lnTo>
                      <a:lnTo>
                        <a:pt x="2556" y="680"/>
                      </a:lnTo>
                      <a:lnTo>
                        <a:pt x="2603" y="769"/>
                      </a:lnTo>
                      <a:lnTo>
                        <a:pt x="2645" y="862"/>
                      </a:lnTo>
                      <a:lnTo>
                        <a:pt x="2679" y="958"/>
                      </a:lnTo>
                      <a:lnTo>
                        <a:pt x="2706" y="1058"/>
                      </a:lnTo>
                      <a:lnTo>
                        <a:pt x="2726" y="1160"/>
                      </a:lnTo>
                      <a:lnTo>
                        <a:pt x="2739" y="1264"/>
                      </a:lnTo>
                      <a:lnTo>
                        <a:pt x="2743" y="1372"/>
                      </a:lnTo>
                      <a:lnTo>
                        <a:pt x="2739" y="1479"/>
                      </a:lnTo>
                      <a:lnTo>
                        <a:pt x="2726" y="1583"/>
                      </a:lnTo>
                      <a:lnTo>
                        <a:pt x="2706" y="1687"/>
                      </a:lnTo>
                      <a:lnTo>
                        <a:pt x="2679" y="1786"/>
                      </a:lnTo>
                      <a:lnTo>
                        <a:pt x="2645" y="1881"/>
                      </a:lnTo>
                      <a:lnTo>
                        <a:pt x="2603" y="1974"/>
                      </a:lnTo>
                      <a:lnTo>
                        <a:pt x="2556" y="2065"/>
                      </a:lnTo>
                      <a:lnTo>
                        <a:pt x="2501" y="2150"/>
                      </a:lnTo>
                      <a:lnTo>
                        <a:pt x="2441" y="2229"/>
                      </a:lnTo>
                      <a:lnTo>
                        <a:pt x="2376" y="2305"/>
                      </a:lnTo>
                      <a:lnTo>
                        <a:pt x="2305" y="2376"/>
                      </a:lnTo>
                      <a:lnTo>
                        <a:pt x="2229" y="2442"/>
                      </a:lnTo>
                      <a:lnTo>
                        <a:pt x="2148" y="2503"/>
                      </a:lnTo>
                      <a:lnTo>
                        <a:pt x="2063" y="2556"/>
                      </a:lnTo>
                      <a:lnTo>
                        <a:pt x="1974" y="2603"/>
                      </a:lnTo>
                      <a:lnTo>
                        <a:pt x="1881" y="2645"/>
                      </a:lnTo>
                      <a:lnTo>
                        <a:pt x="1785" y="2679"/>
                      </a:lnTo>
                      <a:lnTo>
                        <a:pt x="1685" y="2707"/>
                      </a:lnTo>
                      <a:lnTo>
                        <a:pt x="1583" y="2728"/>
                      </a:lnTo>
                      <a:lnTo>
                        <a:pt x="1479" y="2739"/>
                      </a:lnTo>
                      <a:lnTo>
                        <a:pt x="1371" y="2743"/>
                      </a:lnTo>
                      <a:lnTo>
                        <a:pt x="1264" y="2739"/>
                      </a:lnTo>
                      <a:lnTo>
                        <a:pt x="1160" y="2728"/>
                      </a:lnTo>
                      <a:lnTo>
                        <a:pt x="1056" y="2707"/>
                      </a:lnTo>
                      <a:lnTo>
                        <a:pt x="957" y="2679"/>
                      </a:lnTo>
                      <a:lnTo>
                        <a:pt x="861" y="2645"/>
                      </a:lnTo>
                      <a:lnTo>
                        <a:pt x="769" y="2603"/>
                      </a:lnTo>
                      <a:lnTo>
                        <a:pt x="678" y="2556"/>
                      </a:lnTo>
                      <a:lnTo>
                        <a:pt x="593" y="2503"/>
                      </a:lnTo>
                      <a:lnTo>
                        <a:pt x="514" y="2442"/>
                      </a:lnTo>
                      <a:lnTo>
                        <a:pt x="438" y="2376"/>
                      </a:lnTo>
                      <a:lnTo>
                        <a:pt x="367" y="2305"/>
                      </a:lnTo>
                      <a:lnTo>
                        <a:pt x="300" y="2229"/>
                      </a:lnTo>
                      <a:lnTo>
                        <a:pt x="242" y="2150"/>
                      </a:lnTo>
                      <a:lnTo>
                        <a:pt x="187" y="2065"/>
                      </a:lnTo>
                      <a:lnTo>
                        <a:pt x="140" y="1974"/>
                      </a:lnTo>
                      <a:lnTo>
                        <a:pt x="98" y="1881"/>
                      </a:lnTo>
                      <a:lnTo>
                        <a:pt x="64" y="1786"/>
                      </a:lnTo>
                      <a:lnTo>
                        <a:pt x="36" y="1687"/>
                      </a:lnTo>
                      <a:lnTo>
                        <a:pt x="15" y="1583"/>
                      </a:lnTo>
                      <a:lnTo>
                        <a:pt x="4" y="1479"/>
                      </a:lnTo>
                      <a:lnTo>
                        <a:pt x="0" y="1372"/>
                      </a:lnTo>
                      <a:lnTo>
                        <a:pt x="4" y="1264"/>
                      </a:lnTo>
                      <a:lnTo>
                        <a:pt x="15" y="1160"/>
                      </a:lnTo>
                      <a:lnTo>
                        <a:pt x="36" y="1058"/>
                      </a:lnTo>
                      <a:lnTo>
                        <a:pt x="64" y="958"/>
                      </a:lnTo>
                      <a:lnTo>
                        <a:pt x="98" y="862"/>
                      </a:lnTo>
                      <a:lnTo>
                        <a:pt x="140" y="769"/>
                      </a:lnTo>
                      <a:lnTo>
                        <a:pt x="187" y="680"/>
                      </a:lnTo>
                      <a:lnTo>
                        <a:pt x="242" y="595"/>
                      </a:lnTo>
                      <a:lnTo>
                        <a:pt x="300" y="514"/>
                      </a:lnTo>
                      <a:lnTo>
                        <a:pt x="367" y="438"/>
                      </a:lnTo>
                      <a:lnTo>
                        <a:pt x="438" y="367"/>
                      </a:lnTo>
                      <a:lnTo>
                        <a:pt x="514" y="302"/>
                      </a:lnTo>
                      <a:lnTo>
                        <a:pt x="593" y="242"/>
                      </a:lnTo>
                      <a:lnTo>
                        <a:pt x="678" y="187"/>
                      </a:lnTo>
                      <a:lnTo>
                        <a:pt x="769" y="140"/>
                      </a:lnTo>
                      <a:lnTo>
                        <a:pt x="861" y="98"/>
                      </a:lnTo>
                      <a:lnTo>
                        <a:pt x="957" y="64"/>
                      </a:lnTo>
                      <a:lnTo>
                        <a:pt x="1056" y="36"/>
                      </a:lnTo>
                      <a:lnTo>
                        <a:pt x="1160" y="17"/>
                      </a:lnTo>
                      <a:lnTo>
                        <a:pt x="1264" y="4"/>
                      </a:lnTo>
                      <a:lnTo>
                        <a:pt x="13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1B27A3-24B8-4A12-A7DC-2CC02A317928}"/>
                </a:ext>
              </a:extLst>
            </p:cNvPr>
            <p:cNvSpPr txBox="1"/>
            <p:nvPr/>
          </p:nvSpPr>
          <p:spPr>
            <a:xfrm>
              <a:off x="9404947" y="3970271"/>
              <a:ext cx="130166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000" b="1"/>
                <a:t>Data Upgrade Compare Tool(s)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0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4A139-F03A-40B7-BCAD-FFC44E5E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15" y="2306377"/>
            <a:ext cx="5239265" cy="276222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3966C853-F24A-4FC9-959B-C5DA83BCD498}"/>
              </a:ext>
            </a:extLst>
          </p:cNvPr>
          <p:cNvSpPr/>
          <p:nvPr/>
        </p:nvSpPr>
        <p:spPr>
          <a:xfrm>
            <a:off x="5883129" y="2027573"/>
            <a:ext cx="1209975" cy="604520"/>
          </a:xfrm>
          <a:prstGeom prst="borderCallout1">
            <a:avLst>
              <a:gd name="adj1" fmla="val 56800"/>
              <a:gd name="adj2" fmla="val -3878"/>
              <a:gd name="adj3" fmla="val 125135"/>
              <a:gd name="adj4" fmla="val -198058"/>
            </a:avLst>
          </a:prstGeom>
          <a:noFill/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>
                <a:solidFill>
                  <a:schemeClr val="tx1"/>
                </a:solidFill>
              </a:rPr>
              <a:t>Uses a unique fingerprint for the information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9CFFB04-6A9E-4F92-BB04-620CDB161527}"/>
              </a:ext>
            </a:extLst>
          </p:cNvPr>
          <p:cNvSpPr/>
          <p:nvPr/>
        </p:nvSpPr>
        <p:spPr>
          <a:xfrm>
            <a:off x="1216888" y="2543969"/>
            <a:ext cx="238760" cy="131064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6C941-C321-4543-8E28-B5AD0A9B2F25}"/>
              </a:ext>
            </a:extLst>
          </p:cNvPr>
          <p:cNvSpPr txBox="1"/>
          <p:nvPr/>
        </p:nvSpPr>
        <p:spPr>
          <a:xfrm>
            <a:off x="142240" y="2968456"/>
            <a:ext cx="932029" cy="461665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A logical unit of data</a:t>
            </a:r>
            <a:endParaRPr lang="en-US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B94C2D76-DBAE-4C20-9F1A-60BCF2EE7122}"/>
              </a:ext>
            </a:extLst>
          </p:cNvPr>
          <p:cNvSpPr/>
          <p:nvPr/>
        </p:nvSpPr>
        <p:spPr>
          <a:xfrm>
            <a:off x="5883129" y="3482972"/>
            <a:ext cx="1209975" cy="604520"/>
          </a:xfrm>
          <a:prstGeom prst="borderCallout1">
            <a:avLst>
              <a:gd name="adj1" fmla="val 56800"/>
              <a:gd name="adj2" fmla="val -3878"/>
              <a:gd name="adj3" fmla="val 16494"/>
              <a:gd name="adj4" fmla="val -88209"/>
            </a:avLst>
          </a:prstGeom>
          <a:noFill/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>
                <a:solidFill>
                  <a:schemeClr val="tx1"/>
                </a:solidFill>
              </a:rPr>
              <a:t>References are included to related data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38170B8-8C13-4FE7-B746-50A5AAD4E6DD}"/>
              </a:ext>
            </a:extLst>
          </p:cNvPr>
          <p:cNvSpPr/>
          <p:nvPr/>
        </p:nvSpPr>
        <p:spPr>
          <a:xfrm>
            <a:off x="1216888" y="4154329"/>
            <a:ext cx="238760" cy="88615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1A948-FCC1-4D81-86BB-CE34835D53E5}"/>
              </a:ext>
            </a:extLst>
          </p:cNvPr>
          <p:cNvSpPr txBox="1"/>
          <p:nvPr/>
        </p:nvSpPr>
        <p:spPr>
          <a:xfrm>
            <a:off x="184314" y="4366572"/>
            <a:ext cx="932029" cy="461665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A logical unit of data</a:t>
            </a:r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5E2843B8-6114-41FF-B273-8EF84B91BF35}"/>
              </a:ext>
            </a:extLst>
          </p:cNvPr>
          <p:cNvSpPr/>
          <p:nvPr/>
        </p:nvSpPr>
        <p:spPr>
          <a:xfrm>
            <a:off x="5883129" y="2810543"/>
            <a:ext cx="1209975" cy="493979"/>
          </a:xfrm>
          <a:prstGeom prst="borderCallout1">
            <a:avLst>
              <a:gd name="adj1" fmla="val 56800"/>
              <a:gd name="adj2" fmla="val -3878"/>
              <a:gd name="adj3" fmla="val 85273"/>
              <a:gd name="adj4" fmla="val -145484"/>
            </a:avLst>
          </a:prstGeom>
          <a:noFill/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>
                <a:solidFill>
                  <a:schemeClr val="tx1"/>
                </a:solidFill>
              </a:rPr>
              <a:t>Easy to Edit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0AFA8-F811-4499-8636-4E02A1ABF1F7}"/>
              </a:ext>
            </a:extLst>
          </p:cNvPr>
          <p:cNvSpPr txBox="1"/>
          <p:nvPr/>
        </p:nvSpPr>
        <p:spPr>
          <a:xfrm>
            <a:off x="7305040" y="692859"/>
            <a:ext cx="4988560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to read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to edit</a:t>
            </a:r>
          </a:p>
          <a:p>
            <a:r>
              <a:rPr lang="en-US" b="1" dirty="0"/>
              <a:t>Databases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 tools</a:t>
            </a:r>
          </a:p>
          <a:p>
            <a:r>
              <a:rPr lang="en-US" b="1" dirty="0"/>
              <a:t>Guidewire Export / Import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only run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Brings ID’s with (</a:t>
            </a:r>
            <a:r>
              <a:rPr lang="en-US" dirty="0" err="1"/>
              <a:t>PublicID</a:t>
            </a:r>
            <a:r>
              <a:rPr lang="en-US" dirty="0"/>
              <a:t>, </a:t>
            </a:r>
            <a:r>
              <a:rPr lang="en-US" dirty="0" err="1"/>
              <a:t>PolicyNumber</a:t>
            </a:r>
            <a:r>
              <a:rPr lang="en-US" dirty="0"/>
              <a:t>)</a:t>
            </a:r>
          </a:p>
          <a:p>
            <a:r>
              <a:rPr lang="en-US" b="1" dirty="0"/>
              <a:t>Spreadsheet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 Data Centric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 New Columns</a:t>
            </a:r>
          </a:p>
          <a:p>
            <a:r>
              <a:rPr lang="en-US" b="1" dirty="0">
                <a:solidFill>
                  <a:srgbClr val="F17A3E"/>
                </a:solidFill>
              </a:rPr>
              <a:t>Extraction / Injection</a:t>
            </a:r>
            <a:endParaRPr lang="en-US" b="1" dirty="0">
              <a:solidFill>
                <a:srgbClr val="F17A3E"/>
              </a:solidFill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Automatically detects Data Model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Re-</a:t>
            </a:r>
            <a:r>
              <a:rPr lang="en-US" dirty="0" err="1">
                <a:solidFill>
                  <a:srgbClr val="F17A3E"/>
                </a:solidFill>
              </a:rPr>
              <a:t>Runable</a:t>
            </a:r>
            <a:endParaRPr lang="en-US" dirty="0">
              <a:solidFill>
                <a:srgbClr val="F17A3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Generates all new id’s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Uses existing users and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No DB drop(s)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Editable / Readable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Portable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Traceable to the original data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E431292-B02E-40AA-A039-5F5EDF8A44E2}"/>
              </a:ext>
            </a:extLst>
          </p:cNvPr>
          <p:cNvSpPr/>
          <p:nvPr/>
        </p:nvSpPr>
        <p:spPr>
          <a:xfrm>
            <a:off x="2065172" y="2066371"/>
            <a:ext cx="1482892" cy="340883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latin typeface="Impact" panose="020B0806030902050204" pitchFamily="34" charset="0"/>
              </a:rPr>
              <a:t>Order of Creation</a:t>
            </a:r>
          </a:p>
        </p:txBody>
      </p:sp>
    </p:spTree>
    <p:extLst>
      <p:ext uri="{BB962C8B-B14F-4D97-AF65-F5344CB8AC3E}">
        <p14:creationId xmlns:p14="http://schemas.microsoft.com/office/powerpoint/2010/main" val="256676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620AFA8-F811-4499-8636-4E02A1ABF1F7}"/>
              </a:ext>
            </a:extLst>
          </p:cNvPr>
          <p:cNvSpPr txBox="1"/>
          <p:nvPr/>
        </p:nvSpPr>
        <p:spPr>
          <a:xfrm>
            <a:off x="6362441" y="2451679"/>
            <a:ext cx="498856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F17A3E"/>
                </a:solidFill>
              </a:rPr>
              <a:t>Extraction / Injection</a:t>
            </a:r>
            <a:endParaRPr lang="en-US" b="1" dirty="0">
              <a:solidFill>
                <a:srgbClr val="F17A3E"/>
              </a:solidFill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Automatically detects Data Model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Re-</a:t>
            </a:r>
            <a:r>
              <a:rPr lang="en-US" dirty="0" err="1">
                <a:solidFill>
                  <a:srgbClr val="F17A3E"/>
                </a:solidFill>
              </a:rPr>
              <a:t>Runable</a:t>
            </a:r>
            <a:endParaRPr lang="en-US" dirty="0">
              <a:solidFill>
                <a:srgbClr val="F17A3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Generates all new id’s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Uses existing users and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No DB drop(s)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Editable / Readable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Portable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7A3E"/>
                </a:solidFill>
              </a:rPr>
              <a:t>Traceable to the original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0275C-2A5F-428B-B413-CA7BAF9FF854}"/>
              </a:ext>
            </a:extLst>
          </p:cNvPr>
          <p:cNvSpPr txBox="1"/>
          <p:nvPr/>
        </p:nvSpPr>
        <p:spPr>
          <a:xfrm>
            <a:off x="981995" y="1859339"/>
            <a:ext cx="498856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to read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to edit</a:t>
            </a:r>
          </a:p>
          <a:p>
            <a:r>
              <a:rPr lang="en-US" b="1" dirty="0"/>
              <a:t>Databases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 tools</a:t>
            </a:r>
          </a:p>
          <a:p>
            <a:r>
              <a:rPr lang="en-US" b="1" dirty="0"/>
              <a:t>Guidewire Export / Import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only run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Brings ID’s with (</a:t>
            </a:r>
            <a:r>
              <a:rPr lang="en-US" dirty="0" err="1"/>
              <a:t>PublicID</a:t>
            </a:r>
            <a:r>
              <a:rPr lang="en-US" dirty="0"/>
              <a:t>, </a:t>
            </a:r>
            <a:r>
              <a:rPr lang="en-US" dirty="0" err="1"/>
              <a:t>PolicyNumber</a:t>
            </a:r>
            <a:r>
              <a:rPr lang="en-US" dirty="0"/>
              <a:t>)</a:t>
            </a:r>
          </a:p>
          <a:p>
            <a:r>
              <a:rPr lang="en-US" b="1" dirty="0"/>
              <a:t>Spreadsheet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 Data Centric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 New Columns</a:t>
            </a:r>
          </a:p>
        </p:txBody>
      </p:sp>
    </p:spTree>
    <p:extLst>
      <p:ext uri="{BB962C8B-B14F-4D97-AF65-F5344CB8AC3E}">
        <p14:creationId xmlns:p14="http://schemas.microsoft.com/office/powerpoint/2010/main" val="296573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6BEDEE-0021-4BC2-84B8-5CF9D4E8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7" y="114178"/>
            <a:ext cx="10515600" cy="725533"/>
          </a:xfrm>
        </p:spPr>
        <p:txBody>
          <a:bodyPr/>
          <a:lstStyle/>
          <a:p>
            <a:r>
              <a:rPr lang="en-US" dirty="0"/>
              <a:t>Data Verification Approaches</a:t>
            </a:r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702ED3BF-0606-47DF-8191-420788F9D063}"/>
              </a:ext>
            </a:extLst>
          </p:cNvPr>
          <p:cNvSpPr/>
          <p:nvPr/>
        </p:nvSpPr>
        <p:spPr>
          <a:xfrm>
            <a:off x="166382" y="1053570"/>
            <a:ext cx="9853821" cy="1621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1C98B5FE-6671-47EA-9C80-5A2E7FB3561A}"/>
              </a:ext>
            </a:extLst>
          </p:cNvPr>
          <p:cNvSpPr/>
          <p:nvPr/>
        </p:nvSpPr>
        <p:spPr>
          <a:xfrm>
            <a:off x="215779" y="4728949"/>
            <a:ext cx="9804424" cy="16216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FA67F60-9C11-4CB7-A948-DBC05CB49404}"/>
              </a:ext>
            </a:extLst>
          </p:cNvPr>
          <p:cNvSpPr/>
          <p:nvPr/>
        </p:nvSpPr>
        <p:spPr>
          <a:xfrm>
            <a:off x="215780" y="2928140"/>
            <a:ext cx="1823686" cy="1621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569D1D0-1206-4647-8C5E-C3791C98353D}"/>
              </a:ext>
            </a:extLst>
          </p:cNvPr>
          <p:cNvGrpSpPr>
            <a:grpSpLocks noChangeAspect="1"/>
          </p:cNvGrpSpPr>
          <p:nvPr/>
        </p:nvGrpSpPr>
        <p:grpSpPr>
          <a:xfrm>
            <a:off x="3761711" y="3252357"/>
            <a:ext cx="709573" cy="866461"/>
            <a:chOff x="3642958" y="968373"/>
            <a:chExt cx="1033182" cy="1183520"/>
          </a:xfrm>
        </p:grpSpPr>
        <p:sp>
          <p:nvSpPr>
            <p:cNvPr id="89" name="Flowchart: Magnetic Disk 88">
              <a:extLst>
                <a:ext uri="{FF2B5EF4-FFF2-40B4-BE49-F238E27FC236}">
                  <a16:creationId xmlns:a16="http://schemas.microsoft.com/office/drawing/2014/main" id="{430B4EF5-8A3C-425D-946F-8A5F3B004CB9}"/>
                </a:ext>
              </a:extLst>
            </p:cNvPr>
            <p:cNvSpPr/>
            <p:nvPr/>
          </p:nvSpPr>
          <p:spPr>
            <a:xfrm>
              <a:off x="3777816" y="1004632"/>
              <a:ext cx="651284" cy="114726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AD4D9D2D-6FFE-45EA-873A-B262A650EDA8}"/>
                </a:ext>
              </a:extLst>
            </p:cNvPr>
            <p:cNvSpPr/>
            <p:nvPr/>
          </p:nvSpPr>
          <p:spPr>
            <a:xfrm>
              <a:off x="4057037" y="1412579"/>
              <a:ext cx="619103" cy="18165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91" name="Rectangle: Single Corner Snipped 90">
              <a:extLst>
                <a:ext uri="{FF2B5EF4-FFF2-40B4-BE49-F238E27FC236}">
                  <a16:creationId xmlns:a16="http://schemas.microsoft.com/office/drawing/2014/main" id="{B375F872-2C75-43F8-B849-B094ACC0F855}"/>
                </a:ext>
              </a:extLst>
            </p:cNvPr>
            <p:cNvSpPr/>
            <p:nvPr/>
          </p:nvSpPr>
          <p:spPr>
            <a:xfrm>
              <a:off x="4057037" y="1632530"/>
              <a:ext cx="619103" cy="18165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  <a:endParaRPr lang="en-US" sz="700"/>
            </a:p>
          </p:txBody>
        </p:sp>
        <p:sp>
          <p:nvSpPr>
            <p:cNvPr id="92" name="Rectangle: Single Corner Snipped 91">
              <a:extLst>
                <a:ext uri="{FF2B5EF4-FFF2-40B4-BE49-F238E27FC236}">
                  <a16:creationId xmlns:a16="http://schemas.microsoft.com/office/drawing/2014/main" id="{1E50FE85-8A47-445B-8193-27CB7FD0C240}"/>
                </a:ext>
              </a:extLst>
            </p:cNvPr>
            <p:cNvSpPr/>
            <p:nvPr/>
          </p:nvSpPr>
          <p:spPr>
            <a:xfrm>
              <a:off x="4057037" y="1850943"/>
              <a:ext cx="619103" cy="18165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E202C33-1502-417B-918E-1923AEA97A7E}"/>
                </a:ext>
              </a:extLst>
            </p:cNvPr>
            <p:cNvSpPr txBox="1"/>
            <p:nvPr/>
          </p:nvSpPr>
          <p:spPr>
            <a:xfrm>
              <a:off x="3642958" y="968373"/>
              <a:ext cx="952186" cy="378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en-US" sz="1200" dirty="0"/>
                <a:t>GW 10</a:t>
              </a:r>
            </a:p>
          </p:txBody>
        </p:sp>
      </p:grp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14A1EA16-3036-4A75-956B-0D489CC95994}"/>
              </a:ext>
            </a:extLst>
          </p:cNvPr>
          <p:cNvSpPr/>
          <p:nvPr/>
        </p:nvSpPr>
        <p:spPr>
          <a:xfrm>
            <a:off x="785517" y="3273311"/>
            <a:ext cx="447292" cy="8399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2B2D3149-F962-4803-A0A5-7D6C783F3566}"/>
              </a:ext>
            </a:extLst>
          </p:cNvPr>
          <p:cNvSpPr/>
          <p:nvPr/>
        </p:nvSpPr>
        <p:spPr>
          <a:xfrm>
            <a:off x="977282" y="3571972"/>
            <a:ext cx="425191" cy="13299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Data</a:t>
            </a:r>
          </a:p>
        </p:txBody>
      </p:sp>
      <p:sp>
        <p:nvSpPr>
          <p:cNvPr id="78" name="Rectangle: Single Corner Snipped 77">
            <a:extLst>
              <a:ext uri="{FF2B5EF4-FFF2-40B4-BE49-F238E27FC236}">
                <a16:creationId xmlns:a16="http://schemas.microsoft.com/office/drawing/2014/main" id="{3CD41FA5-2B98-4F83-AC65-919F0E080368}"/>
              </a:ext>
            </a:extLst>
          </p:cNvPr>
          <p:cNvSpPr/>
          <p:nvPr/>
        </p:nvSpPr>
        <p:spPr>
          <a:xfrm>
            <a:off x="977282" y="3892900"/>
            <a:ext cx="425191" cy="13299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Data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2DD1E03-9A3E-4FEE-A908-4BD251D15592}"/>
              </a:ext>
            </a:extLst>
          </p:cNvPr>
          <p:cNvGrpSpPr>
            <a:grpSpLocks noChangeAspect="1"/>
          </p:cNvGrpSpPr>
          <p:nvPr/>
        </p:nvGrpSpPr>
        <p:grpSpPr>
          <a:xfrm>
            <a:off x="2219381" y="1421368"/>
            <a:ext cx="616955" cy="839916"/>
            <a:chOff x="3777816" y="1004632"/>
            <a:chExt cx="898324" cy="1147261"/>
          </a:xfrm>
          <a:solidFill>
            <a:schemeClr val="accent2"/>
          </a:solidFill>
        </p:grpSpPr>
        <p:sp>
          <p:nvSpPr>
            <p:cNvPr id="116" name="Flowchart: Magnetic Disk 115">
              <a:extLst>
                <a:ext uri="{FF2B5EF4-FFF2-40B4-BE49-F238E27FC236}">
                  <a16:creationId xmlns:a16="http://schemas.microsoft.com/office/drawing/2014/main" id="{FF90892B-8223-4182-9063-F8FB7A30B76D}"/>
                </a:ext>
              </a:extLst>
            </p:cNvPr>
            <p:cNvSpPr/>
            <p:nvPr/>
          </p:nvSpPr>
          <p:spPr>
            <a:xfrm>
              <a:off x="3777816" y="1004632"/>
              <a:ext cx="651284" cy="1147261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Single Corner Snipped 116">
              <a:extLst>
                <a:ext uri="{FF2B5EF4-FFF2-40B4-BE49-F238E27FC236}">
                  <a16:creationId xmlns:a16="http://schemas.microsoft.com/office/drawing/2014/main" id="{2DEE23AC-2B7A-44BB-A6C4-8B637E6498FF}"/>
                </a:ext>
              </a:extLst>
            </p:cNvPr>
            <p:cNvSpPr/>
            <p:nvPr/>
          </p:nvSpPr>
          <p:spPr>
            <a:xfrm>
              <a:off x="4057037" y="1412579"/>
              <a:ext cx="619103" cy="181659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118" name="Rectangle: Single Corner Snipped 117">
              <a:extLst>
                <a:ext uri="{FF2B5EF4-FFF2-40B4-BE49-F238E27FC236}">
                  <a16:creationId xmlns:a16="http://schemas.microsoft.com/office/drawing/2014/main" id="{3EC77FED-008E-4936-8BC1-742EBEF1CB20}"/>
                </a:ext>
              </a:extLst>
            </p:cNvPr>
            <p:cNvSpPr/>
            <p:nvPr/>
          </p:nvSpPr>
          <p:spPr>
            <a:xfrm>
              <a:off x="4057037" y="1632530"/>
              <a:ext cx="619103" cy="181659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  <a:endParaRPr lang="en-US" sz="700"/>
            </a:p>
          </p:txBody>
        </p:sp>
        <p:sp>
          <p:nvSpPr>
            <p:cNvPr id="119" name="Rectangle: Single Corner Snipped 118">
              <a:extLst>
                <a:ext uri="{FF2B5EF4-FFF2-40B4-BE49-F238E27FC236}">
                  <a16:creationId xmlns:a16="http://schemas.microsoft.com/office/drawing/2014/main" id="{5CC28A5F-5141-4297-A704-26A94F975543}"/>
                </a:ext>
              </a:extLst>
            </p:cNvPr>
            <p:cNvSpPr/>
            <p:nvPr/>
          </p:nvSpPr>
          <p:spPr>
            <a:xfrm>
              <a:off x="4057037" y="1850943"/>
              <a:ext cx="619103" cy="181659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60F029-B132-4352-A016-BE64B7345602}"/>
                </a:ext>
              </a:extLst>
            </p:cNvPr>
            <p:cNvSpPr txBox="1"/>
            <p:nvPr/>
          </p:nvSpPr>
          <p:spPr>
            <a:xfrm>
              <a:off x="3777816" y="1023315"/>
              <a:ext cx="651284" cy="24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714517A-842B-45C3-AB81-7476F4A7BAE2}"/>
              </a:ext>
            </a:extLst>
          </p:cNvPr>
          <p:cNvGrpSpPr>
            <a:grpSpLocks noChangeAspect="1"/>
          </p:cNvGrpSpPr>
          <p:nvPr/>
        </p:nvGrpSpPr>
        <p:grpSpPr>
          <a:xfrm>
            <a:off x="4223055" y="1441046"/>
            <a:ext cx="616955" cy="839916"/>
            <a:chOff x="3777816" y="1004632"/>
            <a:chExt cx="898324" cy="1147261"/>
          </a:xfrm>
          <a:solidFill>
            <a:schemeClr val="accent2"/>
          </a:solidFill>
        </p:grpSpPr>
        <p:sp>
          <p:nvSpPr>
            <p:cNvPr id="122" name="Flowchart: Magnetic Disk 121">
              <a:extLst>
                <a:ext uri="{FF2B5EF4-FFF2-40B4-BE49-F238E27FC236}">
                  <a16:creationId xmlns:a16="http://schemas.microsoft.com/office/drawing/2014/main" id="{25D30927-2ACA-47DF-BA8D-3C0708941F85}"/>
                </a:ext>
              </a:extLst>
            </p:cNvPr>
            <p:cNvSpPr/>
            <p:nvPr/>
          </p:nvSpPr>
          <p:spPr>
            <a:xfrm>
              <a:off x="3777816" y="1004632"/>
              <a:ext cx="651284" cy="1147261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Single Corner Snipped 122">
              <a:extLst>
                <a:ext uri="{FF2B5EF4-FFF2-40B4-BE49-F238E27FC236}">
                  <a16:creationId xmlns:a16="http://schemas.microsoft.com/office/drawing/2014/main" id="{651D9276-2D5A-4FF4-AC1F-806C91B3CFB3}"/>
                </a:ext>
              </a:extLst>
            </p:cNvPr>
            <p:cNvSpPr/>
            <p:nvPr/>
          </p:nvSpPr>
          <p:spPr>
            <a:xfrm>
              <a:off x="4057037" y="1412579"/>
              <a:ext cx="619103" cy="181659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124" name="Rectangle: Single Corner Snipped 123">
              <a:extLst>
                <a:ext uri="{FF2B5EF4-FFF2-40B4-BE49-F238E27FC236}">
                  <a16:creationId xmlns:a16="http://schemas.microsoft.com/office/drawing/2014/main" id="{310534EF-1268-45B4-8B45-6C5FF0E56697}"/>
                </a:ext>
              </a:extLst>
            </p:cNvPr>
            <p:cNvSpPr/>
            <p:nvPr/>
          </p:nvSpPr>
          <p:spPr>
            <a:xfrm>
              <a:off x="4057037" y="1632530"/>
              <a:ext cx="619103" cy="181659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  <a:endParaRPr lang="en-US" sz="700"/>
            </a:p>
          </p:txBody>
        </p: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46D8ED38-FF9A-4E75-83E2-8DE0B9D3988B}"/>
                </a:ext>
              </a:extLst>
            </p:cNvPr>
            <p:cNvSpPr/>
            <p:nvPr/>
          </p:nvSpPr>
          <p:spPr>
            <a:xfrm>
              <a:off x="4057037" y="1850943"/>
              <a:ext cx="619103" cy="181659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2AFF604-E7B3-4E85-BBE8-685E2C346898}"/>
                </a:ext>
              </a:extLst>
            </p:cNvPr>
            <p:cNvSpPr txBox="1"/>
            <p:nvPr/>
          </p:nvSpPr>
          <p:spPr>
            <a:xfrm>
              <a:off x="3777819" y="1023315"/>
              <a:ext cx="651285" cy="24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ECA2516-5FDE-44C0-8344-AE7F671FB852}"/>
              </a:ext>
            </a:extLst>
          </p:cNvPr>
          <p:cNvGrpSpPr>
            <a:grpSpLocks noChangeAspect="1"/>
          </p:cNvGrpSpPr>
          <p:nvPr/>
        </p:nvGrpSpPr>
        <p:grpSpPr>
          <a:xfrm>
            <a:off x="6077832" y="1393495"/>
            <a:ext cx="616955" cy="839916"/>
            <a:chOff x="3777816" y="1004632"/>
            <a:chExt cx="898324" cy="1147261"/>
          </a:xfrm>
        </p:grpSpPr>
        <p:sp>
          <p:nvSpPr>
            <p:cNvPr id="128" name="Flowchart: Magnetic Disk 127">
              <a:extLst>
                <a:ext uri="{FF2B5EF4-FFF2-40B4-BE49-F238E27FC236}">
                  <a16:creationId xmlns:a16="http://schemas.microsoft.com/office/drawing/2014/main" id="{01540D16-8CB5-4D17-B767-53D49E70FA00}"/>
                </a:ext>
              </a:extLst>
            </p:cNvPr>
            <p:cNvSpPr/>
            <p:nvPr/>
          </p:nvSpPr>
          <p:spPr>
            <a:xfrm>
              <a:off x="3777816" y="1004632"/>
              <a:ext cx="651284" cy="114726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BD95DDEF-13BC-4C2D-ACC8-413B8BBCD376}"/>
                </a:ext>
              </a:extLst>
            </p:cNvPr>
            <p:cNvSpPr/>
            <p:nvPr/>
          </p:nvSpPr>
          <p:spPr>
            <a:xfrm>
              <a:off x="4057037" y="1412579"/>
              <a:ext cx="619103" cy="18165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21160149-46F2-4290-A70C-C2326E3B2788}"/>
                </a:ext>
              </a:extLst>
            </p:cNvPr>
            <p:cNvSpPr/>
            <p:nvPr/>
          </p:nvSpPr>
          <p:spPr>
            <a:xfrm>
              <a:off x="4057037" y="1632530"/>
              <a:ext cx="619103" cy="18165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  <a:endParaRPr lang="en-US" sz="700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2EF0F8D0-8B03-4B08-A7CE-C273EA76E908}"/>
                </a:ext>
              </a:extLst>
            </p:cNvPr>
            <p:cNvSpPr/>
            <p:nvPr/>
          </p:nvSpPr>
          <p:spPr>
            <a:xfrm>
              <a:off x="4057037" y="1850943"/>
              <a:ext cx="619103" cy="18165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280B32D-2E07-472F-BA92-F37E80B6D363}"/>
                </a:ext>
              </a:extLst>
            </p:cNvPr>
            <p:cNvSpPr txBox="1"/>
            <p:nvPr/>
          </p:nvSpPr>
          <p:spPr>
            <a:xfrm>
              <a:off x="3777816" y="1023315"/>
              <a:ext cx="651284" cy="24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98EB2751-E588-4046-AE74-93D17C7C7F81}"/>
              </a:ext>
            </a:extLst>
          </p:cNvPr>
          <p:cNvSpPr txBox="1"/>
          <p:nvPr/>
        </p:nvSpPr>
        <p:spPr>
          <a:xfrm>
            <a:off x="846084" y="2111874"/>
            <a:ext cx="662443" cy="30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ETL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EAC4CAA-7C78-4E1F-BC66-F65F386C35EF}"/>
              </a:ext>
            </a:extLst>
          </p:cNvPr>
          <p:cNvSpPr txBox="1"/>
          <p:nvPr/>
        </p:nvSpPr>
        <p:spPr>
          <a:xfrm>
            <a:off x="3857772" y="1062259"/>
            <a:ext cx="1160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 Staging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8ABE31F-F90E-42BC-94A4-6C79E72A9CFE}"/>
              </a:ext>
            </a:extLst>
          </p:cNvPr>
          <p:cNvSpPr txBox="1"/>
          <p:nvPr/>
        </p:nvSpPr>
        <p:spPr>
          <a:xfrm>
            <a:off x="1847749" y="1062420"/>
            <a:ext cx="1380788" cy="35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Source Staging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051DB-1FAD-417E-83D4-CEC1831264BF}"/>
              </a:ext>
            </a:extLst>
          </p:cNvPr>
          <p:cNvSpPr txBox="1"/>
          <p:nvPr/>
        </p:nvSpPr>
        <p:spPr>
          <a:xfrm>
            <a:off x="5664605" y="1078403"/>
            <a:ext cx="1160418" cy="35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GW Staging 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03CD9631-5069-473A-AD64-8D30425BBD28}"/>
              </a:ext>
            </a:extLst>
          </p:cNvPr>
          <p:cNvGrpSpPr/>
          <p:nvPr/>
        </p:nvGrpSpPr>
        <p:grpSpPr>
          <a:xfrm>
            <a:off x="1323441" y="1985624"/>
            <a:ext cx="667779" cy="543196"/>
            <a:chOff x="7419123" y="2253401"/>
            <a:chExt cx="618072" cy="471639"/>
          </a:xfrm>
          <a:solidFill>
            <a:schemeClr val="accent2"/>
          </a:solidFill>
        </p:grpSpPr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822D0271-11E5-4D97-A54C-3DA947E62CC9}"/>
                </a:ext>
              </a:extLst>
            </p:cNvPr>
            <p:cNvSpPr>
              <a:spLocks noEditPoints="1"/>
            </p:cNvSpPr>
            <p:nvPr/>
          </p:nvSpPr>
          <p:spPr bwMode="auto">
            <a:xfrm rot="8167687">
              <a:off x="7419123" y="2253401"/>
              <a:ext cx="471968" cy="471639"/>
            </a:xfrm>
            <a:custGeom>
              <a:avLst/>
              <a:gdLst>
                <a:gd name="T0" fmla="*/ 1971 w 4313"/>
                <a:gd name="T1" fmla="*/ 1094 h 4310"/>
                <a:gd name="T2" fmla="*/ 1713 w 4313"/>
                <a:gd name="T3" fmla="*/ 1173 h 4310"/>
                <a:gd name="T4" fmla="*/ 1488 w 4313"/>
                <a:gd name="T5" fmla="*/ 1309 h 4310"/>
                <a:gd name="T6" fmla="*/ 1302 w 4313"/>
                <a:gd name="T7" fmla="*/ 1495 h 4310"/>
                <a:gd name="T8" fmla="*/ 1166 w 4313"/>
                <a:gd name="T9" fmla="*/ 1721 h 4310"/>
                <a:gd name="T10" fmla="*/ 1088 w 4313"/>
                <a:gd name="T11" fmla="*/ 1977 h 4310"/>
                <a:gd name="T12" fmla="*/ 1076 w 4313"/>
                <a:gd name="T13" fmla="*/ 2256 h 4310"/>
                <a:gd name="T14" fmla="*/ 1134 w 4313"/>
                <a:gd name="T15" fmla="*/ 2522 h 4310"/>
                <a:gd name="T16" fmla="*/ 1251 w 4313"/>
                <a:gd name="T17" fmla="*/ 2759 h 4310"/>
                <a:gd name="T18" fmla="*/ 1421 w 4313"/>
                <a:gd name="T19" fmla="*/ 2959 h 4310"/>
                <a:gd name="T20" fmla="*/ 1635 w 4313"/>
                <a:gd name="T21" fmla="*/ 3112 h 4310"/>
                <a:gd name="T22" fmla="*/ 1882 w 4313"/>
                <a:gd name="T23" fmla="*/ 3212 h 4310"/>
                <a:gd name="T24" fmla="*/ 2155 w 4313"/>
                <a:gd name="T25" fmla="*/ 3246 h 4310"/>
                <a:gd name="T26" fmla="*/ 2430 w 4313"/>
                <a:gd name="T27" fmla="*/ 3212 h 4310"/>
                <a:gd name="T28" fmla="*/ 2677 w 4313"/>
                <a:gd name="T29" fmla="*/ 3112 h 4310"/>
                <a:gd name="T30" fmla="*/ 2890 w 4313"/>
                <a:gd name="T31" fmla="*/ 2959 h 4310"/>
                <a:gd name="T32" fmla="*/ 3060 w 4313"/>
                <a:gd name="T33" fmla="*/ 2759 h 4310"/>
                <a:gd name="T34" fmla="*/ 3178 w 4313"/>
                <a:gd name="T35" fmla="*/ 2522 h 4310"/>
                <a:gd name="T36" fmla="*/ 3235 w 4313"/>
                <a:gd name="T37" fmla="*/ 2256 h 4310"/>
                <a:gd name="T38" fmla="*/ 3223 w 4313"/>
                <a:gd name="T39" fmla="*/ 1977 h 4310"/>
                <a:gd name="T40" fmla="*/ 3145 w 4313"/>
                <a:gd name="T41" fmla="*/ 1721 h 4310"/>
                <a:gd name="T42" fmla="*/ 3009 w 4313"/>
                <a:gd name="T43" fmla="*/ 1495 h 4310"/>
                <a:gd name="T44" fmla="*/ 2823 w 4313"/>
                <a:gd name="T45" fmla="*/ 1309 h 4310"/>
                <a:gd name="T46" fmla="*/ 2597 w 4313"/>
                <a:gd name="T47" fmla="*/ 1173 h 4310"/>
                <a:gd name="T48" fmla="*/ 2341 w 4313"/>
                <a:gd name="T49" fmla="*/ 1094 h 4310"/>
                <a:gd name="T50" fmla="*/ 1938 w 4313"/>
                <a:gd name="T51" fmla="*/ 0 h 4310"/>
                <a:gd name="T52" fmla="*/ 2549 w 4313"/>
                <a:gd name="T53" fmla="*/ 515 h 4310"/>
                <a:gd name="T54" fmla="*/ 3046 w 4313"/>
                <a:gd name="T55" fmla="*/ 180 h 4310"/>
                <a:gd name="T56" fmla="*/ 3319 w 4313"/>
                <a:gd name="T57" fmla="*/ 932 h 4310"/>
                <a:gd name="T58" fmla="*/ 3923 w 4313"/>
                <a:gd name="T59" fmla="*/ 904 h 4310"/>
                <a:gd name="T60" fmla="*/ 3786 w 4313"/>
                <a:gd name="T61" fmla="*/ 1705 h 4310"/>
                <a:gd name="T62" fmla="*/ 4313 w 4313"/>
                <a:gd name="T63" fmla="*/ 2346 h 4310"/>
                <a:gd name="T64" fmla="*/ 3791 w 4313"/>
                <a:gd name="T65" fmla="*/ 2605 h 4310"/>
                <a:gd name="T66" fmla="*/ 3928 w 4313"/>
                <a:gd name="T67" fmla="*/ 3399 h 4310"/>
                <a:gd name="T68" fmla="*/ 3342 w 4313"/>
                <a:gd name="T69" fmla="*/ 3370 h 4310"/>
                <a:gd name="T70" fmla="*/ 3053 w 4313"/>
                <a:gd name="T71" fmla="*/ 4126 h 4310"/>
                <a:gd name="T72" fmla="*/ 2559 w 4313"/>
                <a:gd name="T73" fmla="*/ 3807 h 4310"/>
                <a:gd name="T74" fmla="*/ 1922 w 4313"/>
                <a:gd name="T75" fmla="*/ 4307 h 4310"/>
                <a:gd name="T76" fmla="*/ 1671 w 4313"/>
                <a:gd name="T77" fmla="*/ 3786 h 4310"/>
                <a:gd name="T78" fmla="*/ 876 w 4313"/>
                <a:gd name="T79" fmla="*/ 3902 h 4310"/>
                <a:gd name="T80" fmla="*/ 918 w 4313"/>
                <a:gd name="T81" fmla="*/ 3317 h 4310"/>
                <a:gd name="T82" fmla="*/ 167 w 4313"/>
                <a:gd name="T83" fmla="*/ 3013 h 4310"/>
                <a:gd name="T84" fmla="*/ 496 w 4313"/>
                <a:gd name="T85" fmla="*/ 2495 h 4310"/>
                <a:gd name="T86" fmla="*/ 492 w 4313"/>
                <a:gd name="T87" fmla="*/ 1850 h 4310"/>
                <a:gd name="T88" fmla="*/ 551 w 4313"/>
                <a:gd name="T89" fmla="*/ 1621 h 4310"/>
                <a:gd name="T90" fmla="*/ 871 w 4313"/>
                <a:gd name="T91" fmla="*/ 1059 h 4310"/>
                <a:gd name="T92" fmla="*/ 1044 w 4313"/>
                <a:gd name="T93" fmla="*/ 887 h 4310"/>
                <a:gd name="T94" fmla="*/ 1605 w 4313"/>
                <a:gd name="T95" fmla="*/ 561 h 4310"/>
                <a:gd name="T96" fmla="*/ 1938 w 4313"/>
                <a:gd name="T97" fmla="*/ 0 h 4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13" h="4310">
                  <a:moveTo>
                    <a:pt x="2155" y="1079"/>
                  </a:moveTo>
                  <a:lnTo>
                    <a:pt x="2062" y="1083"/>
                  </a:lnTo>
                  <a:lnTo>
                    <a:pt x="1971" y="1094"/>
                  </a:lnTo>
                  <a:lnTo>
                    <a:pt x="1882" y="1114"/>
                  </a:lnTo>
                  <a:lnTo>
                    <a:pt x="1797" y="1140"/>
                  </a:lnTo>
                  <a:lnTo>
                    <a:pt x="1713" y="1173"/>
                  </a:lnTo>
                  <a:lnTo>
                    <a:pt x="1635" y="1212"/>
                  </a:lnTo>
                  <a:lnTo>
                    <a:pt x="1559" y="1258"/>
                  </a:lnTo>
                  <a:lnTo>
                    <a:pt x="1488" y="1309"/>
                  </a:lnTo>
                  <a:lnTo>
                    <a:pt x="1421" y="1366"/>
                  </a:lnTo>
                  <a:lnTo>
                    <a:pt x="1359" y="1428"/>
                  </a:lnTo>
                  <a:lnTo>
                    <a:pt x="1302" y="1495"/>
                  </a:lnTo>
                  <a:lnTo>
                    <a:pt x="1251" y="1567"/>
                  </a:lnTo>
                  <a:lnTo>
                    <a:pt x="1206" y="1641"/>
                  </a:lnTo>
                  <a:lnTo>
                    <a:pt x="1166" y="1721"/>
                  </a:lnTo>
                  <a:lnTo>
                    <a:pt x="1134" y="1803"/>
                  </a:lnTo>
                  <a:lnTo>
                    <a:pt x="1106" y="1890"/>
                  </a:lnTo>
                  <a:lnTo>
                    <a:pt x="1088" y="1977"/>
                  </a:lnTo>
                  <a:lnTo>
                    <a:pt x="1076" y="2069"/>
                  </a:lnTo>
                  <a:lnTo>
                    <a:pt x="1072" y="2163"/>
                  </a:lnTo>
                  <a:lnTo>
                    <a:pt x="1076" y="2256"/>
                  </a:lnTo>
                  <a:lnTo>
                    <a:pt x="1088" y="2347"/>
                  </a:lnTo>
                  <a:lnTo>
                    <a:pt x="1106" y="2436"/>
                  </a:lnTo>
                  <a:lnTo>
                    <a:pt x="1134" y="2522"/>
                  </a:lnTo>
                  <a:lnTo>
                    <a:pt x="1166" y="2605"/>
                  </a:lnTo>
                  <a:lnTo>
                    <a:pt x="1206" y="2683"/>
                  </a:lnTo>
                  <a:lnTo>
                    <a:pt x="1251" y="2759"/>
                  </a:lnTo>
                  <a:lnTo>
                    <a:pt x="1302" y="2830"/>
                  </a:lnTo>
                  <a:lnTo>
                    <a:pt x="1359" y="2896"/>
                  </a:lnTo>
                  <a:lnTo>
                    <a:pt x="1421" y="2959"/>
                  </a:lnTo>
                  <a:lnTo>
                    <a:pt x="1488" y="3015"/>
                  </a:lnTo>
                  <a:lnTo>
                    <a:pt x="1559" y="3066"/>
                  </a:lnTo>
                  <a:lnTo>
                    <a:pt x="1635" y="3112"/>
                  </a:lnTo>
                  <a:lnTo>
                    <a:pt x="1713" y="3151"/>
                  </a:lnTo>
                  <a:lnTo>
                    <a:pt x="1797" y="3185"/>
                  </a:lnTo>
                  <a:lnTo>
                    <a:pt x="1882" y="3212"/>
                  </a:lnTo>
                  <a:lnTo>
                    <a:pt x="1971" y="3230"/>
                  </a:lnTo>
                  <a:lnTo>
                    <a:pt x="2062" y="3242"/>
                  </a:lnTo>
                  <a:lnTo>
                    <a:pt x="2155" y="3246"/>
                  </a:lnTo>
                  <a:lnTo>
                    <a:pt x="2249" y="3242"/>
                  </a:lnTo>
                  <a:lnTo>
                    <a:pt x="2341" y="3230"/>
                  </a:lnTo>
                  <a:lnTo>
                    <a:pt x="2430" y="3212"/>
                  </a:lnTo>
                  <a:lnTo>
                    <a:pt x="2515" y="3185"/>
                  </a:lnTo>
                  <a:lnTo>
                    <a:pt x="2597" y="3151"/>
                  </a:lnTo>
                  <a:lnTo>
                    <a:pt x="2677" y="3112"/>
                  </a:lnTo>
                  <a:lnTo>
                    <a:pt x="2753" y="3066"/>
                  </a:lnTo>
                  <a:lnTo>
                    <a:pt x="2823" y="3015"/>
                  </a:lnTo>
                  <a:lnTo>
                    <a:pt x="2890" y="2959"/>
                  </a:lnTo>
                  <a:lnTo>
                    <a:pt x="2951" y="2896"/>
                  </a:lnTo>
                  <a:lnTo>
                    <a:pt x="3009" y="2830"/>
                  </a:lnTo>
                  <a:lnTo>
                    <a:pt x="3060" y="2759"/>
                  </a:lnTo>
                  <a:lnTo>
                    <a:pt x="3106" y="2683"/>
                  </a:lnTo>
                  <a:lnTo>
                    <a:pt x="3145" y="2605"/>
                  </a:lnTo>
                  <a:lnTo>
                    <a:pt x="3178" y="2522"/>
                  </a:lnTo>
                  <a:lnTo>
                    <a:pt x="3204" y="2436"/>
                  </a:lnTo>
                  <a:lnTo>
                    <a:pt x="3223" y="2347"/>
                  </a:lnTo>
                  <a:lnTo>
                    <a:pt x="3235" y="2256"/>
                  </a:lnTo>
                  <a:lnTo>
                    <a:pt x="3239" y="2163"/>
                  </a:lnTo>
                  <a:lnTo>
                    <a:pt x="3235" y="2069"/>
                  </a:lnTo>
                  <a:lnTo>
                    <a:pt x="3223" y="1977"/>
                  </a:lnTo>
                  <a:lnTo>
                    <a:pt x="3204" y="1890"/>
                  </a:lnTo>
                  <a:lnTo>
                    <a:pt x="3178" y="1803"/>
                  </a:lnTo>
                  <a:lnTo>
                    <a:pt x="3145" y="1721"/>
                  </a:lnTo>
                  <a:lnTo>
                    <a:pt x="3106" y="1641"/>
                  </a:lnTo>
                  <a:lnTo>
                    <a:pt x="3060" y="1567"/>
                  </a:lnTo>
                  <a:lnTo>
                    <a:pt x="3009" y="1495"/>
                  </a:lnTo>
                  <a:lnTo>
                    <a:pt x="2951" y="1428"/>
                  </a:lnTo>
                  <a:lnTo>
                    <a:pt x="2890" y="1366"/>
                  </a:lnTo>
                  <a:lnTo>
                    <a:pt x="2823" y="1309"/>
                  </a:lnTo>
                  <a:lnTo>
                    <a:pt x="2753" y="1258"/>
                  </a:lnTo>
                  <a:lnTo>
                    <a:pt x="2677" y="1212"/>
                  </a:lnTo>
                  <a:lnTo>
                    <a:pt x="2597" y="1173"/>
                  </a:lnTo>
                  <a:lnTo>
                    <a:pt x="2515" y="1140"/>
                  </a:lnTo>
                  <a:lnTo>
                    <a:pt x="2430" y="1114"/>
                  </a:lnTo>
                  <a:lnTo>
                    <a:pt x="2341" y="1094"/>
                  </a:lnTo>
                  <a:lnTo>
                    <a:pt x="2249" y="1083"/>
                  </a:lnTo>
                  <a:lnTo>
                    <a:pt x="2155" y="1079"/>
                  </a:lnTo>
                  <a:close/>
                  <a:moveTo>
                    <a:pt x="1938" y="0"/>
                  </a:moveTo>
                  <a:lnTo>
                    <a:pt x="2375" y="0"/>
                  </a:lnTo>
                  <a:lnTo>
                    <a:pt x="2473" y="499"/>
                  </a:lnTo>
                  <a:lnTo>
                    <a:pt x="2549" y="515"/>
                  </a:lnTo>
                  <a:lnTo>
                    <a:pt x="2622" y="535"/>
                  </a:lnTo>
                  <a:lnTo>
                    <a:pt x="2695" y="557"/>
                  </a:lnTo>
                  <a:lnTo>
                    <a:pt x="3046" y="180"/>
                  </a:lnTo>
                  <a:lnTo>
                    <a:pt x="3423" y="399"/>
                  </a:lnTo>
                  <a:lnTo>
                    <a:pt x="3259" y="877"/>
                  </a:lnTo>
                  <a:lnTo>
                    <a:pt x="3319" y="932"/>
                  </a:lnTo>
                  <a:lnTo>
                    <a:pt x="3378" y="990"/>
                  </a:lnTo>
                  <a:lnTo>
                    <a:pt x="3433" y="1050"/>
                  </a:lnTo>
                  <a:lnTo>
                    <a:pt x="3923" y="904"/>
                  </a:lnTo>
                  <a:lnTo>
                    <a:pt x="4137" y="1283"/>
                  </a:lnTo>
                  <a:lnTo>
                    <a:pt x="3757" y="1610"/>
                  </a:lnTo>
                  <a:lnTo>
                    <a:pt x="3786" y="1705"/>
                  </a:lnTo>
                  <a:lnTo>
                    <a:pt x="3811" y="1803"/>
                  </a:lnTo>
                  <a:lnTo>
                    <a:pt x="4306" y="1909"/>
                  </a:lnTo>
                  <a:lnTo>
                    <a:pt x="4313" y="2346"/>
                  </a:lnTo>
                  <a:lnTo>
                    <a:pt x="3825" y="2448"/>
                  </a:lnTo>
                  <a:lnTo>
                    <a:pt x="3809" y="2526"/>
                  </a:lnTo>
                  <a:lnTo>
                    <a:pt x="3791" y="2605"/>
                  </a:lnTo>
                  <a:lnTo>
                    <a:pt x="3767" y="2681"/>
                  </a:lnTo>
                  <a:lnTo>
                    <a:pt x="4141" y="3018"/>
                  </a:lnTo>
                  <a:lnTo>
                    <a:pt x="3928" y="3399"/>
                  </a:lnTo>
                  <a:lnTo>
                    <a:pt x="3457" y="3244"/>
                  </a:lnTo>
                  <a:lnTo>
                    <a:pt x="3401" y="3308"/>
                  </a:lnTo>
                  <a:lnTo>
                    <a:pt x="3342" y="3370"/>
                  </a:lnTo>
                  <a:lnTo>
                    <a:pt x="3280" y="3429"/>
                  </a:lnTo>
                  <a:lnTo>
                    <a:pt x="3430" y="3905"/>
                  </a:lnTo>
                  <a:lnTo>
                    <a:pt x="3053" y="4126"/>
                  </a:lnTo>
                  <a:lnTo>
                    <a:pt x="2728" y="3757"/>
                  </a:lnTo>
                  <a:lnTo>
                    <a:pt x="2644" y="3784"/>
                  </a:lnTo>
                  <a:lnTo>
                    <a:pt x="2559" y="3807"/>
                  </a:lnTo>
                  <a:lnTo>
                    <a:pt x="2473" y="3826"/>
                  </a:lnTo>
                  <a:lnTo>
                    <a:pt x="2359" y="4310"/>
                  </a:lnTo>
                  <a:lnTo>
                    <a:pt x="1922" y="4307"/>
                  </a:lnTo>
                  <a:lnTo>
                    <a:pt x="1831" y="3825"/>
                  </a:lnTo>
                  <a:lnTo>
                    <a:pt x="1750" y="3807"/>
                  </a:lnTo>
                  <a:lnTo>
                    <a:pt x="1671" y="3786"/>
                  </a:lnTo>
                  <a:lnTo>
                    <a:pt x="1594" y="3761"/>
                  </a:lnTo>
                  <a:lnTo>
                    <a:pt x="1253" y="4123"/>
                  </a:lnTo>
                  <a:lnTo>
                    <a:pt x="876" y="3902"/>
                  </a:lnTo>
                  <a:lnTo>
                    <a:pt x="1040" y="3436"/>
                  </a:lnTo>
                  <a:lnTo>
                    <a:pt x="977" y="3378"/>
                  </a:lnTo>
                  <a:lnTo>
                    <a:pt x="918" y="3317"/>
                  </a:lnTo>
                  <a:lnTo>
                    <a:pt x="860" y="3253"/>
                  </a:lnTo>
                  <a:lnTo>
                    <a:pt x="381" y="3393"/>
                  </a:lnTo>
                  <a:lnTo>
                    <a:pt x="167" y="3013"/>
                  </a:lnTo>
                  <a:lnTo>
                    <a:pt x="547" y="2692"/>
                  </a:lnTo>
                  <a:lnTo>
                    <a:pt x="518" y="2594"/>
                  </a:lnTo>
                  <a:lnTo>
                    <a:pt x="496" y="2495"/>
                  </a:lnTo>
                  <a:lnTo>
                    <a:pt x="3" y="2385"/>
                  </a:lnTo>
                  <a:lnTo>
                    <a:pt x="0" y="1950"/>
                  </a:lnTo>
                  <a:lnTo>
                    <a:pt x="492" y="1850"/>
                  </a:lnTo>
                  <a:lnTo>
                    <a:pt x="507" y="1772"/>
                  </a:lnTo>
                  <a:lnTo>
                    <a:pt x="527" y="1696"/>
                  </a:lnTo>
                  <a:lnTo>
                    <a:pt x="551" y="1621"/>
                  </a:lnTo>
                  <a:lnTo>
                    <a:pt x="175" y="1278"/>
                  </a:lnTo>
                  <a:lnTo>
                    <a:pt x="391" y="898"/>
                  </a:lnTo>
                  <a:lnTo>
                    <a:pt x="871" y="1059"/>
                  </a:lnTo>
                  <a:lnTo>
                    <a:pt x="926" y="999"/>
                  </a:lnTo>
                  <a:lnTo>
                    <a:pt x="983" y="941"/>
                  </a:lnTo>
                  <a:lnTo>
                    <a:pt x="1044" y="887"/>
                  </a:lnTo>
                  <a:lnTo>
                    <a:pt x="893" y="396"/>
                  </a:lnTo>
                  <a:lnTo>
                    <a:pt x="1271" y="178"/>
                  </a:lnTo>
                  <a:lnTo>
                    <a:pt x="1605" y="561"/>
                  </a:lnTo>
                  <a:lnTo>
                    <a:pt x="1713" y="528"/>
                  </a:lnTo>
                  <a:lnTo>
                    <a:pt x="1824" y="502"/>
                  </a:lnTo>
                  <a:lnTo>
                    <a:pt x="19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B9BDC65-20BA-48DD-B39D-021768C5CB2C}"/>
                </a:ext>
              </a:extLst>
            </p:cNvPr>
            <p:cNvCxnSpPr>
              <a:cxnSpLocks/>
            </p:cNvCxnSpPr>
            <p:nvPr/>
          </p:nvCxnSpPr>
          <p:spPr>
            <a:xfrm>
              <a:off x="7701915" y="2480252"/>
              <a:ext cx="329565" cy="1"/>
            </a:xfrm>
            <a:prstGeom prst="straightConnector1">
              <a:avLst/>
            </a:prstGeom>
            <a:grpFill/>
            <a:ln w="222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F8FCD84F-A54C-44FC-8FE0-A72648862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5238" y="2323279"/>
              <a:ext cx="421957" cy="102892"/>
            </a:xfrm>
            <a:prstGeom prst="bentConnector3">
              <a:avLst>
                <a:gd name="adj1" fmla="val 72574"/>
              </a:avLst>
            </a:prstGeom>
            <a:grpFill/>
            <a:ln w="222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A2DB35B9-E677-4303-8884-D4434852A6FF}"/>
                </a:ext>
              </a:extLst>
            </p:cNvPr>
            <p:cNvCxnSpPr>
              <a:cxnSpLocks/>
            </p:cNvCxnSpPr>
            <p:nvPr/>
          </p:nvCxnSpPr>
          <p:spPr>
            <a:xfrm>
              <a:off x="7615238" y="2549041"/>
              <a:ext cx="421957" cy="79796"/>
            </a:xfrm>
            <a:prstGeom prst="bentConnector3">
              <a:avLst>
                <a:gd name="adj1" fmla="val 71219"/>
              </a:avLst>
            </a:prstGeom>
            <a:grpFill/>
            <a:ln w="222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F621FF08-FA56-4B79-BE13-A3EECE16B436}"/>
              </a:ext>
            </a:extLst>
          </p:cNvPr>
          <p:cNvSpPr txBox="1"/>
          <p:nvPr/>
        </p:nvSpPr>
        <p:spPr>
          <a:xfrm>
            <a:off x="3267637" y="2028986"/>
            <a:ext cx="662443" cy="30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ETL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583BA08-6A63-41CB-849E-9314281B55FE}"/>
              </a:ext>
            </a:extLst>
          </p:cNvPr>
          <p:cNvGrpSpPr/>
          <p:nvPr/>
        </p:nvGrpSpPr>
        <p:grpSpPr>
          <a:xfrm>
            <a:off x="3229221" y="1537629"/>
            <a:ext cx="667779" cy="543196"/>
            <a:chOff x="7419123" y="2253401"/>
            <a:chExt cx="618072" cy="471639"/>
          </a:xfrm>
        </p:grpSpPr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CEA1A06A-E184-4057-88B6-EB57E788E9B0}"/>
                </a:ext>
              </a:extLst>
            </p:cNvPr>
            <p:cNvSpPr>
              <a:spLocks noEditPoints="1"/>
            </p:cNvSpPr>
            <p:nvPr/>
          </p:nvSpPr>
          <p:spPr bwMode="auto">
            <a:xfrm rot="8167687">
              <a:off x="7419123" y="2253401"/>
              <a:ext cx="471968" cy="471639"/>
            </a:xfrm>
            <a:custGeom>
              <a:avLst/>
              <a:gdLst>
                <a:gd name="T0" fmla="*/ 1971 w 4313"/>
                <a:gd name="T1" fmla="*/ 1094 h 4310"/>
                <a:gd name="T2" fmla="*/ 1713 w 4313"/>
                <a:gd name="T3" fmla="*/ 1173 h 4310"/>
                <a:gd name="T4" fmla="*/ 1488 w 4313"/>
                <a:gd name="T5" fmla="*/ 1309 h 4310"/>
                <a:gd name="T6" fmla="*/ 1302 w 4313"/>
                <a:gd name="T7" fmla="*/ 1495 h 4310"/>
                <a:gd name="T8" fmla="*/ 1166 w 4313"/>
                <a:gd name="T9" fmla="*/ 1721 h 4310"/>
                <a:gd name="T10" fmla="*/ 1088 w 4313"/>
                <a:gd name="T11" fmla="*/ 1977 h 4310"/>
                <a:gd name="T12" fmla="*/ 1076 w 4313"/>
                <a:gd name="T13" fmla="*/ 2256 h 4310"/>
                <a:gd name="T14" fmla="*/ 1134 w 4313"/>
                <a:gd name="T15" fmla="*/ 2522 h 4310"/>
                <a:gd name="T16" fmla="*/ 1251 w 4313"/>
                <a:gd name="T17" fmla="*/ 2759 h 4310"/>
                <a:gd name="T18" fmla="*/ 1421 w 4313"/>
                <a:gd name="T19" fmla="*/ 2959 h 4310"/>
                <a:gd name="T20" fmla="*/ 1635 w 4313"/>
                <a:gd name="T21" fmla="*/ 3112 h 4310"/>
                <a:gd name="T22" fmla="*/ 1882 w 4313"/>
                <a:gd name="T23" fmla="*/ 3212 h 4310"/>
                <a:gd name="T24" fmla="*/ 2155 w 4313"/>
                <a:gd name="T25" fmla="*/ 3246 h 4310"/>
                <a:gd name="T26" fmla="*/ 2430 w 4313"/>
                <a:gd name="T27" fmla="*/ 3212 h 4310"/>
                <a:gd name="T28" fmla="*/ 2677 w 4313"/>
                <a:gd name="T29" fmla="*/ 3112 h 4310"/>
                <a:gd name="T30" fmla="*/ 2890 w 4313"/>
                <a:gd name="T31" fmla="*/ 2959 h 4310"/>
                <a:gd name="T32" fmla="*/ 3060 w 4313"/>
                <a:gd name="T33" fmla="*/ 2759 h 4310"/>
                <a:gd name="T34" fmla="*/ 3178 w 4313"/>
                <a:gd name="T35" fmla="*/ 2522 h 4310"/>
                <a:gd name="T36" fmla="*/ 3235 w 4313"/>
                <a:gd name="T37" fmla="*/ 2256 h 4310"/>
                <a:gd name="T38" fmla="*/ 3223 w 4313"/>
                <a:gd name="T39" fmla="*/ 1977 h 4310"/>
                <a:gd name="T40" fmla="*/ 3145 w 4313"/>
                <a:gd name="T41" fmla="*/ 1721 h 4310"/>
                <a:gd name="T42" fmla="*/ 3009 w 4313"/>
                <a:gd name="T43" fmla="*/ 1495 h 4310"/>
                <a:gd name="T44" fmla="*/ 2823 w 4313"/>
                <a:gd name="T45" fmla="*/ 1309 h 4310"/>
                <a:gd name="T46" fmla="*/ 2597 w 4313"/>
                <a:gd name="T47" fmla="*/ 1173 h 4310"/>
                <a:gd name="T48" fmla="*/ 2341 w 4313"/>
                <a:gd name="T49" fmla="*/ 1094 h 4310"/>
                <a:gd name="T50" fmla="*/ 1938 w 4313"/>
                <a:gd name="T51" fmla="*/ 0 h 4310"/>
                <a:gd name="T52" fmla="*/ 2549 w 4313"/>
                <a:gd name="T53" fmla="*/ 515 h 4310"/>
                <a:gd name="T54" fmla="*/ 3046 w 4313"/>
                <a:gd name="T55" fmla="*/ 180 h 4310"/>
                <a:gd name="T56" fmla="*/ 3319 w 4313"/>
                <a:gd name="T57" fmla="*/ 932 h 4310"/>
                <a:gd name="T58" fmla="*/ 3923 w 4313"/>
                <a:gd name="T59" fmla="*/ 904 h 4310"/>
                <a:gd name="T60" fmla="*/ 3786 w 4313"/>
                <a:gd name="T61" fmla="*/ 1705 h 4310"/>
                <a:gd name="T62" fmla="*/ 4313 w 4313"/>
                <a:gd name="T63" fmla="*/ 2346 h 4310"/>
                <a:gd name="T64" fmla="*/ 3791 w 4313"/>
                <a:gd name="T65" fmla="*/ 2605 h 4310"/>
                <a:gd name="T66" fmla="*/ 3928 w 4313"/>
                <a:gd name="T67" fmla="*/ 3399 h 4310"/>
                <a:gd name="T68" fmla="*/ 3342 w 4313"/>
                <a:gd name="T69" fmla="*/ 3370 h 4310"/>
                <a:gd name="T70" fmla="*/ 3053 w 4313"/>
                <a:gd name="T71" fmla="*/ 4126 h 4310"/>
                <a:gd name="T72" fmla="*/ 2559 w 4313"/>
                <a:gd name="T73" fmla="*/ 3807 h 4310"/>
                <a:gd name="T74" fmla="*/ 1922 w 4313"/>
                <a:gd name="T75" fmla="*/ 4307 h 4310"/>
                <a:gd name="T76" fmla="*/ 1671 w 4313"/>
                <a:gd name="T77" fmla="*/ 3786 h 4310"/>
                <a:gd name="T78" fmla="*/ 876 w 4313"/>
                <a:gd name="T79" fmla="*/ 3902 h 4310"/>
                <a:gd name="T80" fmla="*/ 918 w 4313"/>
                <a:gd name="T81" fmla="*/ 3317 h 4310"/>
                <a:gd name="T82" fmla="*/ 167 w 4313"/>
                <a:gd name="T83" fmla="*/ 3013 h 4310"/>
                <a:gd name="T84" fmla="*/ 496 w 4313"/>
                <a:gd name="T85" fmla="*/ 2495 h 4310"/>
                <a:gd name="T86" fmla="*/ 492 w 4313"/>
                <a:gd name="T87" fmla="*/ 1850 h 4310"/>
                <a:gd name="T88" fmla="*/ 551 w 4313"/>
                <a:gd name="T89" fmla="*/ 1621 h 4310"/>
                <a:gd name="T90" fmla="*/ 871 w 4313"/>
                <a:gd name="T91" fmla="*/ 1059 h 4310"/>
                <a:gd name="T92" fmla="*/ 1044 w 4313"/>
                <a:gd name="T93" fmla="*/ 887 h 4310"/>
                <a:gd name="T94" fmla="*/ 1605 w 4313"/>
                <a:gd name="T95" fmla="*/ 561 h 4310"/>
                <a:gd name="T96" fmla="*/ 1938 w 4313"/>
                <a:gd name="T97" fmla="*/ 0 h 4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13" h="4310">
                  <a:moveTo>
                    <a:pt x="2155" y="1079"/>
                  </a:moveTo>
                  <a:lnTo>
                    <a:pt x="2062" y="1083"/>
                  </a:lnTo>
                  <a:lnTo>
                    <a:pt x="1971" y="1094"/>
                  </a:lnTo>
                  <a:lnTo>
                    <a:pt x="1882" y="1114"/>
                  </a:lnTo>
                  <a:lnTo>
                    <a:pt x="1797" y="1140"/>
                  </a:lnTo>
                  <a:lnTo>
                    <a:pt x="1713" y="1173"/>
                  </a:lnTo>
                  <a:lnTo>
                    <a:pt x="1635" y="1212"/>
                  </a:lnTo>
                  <a:lnTo>
                    <a:pt x="1559" y="1258"/>
                  </a:lnTo>
                  <a:lnTo>
                    <a:pt x="1488" y="1309"/>
                  </a:lnTo>
                  <a:lnTo>
                    <a:pt x="1421" y="1366"/>
                  </a:lnTo>
                  <a:lnTo>
                    <a:pt x="1359" y="1428"/>
                  </a:lnTo>
                  <a:lnTo>
                    <a:pt x="1302" y="1495"/>
                  </a:lnTo>
                  <a:lnTo>
                    <a:pt x="1251" y="1567"/>
                  </a:lnTo>
                  <a:lnTo>
                    <a:pt x="1206" y="1641"/>
                  </a:lnTo>
                  <a:lnTo>
                    <a:pt x="1166" y="1721"/>
                  </a:lnTo>
                  <a:lnTo>
                    <a:pt x="1134" y="1803"/>
                  </a:lnTo>
                  <a:lnTo>
                    <a:pt x="1106" y="1890"/>
                  </a:lnTo>
                  <a:lnTo>
                    <a:pt x="1088" y="1977"/>
                  </a:lnTo>
                  <a:lnTo>
                    <a:pt x="1076" y="2069"/>
                  </a:lnTo>
                  <a:lnTo>
                    <a:pt x="1072" y="2163"/>
                  </a:lnTo>
                  <a:lnTo>
                    <a:pt x="1076" y="2256"/>
                  </a:lnTo>
                  <a:lnTo>
                    <a:pt x="1088" y="2347"/>
                  </a:lnTo>
                  <a:lnTo>
                    <a:pt x="1106" y="2436"/>
                  </a:lnTo>
                  <a:lnTo>
                    <a:pt x="1134" y="2522"/>
                  </a:lnTo>
                  <a:lnTo>
                    <a:pt x="1166" y="2605"/>
                  </a:lnTo>
                  <a:lnTo>
                    <a:pt x="1206" y="2683"/>
                  </a:lnTo>
                  <a:lnTo>
                    <a:pt x="1251" y="2759"/>
                  </a:lnTo>
                  <a:lnTo>
                    <a:pt x="1302" y="2830"/>
                  </a:lnTo>
                  <a:lnTo>
                    <a:pt x="1359" y="2896"/>
                  </a:lnTo>
                  <a:lnTo>
                    <a:pt x="1421" y="2959"/>
                  </a:lnTo>
                  <a:lnTo>
                    <a:pt x="1488" y="3015"/>
                  </a:lnTo>
                  <a:lnTo>
                    <a:pt x="1559" y="3066"/>
                  </a:lnTo>
                  <a:lnTo>
                    <a:pt x="1635" y="3112"/>
                  </a:lnTo>
                  <a:lnTo>
                    <a:pt x="1713" y="3151"/>
                  </a:lnTo>
                  <a:lnTo>
                    <a:pt x="1797" y="3185"/>
                  </a:lnTo>
                  <a:lnTo>
                    <a:pt x="1882" y="3212"/>
                  </a:lnTo>
                  <a:lnTo>
                    <a:pt x="1971" y="3230"/>
                  </a:lnTo>
                  <a:lnTo>
                    <a:pt x="2062" y="3242"/>
                  </a:lnTo>
                  <a:lnTo>
                    <a:pt x="2155" y="3246"/>
                  </a:lnTo>
                  <a:lnTo>
                    <a:pt x="2249" y="3242"/>
                  </a:lnTo>
                  <a:lnTo>
                    <a:pt x="2341" y="3230"/>
                  </a:lnTo>
                  <a:lnTo>
                    <a:pt x="2430" y="3212"/>
                  </a:lnTo>
                  <a:lnTo>
                    <a:pt x="2515" y="3185"/>
                  </a:lnTo>
                  <a:lnTo>
                    <a:pt x="2597" y="3151"/>
                  </a:lnTo>
                  <a:lnTo>
                    <a:pt x="2677" y="3112"/>
                  </a:lnTo>
                  <a:lnTo>
                    <a:pt x="2753" y="3066"/>
                  </a:lnTo>
                  <a:lnTo>
                    <a:pt x="2823" y="3015"/>
                  </a:lnTo>
                  <a:lnTo>
                    <a:pt x="2890" y="2959"/>
                  </a:lnTo>
                  <a:lnTo>
                    <a:pt x="2951" y="2896"/>
                  </a:lnTo>
                  <a:lnTo>
                    <a:pt x="3009" y="2830"/>
                  </a:lnTo>
                  <a:lnTo>
                    <a:pt x="3060" y="2759"/>
                  </a:lnTo>
                  <a:lnTo>
                    <a:pt x="3106" y="2683"/>
                  </a:lnTo>
                  <a:lnTo>
                    <a:pt x="3145" y="2605"/>
                  </a:lnTo>
                  <a:lnTo>
                    <a:pt x="3178" y="2522"/>
                  </a:lnTo>
                  <a:lnTo>
                    <a:pt x="3204" y="2436"/>
                  </a:lnTo>
                  <a:lnTo>
                    <a:pt x="3223" y="2347"/>
                  </a:lnTo>
                  <a:lnTo>
                    <a:pt x="3235" y="2256"/>
                  </a:lnTo>
                  <a:lnTo>
                    <a:pt x="3239" y="2163"/>
                  </a:lnTo>
                  <a:lnTo>
                    <a:pt x="3235" y="2069"/>
                  </a:lnTo>
                  <a:lnTo>
                    <a:pt x="3223" y="1977"/>
                  </a:lnTo>
                  <a:lnTo>
                    <a:pt x="3204" y="1890"/>
                  </a:lnTo>
                  <a:lnTo>
                    <a:pt x="3178" y="1803"/>
                  </a:lnTo>
                  <a:lnTo>
                    <a:pt x="3145" y="1721"/>
                  </a:lnTo>
                  <a:lnTo>
                    <a:pt x="3106" y="1641"/>
                  </a:lnTo>
                  <a:lnTo>
                    <a:pt x="3060" y="1567"/>
                  </a:lnTo>
                  <a:lnTo>
                    <a:pt x="3009" y="1495"/>
                  </a:lnTo>
                  <a:lnTo>
                    <a:pt x="2951" y="1428"/>
                  </a:lnTo>
                  <a:lnTo>
                    <a:pt x="2890" y="1366"/>
                  </a:lnTo>
                  <a:lnTo>
                    <a:pt x="2823" y="1309"/>
                  </a:lnTo>
                  <a:lnTo>
                    <a:pt x="2753" y="1258"/>
                  </a:lnTo>
                  <a:lnTo>
                    <a:pt x="2677" y="1212"/>
                  </a:lnTo>
                  <a:lnTo>
                    <a:pt x="2597" y="1173"/>
                  </a:lnTo>
                  <a:lnTo>
                    <a:pt x="2515" y="1140"/>
                  </a:lnTo>
                  <a:lnTo>
                    <a:pt x="2430" y="1114"/>
                  </a:lnTo>
                  <a:lnTo>
                    <a:pt x="2341" y="1094"/>
                  </a:lnTo>
                  <a:lnTo>
                    <a:pt x="2249" y="1083"/>
                  </a:lnTo>
                  <a:lnTo>
                    <a:pt x="2155" y="1079"/>
                  </a:lnTo>
                  <a:close/>
                  <a:moveTo>
                    <a:pt x="1938" y="0"/>
                  </a:moveTo>
                  <a:lnTo>
                    <a:pt x="2375" y="0"/>
                  </a:lnTo>
                  <a:lnTo>
                    <a:pt x="2473" y="499"/>
                  </a:lnTo>
                  <a:lnTo>
                    <a:pt x="2549" y="515"/>
                  </a:lnTo>
                  <a:lnTo>
                    <a:pt x="2622" y="535"/>
                  </a:lnTo>
                  <a:lnTo>
                    <a:pt x="2695" y="557"/>
                  </a:lnTo>
                  <a:lnTo>
                    <a:pt x="3046" y="180"/>
                  </a:lnTo>
                  <a:lnTo>
                    <a:pt x="3423" y="399"/>
                  </a:lnTo>
                  <a:lnTo>
                    <a:pt x="3259" y="877"/>
                  </a:lnTo>
                  <a:lnTo>
                    <a:pt x="3319" y="932"/>
                  </a:lnTo>
                  <a:lnTo>
                    <a:pt x="3378" y="990"/>
                  </a:lnTo>
                  <a:lnTo>
                    <a:pt x="3433" y="1050"/>
                  </a:lnTo>
                  <a:lnTo>
                    <a:pt x="3923" y="904"/>
                  </a:lnTo>
                  <a:lnTo>
                    <a:pt x="4137" y="1283"/>
                  </a:lnTo>
                  <a:lnTo>
                    <a:pt x="3757" y="1610"/>
                  </a:lnTo>
                  <a:lnTo>
                    <a:pt x="3786" y="1705"/>
                  </a:lnTo>
                  <a:lnTo>
                    <a:pt x="3811" y="1803"/>
                  </a:lnTo>
                  <a:lnTo>
                    <a:pt x="4306" y="1909"/>
                  </a:lnTo>
                  <a:lnTo>
                    <a:pt x="4313" y="2346"/>
                  </a:lnTo>
                  <a:lnTo>
                    <a:pt x="3825" y="2448"/>
                  </a:lnTo>
                  <a:lnTo>
                    <a:pt x="3809" y="2526"/>
                  </a:lnTo>
                  <a:lnTo>
                    <a:pt x="3791" y="2605"/>
                  </a:lnTo>
                  <a:lnTo>
                    <a:pt x="3767" y="2681"/>
                  </a:lnTo>
                  <a:lnTo>
                    <a:pt x="4141" y="3018"/>
                  </a:lnTo>
                  <a:lnTo>
                    <a:pt x="3928" y="3399"/>
                  </a:lnTo>
                  <a:lnTo>
                    <a:pt x="3457" y="3244"/>
                  </a:lnTo>
                  <a:lnTo>
                    <a:pt x="3401" y="3308"/>
                  </a:lnTo>
                  <a:lnTo>
                    <a:pt x="3342" y="3370"/>
                  </a:lnTo>
                  <a:lnTo>
                    <a:pt x="3280" y="3429"/>
                  </a:lnTo>
                  <a:lnTo>
                    <a:pt x="3430" y="3905"/>
                  </a:lnTo>
                  <a:lnTo>
                    <a:pt x="3053" y="4126"/>
                  </a:lnTo>
                  <a:lnTo>
                    <a:pt x="2728" y="3757"/>
                  </a:lnTo>
                  <a:lnTo>
                    <a:pt x="2644" y="3784"/>
                  </a:lnTo>
                  <a:lnTo>
                    <a:pt x="2559" y="3807"/>
                  </a:lnTo>
                  <a:lnTo>
                    <a:pt x="2473" y="3826"/>
                  </a:lnTo>
                  <a:lnTo>
                    <a:pt x="2359" y="4310"/>
                  </a:lnTo>
                  <a:lnTo>
                    <a:pt x="1922" y="4307"/>
                  </a:lnTo>
                  <a:lnTo>
                    <a:pt x="1831" y="3825"/>
                  </a:lnTo>
                  <a:lnTo>
                    <a:pt x="1750" y="3807"/>
                  </a:lnTo>
                  <a:lnTo>
                    <a:pt x="1671" y="3786"/>
                  </a:lnTo>
                  <a:lnTo>
                    <a:pt x="1594" y="3761"/>
                  </a:lnTo>
                  <a:lnTo>
                    <a:pt x="1253" y="4123"/>
                  </a:lnTo>
                  <a:lnTo>
                    <a:pt x="876" y="3902"/>
                  </a:lnTo>
                  <a:lnTo>
                    <a:pt x="1040" y="3436"/>
                  </a:lnTo>
                  <a:lnTo>
                    <a:pt x="977" y="3378"/>
                  </a:lnTo>
                  <a:lnTo>
                    <a:pt x="918" y="3317"/>
                  </a:lnTo>
                  <a:lnTo>
                    <a:pt x="860" y="3253"/>
                  </a:lnTo>
                  <a:lnTo>
                    <a:pt x="381" y="3393"/>
                  </a:lnTo>
                  <a:lnTo>
                    <a:pt x="167" y="3013"/>
                  </a:lnTo>
                  <a:lnTo>
                    <a:pt x="547" y="2692"/>
                  </a:lnTo>
                  <a:lnTo>
                    <a:pt x="518" y="2594"/>
                  </a:lnTo>
                  <a:lnTo>
                    <a:pt x="496" y="2495"/>
                  </a:lnTo>
                  <a:lnTo>
                    <a:pt x="3" y="2385"/>
                  </a:lnTo>
                  <a:lnTo>
                    <a:pt x="0" y="1950"/>
                  </a:lnTo>
                  <a:lnTo>
                    <a:pt x="492" y="1850"/>
                  </a:lnTo>
                  <a:lnTo>
                    <a:pt x="507" y="1772"/>
                  </a:lnTo>
                  <a:lnTo>
                    <a:pt x="527" y="1696"/>
                  </a:lnTo>
                  <a:lnTo>
                    <a:pt x="551" y="1621"/>
                  </a:lnTo>
                  <a:lnTo>
                    <a:pt x="175" y="1278"/>
                  </a:lnTo>
                  <a:lnTo>
                    <a:pt x="391" y="898"/>
                  </a:lnTo>
                  <a:lnTo>
                    <a:pt x="871" y="1059"/>
                  </a:lnTo>
                  <a:lnTo>
                    <a:pt x="926" y="999"/>
                  </a:lnTo>
                  <a:lnTo>
                    <a:pt x="983" y="941"/>
                  </a:lnTo>
                  <a:lnTo>
                    <a:pt x="1044" y="887"/>
                  </a:lnTo>
                  <a:lnTo>
                    <a:pt x="893" y="396"/>
                  </a:lnTo>
                  <a:lnTo>
                    <a:pt x="1271" y="178"/>
                  </a:lnTo>
                  <a:lnTo>
                    <a:pt x="1605" y="561"/>
                  </a:lnTo>
                  <a:lnTo>
                    <a:pt x="1713" y="528"/>
                  </a:lnTo>
                  <a:lnTo>
                    <a:pt x="1824" y="502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A0E99C93-E1CB-4063-9B23-8A34C8C8D452}"/>
                </a:ext>
              </a:extLst>
            </p:cNvPr>
            <p:cNvCxnSpPr>
              <a:cxnSpLocks/>
            </p:cNvCxnSpPr>
            <p:nvPr/>
          </p:nvCxnSpPr>
          <p:spPr>
            <a:xfrm>
              <a:off x="7707630" y="2477362"/>
              <a:ext cx="329565" cy="1"/>
            </a:xfrm>
            <a:prstGeom prst="straightConnector1">
              <a:avLst/>
            </a:prstGeom>
            <a:ln w="222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or: Elbow 199">
              <a:extLst>
                <a:ext uri="{FF2B5EF4-FFF2-40B4-BE49-F238E27FC236}">
                  <a16:creationId xmlns:a16="http://schemas.microsoft.com/office/drawing/2014/main" id="{E4489C05-35DC-4F55-B01E-454C6F440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5238" y="2323279"/>
              <a:ext cx="421957" cy="102892"/>
            </a:xfrm>
            <a:prstGeom prst="bentConnector3">
              <a:avLst>
                <a:gd name="adj1" fmla="val 72574"/>
              </a:avLst>
            </a:prstGeom>
            <a:ln w="222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or: Elbow 200">
              <a:extLst>
                <a:ext uri="{FF2B5EF4-FFF2-40B4-BE49-F238E27FC236}">
                  <a16:creationId xmlns:a16="http://schemas.microsoft.com/office/drawing/2014/main" id="{BC35D0A2-938A-4031-9D7C-53616A37EF1D}"/>
                </a:ext>
              </a:extLst>
            </p:cNvPr>
            <p:cNvCxnSpPr>
              <a:cxnSpLocks/>
            </p:cNvCxnSpPr>
            <p:nvPr/>
          </p:nvCxnSpPr>
          <p:spPr>
            <a:xfrm>
              <a:off x="7615238" y="2549041"/>
              <a:ext cx="421957" cy="79796"/>
            </a:xfrm>
            <a:prstGeom prst="bentConnector3">
              <a:avLst>
                <a:gd name="adj1" fmla="val 71219"/>
              </a:avLst>
            </a:prstGeom>
            <a:ln w="222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8BCBA6E6-5DF5-48F2-9404-14F4BEA2432F}"/>
              </a:ext>
            </a:extLst>
          </p:cNvPr>
          <p:cNvSpPr txBox="1"/>
          <p:nvPr/>
        </p:nvSpPr>
        <p:spPr>
          <a:xfrm>
            <a:off x="5112187" y="2066263"/>
            <a:ext cx="662443" cy="30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ETL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D4AC147-297C-4B22-A011-9A3F88250705}"/>
              </a:ext>
            </a:extLst>
          </p:cNvPr>
          <p:cNvGrpSpPr/>
          <p:nvPr/>
        </p:nvGrpSpPr>
        <p:grpSpPr>
          <a:xfrm>
            <a:off x="5168495" y="1555543"/>
            <a:ext cx="667779" cy="543196"/>
            <a:chOff x="7419123" y="2253401"/>
            <a:chExt cx="618072" cy="471639"/>
          </a:xfrm>
          <a:solidFill>
            <a:schemeClr val="accent2"/>
          </a:solidFill>
        </p:grpSpPr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3501535D-423D-42EF-969D-050488434A44}"/>
                </a:ext>
              </a:extLst>
            </p:cNvPr>
            <p:cNvSpPr>
              <a:spLocks noEditPoints="1"/>
            </p:cNvSpPr>
            <p:nvPr/>
          </p:nvSpPr>
          <p:spPr bwMode="auto">
            <a:xfrm rot="8167687">
              <a:off x="7419123" y="2253401"/>
              <a:ext cx="471968" cy="471639"/>
            </a:xfrm>
            <a:custGeom>
              <a:avLst/>
              <a:gdLst>
                <a:gd name="T0" fmla="*/ 1971 w 4313"/>
                <a:gd name="T1" fmla="*/ 1094 h 4310"/>
                <a:gd name="T2" fmla="*/ 1713 w 4313"/>
                <a:gd name="T3" fmla="*/ 1173 h 4310"/>
                <a:gd name="T4" fmla="*/ 1488 w 4313"/>
                <a:gd name="T5" fmla="*/ 1309 h 4310"/>
                <a:gd name="T6" fmla="*/ 1302 w 4313"/>
                <a:gd name="T7" fmla="*/ 1495 h 4310"/>
                <a:gd name="T8" fmla="*/ 1166 w 4313"/>
                <a:gd name="T9" fmla="*/ 1721 h 4310"/>
                <a:gd name="T10" fmla="*/ 1088 w 4313"/>
                <a:gd name="T11" fmla="*/ 1977 h 4310"/>
                <a:gd name="T12" fmla="*/ 1076 w 4313"/>
                <a:gd name="T13" fmla="*/ 2256 h 4310"/>
                <a:gd name="T14" fmla="*/ 1134 w 4313"/>
                <a:gd name="T15" fmla="*/ 2522 h 4310"/>
                <a:gd name="T16" fmla="*/ 1251 w 4313"/>
                <a:gd name="T17" fmla="*/ 2759 h 4310"/>
                <a:gd name="T18" fmla="*/ 1421 w 4313"/>
                <a:gd name="T19" fmla="*/ 2959 h 4310"/>
                <a:gd name="T20" fmla="*/ 1635 w 4313"/>
                <a:gd name="T21" fmla="*/ 3112 h 4310"/>
                <a:gd name="T22" fmla="*/ 1882 w 4313"/>
                <a:gd name="T23" fmla="*/ 3212 h 4310"/>
                <a:gd name="T24" fmla="*/ 2155 w 4313"/>
                <a:gd name="T25" fmla="*/ 3246 h 4310"/>
                <a:gd name="T26" fmla="*/ 2430 w 4313"/>
                <a:gd name="T27" fmla="*/ 3212 h 4310"/>
                <a:gd name="T28" fmla="*/ 2677 w 4313"/>
                <a:gd name="T29" fmla="*/ 3112 h 4310"/>
                <a:gd name="T30" fmla="*/ 2890 w 4313"/>
                <a:gd name="T31" fmla="*/ 2959 h 4310"/>
                <a:gd name="T32" fmla="*/ 3060 w 4313"/>
                <a:gd name="T33" fmla="*/ 2759 h 4310"/>
                <a:gd name="T34" fmla="*/ 3178 w 4313"/>
                <a:gd name="T35" fmla="*/ 2522 h 4310"/>
                <a:gd name="T36" fmla="*/ 3235 w 4313"/>
                <a:gd name="T37" fmla="*/ 2256 h 4310"/>
                <a:gd name="T38" fmla="*/ 3223 w 4313"/>
                <a:gd name="T39" fmla="*/ 1977 h 4310"/>
                <a:gd name="T40" fmla="*/ 3145 w 4313"/>
                <a:gd name="T41" fmla="*/ 1721 h 4310"/>
                <a:gd name="T42" fmla="*/ 3009 w 4313"/>
                <a:gd name="T43" fmla="*/ 1495 h 4310"/>
                <a:gd name="T44" fmla="*/ 2823 w 4313"/>
                <a:gd name="T45" fmla="*/ 1309 h 4310"/>
                <a:gd name="T46" fmla="*/ 2597 w 4313"/>
                <a:gd name="T47" fmla="*/ 1173 h 4310"/>
                <a:gd name="T48" fmla="*/ 2341 w 4313"/>
                <a:gd name="T49" fmla="*/ 1094 h 4310"/>
                <a:gd name="T50" fmla="*/ 1938 w 4313"/>
                <a:gd name="T51" fmla="*/ 0 h 4310"/>
                <a:gd name="T52" fmla="*/ 2549 w 4313"/>
                <a:gd name="T53" fmla="*/ 515 h 4310"/>
                <a:gd name="T54" fmla="*/ 3046 w 4313"/>
                <a:gd name="T55" fmla="*/ 180 h 4310"/>
                <a:gd name="T56" fmla="*/ 3319 w 4313"/>
                <a:gd name="T57" fmla="*/ 932 h 4310"/>
                <a:gd name="T58" fmla="*/ 3923 w 4313"/>
                <a:gd name="T59" fmla="*/ 904 h 4310"/>
                <a:gd name="T60" fmla="*/ 3786 w 4313"/>
                <a:gd name="T61" fmla="*/ 1705 h 4310"/>
                <a:gd name="T62" fmla="*/ 4313 w 4313"/>
                <a:gd name="T63" fmla="*/ 2346 h 4310"/>
                <a:gd name="T64" fmla="*/ 3791 w 4313"/>
                <a:gd name="T65" fmla="*/ 2605 h 4310"/>
                <a:gd name="T66" fmla="*/ 3928 w 4313"/>
                <a:gd name="T67" fmla="*/ 3399 h 4310"/>
                <a:gd name="T68" fmla="*/ 3342 w 4313"/>
                <a:gd name="T69" fmla="*/ 3370 h 4310"/>
                <a:gd name="T70" fmla="*/ 3053 w 4313"/>
                <a:gd name="T71" fmla="*/ 4126 h 4310"/>
                <a:gd name="T72" fmla="*/ 2559 w 4313"/>
                <a:gd name="T73" fmla="*/ 3807 h 4310"/>
                <a:gd name="T74" fmla="*/ 1922 w 4313"/>
                <a:gd name="T75" fmla="*/ 4307 h 4310"/>
                <a:gd name="T76" fmla="*/ 1671 w 4313"/>
                <a:gd name="T77" fmla="*/ 3786 h 4310"/>
                <a:gd name="T78" fmla="*/ 876 w 4313"/>
                <a:gd name="T79" fmla="*/ 3902 h 4310"/>
                <a:gd name="T80" fmla="*/ 918 w 4313"/>
                <a:gd name="T81" fmla="*/ 3317 h 4310"/>
                <a:gd name="T82" fmla="*/ 167 w 4313"/>
                <a:gd name="T83" fmla="*/ 3013 h 4310"/>
                <a:gd name="T84" fmla="*/ 496 w 4313"/>
                <a:gd name="T85" fmla="*/ 2495 h 4310"/>
                <a:gd name="T86" fmla="*/ 492 w 4313"/>
                <a:gd name="T87" fmla="*/ 1850 h 4310"/>
                <a:gd name="T88" fmla="*/ 551 w 4313"/>
                <a:gd name="T89" fmla="*/ 1621 h 4310"/>
                <a:gd name="T90" fmla="*/ 871 w 4313"/>
                <a:gd name="T91" fmla="*/ 1059 h 4310"/>
                <a:gd name="T92" fmla="*/ 1044 w 4313"/>
                <a:gd name="T93" fmla="*/ 887 h 4310"/>
                <a:gd name="T94" fmla="*/ 1605 w 4313"/>
                <a:gd name="T95" fmla="*/ 561 h 4310"/>
                <a:gd name="T96" fmla="*/ 1938 w 4313"/>
                <a:gd name="T97" fmla="*/ 0 h 4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13" h="4310">
                  <a:moveTo>
                    <a:pt x="2155" y="1079"/>
                  </a:moveTo>
                  <a:lnTo>
                    <a:pt x="2062" y="1083"/>
                  </a:lnTo>
                  <a:lnTo>
                    <a:pt x="1971" y="1094"/>
                  </a:lnTo>
                  <a:lnTo>
                    <a:pt x="1882" y="1114"/>
                  </a:lnTo>
                  <a:lnTo>
                    <a:pt x="1797" y="1140"/>
                  </a:lnTo>
                  <a:lnTo>
                    <a:pt x="1713" y="1173"/>
                  </a:lnTo>
                  <a:lnTo>
                    <a:pt x="1635" y="1212"/>
                  </a:lnTo>
                  <a:lnTo>
                    <a:pt x="1559" y="1258"/>
                  </a:lnTo>
                  <a:lnTo>
                    <a:pt x="1488" y="1309"/>
                  </a:lnTo>
                  <a:lnTo>
                    <a:pt x="1421" y="1366"/>
                  </a:lnTo>
                  <a:lnTo>
                    <a:pt x="1359" y="1428"/>
                  </a:lnTo>
                  <a:lnTo>
                    <a:pt x="1302" y="1495"/>
                  </a:lnTo>
                  <a:lnTo>
                    <a:pt x="1251" y="1567"/>
                  </a:lnTo>
                  <a:lnTo>
                    <a:pt x="1206" y="1641"/>
                  </a:lnTo>
                  <a:lnTo>
                    <a:pt x="1166" y="1721"/>
                  </a:lnTo>
                  <a:lnTo>
                    <a:pt x="1134" y="1803"/>
                  </a:lnTo>
                  <a:lnTo>
                    <a:pt x="1106" y="1890"/>
                  </a:lnTo>
                  <a:lnTo>
                    <a:pt x="1088" y="1977"/>
                  </a:lnTo>
                  <a:lnTo>
                    <a:pt x="1076" y="2069"/>
                  </a:lnTo>
                  <a:lnTo>
                    <a:pt x="1072" y="2163"/>
                  </a:lnTo>
                  <a:lnTo>
                    <a:pt x="1076" y="2256"/>
                  </a:lnTo>
                  <a:lnTo>
                    <a:pt x="1088" y="2347"/>
                  </a:lnTo>
                  <a:lnTo>
                    <a:pt x="1106" y="2436"/>
                  </a:lnTo>
                  <a:lnTo>
                    <a:pt x="1134" y="2522"/>
                  </a:lnTo>
                  <a:lnTo>
                    <a:pt x="1166" y="2605"/>
                  </a:lnTo>
                  <a:lnTo>
                    <a:pt x="1206" y="2683"/>
                  </a:lnTo>
                  <a:lnTo>
                    <a:pt x="1251" y="2759"/>
                  </a:lnTo>
                  <a:lnTo>
                    <a:pt x="1302" y="2830"/>
                  </a:lnTo>
                  <a:lnTo>
                    <a:pt x="1359" y="2896"/>
                  </a:lnTo>
                  <a:lnTo>
                    <a:pt x="1421" y="2959"/>
                  </a:lnTo>
                  <a:lnTo>
                    <a:pt x="1488" y="3015"/>
                  </a:lnTo>
                  <a:lnTo>
                    <a:pt x="1559" y="3066"/>
                  </a:lnTo>
                  <a:lnTo>
                    <a:pt x="1635" y="3112"/>
                  </a:lnTo>
                  <a:lnTo>
                    <a:pt x="1713" y="3151"/>
                  </a:lnTo>
                  <a:lnTo>
                    <a:pt x="1797" y="3185"/>
                  </a:lnTo>
                  <a:lnTo>
                    <a:pt x="1882" y="3212"/>
                  </a:lnTo>
                  <a:lnTo>
                    <a:pt x="1971" y="3230"/>
                  </a:lnTo>
                  <a:lnTo>
                    <a:pt x="2062" y="3242"/>
                  </a:lnTo>
                  <a:lnTo>
                    <a:pt x="2155" y="3246"/>
                  </a:lnTo>
                  <a:lnTo>
                    <a:pt x="2249" y="3242"/>
                  </a:lnTo>
                  <a:lnTo>
                    <a:pt x="2341" y="3230"/>
                  </a:lnTo>
                  <a:lnTo>
                    <a:pt x="2430" y="3212"/>
                  </a:lnTo>
                  <a:lnTo>
                    <a:pt x="2515" y="3185"/>
                  </a:lnTo>
                  <a:lnTo>
                    <a:pt x="2597" y="3151"/>
                  </a:lnTo>
                  <a:lnTo>
                    <a:pt x="2677" y="3112"/>
                  </a:lnTo>
                  <a:lnTo>
                    <a:pt x="2753" y="3066"/>
                  </a:lnTo>
                  <a:lnTo>
                    <a:pt x="2823" y="3015"/>
                  </a:lnTo>
                  <a:lnTo>
                    <a:pt x="2890" y="2959"/>
                  </a:lnTo>
                  <a:lnTo>
                    <a:pt x="2951" y="2896"/>
                  </a:lnTo>
                  <a:lnTo>
                    <a:pt x="3009" y="2830"/>
                  </a:lnTo>
                  <a:lnTo>
                    <a:pt x="3060" y="2759"/>
                  </a:lnTo>
                  <a:lnTo>
                    <a:pt x="3106" y="2683"/>
                  </a:lnTo>
                  <a:lnTo>
                    <a:pt x="3145" y="2605"/>
                  </a:lnTo>
                  <a:lnTo>
                    <a:pt x="3178" y="2522"/>
                  </a:lnTo>
                  <a:lnTo>
                    <a:pt x="3204" y="2436"/>
                  </a:lnTo>
                  <a:lnTo>
                    <a:pt x="3223" y="2347"/>
                  </a:lnTo>
                  <a:lnTo>
                    <a:pt x="3235" y="2256"/>
                  </a:lnTo>
                  <a:lnTo>
                    <a:pt x="3239" y="2163"/>
                  </a:lnTo>
                  <a:lnTo>
                    <a:pt x="3235" y="2069"/>
                  </a:lnTo>
                  <a:lnTo>
                    <a:pt x="3223" y="1977"/>
                  </a:lnTo>
                  <a:lnTo>
                    <a:pt x="3204" y="1890"/>
                  </a:lnTo>
                  <a:lnTo>
                    <a:pt x="3178" y="1803"/>
                  </a:lnTo>
                  <a:lnTo>
                    <a:pt x="3145" y="1721"/>
                  </a:lnTo>
                  <a:lnTo>
                    <a:pt x="3106" y="1641"/>
                  </a:lnTo>
                  <a:lnTo>
                    <a:pt x="3060" y="1567"/>
                  </a:lnTo>
                  <a:lnTo>
                    <a:pt x="3009" y="1495"/>
                  </a:lnTo>
                  <a:lnTo>
                    <a:pt x="2951" y="1428"/>
                  </a:lnTo>
                  <a:lnTo>
                    <a:pt x="2890" y="1366"/>
                  </a:lnTo>
                  <a:lnTo>
                    <a:pt x="2823" y="1309"/>
                  </a:lnTo>
                  <a:lnTo>
                    <a:pt x="2753" y="1258"/>
                  </a:lnTo>
                  <a:lnTo>
                    <a:pt x="2677" y="1212"/>
                  </a:lnTo>
                  <a:lnTo>
                    <a:pt x="2597" y="1173"/>
                  </a:lnTo>
                  <a:lnTo>
                    <a:pt x="2515" y="1140"/>
                  </a:lnTo>
                  <a:lnTo>
                    <a:pt x="2430" y="1114"/>
                  </a:lnTo>
                  <a:lnTo>
                    <a:pt x="2341" y="1094"/>
                  </a:lnTo>
                  <a:lnTo>
                    <a:pt x="2249" y="1083"/>
                  </a:lnTo>
                  <a:lnTo>
                    <a:pt x="2155" y="1079"/>
                  </a:lnTo>
                  <a:close/>
                  <a:moveTo>
                    <a:pt x="1938" y="0"/>
                  </a:moveTo>
                  <a:lnTo>
                    <a:pt x="2375" y="0"/>
                  </a:lnTo>
                  <a:lnTo>
                    <a:pt x="2473" y="499"/>
                  </a:lnTo>
                  <a:lnTo>
                    <a:pt x="2549" y="515"/>
                  </a:lnTo>
                  <a:lnTo>
                    <a:pt x="2622" y="535"/>
                  </a:lnTo>
                  <a:lnTo>
                    <a:pt x="2695" y="557"/>
                  </a:lnTo>
                  <a:lnTo>
                    <a:pt x="3046" y="180"/>
                  </a:lnTo>
                  <a:lnTo>
                    <a:pt x="3423" y="399"/>
                  </a:lnTo>
                  <a:lnTo>
                    <a:pt x="3259" y="877"/>
                  </a:lnTo>
                  <a:lnTo>
                    <a:pt x="3319" y="932"/>
                  </a:lnTo>
                  <a:lnTo>
                    <a:pt x="3378" y="990"/>
                  </a:lnTo>
                  <a:lnTo>
                    <a:pt x="3433" y="1050"/>
                  </a:lnTo>
                  <a:lnTo>
                    <a:pt x="3923" y="904"/>
                  </a:lnTo>
                  <a:lnTo>
                    <a:pt x="4137" y="1283"/>
                  </a:lnTo>
                  <a:lnTo>
                    <a:pt x="3757" y="1610"/>
                  </a:lnTo>
                  <a:lnTo>
                    <a:pt x="3786" y="1705"/>
                  </a:lnTo>
                  <a:lnTo>
                    <a:pt x="3811" y="1803"/>
                  </a:lnTo>
                  <a:lnTo>
                    <a:pt x="4306" y="1909"/>
                  </a:lnTo>
                  <a:lnTo>
                    <a:pt x="4313" y="2346"/>
                  </a:lnTo>
                  <a:lnTo>
                    <a:pt x="3825" y="2448"/>
                  </a:lnTo>
                  <a:lnTo>
                    <a:pt x="3809" y="2526"/>
                  </a:lnTo>
                  <a:lnTo>
                    <a:pt x="3791" y="2605"/>
                  </a:lnTo>
                  <a:lnTo>
                    <a:pt x="3767" y="2681"/>
                  </a:lnTo>
                  <a:lnTo>
                    <a:pt x="4141" y="3018"/>
                  </a:lnTo>
                  <a:lnTo>
                    <a:pt x="3928" y="3399"/>
                  </a:lnTo>
                  <a:lnTo>
                    <a:pt x="3457" y="3244"/>
                  </a:lnTo>
                  <a:lnTo>
                    <a:pt x="3401" y="3308"/>
                  </a:lnTo>
                  <a:lnTo>
                    <a:pt x="3342" y="3370"/>
                  </a:lnTo>
                  <a:lnTo>
                    <a:pt x="3280" y="3429"/>
                  </a:lnTo>
                  <a:lnTo>
                    <a:pt x="3430" y="3905"/>
                  </a:lnTo>
                  <a:lnTo>
                    <a:pt x="3053" y="4126"/>
                  </a:lnTo>
                  <a:lnTo>
                    <a:pt x="2728" y="3757"/>
                  </a:lnTo>
                  <a:lnTo>
                    <a:pt x="2644" y="3784"/>
                  </a:lnTo>
                  <a:lnTo>
                    <a:pt x="2559" y="3807"/>
                  </a:lnTo>
                  <a:lnTo>
                    <a:pt x="2473" y="3826"/>
                  </a:lnTo>
                  <a:lnTo>
                    <a:pt x="2359" y="4310"/>
                  </a:lnTo>
                  <a:lnTo>
                    <a:pt x="1922" y="4307"/>
                  </a:lnTo>
                  <a:lnTo>
                    <a:pt x="1831" y="3825"/>
                  </a:lnTo>
                  <a:lnTo>
                    <a:pt x="1750" y="3807"/>
                  </a:lnTo>
                  <a:lnTo>
                    <a:pt x="1671" y="3786"/>
                  </a:lnTo>
                  <a:lnTo>
                    <a:pt x="1594" y="3761"/>
                  </a:lnTo>
                  <a:lnTo>
                    <a:pt x="1253" y="4123"/>
                  </a:lnTo>
                  <a:lnTo>
                    <a:pt x="876" y="3902"/>
                  </a:lnTo>
                  <a:lnTo>
                    <a:pt x="1040" y="3436"/>
                  </a:lnTo>
                  <a:lnTo>
                    <a:pt x="977" y="3378"/>
                  </a:lnTo>
                  <a:lnTo>
                    <a:pt x="918" y="3317"/>
                  </a:lnTo>
                  <a:lnTo>
                    <a:pt x="860" y="3253"/>
                  </a:lnTo>
                  <a:lnTo>
                    <a:pt x="381" y="3393"/>
                  </a:lnTo>
                  <a:lnTo>
                    <a:pt x="167" y="3013"/>
                  </a:lnTo>
                  <a:lnTo>
                    <a:pt x="547" y="2692"/>
                  </a:lnTo>
                  <a:lnTo>
                    <a:pt x="518" y="2594"/>
                  </a:lnTo>
                  <a:lnTo>
                    <a:pt x="496" y="2495"/>
                  </a:lnTo>
                  <a:lnTo>
                    <a:pt x="3" y="2385"/>
                  </a:lnTo>
                  <a:lnTo>
                    <a:pt x="0" y="1950"/>
                  </a:lnTo>
                  <a:lnTo>
                    <a:pt x="492" y="1850"/>
                  </a:lnTo>
                  <a:lnTo>
                    <a:pt x="507" y="1772"/>
                  </a:lnTo>
                  <a:lnTo>
                    <a:pt x="527" y="1696"/>
                  </a:lnTo>
                  <a:lnTo>
                    <a:pt x="551" y="1621"/>
                  </a:lnTo>
                  <a:lnTo>
                    <a:pt x="175" y="1278"/>
                  </a:lnTo>
                  <a:lnTo>
                    <a:pt x="391" y="898"/>
                  </a:lnTo>
                  <a:lnTo>
                    <a:pt x="871" y="1059"/>
                  </a:lnTo>
                  <a:lnTo>
                    <a:pt x="926" y="999"/>
                  </a:lnTo>
                  <a:lnTo>
                    <a:pt x="983" y="941"/>
                  </a:lnTo>
                  <a:lnTo>
                    <a:pt x="1044" y="887"/>
                  </a:lnTo>
                  <a:lnTo>
                    <a:pt x="893" y="396"/>
                  </a:lnTo>
                  <a:lnTo>
                    <a:pt x="1271" y="178"/>
                  </a:lnTo>
                  <a:lnTo>
                    <a:pt x="1605" y="561"/>
                  </a:lnTo>
                  <a:lnTo>
                    <a:pt x="1713" y="528"/>
                  </a:lnTo>
                  <a:lnTo>
                    <a:pt x="1824" y="502"/>
                  </a:lnTo>
                  <a:lnTo>
                    <a:pt x="19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BA22229E-F0F4-4E93-8577-A1AA52F62B60}"/>
                </a:ext>
              </a:extLst>
            </p:cNvPr>
            <p:cNvCxnSpPr>
              <a:cxnSpLocks/>
            </p:cNvCxnSpPr>
            <p:nvPr/>
          </p:nvCxnSpPr>
          <p:spPr>
            <a:xfrm>
              <a:off x="7701915" y="2480252"/>
              <a:ext cx="329565" cy="1"/>
            </a:xfrm>
            <a:prstGeom prst="straightConnector1">
              <a:avLst/>
            </a:prstGeom>
            <a:grpFill/>
            <a:ln w="222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6D37B750-EE6A-458E-B100-C73C892D7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5238" y="2323279"/>
              <a:ext cx="421957" cy="102892"/>
            </a:xfrm>
            <a:prstGeom prst="bentConnector3">
              <a:avLst>
                <a:gd name="adj1" fmla="val 72574"/>
              </a:avLst>
            </a:prstGeom>
            <a:grpFill/>
            <a:ln w="222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or: Elbow 206">
              <a:extLst>
                <a:ext uri="{FF2B5EF4-FFF2-40B4-BE49-F238E27FC236}">
                  <a16:creationId xmlns:a16="http://schemas.microsoft.com/office/drawing/2014/main" id="{912C3EAC-7608-46E7-BABD-777EB52BB7DF}"/>
                </a:ext>
              </a:extLst>
            </p:cNvPr>
            <p:cNvCxnSpPr>
              <a:cxnSpLocks/>
            </p:cNvCxnSpPr>
            <p:nvPr/>
          </p:nvCxnSpPr>
          <p:spPr>
            <a:xfrm>
              <a:off x="7615238" y="2549041"/>
              <a:ext cx="421957" cy="79796"/>
            </a:xfrm>
            <a:prstGeom prst="bentConnector3">
              <a:avLst>
                <a:gd name="adj1" fmla="val 71219"/>
              </a:avLst>
            </a:prstGeom>
            <a:grpFill/>
            <a:ln w="222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B676ED82-0AB9-41BF-A14E-A43BB807094B}"/>
              </a:ext>
            </a:extLst>
          </p:cNvPr>
          <p:cNvCxnSpPr>
            <a:cxnSpLocks/>
            <a:stCxn id="129" idx="0"/>
            <a:endCxn id="375" idx="0"/>
          </p:cNvCxnSpPr>
          <p:nvPr/>
        </p:nvCxnSpPr>
        <p:spPr>
          <a:xfrm>
            <a:off x="6694787" y="1758652"/>
            <a:ext cx="463752" cy="1422607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93CAFF8-3538-4FC8-ABC6-F9250C6B5D01}"/>
              </a:ext>
            </a:extLst>
          </p:cNvPr>
          <p:cNvCxnSpPr>
            <a:cxnSpLocks/>
          </p:cNvCxnSpPr>
          <p:nvPr/>
        </p:nvCxnSpPr>
        <p:spPr>
          <a:xfrm>
            <a:off x="2836336" y="1786526"/>
            <a:ext cx="392201" cy="67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DD9F5CB-5B6F-4582-A7B0-3DA403FFE356}"/>
              </a:ext>
            </a:extLst>
          </p:cNvPr>
          <p:cNvCxnSpPr>
            <a:cxnSpLocks/>
            <a:endCxn id="122" idx="2"/>
          </p:cNvCxnSpPr>
          <p:nvPr/>
        </p:nvCxnSpPr>
        <p:spPr>
          <a:xfrm>
            <a:off x="4025878" y="1861004"/>
            <a:ext cx="1971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A360D4F2-4005-42CD-AE0B-3392C132D2AF}"/>
              </a:ext>
            </a:extLst>
          </p:cNvPr>
          <p:cNvCxnSpPr>
            <a:cxnSpLocks/>
            <a:stCxn id="91" idx="0"/>
          </p:cNvCxnSpPr>
          <p:nvPr/>
        </p:nvCxnSpPr>
        <p:spPr>
          <a:xfrm>
            <a:off x="4471284" y="3805087"/>
            <a:ext cx="2479659" cy="41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270FCEAE-B7B6-472A-BC7E-F9554861CC98}"/>
              </a:ext>
            </a:extLst>
          </p:cNvPr>
          <p:cNvSpPr/>
          <p:nvPr/>
        </p:nvSpPr>
        <p:spPr>
          <a:xfrm rot="16200000">
            <a:off x="-435451" y="1623163"/>
            <a:ext cx="1625500" cy="4785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Migration</a:t>
            </a: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A0211192-0946-4EEE-AE24-A3EEABBC5ED7}"/>
              </a:ext>
            </a:extLst>
          </p:cNvPr>
          <p:cNvSpPr/>
          <p:nvPr/>
        </p:nvSpPr>
        <p:spPr>
          <a:xfrm rot="16200000">
            <a:off x="-429734" y="3499670"/>
            <a:ext cx="1621618" cy="4785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Legacy</a:t>
            </a:r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6B206CD8-F09B-4C5B-A23D-CDE5E439AC1A}"/>
              </a:ext>
            </a:extLst>
          </p:cNvPr>
          <p:cNvSpPr/>
          <p:nvPr/>
        </p:nvSpPr>
        <p:spPr>
          <a:xfrm rot="16200000">
            <a:off x="-434156" y="5300482"/>
            <a:ext cx="1621621" cy="4785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Reconciliation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6911E651-6A47-46C2-AD1D-9ED34B0A54B5}"/>
              </a:ext>
            </a:extLst>
          </p:cNvPr>
          <p:cNvCxnSpPr>
            <a:cxnSpLocks/>
            <a:endCxn id="128" idx="2"/>
          </p:cNvCxnSpPr>
          <p:nvPr/>
        </p:nvCxnSpPr>
        <p:spPr>
          <a:xfrm>
            <a:off x="5795489" y="1813453"/>
            <a:ext cx="28234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D58DB19F-6F7D-400C-AA1B-6ACEC167D2A5}"/>
              </a:ext>
            </a:extLst>
          </p:cNvPr>
          <p:cNvSpPr txBox="1"/>
          <p:nvPr/>
        </p:nvSpPr>
        <p:spPr>
          <a:xfrm>
            <a:off x="7367281" y="1995613"/>
            <a:ext cx="1176887" cy="42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GW Data Integrity Check and Load 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27C2611-2B7B-4E46-A01D-4A2076B500C4}"/>
              </a:ext>
            </a:extLst>
          </p:cNvPr>
          <p:cNvCxnSpPr>
            <a:cxnSpLocks/>
            <a:stCxn id="123" idx="0"/>
            <a:endCxn id="204" idx="34"/>
          </p:cNvCxnSpPr>
          <p:nvPr/>
        </p:nvCxnSpPr>
        <p:spPr>
          <a:xfrm>
            <a:off x="4840010" y="1806203"/>
            <a:ext cx="376281" cy="76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F9A2943B-FF21-49A2-943E-0136F62FBA1A}"/>
              </a:ext>
            </a:extLst>
          </p:cNvPr>
          <p:cNvCxnSpPr>
            <a:cxnSpLocks/>
            <a:stCxn id="78" idx="0"/>
            <a:endCxn id="264" idx="2"/>
          </p:cNvCxnSpPr>
          <p:nvPr/>
        </p:nvCxnSpPr>
        <p:spPr>
          <a:xfrm>
            <a:off x="1402473" y="3959397"/>
            <a:ext cx="488775" cy="1829649"/>
          </a:xfrm>
          <a:prstGeom prst="bentConnector3">
            <a:avLst>
              <a:gd name="adj1" fmla="val 25183"/>
            </a:avLst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256203C-E0C8-43FA-A0E0-439623B2D763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1369526" y="4799112"/>
            <a:ext cx="335404" cy="603452"/>
            <a:chOff x="6478443" y="1009344"/>
            <a:chExt cx="477048" cy="914932"/>
          </a:xfrm>
          <a:solidFill>
            <a:schemeClr val="accent2"/>
          </a:solidFill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C01806CF-1D80-4F81-8D6D-8CC7AD032DAC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279" name="Freeform 12">
                <a:extLst>
                  <a:ext uri="{FF2B5EF4-FFF2-40B4-BE49-F238E27FC236}">
                    <a16:creationId xmlns:a16="http://schemas.microsoft.com/office/drawing/2014/main" id="{6B9463DD-EF95-4EBB-BC71-1677701437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3">
                <a:extLst>
                  <a:ext uri="{FF2B5EF4-FFF2-40B4-BE49-F238E27FC236}">
                    <a16:creationId xmlns:a16="http://schemas.microsoft.com/office/drawing/2014/main" id="{B8F4589E-6510-49D2-A29A-5CA6C26FEE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ACB3A33-B35C-4BFE-A352-F0AA84F3A535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277" name="Freeform 12">
                <a:extLst>
                  <a:ext uri="{FF2B5EF4-FFF2-40B4-BE49-F238E27FC236}">
                    <a16:creationId xmlns:a16="http://schemas.microsoft.com/office/drawing/2014/main" id="{E2FEBD57-6FD8-421D-AC77-E043D4BBA4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3">
                <a:extLst>
                  <a:ext uri="{FF2B5EF4-FFF2-40B4-BE49-F238E27FC236}">
                    <a16:creationId xmlns:a16="http://schemas.microsoft.com/office/drawing/2014/main" id="{86B05311-718F-499E-9C00-EF372D6036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F91A96-C523-4F02-89B2-79E3727004AE}"/>
              </a:ext>
            </a:extLst>
          </p:cNvPr>
          <p:cNvGrpSpPr/>
          <p:nvPr/>
        </p:nvGrpSpPr>
        <p:grpSpPr>
          <a:xfrm>
            <a:off x="1891248" y="5517517"/>
            <a:ext cx="358400" cy="543057"/>
            <a:chOff x="2385764" y="5517516"/>
            <a:chExt cx="358400" cy="543057"/>
          </a:xfrm>
        </p:grpSpPr>
        <p:sp>
          <p:nvSpPr>
            <p:cNvPr id="264" name="Rectangle: Single Corner Snipped 263">
              <a:extLst>
                <a:ext uri="{FF2B5EF4-FFF2-40B4-BE49-F238E27FC236}">
                  <a16:creationId xmlns:a16="http://schemas.microsoft.com/office/drawing/2014/main" id="{1FDD6007-B965-40B1-AB2A-0F6ADC963ED6}"/>
                </a:ext>
              </a:extLst>
            </p:cNvPr>
            <p:cNvSpPr/>
            <p:nvPr/>
          </p:nvSpPr>
          <p:spPr>
            <a:xfrm>
              <a:off x="2385764" y="5517516"/>
              <a:ext cx="358400" cy="543057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DF4BADD-A72B-4EC0-A9E5-71C53BB73B76}"/>
                </a:ext>
              </a:extLst>
            </p:cNvPr>
            <p:cNvCxnSpPr/>
            <p:nvPr/>
          </p:nvCxnSpPr>
          <p:spPr>
            <a:xfrm>
              <a:off x="2434746" y="5666710"/>
              <a:ext cx="2607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BEFD9A7-0919-4046-A31D-6EF1A0981592}"/>
                </a:ext>
              </a:extLst>
            </p:cNvPr>
            <p:cNvCxnSpPr/>
            <p:nvPr/>
          </p:nvCxnSpPr>
          <p:spPr>
            <a:xfrm>
              <a:off x="2434746" y="5741307"/>
              <a:ext cx="2607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09E7A38-68B6-4E6E-9A4D-647C47311C73}"/>
                </a:ext>
              </a:extLst>
            </p:cNvPr>
            <p:cNvCxnSpPr/>
            <p:nvPr/>
          </p:nvCxnSpPr>
          <p:spPr>
            <a:xfrm>
              <a:off x="2434746" y="5812979"/>
              <a:ext cx="2607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30FE7D3-7EB0-4F17-89A3-7FE917FD3F68}"/>
                </a:ext>
              </a:extLst>
            </p:cNvPr>
            <p:cNvCxnSpPr/>
            <p:nvPr/>
          </p:nvCxnSpPr>
          <p:spPr>
            <a:xfrm>
              <a:off x="2434746" y="5893427"/>
              <a:ext cx="2607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24B334F2-CEC2-459B-9F3F-B567EB3A3281}"/>
                </a:ext>
              </a:extLst>
            </p:cNvPr>
            <p:cNvCxnSpPr/>
            <p:nvPr/>
          </p:nvCxnSpPr>
          <p:spPr>
            <a:xfrm>
              <a:off x="2434746" y="5973874"/>
              <a:ext cx="2607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4F33505A-6B5E-4FE8-888A-33C01E09BE1A}"/>
              </a:ext>
            </a:extLst>
          </p:cNvPr>
          <p:cNvSpPr txBox="1"/>
          <p:nvPr/>
        </p:nvSpPr>
        <p:spPr>
          <a:xfrm>
            <a:off x="2878367" y="4656760"/>
            <a:ext cx="6826924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Calibri" panose="020F0502020204030204"/>
            </a:endParaRPr>
          </a:p>
          <a:p>
            <a:pPr algn="ctr"/>
            <a:r>
              <a:rPr lang="en-US" dirty="0">
                <a:cs typeface="Calibri" panose="020F0502020204030204"/>
              </a:rPr>
              <a:t>Reconciliation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Execute Value Comparisons (for 20+ value elements)  and Volumetric Analysis for each stage of data migration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Financials and Out of Balance reports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Business rules are validated in each stage to identify issues early in the process</a:t>
            </a:r>
            <a:endParaRPr lang="en-US" sz="14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 panose="020F0502020204030204"/>
              </a:rPr>
              <a:t>Tools Deployed: SQL Scripts and MS Office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06965C5-E359-46CB-88F0-3D9275081F71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947714" y="1924009"/>
            <a:ext cx="335404" cy="603452"/>
            <a:chOff x="6478443" y="1009344"/>
            <a:chExt cx="477048" cy="914932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5F4EED5D-2681-4443-A249-0CE5CCBCB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solidFill>
              <a:schemeClr val="accent1"/>
            </a:solidFill>
          </p:grpSpPr>
          <p:sp>
            <p:nvSpPr>
              <p:cNvPr id="213" name="Freeform 12">
                <a:extLst>
                  <a:ext uri="{FF2B5EF4-FFF2-40B4-BE49-F238E27FC236}">
                    <a16:creationId xmlns:a16="http://schemas.microsoft.com/office/drawing/2014/main" id="{A3BD7418-3948-4344-92C2-FAD73609EA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3">
                <a:extLst>
                  <a:ext uri="{FF2B5EF4-FFF2-40B4-BE49-F238E27FC236}">
                    <a16:creationId xmlns:a16="http://schemas.microsoft.com/office/drawing/2014/main" id="{DC328025-4B58-4D13-A0E2-B1C4DE9A8A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A9ACB34-B469-4B23-B1C8-AB28204F748F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solidFill>
              <a:schemeClr val="accent1"/>
            </a:solidFill>
          </p:grpSpPr>
          <p:sp>
            <p:nvSpPr>
              <p:cNvPr id="211" name="Freeform 12">
                <a:extLst>
                  <a:ext uri="{FF2B5EF4-FFF2-40B4-BE49-F238E27FC236}">
                    <a16:creationId xmlns:a16="http://schemas.microsoft.com/office/drawing/2014/main" id="{B79A8DF7-7847-4F08-9F39-ABDD6B9D19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3">
                <a:extLst>
                  <a:ext uri="{FF2B5EF4-FFF2-40B4-BE49-F238E27FC236}">
                    <a16:creationId xmlns:a16="http://schemas.microsoft.com/office/drawing/2014/main" id="{C7353E1E-CD71-4512-9699-9875B964A9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DA58744-7430-49F4-B14F-1414D9C717ED}"/>
              </a:ext>
            </a:extLst>
          </p:cNvPr>
          <p:cNvGrpSpPr>
            <a:grpSpLocks noChangeAspect="1"/>
          </p:cNvGrpSpPr>
          <p:nvPr/>
        </p:nvGrpSpPr>
        <p:grpSpPr>
          <a:xfrm>
            <a:off x="5309708" y="3486420"/>
            <a:ext cx="314641" cy="643274"/>
            <a:chOff x="6478443" y="1009344"/>
            <a:chExt cx="477048" cy="914932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6D59BE9-3FDB-4CAC-9FC8-D1E3507EDF40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solidFill>
              <a:schemeClr val="accent1"/>
            </a:solidFill>
          </p:grpSpPr>
          <p:sp>
            <p:nvSpPr>
              <p:cNvPr id="240" name="Freeform 12">
                <a:extLst>
                  <a:ext uri="{FF2B5EF4-FFF2-40B4-BE49-F238E27FC236}">
                    <a16:creationId xmlns:a16="http://schemas.microsoft.com/office/drawing/2014/main" id="{CB11EC46-BFA0-4A90-850C-A72CD4FC46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13">
                <a:extLst>
                  <a:ext uri="{FF2B5EF4-FFF2-40B4-BE49-F238E27FC236}">
                    <a16:creationId xmlns:a16="http://schemas.microsoft.com/office/drawing/2014/main" id="{4700B471-C5E7-423A-A70B-EAB930DCC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DFCEC580-86C5-4E9F-85CD-199FAD45FB0E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solidFill>
              <a:schemeClr val="accent1"/>
            </a:solidFill>
          </p:grpSpPr>
          <p:sp>
            <p:nvSpPr>
              <p:cNvPr id="238" name="Freeform 12">
                <a:extLst>
                  <a:ext uri="{FF2B5EF4-FFF2-40B4-BE49-F238E27FC236}">
                    <a16:creationId xmlns:a16="http://schemas.microsoft.com/office/drawing/2014/main" id="{FD1F3783-AE06-4B85-9DCC-A8657632AB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13">
                <a:extLst>
                  <a:ext uri="{FF2B5EF4-FFF2-40B4-BE49-F238E27FC236}">
                    <a16:creationId xmlns:a16="http://schemas.microsoft.com/office/drawing/2014/main" id="{C13CE868-4F78-4146-9DA8-C9DF778771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84E4DB5-6DE2-4C50-B63C-0F43D20C3B9F}"/>
              </a:ext>
            </a:extLst>
          </p:cNvPr>
          <p:cNvGrpSpPr/>
          <p:nvPr/>
        </p:nvGrpSpPr>
        <p:grpSpPr>
          <a:xfrm>
            <a:off x="2295777" y="2993853"/>
            <a:ext cx="1081117" cy="1313504"/>
            <a:chOff x="361170" y="1625671"/>
            <a:chExt cx="1400174" cy="1488836"/>
          </a:xfrm>
          <a:solidFill>
            <a:srgbClr val="862633"/>
          </a:solidFill>
        </p:grpSpPr>
        <p:pic>
          <p:nvPicPr>
            <p:cNvPr id="148" name="Graphic 147" descr="Person eating">
              <a:extLst>
                <a:ext uri="{FF2B5EF4-FFF2-40B4-BE49-F238E27FC236}">
                  <a16:creationId xmlns:a16="http://schemas.microsoft.com/office/drawing/2014/main" id="{00A19C5D-0922-4ED8-86C2-F9D64124E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171" y="1625671"/>
              <a:ext cx="914400" cy="914400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A02B2C3-C477-4DBC-BD52-36F2567E41FB}"/>
                </a:ext>
              </a:extLst>
            </p:cNvPr>
            <p:cNvSpPr txBox="1"/>
            <p:nvPr/>
          </p:nvSpPr>
          <p:spPr>
            <a:xfrm>
              <a:off x="361170" y="2381900"/>
              <a:ext cx="1400174" cy="73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Manually Enter Into GW10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04ECEAD-3859-4066-B996-52D2CC712039}"/>
              </a:ext>
            </a:extLst>
          </p:cNvPr>
          <p:cNvCxnSpPr>
            <a:cxnSpLocks/>
          </p:cNvCxnSpPr>
          <p:nvPr/>
        </p:nvCxnSpPr>
        <p:spPr>
          <a:xfrm>
            <a:off x="3316807" y="3802593"/>
            <a:ext cx="501763" cy="83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1469F543-9B80-49D4-AFA3-ABBF6F9D075C}"/>
              </a:ext>
            </a:extLst>
          </p:cNvPr>
          <p:cNvCxnSpPr>
            <a:cxnSpLocks/>
            <a:stCxn id="29" idx="0"/>
            <a:endCxn id="116" idx="2"/>
          </p:cNvCxnSpPr>
          <p:nvPr/>
        </p:nvCxnSpPr>
        <p:spPr>
          <a:xfrm flipV="1">
            <a:off x="1402473" y="1841326"/>
            <a:ext cx="816908" cy="1797143"/>
          </a:xfrm>
          <a:prstGeom prst="bentConnector3">
            <a:avLst>
              <a:gd name="adj1" fmla="val 21445"/>
            </a:avLst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AC28F64F-AC2B-4833-A0D3-259188E53994}"/>
              </a:ext>
            </a:extLst>
          </p:cNvPr>
          <p:cNvGrpSpPr/>
          <p:nvPr/>
        </p:nvGrpSpPr>
        <p:grpSpPr>
          <a:xfrm>
            <a:off x="6831566" y="3181259"/>
            <a:ext cx="709573" cy="908330"/>
            <a:chOff x="10869987" y="3342804"/>
            <a:chExt cx="709573" cy="908330"/>
          </a:xfrm>
        </p:grpSpPr>
        <p:sp>
          <p:nvSpPr>
            <p:cNvPr id="371" name="Flowchart: Magnetic Disk 370">
              <a:extLst>
                <a:ext uri="{FF2B5EF4-FFF2-40B4-BE49-F238E27FC236}">
                  <a16:creationId xmlns:a16="http://schemas.microsoft.com/office/drawing/2014/main" id="{13D8DF61-5A9A-48E8-BACA-4A7F3F499BD4}"/>
                </a:ext>
              </a:extLst>
            </p:cNvPr>
            <p:cNvSpPr/>
            <p:nvPr/>
          </p:nvSpPr>
          <p:spPr>
            <a:xfrm>
              <a:off x="10962605" y="3369349"/>
              <a:ext cx="447292" cy="83991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: Single Corner Snipped 371">
              <a:extLst>
                <a:ext uri="{FF2B5EF4-FFF2-40B4-BE49-F238E27FC236}">
                  <a16:creationId xmlns:a16="http://schemas.microsoft.com/office/drawing/2014/main" id="{4214E03E-C44A-4B17-A715-EB6D4E10149B}"/>
                </a:ext>
              </a:extLst>
            </p:cNvPr>
            <p:cNvSpPr/>
            <p:nvPr/>
          </p:nvSpPr>
          <p:spPr>
            <a:xfrm>
              <a:off x="11154370" y="3668009"/>
              <a:ext cx="425190" cy="13299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373" name="Rectangle: Single Corner Snipped 372">
              <a:extLst>
                <a:ext uri="{FF2B5EF4-FFF2-40B4-BE49-F238E27FC236}">
                  <a16:creationId xmlns:a16="http://schemas.microsoft.com/office/drawing/2014/main" id="{64702CC4-6D58-48FD-A3D7-17B05FC751CA}"/>
                </a:ext>
              </a:extLst>
            </p:cNvPr>
            <p:cNvSpPr/>
            <p:nvPr/>
          </p:nvSpPr>
          <p:spPr>
            <a:xfrm>
              <a:off x="11154370" y="3817601"/>
              <a:ext cx="425190" cy="13299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Data</a:t>
              </a:r>
              <a:endParaRPr lang="en-US" sz="700" dirty="0"/>
            </a:p>
          </p:txBody>
        </p:sp>
        <p:sp>
          <p:nvSpPr>
            <p:cNvPr id="374" name="Rectangle: Single Corner Snipped 373">
              <a:extLst>
                <a:ext uri="{FF2B5EF4-FFF2-40B4-BE49-F238E27FC236}">
                  <a16:creationId xmlns:a16="http://schemas.microsoft.com/office/drawing/2014/main" id="{5C0F0437-7B1D-41DF-B12C-2A6D649C0C7E}"/>
                </a:ext>
              </a:extLst>
            </p:cNvPr>
            <p:cNvSpPr/>
            <p:nvPr/>
          </p:nvSpPr>
          <p:spPr>
            <a:xfrm>
              <a:off x="11154370" y="3967019"/>
              <a:ext cx="425190" cy="13299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Data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38EF04A0-6643-4300-B187-AC798F69C74D}"/>
                </a:ext>
              </a:extLst>
            </p:cNvPr>
            <p:cNvSpPr txBox="1"/>
            <p:nvPr/>
          </p:nvSpPr>
          <p:spPr>
            <a:xfrm>
              <a:off x="10869987" y="3342804"/>
              <a:ext cx="653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en-US" sz="1200" dirty="0"/>
                <a:t>GW 10</a:t>
              </a:r>
            </a:p>
          </p:txBody>
        </p:sp>
        <p:sp>
          <p:nvSpPr>
            <p:cNvPr id="376" name="Rectangle: Single Corner Snipped 375">
              <a:extLst>
                <a:ext uri="{FF2B5EF4-FFF2-40B4-BE49-F238E27FC236}">
                  <a16:creationId xmlns:a16="http://schemas.microsoft.com/office/drawing/2014/main" id="{C423BA42-833B-4478-8FEE-6FF198C4FED3}"/>
                </a:ext>
              </a:extLst>
            </p:cNvPr>
            <p:cNvSpPr/>
            <p:nvPr/>
          </p:nvSpPr>
          <p:spPr>
            <a:xfrm>
              <a:off x="11154370" y="4118141"/>
              <a:ext cx="425190" cy="13299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4889562-F34C-4353-BA5B-3F8B74E2E811}"/>
              </a:ext>
            </a:extLst>
          </p:cNvPr>
          <p:cNvGrpSpPr/>
          <p:nvPr/>
        </p:nvGrpSpPr>
        <p:grpSpPr>
          <a:xfrm>
            <a:off x="8996100" y="3470632"/>
            <a:ext cx="164488" cy="217313"/>
            <a:chOff x="2385764" y="5517516"/>
            <a:chExt cx="358400" cy="543057"/>
          </a:xfrm>
        </p:grpSpPr>
        <p:sp>
          <p:nvSpPr>
            <p:cNvPr id="365" name="Rectangle: Single Corner Snipped 364">
              <a:extLst>
                <a:ext uri="{FF2B5EF4-FFF2-40B4-BE49-F238E27FC236}">
                  <a16:creationId xmlns:a16="http://schemas.microsoft.com/office/drawing/2014/main" id="{7B0424BF-C7D9-4D95-BB08-824F2A0772F7}"/>
                </a:ext>
              </a:extLst>
            </p:cNvPr>
            <p:cNvSpPr/>
            <p:nvPr/>
          </p:nvSpPr>
          <p:spPr>
            <a:xfrm>
              <a:off x="2385764" y="5517516"/>
              <a:ext cx="358400" cy="543057"/>
            </a:xfrm>
            <a:prstGeom prst="snip1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378BC0F-9AA8-4F3E-940A-378097D297BE}"/>
                </a:ext>
              </a:extLst>
            </p:cNvPr>
            <p:cNvCxnSpPr/>
            <p:nvPr/>
          </p:nvCxnSpPr>
          <p:spPr>
            <a:xfrm>
              <a:off x="2434746" y="5666710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8AFEA994-EAB9-46D4-BCE6-5B2B5651435F}"/>
                </a:ext>
              </a:extLst>
            </p:cNvPr>
            <p:cNvCxnSpPr/>
            <p:nvPr/>
          </p:nvCxnSpPr>
          <p:spPr>
            <a:xfrm>
              <a:off x="2434746" y="574130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D7B9BC8-E8DA-468E-830C-B872F195C403}"/>
                </a:ext>
              </a:extLst>
            </p:cNvPr>
            <p:cNvCxnSpPr/>
            <p:nvPr/>
          </p:nvCxnSpPr>
          <p:spPr>
            <a:xfrm>
              <a:off x="2434746" y="5812979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6165453-951C-446F-9819-CA5B93985821}"/>
                </a:ext>
              </a:extLst>
            </p:cNvPr>
            <p:cNvCxnSpPr/>
            <p:nvPr/>
          </p:nvCxnSpPr>
          <p:spPr>
            <a:xfrm>
              <a:off x="2434746" y="589342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EB2CEDCC-7F9A-45BF-AA32-158B38C58270}"/>
                </a:ext>
              </a:extLst>
            </p:cNvPr>
            <p:cNvCxnSpPr/>
            <p:nvPr/>
          </p:nvCxnSpPr>
          <p:spPr>
            <a:xfrm>
              <a:off x="2434746" y="5973874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C0F80523-8817-4984-81FD-5BF191FFCCBE}"/>
              </a:ext>
            </a:extLst>
          </p:cNvPr>
          <p:cNvGrpSpPr/>
          <p:nvPr/>
        </p:nvGrpSpPr>
        <p:grpSpPr>
          <a:xfrm>
            <a:off x="8996100" y="3102445"/>
            <a:ext cx="164488" cy="217313"/>
            <a:chOff x="2385764" y="5517516"/>
            <a:chExt cx="358400" cy="543057"/>
          </a:xfrm>
        </p:grpSpPr>
        <p:sp>
          <p:nvSpPr>
            <p:cNvPr id="359" name="Rectangle: Single Corner Snipped 358">
              <a:extLst>
                <a:ext uri="{FF2B5EF4-FFF2-40B4-BE49-F238E27FC236}">
                  <a16:creationId xmlns:a16="http://schemas.microsoft.com/office/drawing/2014/main" id="{072BC606-B6DD-489F-B7D9-A98C163882BC}"/>
                </a:ext>
              </a:extLst>
            </p:cNvPr>
            <p:cNvSpPr/>
            <p:nvPr/>
          </p:nvSpPr>
          <p:spPr>
            <a:xfrm>
              <a:off x="2385764" y="5517516"/>
              <a:ext cx="358400" cy="543057"/>
            </a:xfrm>
            <a:prstGeom prst="snip1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6B1F531-C9C6-4526-A4B0-F1006B0CC551}"/>
                </a:ext>
              </a:extLst>
            </p:cNvPr>
            <p:cNvCxnSpPr/>
            <p:nvPr/>
          </p:nvCxnSpPr>
          <p:spPr>
            <a:xfrm>
              <a:off x="2434746" y="5666710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B09F546-BB28-495D-B3D6-B1381A81A1FC}"/>
                </a:ext>
              </a:extLst>
            </p:cNvPr>
            <p:cNvCxnSpPr/>
            <p:nvPr/>
          </p:nvCxnSpPr>
          <p:spPr>
            <a:xfrm>
              <a:off x="2434746" y="574130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17A937C-FABE-497E-8E8D-97208B176C45}"/>
                </a:ext>
              </a:extLst>
            </p:cNvPr>
            <p:cNvCxnSpPr/>
            <p:nvPr/>
          </p:nvCxnSpPr>
          <p:spPr>
            <a:xfrm>
              <a:off x="2434746" y="5812979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07A7B7AE-AA23-4655-B4D8-9FC9F24CEA26}"/>
                </a:ext>
              </a:extLst>
            </p:cNvPr>
            <p:cNvCxnSpPr/>
            <p:nvPr/>
          </p:nvCxnSpPr>
          <p:spPr>
            <a:xfrm>
              <a:off x="2434746" y="589342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70456B32-D244-48B8-8838-1A07E29A939B}"/>
                </a:ext>
              </a:extLst>
            </p:cNvPr>
            <p:cNvCxnSpPr/>
            <p:nvPr/>
          </p:nvCxnSpPr>
          <p:spPr>
            <a:xfrm>
              <a:off x="2434746" y="5973874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0350EDAC-2FA4-41D7-816D-110237645F30}"/>
              </a:ext>
            </a:extLst>
          </p:cNvPr>
          <p:cNvGrpSpPr/>
          <p:nvPr/>
        </p:nvGrpSpPr>
        <p:grpSpPr>
          <a:xfrm>
            <a:off x="9003720" y="3893990"/>
            <a:ext cx="164488" cy="217313"/>
            <a:chOff x="2385764" y="5517516"/>
            <a:chExt cx="358400" cy="543057"/>
          </a:xfrm>
        </p:grpSpPr>
        <p:sp>
          <p:nvSpPr>
            <p:cNvPr id="353" name="Rectangle: Single Corner Snipped 352">
              <a:extLst>
                <a:ext uri="{FF2B5EF4-FFF2-40B4-BE49-F238E27FC236}">
                  <a16:creationId xmlns:a16="http://schemas.microsoft.com/office/drawing/2014/main" id="{587A9CF4-63FD-4592-8AE2-EE4F868557DB}"/>
                </a:ext>
              </a:extLst>
            </p:cNvPr>
            <p:cNvSpPr/>
            <p:nvPr/>
          </p:nvSpPr>
          <p:spPr>
            <a:xfrm>
              <a:off x="2385764" y="5517516"/>
              <a:ext cx="358400" cy="543057"/>
            </a:xfrm>
            <a:prstGeom prst="snip1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34AB6CD-B1E0-4DC4-8824-988C372A601F}"/>
                </a:ext>
              </a:extLst>
            </p:cNvPr>
            <p:cNvCxnSpPr/>
            <p:nvPr/>
          </p:nvCxnSpPr>
          <p:spPr>
            <a:xfrm>
              <a:off x="2434746" y="5666710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7A06C16-0D46-4D88-9A56-55A1BB70F730}"/>
                </a:ext>
              </a:extLst>
            </p:cNvPr>
            <p:cNvCxnSpPr/>
            <p:nvPr/>
          </p:nvCxnSpPr>
          <p:spPr>
            <a:xfrm>
              <a:off x="2434746" y="574130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D0B3359C-7338-4E21-8AA2-7FA214B9F1FC}"/>
                </a:ext>
              </a:extLst>
            </p:cNvPr>
            <p:cNvCxnSpPr/>
            <p:nvPr/>
          </p:nvCxnSpPr>
          <p:spPr>
            <a:xfrm>
              <a:off x="2434746" y="5812979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F1043C-7261-4D8F-90D9-54C544649792}"/>
                </a:ext>
              </a:extLst>
            </p:cNvPr>
            <p:cNvCxnSpPr/>
            <p:nvPr/>
          </p:nvCxnSpPr>
          <p:spPr>
            <a:xfrm>
              <a:off x="2434746" y="589342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ECD0F0-3BB6-458F-B751-666F1818D754}"/>
                </a:ext>
              </a:extLst>
            </p:cNvPr>
            <p:cNvCxnSpPr/>
            <p:nvPr/>
          </p:nvCxnSpPr>
          <p:spPr>
            <a:xfrm>
              <a:off x="2434746" y="5973874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27378672-C81B-4B31-A4C9-464A63619A15}"/>
              </a:ext>
            </a:extLst>
          </p:cNvPr>
          <p:cNvGrpSpPr/>
          <p:nvPr/>
        </p:nvGrpSpPr>
        <p:grpSpPr>
          <a:xfrm>
            <a:off x="9003720" y="4250231"/>
            <a:ext cx="164488" cy="217313"/>
            <a:chOff x="2385764" y="5517516"/>
            <a:chExt cx="358400" cy="543057"/>
          </a:xfrm>
        </p:grpSpPr>
        <p:sp>
          <p:nvSpPr>
            <p:cNvPr id="347" name="Rectangle: Single Corner Snipped 346">
              <a:extLst>
                <a:ext uri="{FF2B5EF4-FFF2-40B4-BE49-F238E27FC236}">
                  <a16:creationId xmlns:a16="http://schemas.microsoft.com/office/drawing/2014/main" id="{E5EA9322-9C3A-425B-8A84-437725460887}"/>
                </a:ext>
              </a:extLst>
            </p:cNvPr>
            <p:cNvSpPr/>
            <p:nvPr/>
          </p:nvSpPr>
          <p:spPr>
            <a:xfrm>
              <a:off x="2385764" y="5517516"/>
              <a:ext cx="358400" cy="543057"/>
            </a:xfrm>
            <a:prstGeom prst="snip1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2AB5658-652A-4B14-8FDE-0FA38EB76039}"/>
                </a:ext>
              </a:extLst>
            </p:cNvPr>
            <p:cNvCxnSpPr/>
            <p:nvPr/>
          </p:nvCxnSpPr>
          <p:spPr>
            <a:xfrm>
              <a:off x="2434746" y="5666710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B373A52-D3D3-4A48-AB66-989FCB38CC0F}"/>
                </a:ext>
              </a:extLst>
            </p:cNvPr>
            <p:cNvCxnSpPr/>
            <p:nvPr/>
          </p:nvCxnSpPr>
          <p:spPr>
            <a:xfrm>
              <a:off x="2434746" y="574130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80A4829-26FC-4E2C-8005-4B6608F00866}"/>
                </a:ext>
              </a:extLst>
            </p:cNvPr>
            <p:cNvCxnSpPr/>
            <p:nvPr/>
          </p:nvCxnSpPr>
          <p:spPr>
            <a:xfrm>
              <a:off x="2434746" y="5812979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7B9C592-E108-4392-8E57-097702483019}"/>
                </a:ext>
              </a:extLst>
            </p:cNvPr>
            <p:cNvCxnSpPr/>
            <p:nvPr/>
          </p:nvCxnSpPr>
          <p:spPr>
            <a:xfrm>
              <a:off x="2434746" y="589342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7288068-8B00-4CE0-843A-C2524CC73096}"/>
                </a:ext>
              </a:extLst>
            </p:cNvPr>
            <p:cNvCxnSpPr/>
            <p:nvPr/>
          </p:nvCxnSpPr>
          <p:spPr>
            <a:xfrm>
              <a:off x="2434746" y="5973874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5ACE9934-AE0C-4843-8456-B49D2586FC44}"/>
              </a:ext>
            </a:extLst>
          </p:cNvPr>
          <p:cNvCxnSpPr>
            <a:cxnSpLocks/>
          </p:cNvCxnSpPr>
          <p:nvPr/>
        </p:nvCxnSpPr>
        <p:spPr>
          <a:xfrm flipV="1">
            <a:off x="7541139" y="3211102"/>
            <a:ext cx="1454961" cy="361859"/>
          </a:xfrm>
          <a:prstGeom prst="bentConnector3">
            <a:avLst>
              <a:gd name="adj1" fmla="val 26694"/>
            </a:avLst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301">
            <a:extLst>
              <a:ext uri="{FF2B5EF4-FFF2-40B4-BE49-F238E27FC236}">
                <a16:creationId xmlns:a16="http://schemas.microsoft.com/office/drawing/2014/main" id="{EA80D6B5-E7AA-4479-801A-F9E5C351732B}"/>
              </a:ext>
            </a:extLst>
          </p:cNvPr>
          <p:cNvCxnSpPr>
            <a:cxnSpLocks/>
          </p:cNvCxnSpPr>
          <p:nvPr/>
        </p:nvCxnSpPr>
        <p:spPr>
          <a:xfrm flipV="1">
            <a:off x="7541139" y="3579289"/>
            <a:ext cx="1454961" cy="143264"/>
          </a:xfrm>
          <a:prstGeom prst="bentConnector3">
            <a:avLst>
              <a:gd name="adj1" fmla="val 38085"/>
            </a:avLst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FD9297DC-9B9F-496B-B18D-5BE1CC143AF7}"/>
              </a:ext>
            </a:extLst>
          </p:cNvPr>
          <p:cNvCxnSpPr>
            <a:cxnSpLocks/>
          </p:cNvCxnSpPr>
          <p:nvPr/>
        </p:nvCxnSpPr>
        <p:spPr>
          <a:xfrm>
            <a:off x="7541139" y="3871971"/>
            <a:ext cx="1462581" cy="130676"/>
          </a:xfrm>
          <a:prstGeom prst="bentConnector3">
            <a:avLst>
              <a:gd name="adj1" fmla="val 37757"/>
            </a:avLst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52A28709-9123-43DB-8F96-101C100EE7E3}"/>
              </a:ext>
            </a:extLst>
          </p:cNvPr>
          <p:cNvCxnSpPr>
            <a:cxnSpLocks/>
          </p:cNvCxnSpPr>
          <p:nvPr/>
        </p:nvCxnSpPr>
        <p:spPr>
          <a:xfrm>
            <a:off x="7541139" y="4023093"/>
            <a:ext cx="1462581" cy="335795"/>
          </a:xfrm>
          <a:prstGeom prst="bentConnector3">
            <a:avLst>
              <a:gd name="adj1" fmla="val 26295"/>
            </a:avLst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649C977-2AE0-4D27-875F-D7E1740ED4F8}"/>
              </a:ext>
            </a:extLst>
          </p:cNvPr>
          <p:cNvGrpSpPr>
            <a:grpSpLocks noChangeAspect="1"/>
          </p:cNvGrpSpPr>
          <p:nvPr/>
        </p:nvGrpSpPr>
        <p:grpSpPr>
          <a:xfrm>
            <a:off x="8305712" y="3882248"/>
            <a:ext cx="135966" cy="244627"/>
            <a:chOff x="6478443" y="1009344"/>
            <a:chExt cx="477048" cy="914932"/>
          </a:xfrm>
          <a:solidFill>
            <a:schemeClr val="accent2"/>
          </a:solidFill>
        </p:grpSpPr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B2B777DE-63B2-4CCA-A113-366655BC3A77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345" name="Freeform 13">
                <a:extLst>
                  <a:ext uri="{FF2B5EF4-FFF2-40B4-BE49-F238E27FC236}">
                    <a16:creationId xmlns:a16="http://schemas.microsoft.com/office/drawing/2014/main" id="{5A094886-AA01-452D-9175-81884C1347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2">
                <a:extLst>
                  <a:ext uri="{FF2B5EF4-FFF2-40B4-BE49-F238E27FC236}">
                    <a16:creationId xmlns:a16="http://schemas.microsoft.com/office/drawing/2014/main" id="{D7B7E7A8-C978-4626-A812-3BC03D3F1D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1145EBFA-B579-4A2D-B937-1A4D4EC0FCAE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343" name="Freeform 12">
                <a:extLst>
                  <a:ext uri="{FF2B5EF4-FFF2-40B4-BE49-F238E27FC236}">
                    <a16:creationId xmlns:a16="http://schemas.microsoft.com/office/drawing/2014/main" id="{D976B6A5-67E9-4D4C-B9CF-622691F0A4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3">
                <a:extLst>
                  <a:ext uri="{FF2B5EF4-FFF2-40B4-BE49-F238E27FC236}">
                    <a16:creationId xmlns:a16="http://schemas.microsoft.com/office/drawing/2014/main" id="{F12D11AF-08CA-431F-A250-4C530EC83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4AA5AE2-1B0C-4DC2-BA43-8EB9C2D079E8}"/>
              </a:ext>
            </a:extLst>
          </p:cNvPr>
          <p:cNvGrpSpPr>
            <a:grpSpLocks noChangeAspect="1"/>
          </p:cNvGrpSpPr>
          <p:nvPr/>
        </p:nvGrpSpPr>
        <p:grpSpPr>
          <a:xfrm>
            <a:off x="8301204" y="3464663"/>
            <a:ext cx="135966" cy="244627"/>
            <a:chOff x="6478443" y="1009344"/>
            <a:chExt cx="477048" cy="914932"/>
          </a:xfrm>
          <a:solidFill>
            <a:schemeClr val="accent2"/>
          </a:solidFill>
        </p:grpSpPr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09B955B1-D820-4460-9EBC-BD12B1259886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339" name="Freeform 12">
                <a:extLst>
                  <a:ext uri="{FF2B5EF4-FFF2-40B4-BE49-F238E27FC236}">
                    <a16:creationId xmlns:a16="http://schemas.microsoft.com/office/drawing/2014/main" id="{D983296B-799C-44CE-A9E8-E766C6F08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3">
                <a:extLst>
                  <a:ext uri="{FF2B5EF4-FFF2-40B4-BE49-F238E27FC236}">
                    <a16:creationId xmlns:a16="http://schemas.microsoft.com/office/drawing/2014/main" id="{57A86DEF-D5CE-48F1-982E-5FAEB7C626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3033C338-A230-4AAD-BBC1-8ED96F6E85BA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337" name="Freeform 12">
                <a:extLst>
                  <a:ext uri="{FF2B5EF4-FFF2-40B4-BE49-F238E27FC236}">
                    <a16:creationId xmlns:a16="http://schemas.microsoft.com/office/drawing/2014/main" id="{AE7A628E-692D-4191-B229-845E90DA4D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3">
                <a:extLst>
                  <a:ext uri="{FF2B5EF4-FFF2-40B4-BE49-F238E27FC236}">
                    <a16:creationId xmlns:a16="http://schemas.microsoft.com/office/drawing/2014/main" id="{2643CBE8-1016-4392-9861-6BBFE634C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FB92BCC-F509-44B4-8236-635D85295BD0}"/>
              </a:ext>
            </a:extLst>
          </p:cNvPr>
          <p:cNvGrpSpPr>
            <a:grpSpLocks noChangeAspect="1"/>
          </p:cNvGrpSpPr>
          <p:nvPr/>
        </p:nvGrpSpPr>
        <p:grpSpPr>
          <a:xfrm>
            <a:off x="8300030" y="3096652"/>
            <a:ext cx="135966" cy="244627"/>
            <a:chOff x="6478443" y="1009344"/>
            <a:chExt cx="477048" cy="914932"/>
          </a:xfrm>
          <a:solidFill>
            <a:schemeClr val="accent2"/>
          </a:solidFill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7CE9E0CD-E388-47C5-860A-4541C4FD6BC7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333" name="Freeform 12">
                <a:extLst>
                  <a:ext uri="{FF2B5EF4-FFF2-40B4-BE49-F238E27FC236}">
                    <a16:creationId xmlns:a16="http://schemas.microsoft.com/office/drawing/2014/main" id="{7D5FF516-B232-45E0-9245-D9E5370C04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3">
                <a:extLst>
                  <a:ext uri="{FF2B5EF4-FFF2-40B4-BE49-F238E27FC236}">
                    <a16:creationId xmlns:a16="http://schemas.microsoft.com/office/drawing/2014/main" id="{72A2E62E-9268-41A1-8C54-3DF14CA622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845EA78A-769F-4FA9-BCCC-8A9AB825A76B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331" name="Freeform 12">
                <a:extLst>
                  <a:ext uri="{FF2B5EF4-FFF2-40B4-BE49-F238E27FC236}">
                    <a16:creationId xmlns:a16="http://schemas.microsoft.com/office/drawing/2014/main" id="{B208409A-E490-4E34-96C6-808340744D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3">
                <a:extLst>
                  <a:ext uri="{FF2B5EF4-FFF2-40B4-BE49-F238E27FC236}">
                    <a16:creationId xmlns:a16="http://schemas.microsoft.com/office/drawing/2014/main" id="{0BCA3AAA-718D-4D37-B87F-F474CB5368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472CFCD-AF85-433B-8E17-40C498F094BD}"/>
              </a:ext>
            </a:extLst>
          </p:cNvPr>
          <p:cNvGrpSpPr>
            <a:grpSpLocks noChangeAspect="1"/>
          </p:cNvGrpSpPr>
          <p:nvPr/>
        </p:nvGrpSpPr>
        <p:grpSpPr>
          <a:xfrm>
            <a:off x="8306886" y="4252164"/>
            <a:ext cx="135966" cy="244627"/>
            <a:chOff x="6478443" y="1009344"/>
            <a:chExt cx="477048" cy="914932"/>
          </a:xfrm>
          <a:solidFill>
            <a:schemeClr val="accent2"/>
          </a:solidFill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46BF5FD6-3E7F-45D9-9BCF-EC903870E2C2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327" name="Freeform 12">
                <a:extLst>
                  <a:ext uri="{FF2B5EF4-FFF2-40B4-BE49-F238E27FC236}">
                    <a16:creationId xmlns:a16="http://schemas.microsoft.com/office/drawing/2014/main" id="{419B744B-05C1-46B5-8903-0E7E5C6B8C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3">
                <a:extLst>
                  <a:ext uri="{FF2B5EF4-FFF2-40B4-BE49-F238E27FC236}">
                    <a16:creationId xmlns:a16="http://schemas.microsoft.com/office/drawing/2014/main" id="{3E9E9851-C2BD-4EE1-AF31-046515DD38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00CB9CB-8CD8-428F-B643-EBC99948D13B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325" name="Freeform 12">
                <a:extLst>
                  <a:ext uri="{FF2B5EF4-FFF2-40B4-BE49-F238E27FC236}">
                    <a16:creationId xmlns:a16="http://schemas.microsoft.com/office/drawing/2014/main" id="{F7CC9424-16F8-4271-928B-9FA1323C7B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3">
                <a:extLst>
                  <a:ext uri="{FF2B5EF4-FFF2-40B4-BE49-F238E27FC236}">
                    <a16:creationId xmlns:a16="http://schemas.microsoft.com/office/drawing/2014/main" id="{1FC1F81E-4F39-41C9-8296-C1EDD33867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09" name="Flowchart: Multidocument 308">
            <a:extLst>
              <a:ext uri="{FF2B5EF4-FFF2-40B4-BE49-F238E27FC236}">
                <a16:creationId xmlns:a16="http://schemas.microsoft.com/office/drawing/2014/main" id="{CCFDA791-05ED-493C-903A-C2F238F06930}"/>
              </a:ext>
            </a:extLst>
          </p:cNvPr>
          <p:cNvSpPr/>
          <p:nvPr/>
        </p:nvSpPr>
        <p:spPr>
          <a:xfrm>
            <a:off x="10970967" y="3267444"/>
            <a:ext cx="762233" cy="917902"/>
          </a:xfrm>
          <a:prstGeom prst="flowChartMultidocument">
            <a:avLst/>
          </a:prstGeom>
          <a:solidFill>
            <a:srgbClr val="F17A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Report</a:t>
            </a:r>
          </a:p>
        </p:txBody>
      </p:sp>
      <p:sp>
        <p:nvSpPr>
          <p:cNvPr id="310" name="Flowchart: Alternate Process 309">
            <a:extLst>
              <a:ext uri="{FF2B5EF4-FFF2-40B4-BE49-F238E27FC236}">
                <a16:creationId xmlns:a16="http://schemas.microsoft.com/office/drawing/2014/main" id="{1FEA6D48-62B9-4F62-B6EB-225B3C45F0CB}"/>
              </a:ext>
            </a:extLst>
          </p:cNvPr>
          <p:cNvSpPr/>
          <p:nvPr/>
        </p:nvSpPr>
        <p:spPr>
          <a:xfrm>
            <a:off x="8181610" y="2937348"/>
            <a:ext cx="578614" cy="1625928"/>
          </a:xfrm>
          <a:prstGeom prst="flowChartAlternateProcess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    Copy         Tool</a:t>
            </a:r>
          </a:p>
        </p:txBody>
      </p: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1BB40AD1-BA59-4733-8069-18ADCC6D2937}"/>
              </a:ext>
            </a:extLst>
          </p:cNvPr>
          <p:cNvCxnSpPr>
            <a:cxnSpLocks/>
            <a:stCxn id="359" idx="0"/>
            <a:endCxn id="309" idx="1"/>
          </p:cNvCxnSpPr>
          <p:nvPr/>
        </p:nvCxnSpPr>
        <p:spPr>
          <a:xfrm>
            <a:off x="9160588" y="3211102"/>
            <a:ext cx="1810379" cy="515293"/>
          </a:xfrm>
          <a:prstGeom prst="bentConnector3">
            <a:avLst>
              <a:gd name="adj1" fmla="val 20537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427FF88D-4FFF-423F-8005-F1730FAD51C0}"/>
              </a:ext>
            </a:extLst>
          </p:cNvPr>
          <p:cNvCxnSpPr>
            <a:cxnSpLocks/>
            <a:stCxn id="365" idx="0"/>
            <a:endCxn id="309" idx="1"/>
          </p:cNvCxnSpPr>
          <p:nvPr/>
        </p:nvCxnSpPr>
        <p:spPr>
          <a:xfrm>
            <a:off x="9160588" y="3579289"/>
            <a:ext cx="1810379" cy="147106"/>
          </a:xfrm>
          <a:prstGeom prst="bentConnector3">
            <a:avLst>
              <a:gd name="adj1" fmla="val 20537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3D2ADA84-5B83-44D1-BC5E-ECA701FDBA90}"/>
              </a:ext>
            </a:extLst>
          </p:cNvPr>
          <p:cNvCxnSpPr>
            <a:cxnSpLocks/>
          </p:cNvCxnSpPr>
          <p:nvPr/>
        </p:nvCxnSpPr>
        <p:spPr>
          <a:xfrm flipV="1">
            <a:off x="9165668" y="3726395"/>
            <a:ext cx="1802759" cy="276252"/>
          </a:xfrm>
          <a:prstGeom prst="bentConnector3">
            <a:avLst>
              <a:gd name="adj1" fmla="val 20306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AEA61D03-757B-4637-B3A5-09F596C66C7D}"/>
              </a:ext>
            </a:extLst>
          </p:cNvPr>
          <p:cNvCxnSpPr>
            <a:cxnSpLocks/>
          </p:cNvCxnSpPr>
          <p:nvPr/>
        </p:nvCxnSpPr>
        <p:spPr>
          <a:xfrm flipV="1">
            <a:off x="9169478" y="3726395"/>
            <a:ext cx="1802759" cy="632493"/>
          </a:xfrm>
          <a:prstGeom prst="bentConnector3">
            <a:avLst>
              <a:gd name="adj1" fmla="val 20096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E4A8133B-EEA7-49B8-B909-3487C0E85236}"/>
              </a:ext>
            </a:extLst>
          </p:cNvPr>
          <p:cNvGrpSpPr>
            <a:grpSpLocks noChangeAspect="1"/>
          </p:cNvGrpSpPr>
          <p:nvPr/>
        </p:nvGrpSpPr>
        <p:grpSpPr>
          <a:xfrm>
            <a:off x="10081885" y="3408670"/>
            <a:ext cx="335404" cy="603452"/>
            <a:chOff x="6478443" y="1009344"/>
            <a:chExt cx="477048" cy="914932"/>
          </a:xfrm>
          <a:solidFill>
            <a:schemeClr val="accent2"/>
          </a:solidFill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0240CAA7-FD97-46BF-8A84-AA592225AE3E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321" name="Freeform 12">
                <a:extLst>
                  <a:ext uri="{FF2B5EF4-FFF2-40B4-BE49-F238E27FC236}">
                    <a16:creationId xmlns:a16="http://schemas.microsoft.com/office/drawing/2014/main" id="{03796493-7BF1-4E32-ABC7-EBBC193C05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3">
                <a:extLst>
                  <a:ext uri="{FF2B5EF4-FFF2-40B4-BE49-F238E27FC236}">
                    <a16:creationId xmlns:a16="http://schemas.microsoft.com/office/drawing/2014/main" id="{5D6DF730-7315-4C35-80A7-BFDA832713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A9AE57E3-6C71-41F9-BFD3-E9659D2136F0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319" name="Freeform 12">
                <a:extLst>
                  <a:ext uri="{FF2B5EF4-FFF2-40B4-BE49-F238E27FC236}">
                    <a16:creationId xmlns:a16="http://schemas.microsoft.com/office/drawing/2014/main" id="{A7062D25-3628-4AAF-8701-55E0D1B0E7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3">
                <a:extLst>
                  <a:ext uri="{FF2B5EF4-FFF2-40B4-BE49-F238E27FC236}">
                    <a16:creationId xmlns:a16="http://schemas.microsoft.com/office/drawing/2014/main" id="{131883F2-6D05-4711-916F-3C0BC03C9D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7C9E838B-419B-43A4-B464-95A620341C44}"/>
              </a:ext>
            </a:extLst>
          </p:cNvPr>
          <p:cNvSpPr txBox="1"/>
          <p:nvPr/>
        </p:nvSpPr>
        <p:spPr>
          <a:xfrm>
            <a:off x="9628290" y="4038240"/>
            <a:ext cx="130166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b="1" dirty="0"/>
              <a:t>Data Compare Tool(s) 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8903794D-0EA3-41E6-A736-221EFC4FFEE0}"/>
              </a:ext>
            </a:extLst>
          </p:cNvPr>
          <p:cNvSpPr txBox="1"/>
          <p:nvPr/>
        </p:nvSpPr>
        <p:spPr>
          <a:xfrm>
            <a:off x="4298143" y="3408366"/>
            <a:ext cx="1176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Data Extraction 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BD2A847-4957-487F-8230-42F2BFC281AA}"/>
              </a:ext>
            </a:extLst>
          </p:cNvPr>
          <p:cNvSpPr txBox="1"/>
          <p:nvPr/>
        </p:nvSpPr>
        <p:spPr>
          <a:xfrm>
            <a:off x="5730863" y="3937309"/>
            <a:ext cx="1176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Data Injection </a:t>
            </a:r>
          </a:p>
        </p:txBody>
      </p:sp>
    </p:spTree>
    <p:extLst>
      <p:ext uri="{BB962C8B-B14F-4D97-AF65-F5344CB8AC3E}">
        <p14:creationId xmlns:p14="http://schemas.microsoft.com/office/powerpoint/2010/main" val="146005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2E3015C-8A1E-49EC-ACB9-35579F367E0C}"/>
              </a:ext>
            </a:extLst>
          </p:cNvPr>
          <p:cNvGrpSpPr/>
          <p:nvPr/>
        </p:nvGrpSpPr>
        <p:grpSpPr>
          <a:xfrm>
            <a:off x="6608223" y="3113290"/>
            <a:ext cx="709573" cy="908330"/>
            <a:chOff x="10869987" y="3342804"/>
            <a:chExt cx="709573" cy="908330"/>
          </a:xfrm>
        </p:grpSpPr>
        <p:sp>
          <p:nvSpPr>
            <p:cNvPr id="39" name="Flowchart: Magnetic Disk 38">
              <a:extLst>
                <a:ext uri="{FF2B5EF4-FFF2-40B4-BE49-F238E27FC236}">
                  <a16:creationId xmlns:a16="http://schemas.microsoft.com/office/drawing/2014/main" id="{50157B2D-E1C8-4741-B514-3373DE0B8F3B}"/>
                </a:ext>
              </a:extLst>
            </p:cNvPr>
            <p:cNvSpPr/>
            <p:nvPr/>
          </p:nvSpPr>
          <p:spPr>
            <a:xfrm>
              <a:off x="10962605" y="3369349"/>
              <a:ext cx="447292" cy="83991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45595309-C0CB-4DBD-A1EF-18233E280285}"/>
                </a:ext>
              </a:extLst>
            </p:cNvPr>
            <p:cNvSpPr/>
            <p:nvPr/>
          </p:nvSpPr>
          <p:spPr>
            <a:xfrm>
              <a:off x="11154370" y="3668009"/>
              <a:ext cx="425190" cy="13299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41" name="Rectangle: Single Corner Snipped 40">
              <a:extLst>
                <a:ext uri="{FF2B5EF4-FFF2-40B4-BE49-F238E27FC236}">
                  <a16:creationId xmlns:a16="http://schemas.microsoft.com/office/drawing/2014/main" id="{517A9D94-95BC-42BB-AF36-A95E833A78F9}"/>
                </a:ext>
              </a:extLst>
            </p:cNvPr>
            <p:cNvSpPr/>
            <p:nvPr/>
          </p:nvSpPr>
          <p:spPr>
            <a:xfrm>
              <a:off x="11154370" y="3817601"/>
              <a:ext cx="425190" cy="13299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  <a:endParaRPr lang="en-US" sz="700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57E5DC1F-9BA0-439A-8E05-6BC339E07D7D}"/>
                </a:ext>
              </a:extLst>
            </p:cNvPr>
            <p:cNvSpPr/>
            <p:nvPr/>
          </p:nvSpPr>
          <p:spPr>
            <a:xfrm>
              <a:off x="11154370" y="3967019"/>
              <a:ext cx="425190" cy="13299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D10EC2-EA4B-4651-925F-4277686E3652}"/>
                </a:ext>
              </a:extLst>
            </p:cNvPr>
            <p:cNvSpPr txBox="1"/>
            <p:nvPr/>
          </p:nvSpPr>
          <p:spPr>
            <a:xfrm>
              <a:off x="10869987" y="3342804"/>
              <a:ext cx="653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en-US" sz="1200" dirty="0"/>
                <a:t>GW 10</a:t>
              </a:r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490CCEF8-CFAD-4C01-B8B3-4BB450FBE84C}"/>
                </a:ext>
              </a:extLst>
            </p:cNvPr>
            <p:cNvSpPr/>
            <p:nvPr/>
          </p:nvSpPr>
          <p:spPr>
            <a:xfrm>
              <a:off x="11154370" y="4118141"/>
              <a:ext cx="425190" cy="13299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667A1B-2ECA-4993-A6C3-05118680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B242C-F8A3-4656-9DB0-24AC297D58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0BA95EF-9E14-4FEC-A2C5-207CB14FE834}"/>
              </a:ext>
            </a:extLst>
          </p:cNvPr>
          <p:cNvSpPr txBox="1">
            <a:spLocks/>
          </p:cNvSpPr>
          <p:nvPr/>
        </p:nvSpPr>
        <p:spPr>
          <a:xfrm>
            <a:off x="1828891" y="119028"/>
            <a:ext cx="7668137" cy="72553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F4793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Verification Process 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FED4C9-5B38-4A61-B55C-D6DFB74FCBDA}"/>
              </a:ext>
            </a:extLst>
          </p:cNvPr>
          <p:cNvSpPr/>
          <p:nvPr/>
        </p:nvSpPr>
        <p:spPr>
          <a:xfrm>
            <a:off x="528348" y="2928139"/>
            <a:ext cx="5222160" cy="1621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75433CD-DE93-4986-B397-8924A949EF08}"/>
              </a:ext>
            </a:extLst>
          </p:cNvPr>
          <p:cNvGrpSpPr/>
          <p:nvPr/>
        </p:nvGrpSpPr>
        <p:grpSpPr>
          <a:xfrm>
            <a:off x="945050" y="3232138"/>
            <a:ext cx="696739" cy="881088"/>
            <a:chOff x="1242230" y="3232138"/>
            <a:chExt cx="696739" cy="881088"/>
          </a:xfrm>
        </p:grpSpPr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B8231804-9F52-4CCF-8254-937BBB9ACF24}"/>
                </a:ext>
              </a:extLst>
            </p:cNvPr>
            <p:cNvSpPr/>
            <p:nvPr/>
          </p:nvSpPr>
          <p:spPr>
            <a:xfrm>
              <a:off x="1322013" y="3273310"/>
              <a:ext cx="447292" cy="83991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AC48B601-953D-4AD9-9E00-5D40626B099D}"/>
                </a:ext>
              </a:extLst>
            </p:cNvPr>
            <p:cNvSpPr/>
            <p:nvPr/>
          </p:nvSpPr>
          <p:spPr>
            <a:xfrm>
              <a:off x="1513778" y="3571971"/>
              <a:ext cx="425191" cy="132994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2FF07AF8-F00C-4781-AB93-08D34DD2DEAE}"/>
                </a:ext>
              </a:extLst>
            </p:cNvPr>
            <p:cNvSpPr/>
            <p:nvPr/>
          </p:nvSpPr>
          <p:spPr>
            <a:xfrm>
              <a:off x="1513778" y="3732998"/>
              <a:ext cx="425191" cy="132994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  <a:endParaRPr lang="en-US" sz="700"/>
            </a:p>
          </p:txBody>
        </p:sp>
        <p:sp>
          <p:nvSpPr>
            <p:cNvPr id="23" name="Rectangle: Single Corner Snipped 22">
              <a:extLst>
                <a:ext uri="{FF2B5EF4-FFF2-40B4-BE49-F238E27FC236}">
                  <a16:creationId xmlns:a16="http://schemas.microsoft.com/office/drawing/2014/main" id="{2DD21F2B-ACC7-4C51-BC35-855DF8C573D1}"/>
                </a:ext>
              </a:extLst>
            </p:cNvPr>
            <p:cNvSpPr/>
            <p:nvPr/>
          </p:nvSpPr>
          <p:spPr>
            <a:xfrm>
              <a:off x="1513778" y="3892899"/>
              <a:ext cx="425191" cy="132994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0DBD9-AF9E-4FAC-9C15-50EFCCCDC999}"/>
                </a:ext>
              </a:extLst>
            </p:cNvPr>
            <p:cNvSpPr txBox="1"/>
            <p:nvPr/>
          </p:nvSpPr>
          <p:spPr>
            <a:xfrm>
              <a:off x="1242230" y="3232138"/>
              <a:ext cx="6548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9FA6207-2B8B-4657-9ED8-5FAB2B8F483C}"/>
              </a:ext>
            </a:extLst>
          </p:cNvPr>
          <p:cNvSpPr/>
          <p:nvPr/>
        </p:nvSpPr>
        <p:spPr>
          <a:xfrm rot="16200000">
            <a:off x="-117167" y="3499671"/>
            <a:ext cx="1621621" cy="4785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Legacy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F4F07D9-498F-4713-88DC-B80063046064}"/>
              </a:ext>
            </a:extLst>
          </p:cNvPr>
          <p:cNvSpPr/>
          <p:nvPr/>
        </p:nvSpPr>
        <p:spPr>
          <a:xfrm>
            <a:off x="528347" y="1024499"/>
            <a:ext cx="5277141" cy="1621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37312DF-572B-42F3-9377-DCE27CC7AC5C}"/>
              </a:ext>
            </a:extLst>
          </p:cNvPr>
          <p:cNvGrpSpPr>
            <a:grpSpLocks noChangeAspect="1"/>
          </p:cNvGrpSpPr>
          <p:nvPr/>
        </p:nvGrpSpPr>
        <p:grpSpPr>
          <a:xfrm>
            <a:off x="3250425" y="1575303"/>
            <a:ext cx="616955" cy="839916"/>
            <a:chOff x="3777816" y="1004632"/>
            <a:chExt cx="898324" cy="1147261"/>
          </a:xfrm>
        </p:grpSpPr>
        <p:sp>
          <p:nvSpPr>
            <p:cNvPr id="108" name="Flowchart: Magnetic Disk 107">
              <a:extLst>
                <a:ext uri="{FF2B5EF4-FFF2-40B4-BE49-F238E27FC236}">
                  <a16:creationId xmlns:a16="http://schemas.microsoft.com/office/drawing/2014/main" id="{B8E5F5B3-D503-477C-AFD1-A80F165650A0}"/>
                </a:ext>
              </a:extLst>
            </p:cNvPr>
            <p:cNvSpPr/>
            <p:nvPr/>
          </p:nvSpPr>
          <p:spPr>
            <a:xfrm>
              <a:off x="3777816" y="1004632"/>
              <a:ext cx="651284" cy="114726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Single Corner Snipped 108">
              <a:extLst>
                <a:ext uri="{FF2B5EF4-FFF2-40B4-BE49-F238E27FC236}">
                  <a16:creationId xmlns:a16="http://schemas.microsoft.com/office/drawing/2014/main" id="{6A1914DE-4EA4-47AA-95AE-517FB853430D}"/>
                </a:ext>
              </a:extLst>
            </p:cNvPr>
            <p:cNvSpPr/>
            <p:nvPr/>
          </p:nvSpPr>
          <p:spPr>
            <a:xfrm>
              <a:off x="4057037" y="1412579"/>
              <a:ext cx="619103" cy="18165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110" name="Rectangle: Single Corner Snipped 109">
              <a:extLst>
                <a:ext uri="{FF2B5EF4-FFF2-40B4-BE49-F238E27FC236}">
                  <a16:creationId xmlns:a16="http://schemas.microsoft.com/office/drawing/2014/main" id="{2DCC0FCD-7DC3-4F17-8E29-875F48B1DBD0}"/>
                </a:ext>
              </a:extLst>
            </p:cNvPr>
            <p:cNvSpPr/>
            <p:nvPr/>
          </p:nvSpPr>
          <p:spPr>
            <a:xfrm>
              <a:off x="4057037" y="1632530"/>
              <a:ext cx="619103" cy="18165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  <a:endParaRPr lang="en-US" sz="700"/>
            </a:p>
          </p:txBody>
        </p:sp>
        <p:sp>
          <p:nvSpPr>
            <p:cNvPr id="111" name="Rectangle: Single Corner Snipped 110">
              <a:extLst>
                <a:ext uri="{FF2B5EF4-FFF2-40B4-BE49-F238E27FC236}">
                  <a16:creationId xmlns:a16="http://schemas.microsoft.com/office/drawing/2014/main" id="{B11F371C-E527-48A5-97AE-57C6B1EBAD60}"/>
                </a:ext>
              </a:extLst>
            </p:cNvPr>
            <p:cNvSpPr/>
            <p:nvPr/>
          </p:nvSpPr>
          <p:spPr>
            <a:xfrm>
              <a:off x="4057037" y="1850943"/>
              <a:ext cx="619103" cy="18165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Data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290FFE5-C033-4DFD-82DB-BB6EABC13D77}"/>
                </a:ext>
              </a:extLst>
            </p:cNvPr>
            <p:cNvSpPr txBox="1"/>
            <p:nvPr/>
          </p:nvSpPr>
          <p:spPr>
            <a:xfrm>
              <a:off x="3777816" y="1023315"/>
              <a:ext cx="651284" cy="24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D35062C4-C5F9-40D8-B3D6-F7A441F7B14D}"/>
              </a:ext>
            </a:extLst>
          </p:cNvPr>
          <p:cNvSpPr txBox="1"/>
          <p:nvPr/>
        </p:nvSpPr>
        <p:spPr>
          <a:xfrm>
            <a:off x="2928175" y="1234507"/>
            <a:ext cx="1160418" cy="35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GW Staging 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756EC1C9-18C3-453B-90ED-152C79806B43}"/>
              </a:ext>
            </a:extLst>
          </p:cNvPr>
          <p:cNvSpPr/>
          <p:nvPr/>
        </p:nvSpPr>
        <p:spPr>
          <a:xfrm rot="16200000">
            <a:off x="-120944" y="1617871"/>
            <a:ext cx="1621618" cy="4785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Migration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A181827-5F7F-4BC3-906C-EEFEB920DDA9}"/>
              </a:ext>
            </a:extLst>
          </p:cNvPr>
          <p:cNvSpPr txBox="1"/>
          <p:nvPr/>
        </p:nvSpPr>
        <p:spPr>
          <a:xfrm>
            <a:off x="4033132" y="2244031"/>
            <a:ext cx="1176887" cy="42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GW Data Integrity Check and Load 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68EDDEF6-5C15-4092-91FA-123E269E7471}"/>
              </a:ext>
            </a:extLst>
          </p:cNvPr>
          <p:cNvCxnSpPr>
            <a:cxnSpLocks/>
          </p:cNvCxnSpPr>
          <p:nvPr/>
        </p:nvCxnSpPr>
        <p:spPr>
          <a:xfrm>
            <a:off x="3867380" y="1940460"/>
            <a:ext cx="3025226" cy="1714124"/>
          </a:xfrm>
          <a:prstGeom prst="bentConnector3">
            <a:avLst>
              <a:gd name="adj1" fmla="val 71567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5512E19-5804-427D-9EC5-6B0C15F32E59}"/>
              </a:ext>
            </a:extLst>
          </p:cNvPr>
          <p:cNvGrpSpPr/>
          <p:nvPr/>
        </p:nvGrpSpPr>
        <p:grpSpPr>
          <a:xfrm>
            <a:off x="8630559" y="883961"/>
            <a:ext cx="1081117" cy="1313504"/>
            <a:chOff x="361170" y="1625671"/>
            <a:chExt cx="1400174" cy="1488836"/>
          </a:xfrm>
          <a:solidFill>
            <a:srgbClr val="862633"/>
          </a:solidFill>
        </p:grpSpPr>
        <p:pic>
          <p:nvPicPr>
            <p:cNvPr id="154" name="Graphic 153" descr="Person eating">
              <a:extLst>
                <a:ext uri="{FF2B5EF4-FFF2-40B4-BE49-F238E27FC236}">
                  <a16:creationId xmlns:a16="http://schemas.microsoft.com/office/drawing/2014/main" id="{42B929A1-9309-4A25-B4E7-2F18CAB54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171" y="1625671"/>
              <a:ext cx="914400" cy="9144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9566EE7-3FAC-4F16-940C-963038740E51}"/>
                </a:ext>
              </a:extLst>
            </p:cNvPr>
            <p:cNvSpPr txBox="1"/>
            <p:nvPr/>
          </p:nvSpPr>
          <p:spPr>
            <a:xfrm>
              <a:off x="361170" y="2381900"/>
              <a:ext cx="1400174" cy="73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Manually Enter Into GW10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52B282CC-BAA9-4DD6-95F0-3125E355D4E5}"/>
              </a:ext>
            </a:extLst>
          </p:cNvPr>
          <p:cNvSpPr/>
          <p:nvPr/>
        </p:nvSpPr>
        <p:spPr>
          <a:xfrm>
            <a:off x="555178" y="2431429"/>
            <a:ext cx="11397718" cy="3935348"/>
          </a:xfrm>
          <a:custGeom>
            <a:avLst/>
            <a:gdLst>
              <a:gd name="connsiteX0" fmla="*/ 7698442 w 11397718"/>
              <a:gd name="connsiteY0" fmla="*/ 0 h 3935348"/>
              <a:gd name="connsiteX1" fmla="*/ 10742363 w 11397718"/>
              <a:gd name="connsiteY1" fmla="*/ 0 h 3935348"/>
              <a:gd name="connsiteX2" fmla="*/ 11397718 w 11397718"/>
              <a:gd name="connsiteY2" fmla="*/ 655355 h 3935348"/>
              <a:gd name="connsiteX3" fmla="*/ 11397718 w 11397718"/>
              <a:gd name="connsiteY3" fmla="*/ 3276694 h 3935348"/>
              <a:gd name="connsiteX4" fmla="*/ 11396954 w 11397718"/>
              <a:gd name="connsiteY4" fmla="*/ 3284274 h 3935348"/>
              <a:gd name="connsiteX5" fmla="*/ 11396954 w 11397718"/>
              <a:gd name="connsiteY5" fmla="*/ 3665073 h 3935348"/>
              <a:gd name="connsiteX6" fmla="*/ 11126679 w 11397718"/>
              <a:gd name="connsiteY6" fmla="*/ 3935348 h 3935348"/>
              <a:gd name="connsiteX7" fmla="*/ 270275 w 11397718"/>
              <a:gd name="connsiteY7" fmla="*/ 3935348 h 3935348"/>
              <a:gd name="connsiteX8" fmla="*/ 0 w 11397718"/>
              <a:gd name="connsiteY8" fmla="*/ 3665073 h 3935348"/>
              <a:gd name="connsiteX9" fmla="*/ 0 w 11397718"/>
              <a:gd name="connsiteY9" fmla="*/ 2584004 h 3935348"/>
              <a:gd name="connsiteX10" fmla="*/ 270275 w 11397718"/>
              <a:gd name="connsiteY10" fmla="*/ 2313729 h 3935348"/>
              <a:gd name="connsiteX11" fmla="*/ 7043087 w 11397718"/>
              <a:gd name="connsiteY11" fmla="*/ 2313729 h 3935348"/>
              <a:gd name="connsiteX12" fmla="*/ 7043087 w 11397718"/>
              <a:gd name="connsiteY12" fmla="*/ 655355 h 3935348"/>
              <a:gd name="connsiteX13" fmla="*/ 7698442 w 11397718"/>
              <a:gd name="connsiteY13" fmla="*/ 0 h 3935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97718" h="3935348">
                <a:moveTo>
                  <a:pt x="7698442" y="0"/>
                </a:moveTo>
                <a:lnTo>
                  <a:pt x="10742363" y="0"/>
                </a:lnTo>
                <a:cubicBezTo>
                  <a:pt x="11104306" y="0"/>
                  <a:pt x="11397718" y="293412"/>
                  <a:pt x="11397718" y="655355"/>
                </a:cubicBezTo>
                <a:lnTo>
                  <a:pt x="11397718" y="3276694"/>
                </a:lnTo>
                <a:lnTo>
                  <a:pt x="11396954" y="3284274"/>
                </a:lnTo>
                <a:lnTo>
                  <a:pt x="11396954" y="3665073"/>
                </a:lnTo>
                <a:cubicBezTo>
                  <a:pt x="11396954" y="3814342"/>
                  <a:pt x="11275948" y="3935348"/>
                  <a:pt x="11126679" y="3935348"/>
                </a:cubicBezTo>
                <a:lnTo>
                  <a:pt x="270275" y="3935348"/>
                </a:lnTo>
                <a:cubicBezTo>
                  <a:pt x="121006" y="3935348"/>
                  <a:pt x="0" y="3814342"/>
                  <a:pt x="0" y="3665073"/>
                </a:cubicBezTo>
                <a:lnTo>
                  <a:pt x="0" y="2584004"/>
                </a:lnTo>
                <a:cubicBezTo>
                  <a:pt x="0" y="2434735"/>
                  <a:pt x="121006" y="2313729"/>
                  <a:pt x="270275" y="2313729"/>
                </a:cubicBezTo>
                <a:lnTo>
                  <a:pt x="7043087" y="2313729"/>
                </a:lnTo>
                <a:lnTo>
                  <a:pt x="7043087" y="655355"/>
                </a:lnTo>
                <a:cubicBezTo>
                  <a:pt x="7043087" y="293412"/>
                  <a:pt x="7336499" y="0"/>
                  <a:pt x="7698442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B25B5C8-C681-48B0-96F8-8649DF69A807}"/>
              </a:ext>
            </a:extLst>
          </p:cNvPr>
          <p:cNvSpPr/>
          <p:nvPr/>
        </p:nvSpPr>
        <p:spPr>
          <a:xfrm rot="16200000">
            <a:off x="-100276" y="5267469"/>
            <a:ext cx="1633321" cy="5328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Validation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227AB6D-E645-49FC-BDE6-9038C2EA5A68}"/>
              </a:ext>
            </a:extLst>
          </p:cNvPr>
          <p:cNvCxnSpPr>
            <a:cxnSpLocks/>
            <a:endCxn id="175" idx="2"/>
          </p:cNvCxnSpPr>
          <p:nvPr/>
        </p:nvCxnSpPr>
        <p:spPr>
          <a:xfrm>
            <a:off x="1641789" y="3959396"/>
            <a:ext cx="1517824" cy="1349162"/>
          </a:xfrm>
          <a:prstGeom prst="bentConnector3">
            <a:avLst>
              <a:gd name="adj1" fmla="val 11594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AD6C3570-9234-466C-9FBE-4E041D3A5654}"/>
              </a:ext>
            </a:extLst>
          </p:cNvPr>
          <p:cNvCxnSpPr>
            <a:cxnSpLocks/>
            <a:stCxn id="21" idx="0"/>
            <a:endCxn id="109" idx="2"/>
          </p:cNvCxnSpPr>
          <p:nvPr/>
        </p:nvCxnSpPr>
        <p:spPr>
          <a:xfrm flipV="1">
            <a:off x="1641789" y="1940460"/>
            <a:ext cx="1800401" cy="1698008"/>
          </a:xfrm>
          <a:prstGeom prst="bentConnector3">
            <a:avLst>
              <a:gd name="adj1" fmla="val 10639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877747A-4F61-4FFF-BC1E-B04B07C27A5A}"/>
              </a:ext>
            </a:extLst>
          </p:cNvPr>
          <p:cNvGrpSpPr/>
          <p:nvPr/>
        </p:nvGrpSpPr>
        <p:grpSpPr>
          <a:xfrm>
            <a:off x="3159613" y="5037029"/>
            <a:ext cx="358400" cy="543057"/>
            <a:chOff x="2385764" y="5517516"/>
            <a:chExt cx="358400" cy="543057"/>
          </a:xfrm>
        </p:grpSpPr>
        <p:sp>
          <p:nvSpPr>
            <p:cNvPr id="175" name="Rectangle: Single Corner Snipped 174">
              <a:extLst>
                <a:ext uri="{FF2B5EF4-FFF2-40B4-BE49-F238E27FC236}">
                  <a16:creationId xmlns:a16="http://schemas.microsoft.com/office/drawing/2014/main" id="{6B588E17-1C89-47A4-9B99-24EDBD1FFAA2}"/>
                </a:ext>
              </a:extLst>
            </p:cNvPr>
            <p:cNvSpPr/>
            <p:nvPr/>
          </p:nvSpPr>
          <p:spPr>
            <a:xfrm>
              <a:off x="2385764" y="5517516"/>
              <a:ext cx="358400" cy="543057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6B4B21B-4AEF-48BE-80A3-F1018A653181}"/>
                </a:ext>
              </a:extLst>
            </p:cNvPr>
            <p:cNvCxnSpPr/>
            <p:nvPr/>
          </p:nvCxnSpPr>
          <p:spPr>
            <a:xfrm>
              <a:off x="2434746" y="5666710"/>
              <a:ext cx="2607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F8E821E-07BB-405D-BFED-6DE5620DF8EE}"/>
                </a:ext>
              </a:extLst>
            </p:cNvPr>
            <p:cNvCxnSpPr/>
            <p:nvPr/>
          </p:nvCxnSpPr>
          <p:spPr>
            <a:xfrm>
              <a:off x="2434746" y="5741307"/>
              <a:ext cx="2607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9075A5F-179E-42E2-A7A5-4A46E7978389}"/>
                </a:ext>
              </a:extLst>
            </p:cNvPr>
            <p:cNvCxnSpPr/>
            <p:nvPr/>
          </p:nvCxnSpPr>
          <p:spPr>
            <a:xfrm>
              <a:off x="2434746" y="5812979"/>
              <a:ext cx="2607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9E97EC7-6414-44F0-97D1-03F94788852B}"/>
                </a:ext>
              </a:extLst>
            </p:cNvPr>
            <p:cNvCxnSpPr/>
            <p:nvPr/>
          </p:nvCxnSpPr>
          <p:spPr>
            <a:xfrm>
              <a:off x="2434746" y="5893427"/>
              <a:ext cx="2607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FDA00AC-4CF9-40CD-B1C3-E8F083B40DD2}"/>
                </a:ext>
              </a:extLst>
            </p:cNvPr>
            <p:cNvCxnSpPr/>
            <p:nvPr/>
          </p:nvCxnSpPr>
          <p:spPr>
            <a:xfrm>
              <a:off x="2434746" y="5973874"/>
              <a:ext cx="2607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EAB172A-C085-41F2-A4D6-8A1E0E452D11}"/>
              </a:ext>
            </a:extLst>
          </p:cNvPr>
          <p:cNvGrpSpPr>
            <a:grpSpLocks noChangeAspect="1"/>
          </p:cNvGrpSpPr>
          <p:nvPr/>
        </p:nvGrpSpPr>
        <p:grpSpPr>
          <a:xfrm>
            <a:off x="2127543" y="4999620"/>
            <a:ext cx="335404" cy="603452"/>
            <a:chOff x="6478443" y="1009344"/>
            <a:chExt cx="477048" cy="914932"/>
          </a:xfrm>
          <a:solidFill>
            <a:schemeClr val="accent2"/>
          </a:solidFill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5733688-1017-42D3-AC51-6FD775C3F463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188" name="Freeform 12">
                <a:extLst>
                  <a:ext uri="{FF2B5EF4-FFF2-40B4-BE49-F238E27FC236}">
                    <a16:creationId xmlns:a16="http://schemas.microsoft.com/office/drawing/2014/main" id="{926B0773-9EEE-4CEC-AB4F-83D349F41F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3">
                <a:extLst>
                  <a:ext uri="{FF2B5EF4-FFF2-40B4-BE49-F238E27FC236}">
                    <a16:creationId xmlns:a16="http://schemas.microsoft.com/office/drawing/2014/main" id="{C2B12E17-E500-4549-963B-3D0096FAB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296D81F5-0F54-4AB8-BD56-8BF119A630D7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186" name="Freeform 12">
                <a:extLst>
                  <a:ext uri="{FF2B5EF4-FFF2-40B4-BE49-F238E27FC236}">
                    <a16:creationId xmlns:a16="http://schemas.microsoft.com/office/drawing/2014/main" id="{E4EA2C65-E8AB-4396-98FF-0DC8A16C61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3">
                <a:extLst>
                  <a:ext uri="{FF2B5EF4-FFF2-40B4-BE49-F238E27FC236}">
                    <a16:creationId xmlns:a16="http://schemas.microsoft.com/office/drawing/2014/main" id="{BE7048BD-EDC8-4746-8C75-B2A9B1FC25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F0A0B670-C17A-4B9F-A197-B3F46FAA081E}"/>
              </a:ext>
            </a:extLst>
          </p:cNvPr>
          <p:cNvSpPr txBox="1"/>
          <p:nvPr/>
        </p:nvSpPr>
        <p:spPr>
          <a:xfrm>
            <a:off x="1677811" y="5604459"/>
            <a:ext cx="122730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b="1"/>
              <a:t>Upgrade Copy Tool(s) </a:t>
            </a:r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8FDE6149-1125-47AF-B3BC-3929B5549446}"/>
              </a:ext>
            </a:extLst>
          </p:cNvPr>
          <p:cNvCxnSpPr>
            <a:cxnSpLocks/>
          </p:cNvCxnSpPr>
          <p:nvPr/>
        </p:nvCxnSpPr>
        <p:spPr>
          <a:xfrm flipV="1">
            <a:off x="3518013" y="3955124"/>
            <a:ext cx="3374593" cy="1353434"/>
          </a:xfrm>
          <a:prstGeom prst="bentConnector3">
            <a:avLst>
              <a:gd name="adj1" fmla="val 75120"/>
            </a:avLst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31219311-C85F-48D6-9DC5-93DA793019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2607" y="1287318"/>
            <a:ext cx="1959555" cy="2217674"/>
          </a:xfrm>
          <a:prstGeom prst="bentConnector3">
            <a:avLst>
              <a:gd name="adj1" fmla="val 127024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CADE9E5-57DE-41F7-9FE3-D4E36C085107}"/>
              </a:ext>
            </a:extLst>
          </p:cNvPr>
          <p:cNvGrpSpPr/>
          <p:nvPr/>
        </p:nvGrpSpPr>
        <p:grpSpPr>
          <a:xfrm>
            <a:off x="8772757" y="3402663"/>
            <a:ext cx="164488" cy="217313"/>
            <a:chOff x="2385764" y="5517516"/>
            <a:chExt cx="358400" cy="543057"/>
          </a:xfrm>
        </p:grpSpPr>
        <p:sp>
          <p:nvSpPr>
            <p:cNvPr id="250" name="Rectangle: Single Corner Snipped 249">
              <a:extLst>
                <a:ext uri="{FF2B5EF4-FFF2-40B4-BE49-F238E27FC236}">
                  <a16:creationId xmlns:a16="http://schemas.microsoft.com/office/drawing/2014/main" id="{D2774D47-7A73-42AB-8C36-4B9B683301CA}"/>
                </a:ext>
              </a:extLst>
            </p:cNvPr>
            <p:cNvSpPr/>
            <p:nvPr/>
          </p:nvSpPr>
          <p:spPr>
            <a:xfrm>
              <a:off x="2385764" y="5517516"/>
              <a:ext cx="358400" cy="543057"/>
            </a:xfrm>
            <a:prstGeom prst="snip1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7847A65-C2AD-4243-886D-C675E502CC5B}"/>
                </a:ext>
              </a:extLst>
            </p:cNvPr>
            <p:cNvCxnSpPr/>
            <p:nvPr/>
          </p:nvCxnSpPr>
          <p:spPr>
            <a:xfrm>
              <a:off x="2434746" y="5666710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28472BC-03ED-4B7C-BF42-751F6050807C}"/>
                </a:ext>
              </a:extLst>
            </p:cNvPr>
            <p:cNvCxnSpPr/>
            <p:nvPr/>
          </p:nvCxnSpPr>
          <p:spPr>
            <a:xfrm>
              <a:off x="2434746" y="574130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6449E43-CAC7-4F36-8ADA-DE8EF960A2A9}"/>
                </a:ext>
              </a:extLst>
            </p:cNvPr>
            <p:cNvCxnSpPr/>
            <p:nvPr/>
          </p:nvCxnSpPr>
          <p:spPr>
            <a:xfrm>
              <a:off x="2434746" y="5812979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4FBD593-5773-4999-A5FA-8D9F04FC53ED}"/>
                </a:ext>
              </a:extLst>
            </p:cNvPr>
            <p:cNvCxnSpPr/>
            <p:nvPr/>
          </p:nvCxnSpPr>
          <p:spPr>
            <a:xfrm>
              <a:off x="2434746" y="589342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4CC87EA-0793-4287-9C33-FB7FFB9FFC1B}"/>
                </a:ext>
              </a:extLst>
            </p:cNvPr>
            <p:cNvCxnSpPr/>
            <p:nvPr/>
          </p:nvCxnSpPr>
          <p:spPr>
            <a:xfrm>
              <a:off x="2434746" y="5973874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75D68ED-6667-4326-A7F5-9DD504BD9BAB}"/>
              </a:ext>
            </a:extLst>
          </p:cNvPr>
          <p:cNvGrpSpPr/>
          <p:nvPr/>
        </p:nvGrpSpPr>
        <p:grpSpPr>
          <a:xfrm>
            <a:off x="8772757" y="3034476"/>
            <a:ext cx="164488" cy="217313"/>
            <a:chOff x="2385764" y="5517516"/>
            <a:chExt cx="358400" cy="543057"/>
          </a:xfrm>
        </p:grpSpPr>
        <p:sp>
          <p:nvSpPr>
            <p:cNvPr id="271" name="Rectangle: Single Corner Snipped 270">
              <a:extLst>
                <a:ext uri="{FF2B5EF4-FFF2-40B4-BE49-F238E27FC236}">
                  <a16:creationId xmlns:a16="http://schemas.microsoft.com/office/drawing/2014/main" id="{1617F28B-17B5-4763-8C34-F71D57B81ED0}"/>
                </a:ext>
              </a:extLst>
            </p:cNvPr>
            <p:cNvSpPr/>
            <p:nvPr/>
          </p:nvSpPr>
          <p:spPr>
            <a:xfrm>
              <a:off x="2385764" y="5517516"/>
              <a:ext cx="358400" cy="543057"/>
            </a:xfrm>
            <a:prstGeom prst="snip1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622973-8C1E-45E8-961E-822AC2AC5698}"/>
                </a:ext>
              </a:extLst>
            </p:cNvPr>
            <p:cNvCxnSpPr/>
            <p:nvPr/>
          </p:nvCxnSpPr>
          <p:spPr>
            <a:xfrm>
              <a:off x="2434746" y="5666710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8F5DF5F-0D9A-4338-BCA8-9CA675069A1B}"/>
                </a:ext>
              </a:extLst>
            </p:cNvPr>
            <p:cNvCxnSpPr/>
            <p:nvPr/>
          </p:nvCxnSpPr>
          <p:spPr>
            <a:xfrm>
              <a:off x="2434746" y="574130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633F79E-5EB1-45B1-B8D0-2BDAD4619F18}"/>
                </a:ext>
              </a:extLst>
            </p:cNvPr>
            <p:cNvCxnSpPr/>
            <p:nvPr/>
          </p:nvCxnSpPr>
          <p:spPr>
            <a:xfrm>
              <a:off x="2434746" y="5812979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12445F29-3424-4933-9C7A-EC8E02B705AC}"/>
                </a:ext>
              </a:extLst>
            </p:cNvPr>
            <p:cNvCxnSpPr/>
            <p:nvPr/>
          </p:nvCxnSpPr>
          <p:spPr>
            <a:xfrm>
              <a:off x="2434746" y="589342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84CA8FF-F003-4F62-9D38-A44527A8263C}"/>
                </a:ext>
              </a:extLst>
            </p:cNvPr>
            <p:cNvCxnSpPr/>
            <p:nvPr/>
          </p:nvCxnSpPr>
          <p:spPr>
            <a:xfrm>
              <a:off x="2434746" y="5973874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42160C2-1211-48EE-9676-0D9E265B21F2}"/>
              </a:ext>
            </a:extLst>
          </p:cNvPr>
          <p:cNvGrpSpPr/>
          <p:nvPr/>
        </p:nvGrpSpPr>
        <p:grpSpPr>
          <a:xfrm>
            <a:off x="8780377" y="3826021"/>
            <a:ext cx="164488" cy="217313"/>
            <a:chOff x="2385764" y="5517516"/>
            <a:chExt cx="358400" cy="543057"/>
          </a:xfrm>
        </p:grpSpPr>
        <p:sp>
          <p:nvSpPr>
            <p:cNvPr id="278" name="Rectangle: Single Corner Snipped 277">
              <a:extLst>
                <a:ext uri="{FF2B5EF4-FFF2-40B4-BE49-F238E27FC236}">
                  <a16:creationId xmlns:a16="http://schemas.microsoft.com/office/drawing/2014/main" id="{F72B1DB5-7884-4A7A-8F95-A3FBC196C5A0}"/>
                </a:ext>
              </a:extLst>
            </p:cNvPr>
            <p:cNvSpPr/>
            <p:nvPr/>
          </p:nvSpPr>
          <p:spPr>
            <a:xfrm>
              <a:off x="2385764" y="5517516"/>
              <a:ext cx="358400" cy="543057"/>
            </a:xfrm>
            <a:prstGeom prst="snip1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BE17F4E-2EDC-4B65-9B57-8E07F7AA10A2}"/>
                </a:ext>
              </a:extLst>
            </p:cNvPr>
            <p:cNvCxnSpPr/>
            <p:nvPr/>
          </p:nvCxnSpPr>
          <p:spPr>
            <a:xfrm>
              <a:off x="2434746" y="5666710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A040F5E-5CBA-44CB-8B17-0BF12FD01DB3}"/>
                </a:ext>
              </a:extLst>
            </p:cNvPr>
            <p:cNvCxnSpPr/>
            <p:nvPr/>
          </p:nvCxnSpPr>
          <p:spPr>
            <a:xfrm>
              <a:off x="2434746" y="574130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2382A75-3027-44B9-9C9C-26CB74D8D037}"/>
                </a:ext>
              </a:extLst>
            </p:cNvPr>
            <p:cNvCxnSpPr/>
            <p:nvPr/>
          </p:nvCxnSpPr>
          <p:spPr>
            <a:xfrm>
              <a:off x="2434746" y="5812979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4E9A251-DB6A-49C3-B2D4-501261F0BB11}"/>
                </a:ext>
              </a:extLst>
            </p:cNvPr>
            <p:cNvCxnSpPr/>
            <p:nvPr/>
          </p:nvCxnSpPr>
          <p:spPr>
            <a:xfrm>
              <a:off x="2434746" y="589342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5B92889-1E60-4C6C-8A6D-203D34B7CDE9}"/>
                </a:ext>
              </a:extLst>
            </p:cNvPr>
            <p:cNvCxnSpPr/>
            <p:nvPr/>
          </p:nvCxnSpPr>
          <p:spPr>
            <a:xfrm>
              <a:off x="2434746" y="5973874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4AD2D7D-2AA8-408B-974B-74797101FDF1}"/>
              </a:ext>
            </a:extLst>
          </p:cNvPr>
          <p:cNvGrpSpPr/>
          <p:nvPr/>
        </p:nvGrpSpPr>
        <p:grpSpPr>
          <a:xfrm>
            <a:off x="8780377" y="4182262"/>
            <a:ext cx="164488" cy="217313"/>
            <a:chOff x="2385764" y="5517516"/>
            <a:chExt cx="358400" cy="543057"/>
          </a:xfrm>
        </p:grpSpPr>
        <p:sp>
          <p:nvSpPr>
            <p:cNvPr id="285" name="Rectangle: Single Corner Snipped 284">
              <a:extLst>
                <a:ext uri="{FF2B5EF4-FFF2-40B4-BE49-F238E27FC236}">
                  <a16:creationId xmlns:a16="http://schemas.microsoft.com/office/drawing/2014/main" id="{10D86FD8-A382-4724-AFAD-1F882D12528D}"/>
                </a:ext>
              </a:extLst>
            </p:cNvPr>
            <p:cNvSpPr/>
            <p:nvPr/>
          </p:nvSpPr>
          <p:spPr>
            <a:xfrm>
              <a:off x="2385764" y="5517516"/>
              <a:ext cx="358400" cy="543057"/>
            </a:xfrm>
            <a:prstGeom prst="snip1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7C84270-AC2E-4C62-8013-B67419CF69B5}"/>
                </a:ext>
              </a:extLst>
            </p:cNvPr>
            <p:cNvCxnSpPr/>
            <p:nvPr/>
          </p:nvCxnSpPr>
          <p:spPr>
            <a:xfrm>
              <a:off x="2434746" y="5666710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98131EC-26D2-438F-A3AC-7190CBD2B70B}"/>
                </a:ext>
              </a:extLst>
            </p:cNvPr>
            <p:cNvCxnSpPr/>
            <p:nvPr/>
          </p:nvCxnSpPr>
          <p:spPr>
            <a:xfrm>
              <a:off x="2434746" y="574130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B94B6FD-F9B7-4ADB-945C-18A9F6C00306}"/>
                </a:ext>
              </a:extLst>
            </p:cNvPr>
            <p:cNvCxnSpPr/>
            <p:nvPr/>
          </p:nvCxnSpPr>
          <p:spPr>
            <a:xfrm>
              <a:off x="2434746" y="5812979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5C8EA19-CAE6-4E7F-95BA-1CE381219A41}"/>
                </a:ext>
              </a:extLst>
            </p:cNvPr>
            <p:cNvCxnSpPr/>
            <p:nvPr/>
          </p:nvCxnSpPr>
          <p:spPr>
            <a:xfrm>
              <a:off x="2434746" y="5893427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6B0D901-C834-417C-8ED5-DD6E4C3CCFBD}"/>
                </a:ext>
              </a:extLst>
            </p:cNvPr>
            <p:cNvCxnSpPr/>
            <p:nvPr/>
          </p:nvCxnSpPr>
          <p:spPr>
            <a:xfrm>
              <a:off x="2434746" y="5973874"/>
              <a:ext cx="26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61D1E79C-6659-42C3-BC47-94720B98DB11}"/>
              </a:ext>
            </a:extLst>
          </p:cNvPr>
          <p:cNvCxnSpPr>
            <a:cxnSpLocks/>
          </p:cNvCxnSpPr>
          <p:nvPr/>
        </p:nvCxnSpPr>
        <p:spPr>
          <a:xfrm flipV="1">
            <a:off x="7317796" y="3143133"/>
            <a:ext cx="1454961" cy="361859"/>
          </a:xfrm>
          <a:prstGeom prst="bentConnector3">
            <a:avLst>
              <a:gd name="adj1" fmla="val 26694"/>
            </a:avLst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57D4A6E8-858B-4EB3-AA9E-90FFD6ACFACF}"/>
              </a:ext>
            </a:extLst>
          </p:cNvPr>
          <p:cNvCxnSpPr>
            <a:cxnSpLocks/>
          </p:cNvCxnSpPr>
          <p:nvPr/>
        </p:nvCxnSpPr>
        <p:spPr>
          <a:xfrm flipV="1">
            <a:off x="7317796" y="3511320"/>
            <a:ext cx="1454961" cy="143264"/>
          </a:xfrm>
          <a:prstGeom prst="bentConnector3">
            <a:avLst>
              <a:gd name="adj1" fmla="val 38085"/>
            </a:avLst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8D5C09C3-756E-44AE-B08D-C5E6A525B66D}"/>
              </a:ext>
            </a:extLst>
          </p:cNvPr>
          <p:cNvCxnSpPr>
            <a:cxnSpLocks/>
          </p:cNvCxnSpPr>
          <p:nvPr/>
        </p:nvCxnSpPr>
        <p:spPr>
          <a:xfrm>
            <a:off x="7317796" y="3804002"/>
            <a:ext cx="1462581" cy="130676"/>
          </a:xfrm>
          <a:prstGeom prst="bentConnector3">
            <a:avLst>
              <a:gd name="adj1" fmla="val 37757"/>
            </a:avLst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DFA4976D-E0CD-4E62-8066-EB52F636700D}"/>
              </a:ext>
            </a:extLst>
          </p:cNvPr>
          <p:cNvCxnSpPr>
            <a:cxnSpLocks/>
          </p:cNvCxnSpPr>
          <p:nvPr/>
        </p:nvCxnSpPr>
        <p:spPr>
          <a:xfrm>
            <a:off x="7317796" y="3955124"/>
            <a:ext cx="1462581" cy="335795"/>
          </a:xfrm>
          <a:prstGeom prst="bentConnector3">
            <a:avLst>
              <a:gd name="adj1" fmla="val 26295"/>
            </a:avLst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6DC99DE-F41A-477D-8DD3-C569B06E3674}"/>
              </a:ext>
            </a:extLst>
          </p:cNvPr>
          <p:cNvGrpSpPr>
            <a:grpSpLocks noChangeAspect="1"/>
          </p:cNvGrpSpPr>
          <p:nvPr/>
        </p:nvGrpSpPr>
        <p:grpSpPr>
          <a:xfrm>
            <a:off x="8082369" y="3814279"/>
            <a:ext cx="135966" cy="244627"/>
            <a:chOff x="6478443" y="1009344"/>
            <a:chExt cx="477048" cy="914932"/>
          </a:xfrm>
          <a:solidFill>
            <a:schemeClr val="accent2"/>
          </a:solidFill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2867DCF1-1053-4423-9E5B-6B3588C67DB1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234" name="Freeform 13">
                <a:extLst>
                  <a:ext uri="{FF2B5EF4-FFF2-40B4-BE49-F238E27FC236}">
                    <a16:creationId xmlns:a16="http://schemas.microsoft.com/office/drawing/2014/main" id="{03F2B0F3-906A-41D1-8A87-A069F6E73D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2">
                <a:extLst>
                  <a:ext uri="{FF2B5EF4-FFF2-40B4-BE49-F238E27FC236}">
                    <a16:creationId xmlns:a16="http://schemas.microsoft.com/office/drawing/2014/main" id="{72FCAF24-1B0E-48FC-AC8E-C5D0DD5A71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8A39463B-7E79-446D-A68A-81C8EB53BE45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231" name="Freeform 12">
                <a:extLst>
                  <a:ext uri="{FF2B5EF4-FFF2-40B4-BE49-F238E27FC236}">
                    <a16:creationId xmlns:a16="http://schemas.microsoft.com/office/drawing/2014/main" id="{948EDE9B-9812-4D84-B410-CC50F74A75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3">
                <a:extLst>
                  <a:ext uri="{FF2B5EF4-FFF2-40B4-BE49-F238E27FC236}">
                    <a16:creationId xmlns:a16="http://schemas.microsoft.com/office/drawing/2014/main" id="{FC06BD8C-0460-46F1-9208-7E6F3EE438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0564ACA-2D75-4B44-9709-067D4B401DD3}"/>
              </a:ext>
            </a:extLst>
          </p:cNvPr>
          <p:cNvGrpSpPr>
            <a:grpSpLocks noChangeAspect="1"/>
          </p:cNvGrpSpPr>
          <p:nvPr/>
        </p:nvGrpSpPr>
        <p:grpSpPr>
          <a:xfrm>
            <a:off x="8077861" y="3396694"/>
            <a:ext cx="135966" cy="244627"/>
            <a:chOff x="6478443" y="1009344"/>
            <a:chExt cx="477048" cy="914932"/>
          </a:xfrm>
          <a:solidFill>
            <a:schemeClr val="accent2"/>
          </a:solidFill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43DE0A50-A80A-4B23-A036-BAE9F1395EF4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226" name="Freeform 12">
                <a:extLst>
                  <a:ext uri="{FF2B5EF4-FFF2-40B4-BE49-F238E27FC236}">
                    <a16:creationId xmlns:a16="http://schemas.microsoft.com/office/drawing/2014/main" id="{258ED938-E4CA-488D-A509-7BE770B935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3">
                <a:extLst>
                  <a:ext uri="{FF2B5EF4-FFF2-40B4-BE49-F238E27FC236}">
                    <a16:creationId xmlns:a16="http://schemas.microsoft.com/office/drawing/2014/main" id="{CD6E5668-F16A-4545-8BC1-132CE8DF47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3421E86-C541-41A6-BEA7-CFF05FEC851F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224" name="Freeform 12">
                <a:extLst>
                  <a:ext uri="{FF2B5EF4-FFF2-40B4-BE49-F238E27FC236}">
                    <a16:creationId xmlns:a16="http://schemas.microsoft.com/office/drawing/2014/main" id="{B7EB531F-7BE4-440A-B766-873B07FB8A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3">
                <a:extLst>
                  <a:ext uri="{FF2B5EF4-FFF2-40B4-BE49-F238E27FC236}">
                    <a16:creationId xmlns:a16="http://schemas.microsoft.com/office/drawing/2014/main" id="{408F2425-87E3-4141-A203-B302E44165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140AEA-70CC-4574-A804-42CBACD2D23B}"/>
              </a:ext>
            </a:extLst>
          </p:cNvPr>
          <p:cNvGrpSpPr>
            <a:grpSpLocks noChangeAspect="1"/>
          </p:cNvGrpSpPr>
          <p:nvPr/>
        </p:nvGrpSpPr>
        <p:grpSpPr>
          <a:xfrm>
            <a:off x="8076687" y="3028683"/>
            <a:ext cx="135966" cy="244627"/>
            <a:chOff x="6478443" y="1009344"/>
            <a:chExt cx="477048" cy="914932"/>
          </a:xfrm>
          <a:solidFill>
            <a:schemeClr val="accent2"/>
          </a:solidFill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48D4B02-6E1E-4426-966D-CF5F38847CA3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219" name="Freeform 12">
                <a:extLst>
                  <a:ext uri="{FF2B5EF4-FFF2-40B4-BE49-F238E27FC236}">
                    <a16:creationId xmlns:a16="http://schemas.microsoft.com/office/drawing/2014/main" id="{63047C47-B6F1-4B90-9548-2E76A7323F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3">
                <a:extLst>
                  <a:ext uri="{FF2B5EF4-FFF2-40B4-BE49-F238E27FC236}">
                    <a16:creationId xmlns:a16="http://schemas.microsoft.com/office/drawing/2014/main" id="{2E03B7DE-7E71-47EE-9B6C-E5F876F76F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D80F4DE2-4C16-4D27-BEFA-CD824CA301EF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217" name="Freeform 12">
                <a:extLst>
                  <a:ext uri="{FF2B5EF4-FFF2-40B4-BE49-F238E27FC236}">
                    <a16:creationId xmlns:a16="http://schemas.microsoft.com/office/drawing/2014/main" id="{E607D88F-E8CD-4A81-A267-CFF8ECECDE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3">
                <a:extLst>
                  <a:ext uri="{FF2B5EF4-FFF2-40B4-BE49-F238E27FC236}">
                    <a16:creationId xmlns:a16="http://schemas.microsoft.com/office/drawing/2014/main" id="{82F2252B-A858-499A-964C-707C02B90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A0B670-02FC-43B7-822C-9D6FE96C86F4}"/>
              </a:ext>
            </a:extLst>
          </p:cNvPr>
          <p:cNvGrpSpPr>
            <a:grpSpLocks noChangeAspect="1"/>
          </p:cNvGrpSpPr>
          <p:nvPr/>
        </p:nvGrpSpPr>
        <p:grpSpPr>
          <a:xfrm>
            <a:off x="8083543" y="4184195"/>
            <a:ext cx="135966" cy="244627"/>
            <a:chOff x="6478443" y="1009344"/>
            <a:chExt cx="477048" cy="914932"/>
          </a:xfrm>
          <a:solidFill>
            <a:schemeClr val="accent2"/>
          </a:solidFill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B401B62-C7C0-40E1-A692-ADD4AE46A92F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240" name="Freeform 12">
                <a:extLst>
                  <a:ext uri="{FF2B5EF4-FFF2-40B4-BE49-F238E27FC236}">
                    <a16:creationId xmlns:a16="http://schemas.microsoft.com/office/drawing/2014/main" id="{0E98DA9A-29E1-4AAD-8364-C9C14EEC61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13">
                <a:extLst>
                  <a:ext uri="{FF2B5EF4-FFF2-40B4-BE49-F238E27FC236}">
                    <a16:creationId xmlns:a16="http://schemas.microsoft.com/office/drawing/2014/main" id="{E7427871-1FE1-43EF-AAB1-270660FE50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364D3D3-FB94-452D-AF29-B0339EC73E8C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238" name="Freeform 12">
                <a:extLst>
                  <a:ext uri="{FF2B5EF4-FFF2-40B4-BE49-F238E27FC236}">
                    <a16:creationId xmlns:a16="http://schemas.microsoft.com/office/drawing/2014/main" id="{805320BE-8989-4CEF-8FBA-13C4196B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13">
                <a:extLst>
                  <a:ext uri="{FF2B5EF4-FFF2-40B4-BE49-F238E27FC236}">
                    <a16:creationId xmlns:a16="http://schemas.microsoft.com/office/drawing/2014/main" id="{64EB5044-8D96-4C8E-A396-32413C80A1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C84DD41B-67BC-4BF7-8743-A5B26BBA9F4F}"/>
              </a:ext>
            </a:extLst>
          </p:cNvPr>
          <p:cNvSpPr txBox="1"/>
          <p:nvPr/>
        </p:nvSpPr>
        <p:spPr>
          <a:xfrm>
            <a:off x="3697717" y="5636031"/>
            <a:ext cx="122730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b="1"/>
              <a:t>Upgrade Injection Tool(s) 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693C15A-FBE8-49C5-A2AB-DD5DB426BA8A}"/>
              </a:ext>
            </a:extLst>
          </p:cNvPr>
          <p:cNvGrpSpPr>
            <a:grpSpLocks noChangeAspect="1"/>
          </p:cNvGrpSpPr>
          <p:nvPr/>
        </p:nvGrpSpPr>
        <p:grpSpPr>
          <a:xfrm>
            <a:off x="4205195" y="5006831"/>
            <a:ext cx="335404" cy="603452"/>
            <a:chOff x="6478443" y="1009344"/>
            <a:chExt cx="477048" cy="914932"/>
          </a:xfrm>
          <a:solidFill>
            <a:schemeClr val="accent2"/>
          </a:solidFill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16193EE-509E-4DFB-9C66-7DC3358872B6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198" name="Freeform 12">
                <a:extLst>
                  <a:ext uri="{FF2B5EF4-FFF2-40B4-BE49-F238E27FC236}">
                    <a16:creationId xmlns:a16="http://schemas.microsoft.com/office/drawing/2014/main" id="{3C0E2767-BCA8-41CB-B9EA-356DCA8A3B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3">
                <a:extLst>
                  <a:ext uri="{FF2B5EF4-FFF2-40B4-BE49-F238E27FC236}">
                    <a16:creationId xmlns:a16="http://schemas.microsoft.com/office/drawing/2014/main" id="{D6AA33BB-3EC2-48AC-B537-0F83DAA34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7A9ABDD-CBD2-48F4-93B7-D2CA57886106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196" name="Freeform 12">
                <a:extLst>
                  <a:ext uri="{FF2B5EF4-FFF2-40B4-BE49-F238E27FC236}">
                    <a16:creationId xmlns:a16="http://schemas.microsoft.com/office/drawing/2014/main" id="{03FF4B27-1DAD-4309-B36B-59C969DD2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3">
                <a:extLst>
                  <a:ext uri="{FF2B5EF4-FFF2-40B4-BE49-F238E27FC236}">
                    <a16:creationId xmlns:a16="http://schemas.microsoft.com/office/drawing/2014/main" id="{91E7F1D8-5A27-47B2-91F4-E907902CDC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DF59989-CF3D-4059-8A1A-F3F84FDD3E04}"/>
              </a:ext>
            </a:extLst>
          </p:cNvPr>
          <p:cNvGrpSpPr/>
          <p:nvPr/>
        </p:nvGrpSpPr>
        <p:grpSpPr>
          <a:xfrm>
            <a:off x="2079579" y="1679591"/>
            <a:ext cx="667779" cy="543196"/>
            <a:chOff x="7419123" y="2253401"/>
            <a:chExt cx="618072" cy="471639"/>
          </a:xfrm>
          <a:solidFill>
            <a:schemeClr val="accent2"/>
          </a:solidFill>
        </p:grpSpPr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5F9AFE1D-E99D-4AE5-B962-E55F62FEAFE7}"/>
                </a:ext>
              </a:extLst>
            </p:cNvPr>
            <p:cNvSpPr>
              <a:spLocks noEditPoints="1"/>
            </p:cNvSpPr>
            <p:nvPr/>
          </p:nvSpPr>
          <p:spPr bwMode="auto">
            <a:xfrm rot="8167687">
              <a:off x="7419123" y="2253401"/>
              <a:ext cx="471968" cy="471639"/>
            </a:xfrm>
            <a:custGeom>
              <a:avLst/>
              <a:gdLst>
                <a:gd name="T0" fmla="*/ 1971 w 4313"/>
                <a:gd name="T1" fmla="*/ 1094 h 4310"/>
                <a:gd name="T2" fmla="*/ 1713 w 4313"/>
                <a:gd name="T3" fmla="*/ 1173 h 4310"/>
                <a:gd name="T4" fmla="*/ 1488 w 4313"/>
                <a:gd name="T5" fmla="*/ 1309 h 4310"/>
                <a:gd name="T6" fmla="*/ 1302 w 4313"/>
                <a:gd name="T7" fmla="*/ 1495 h 4310"/>
                <a:gd name="T8" fmla="*/ 1166 w 4313"/>
                <a:gd name="T9" fmla="*/ 1721 h 4310"/>
                <a:gd name="T10" fmla="*/ 1088 w 4313"/>
                <a:gd name="T11" fmla="*/ 1977 h 4310"/>
                <a:gd name="T12" fmla="*/ 1076 w 4313"/>
                <a:gd name="T13" fmla="*/ 2256 h 4310"/>
                <a:gd name="T14" fmla="*/ 1134 w 4313"/>
                <a:gd name="T15" fmla="*/ 2522 h 4310"/>
                <a:gd name="T16" fmla="*/ 1251 w 4313"/>
                <a:gd name="T17" fmla="*/ 2759 h 4310"/>
                <a:gd name="T18" fmla="*/ 1421 w 4313"/>
                <a:gd name="T19" fmla="*/ 2959 h 4310"/>
                <a:gd name="T20" fmla="*/ 1635 w 4313"/>
                <a:gd name="T21" fmla="*/ 3112 h 4310"/>
                <a:gd name="T22" fmla="*/ 1882 w 4313"/>
                <a:gd name="T23" fmla="*/ 3212 h 4310"/>
                <a:gd name="T24" fmla="*/ 2155 w 4313"/>
                <a:gd name="T25" fmla="*/ 3246 h 4310"/>
                <a:gd name="T26" fmla="*/ 2430 w 4313"/>
                <a:gd name="T27" fmla="*/ 3212 h 4310"/>
                <a:gd name="T28" fmla="*/ 2677 w 4313"/>
                <a:gd name="T29" fmla="*/ 3112 h 4310"/>
                <a:gd name="T30" fmla="*/ 2890 w 4313"/>
                <a:gd name="T31" fmla="*/ 2959 h 4310"/>
                <a:gd name="T32" fmla="*/ 3060 w 4313"/>
                <a:gd name="T33" fmla="*/ 2759 h 4310"/>
                <a:gd name="T34" fmla="*/ 3178 w 4313"/>
                <a:gd name="T35" fmla="*/ 2522 h 4310"/>
                <a:gd name="T36" fmla="*/ 3235 w 4313"/>
                <a:gd name="T37" fmla="*/ 2256 h 4310"/>
                <a:gd name="T38" fmla="*/ 3223 w 4313"/>
                <a:gd name="T39" fmla="*/ 1977 h 4310"/>
                <a:gd name="T40" fmla="*/ 3145 w 4313"/>
                <a:gd name="T41" fmla="*/ 1721 h 4310"/>
                <a:gd name="T42" fmla="*/ 3009 w 4313"/>
                <a:gd name="T43" fmla="*/ 1495 h 4310"/>
                <a:gd name="T44" fmla="*/ 2823 w 4313"/>
                <a:gd name="T45" fmla="*/ 1309 h 4310"/>
                <a:gd name="T46" fmla="*/ 2597 w 4313"/>
                <a:gd name="T47" fmla="*/ 1173 h 4310"/>
                <a:gd name="T48" fmla="*/ 2341 w 4313"/>
                <a:gd name="T49" fmla="*/ 1094 h 4310"/>
                <a:gd name="T50" fmla="*/ 1938 w 4313"/>
                <a:gd name="T51" fmla="*/ 0 h 4310"/>
                <a:gd name="T52" fmla="*/ 2549 w 4313"/>
                <a:gd name="T53" fmla="*/ 515 h 4310"/>
                <a:gd name="T54" fmla="*/ 3046 w 4313"/>
                <a:gd name="T55" fmla="*/ 180 h 4310"/>
                <a:gd name="T56" fmla="*/ 3319 w 4313"/>
                <a:gd name="T57" fmla="*/ 932 h 4310"/>
                <a:gd name="T58" fmla="*/ 3923 w 4313"/>
                <a:gd name="T59" fmla="*/ 904 h 4310"/>
                <a:gd name="T60" fmla="*/ 3786 w 4313"/>
                <a:gd name="T61" fmla="*/ 1705 h 4310"/>
                <a:gd name="T62" fmla="*/ 4313 w 4313"/>
                <a:gd name="T63" fmla="*/ 2346 h 4310"/>
                <a:gd name="T64" fmla="*/ 3791 w 4313"/>
                <a:gd name="T65" fmla="*/ 2605 h 4310"/>
                <a:gd name="T66" fmla="*/ 3928 w 4313"/>
                <a:gd name="T67" fmla="*/ 3399 h 4310"/>
                <a:gd name="T68" fmla="*/ 3342 w 4313"/>
                <a:gd name="T69" fmla="*/ 3370 h 4310"/>
                <a:gd name="T70" fmla="*/ 3053 w 4313"/>
                <a:gd name="T71" fmla="*/ 4126 h 4310"/>
                <a:gd name="T72" fmla="*/ 2559 w 4313"/>
                <a:gd name="T73" fmla="*/ 3807 h 4310"/>
                <a:gd name="T74" fmla="*/ 1922 w 4313"/>
                <a:gd name="T75" fmla="*/ 4307 h 4310"/>
                <a:gd name="T76" fmla="*/ 1671 w 4313"/>
                <a:gd name="T77" fmla="*/ 3786 h 4310"/>
                <a:gd name="T78" fmla="*/ 876 w 4313"/>
                <a:gd name="T79" fmla="*/ 3902 h 4310"/>
                <a:gd name="T80" fmla="*/ 918 w 4313"/>
                <a:gd name="T81" fmla="*/ 3317 h 4310"/>
                <a:gd name="T82" fmla="*/ 167 w 4313"/>
                <a:gd name="T83" fmla="*/ 3013 h 4310"/>
                <a:gd name="T84" fmla="*/ 496 w 4313"/>
                <a:gd name="T85" fmla="*/ 2495 h 4310"/>
                <a:gd name="T86" fmla="*/ 492 w 4313"/>
                <a:gd name="T87" fmla="*/ 1850 h 4310"/>
                <a:gd name="T88" fmla="*/ 551 w 4313"/>
                <a:gd name="T89" fmla="*/ 1621 h 4310"/>
                <a:gd name="T90" fmla="*/ 871 w 4313"/>
                <a:gd name="T91" fmla="*/ 1059 h 4310"/>
                <a:gd name="T92" fmla="*/ 1044 w 4313"/>
                <a:gd name="T93" fmla="*/ 887 h 4310"/>
                <a:gd name="T94" fmla="*/ 1605 w 4313"/>
                <a:gd name="T95" fmla="*/ 561 h 4310"/>
                <a:gd name="T96" fmla="*/ 1938 w 4313"/>
                <a:gd name="T97" fmla="*/ 0 h 4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13" h="4310">
                  <a:moveTo>
                    <a:pt x="2155" y="1079"/>
                  </a:moveTo>
                  <a:lnTo>
                    <a:pt x="2062" y="1083"/>
                  </a:lnTo>
                  <a:lnTo>
                    <a:pt x="1971" y="1094"/>
                  </a:lnTo>
                  <a:lnTo>
                    <a:pt x="1882" y="1114"/>
                  </a:lnTo>
                  <a:lnTo>
                    <a:pt x="1797" y="1140"/>
                  </a:lnTo>
                  <a:lnTo>
                    <a:pt x="1713" y="1173"/>
                  </a:lnTo>
                  <a:lnTo>
                    <a:pt x="1635" y="1212"/>
                  </a:lnTo>
                  <a:lnTo>
                    <a:pt x="1559" y="1258"/>
                  </a:lnTo>
                  <a:lnTo>
                    <a:pt x="1488" y="1309"/>
                  </a:lnTo>
                  <a:lnTo>
                    <a:pt x="1421" y="1366"/>
                  </a:lnTo>
                  <a:lnTo>
                    <a:pt x="1359" y="1428"/>
                  </a:lnTo>
                  <a:lnTo>
                    <a:pt x="1302" y="1495"/>
                  </a:lnTo>
                  <a:lnTo>
                    <a:pt x="1251" y="1567"/>
                  </a:lnTo>
                  <a:lnTo>
                    <a:pt x="1206" y="1641"/>
                  </a:lnTo>
                  <a:lnTo>
                    <a:pt x="1166" y="1721"/>
                  </a:lnTo>
                  <a:lnTo>
                    <a:pt x="1134" y="1803"/>
                  </a:lnTo>
                  <a:lnTo>
                    <a:pt x="1106" y="1890"/>
                  </a:lnTo>
                  <a:lnTo>
                    <a:pt x="1088" y="1977"/>
                  </a:lnTo>
                  <a:lnTo>
                    <a:pt x="1076" y="2069"/>
                  </a:lnTo>
                  <a:lnTo>
                    <a:pt x="1072" y="2163"/>
                  </a:lnTo>
                  <a:lnTo>
                    <a:pt x="1076" y="2256"/>
                  </a:lnTo>
                  <a:lnTo>
                    <a:pt x="1088" y="2347"/>
                  </a:lnTo>
                  <a:lnTo>
                    <a:pt x="1106" y="2436"/>
                  </a:lnTo>
                  <a:lnTo>
                    <a:pt x="1134" y="2522"/>
                  </a:lnTo>
                  <a:lnTo>
                    <a:pt x="1166" y="2605"/>
                  </a:lnTo>
                  <a:lnTo>
                    <a:pt x="1206" y="2683"/>
                  </a:lnTo>
                  <a:lnTo>
                    <a:pt x="1251" y="2759"/>
                  </a:lnTo>
                  <a:lnTo>
                    <a:pt x="1302" y="2830"/>
                  </a:lnTo>
                  <a:lnTo>
                    <a:pt x="1359" y="2896"/>
                  </a:lnTo>
                  <a:lnTo>
                    <a:pt x="1421" y="2959"/>
                  </a:lnTo>
                  <a:lnTo>
                    <a:pt x="1488" y="3015"/>
                  </a:lnTo>
                  <a:lnTo>
                    <a:pt x="1559" y="3066"/>
                  </a:lnTo>
                  <a:lnTo>
                    <a:pt x="1635" y="3112"/>
                  </a:lnTo>
                  <a:lnTo>
                    <a:pt x="1713" y="3151"/>
                  </a:lnTo>
                  <a:lnTo>
                    <a:pt x="1797" y="3185"/>
                  </a:lnTo>
                  <a:lnTo>
                    <a:pt x="1882" y="3212"/>
                  </a:lnTo>
                  <a:lnTo>
                    <a:pt x="1971" y="3230"/>
                  </a:lnTo>
                  <a:lnTo>
                    <a:pt x="2062" y="3242"/>
                  </a:lnTo>
                  <a:lnTo>
                    <a:pt x="2155" y="3246"/>
                  </a:lnTo>
                  <a:lnTo>
                    <a:pt x="2249" y="3242"/>
                  </a:lnTo>
                  <a:lnTo>
                    <a:pt x="2341" y="3230"/>
                  </a:lnTo>
                  <a:lnTo>
                    <a:pt x="2430" y="3212"/>
                  </a:lnTo>
                  <a:lnTo>
                    <a:pt x="2515" y="3185"/>
                  </a:lnTo>
                  <a:lnTo>
                    <a:pt x="2597" y="3151"/>
                  </a:lnTo>
                  <a:lnTo>
                    <a:pt x="2677" y="3112"/>
                  </a:lnTo>
                  <a:lnTo>
                    <a:pt x="2753" y="3066"/>
                  </a:lnTo>
                  <a:lnTo>
                    <a:pt x="2823" y="3015"/>
                  </a:lnTo>
                  <a:lnTo>
                    <a:pt x="2890" y="2959"/>
                  </a:lnTo>
                  <a:lnTo>
                    <a:pt x="2951" y="2896"/>
                  </a:lnTo>
                  <a:lnTo>
                    <a:pt x="3009" y="2830"/>
                  </a:lnTo>
                  <a:lnTo>
                    <a:pt x="3060" y="2759"/>
                  </a:lnTo>
                  <a:lnTo>
                    <a:pt x="3106" y="2683"/>
                  </a:lnTo>
                  <a:lnTo>
                    <a:pt x="3145" y="2605"/>
                  </a:lnTo>
                  <a:lnTo>
                    <a:pt x="3178" y="2522"/>
                  </a:lnTo>
                  <a:lnTo>
                    <a:pt x="3204" y="2436"/>
                  </a:lnTo>
                  <a:lnTo>
                    <a:pt x="3223" y="2347"/>
                  </a:lnTo>
                  <a:lnTo>
                    <a:pt x="3235" y="2256"/>
                  </a:lnTo>
                  <a:lnTo>
                    <a:pt x="3239" y="2163"/>
                  </a:lnTo>
                  <a:lnTo>
                    <a:pt x="3235" y="2069"/>
                  </a:lnTo>
                  <a:lnTo>
                    <a:pt x="3223" y="1977"/>
                  </a:lnTo>
                  <a:lnTo>
                    <a:pt x="3204" y="1890"/>
                  </a:lnTo>
                  <a:lnTo>
                    <a:pt x="3178" y="1803"/>
                  </a:lnTo>
                  <a:lnTo>
                    <a:pt x="3145" y="1721"/>
                  </a:lnTo>
                  <a:lnTo>
                    <a:pt x="3106" y="1641"/>
                  </a:lnTo>
                  <a:lnTo>
                    <a:pt x="3060" y="1567"/>
                  </a:lnTo>
                  <a:lnTo>
                    <a:pt x="3009" y="1495"/>
                  </a:lnTo>
                  <a:lnTo>
                    <a:pt x="2951" y="1428"/>
                  </a:lnTo>
                  <a:lnTo>
                    <a:pt x="2890" y="1366"/>
                  </a:lnTo>
                  <a:lnTo>
                    <a:pt x="2823" y="1309"/>
                  </a:lnTo>
                  <a:lnTo>
                    <a:pt x="2753" y="1258"/>
                  </a:lnTo>
                  <a:lnTo>
                    <a:pt x="2677" y="1212"/>
                  </a:lnTo>
                  <a:lnTo>
                    <a:pt x="2597" y="1173"/>
                  </a:lnTo>
                  <a:lnTo>
                    <a:pt x="2515" y="1140"/>
                  </a:lnTo>
                  <a:lnTo>
                    <a:pt x="2430" y="1114"/>
                  </a:lnTo>
                  <a:lnTo>
                    <a:pt x="2341" y="1094"/>
                  </a:lnTo>
                  <a:lnTo>
                    <a:pt x="2249" y="1083"/>
                  </a:lnTo>
                  <a:lnTo>
                    <a:pt x="2155" y="1079"/>
                  </a:lnTo>
                  <a:close/>
                  <a:moveTo>
                    <a:pt x="1938" y="0"/>
                  </a:moveTo>
                  <a:lnTo>
                    <a:pt x="2375" y="0"/>
                  </a:lnTo>
                  <a:lnTo>
                    <a:pt x="2473" y="499"/>
                  </a:lnTo>
                  <a:lnTo>
                    <a:pt x="2549" y="515"/>
                  </a:lnTo>
                  <a:lnTo>
                    <a:pt x="2622" y="535"/>
                  </a:lnTo>
                  <a:lnTo>
                    <a:pt x="2695" y="557"/>
                  </a:lnTo>
                  <a:lnTo>
                    <a:pt x="3046" y="180"/>
                  </a:lnTo>
                  <a:lnTo>
                    <a:pt x="3423" y="399"/>
                  </a:lnTo>
                  <a:lnTo>
                    <a:pt x="3259" y="877"/>
                  </a:lnTo>
                  <a:lnTo>
                    <a:pt x="3319" y="932"/>
                  </a:lnTo>
                  <a:lnTo>
                    <a:pt x="3378" y="990"/>
                  </a:lnTo>
                  <a:lnTo>
                    <a:pt x="3433" y="1050"/>
                  </a:lnTo>
                  <a:lnTo>
                    <a:pt x="3923" y="904"/>
                  </a:lnTo>
                  <a:lnTo>
                    <a:pt x="4137" y="1283"/>
                  </a:lnTo>
                  <a:lnTo>
                    <a:pt x="3757" y="1610"/>
                  </a:lnTo>
                  <a:lnTo>
                    <a:pt x="3786" y="1705"/>
                  </a:lnTo>
                  <a:lnTo>
                    <a:pt x="3811" y="1803"/>
                  </a:lnTo>
                  <a:lnTo>
                    <a:pt x="4306" y="1909"/>
                  </a:lnTo>
                  <a:lnTo>
                    <a:pt x="4313" y="2346"/>
                  </a:lnTo>
                  <a:lnTo>
                    <a:pt x="3825" y="2448"/>
                  </a:lnTo>
                  <a:lnTo>
                    <a:pt x="3809" y="2526"/>
                  </a:lnTo>
                  <a:lnTo>
                    <a:pt x="3791" y="2605"/>
                  </a:lnTo>
                  <a:lnTo>
                    <a:pt x="3767" y="2681"/>
                  </a:lnTo>
                  <a:lnTo>
                    <a:pt x="4141" y="3018"/>
                  </a:lnTo>
                  <a:lnTo>
                    <a:pt x="3928" y="3399"/>
                  </a:lnTo>
                  <a:lnTo>
                    <a:pt x="3457" y="3244"/>
                  </a:lnTo>
                  <a:lnTo>
                    <a:pt x="3401" y="3308"/>
                  </a:lnTo>
                  <a:lnTo>
                    <a:pt x="3342" y="3370"/>
                  </a:lnTo>
                  <a:lnTo>
                    <a:pt x="3280" y="3429"/>
                  </a:lnTo>
                  <a:lnTo>
                    <a:pt x="3430" y="3905"/>
                  </a:lnTo>
                  <a:lnTo>
                    <a:pt x="3053" y="4126"/>
                  </a:lnTo>
                  <a:lnTo>
                    <a:pt x="2728" y="3757"/>
                  </a:lnTo>
                  <a:lnTo>
                    <a:pt x="2644" y="3784"/>
                  </a:lnTo>
                  <a:lnTo>
                    <a:pt x="2559" y="3807"/>
                  </a:lnTo>
                  <a:lnTo>
                    <a:pt x="2473" y="3826"/>
                  </a:lnTo>
                  <a:lnTo>
                    <a:pt x="2359" y="4310"/>
                  </a:lnTo>
                  <a:lnTo>
                    <a:pt x="1922" y="4307"/>
                  </a:lnTo>
                  <a:lnTo>
                    <a:pt x="1831" y="3825"/>
                  </a:lnTo>
                  <a:lnTo>
                    <a:pt x="1750" y="3807"/>
                  </a:lnTo>
                  <a:lnTo>
                    <a:pt x="1671" y="3786"/>
                  </a:lnTo>
                  <a:lnTo>
                    <a:pt x="1594" y="3761"/>
                  </a:lnTo>
                  <a:lnTo>
                    <a:pt x="1253" y="4123"/>
                  </a:lnTo>
                  <a:lnTo>
                    <a:pt x="876" y="3902"/>
                  </a:lnTo>
                  <a:lnTo>
                    <a:pt x="1040" y="3436"/>
                  </a:lnTo>
                  <a:lnTo>
                    <a:pt x="977" y="3378"/>
                  </a:lnTo>
                  <a:lnTo>
                    <a:pt x="918" y="3317"/>
                  </a:lnTo>
                  <a:lnTo>
                    <a:pt x="860" y="3253"/>
                  </a:lnTo>
                  <a:lnTo>
                    <a:pt x="381" y="3393"/>
                  </a:lnTo>
                  <a:lnTo>
                    <a:pt x="167" y="3013"/>
                  </a:lnTo>
                  <a:lnTo>
                    <a:pt x="547" y="2692"/>
                  </a:lnTo>
                  <a:lnTo>
                    <a:pt x="518" y="2594"/>
                  </a:lnTo>
                  <a:lnTo>
                    <a:pt x="496" y="2495"/>
                  </a:lnTo>
                  <a:lnTo>
                    <a:pt x="3" y="2385"/>
                  </a:lnTo>
                  <a:lnTo>
                    <a:pt x="0" y="1950"/>
                  </a:lnTo>
                  <a:lnTo>
                    <a:pt x="492" y="1850"/>
                  </a:lnTo>
                  <a:lnTo>
                    <a:pt x="507" y="1772"/>
                  </a:lnTo>
                  <a:lnTo>
                    <a:pt x="527" y="1696"/>
                  </a:lnTo>
                  <a:lnTo>
                    <a:pt x="551" y="1621"/>
                  </a:lnTo>
                  <a:lnTo>
                    <a:pt x="175" y="1278"/>
                  </a:lnTo>
                  <a:lnTo>
                    <a:pt x="391" y="898"/>
                  </a:lnTo>
                  <a:lnTo>
                    <a:pt x="871" y="1059"/>
                  </a:lnTo>
                  <a:lnTo>
                    <a:pt x="926" y="999"/>
                  </a:lnTo>
                  <a:lnTo>
                    <a:pt x="983" y="941"/>
                  </a:lnTo>
                  <a:lnTo>
                    <a:pt x="1044" y="887"/>
                  </a:lnTo>
                  <a:lnTo>
                    <a:pt x="893" y="396"/>
                  </a:lnTo>
                  <a:lnTo>
                    <a:pt x="1271" y="178"/>
                  </a:lnTo>
                  <a:lnTo>
                    <a:pt x="1605" y="561"/>
                  </a:lnTo>
                  <a:lnTo>
                    <a:pt x="1713" y="528"/>
                  </a:lnTo>
                  <a:lnTo>
                    <a:pt x="1824" y="502"/>
                  </a:lnTo>
                  <a:lnTo>
                    <a:pt x="19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D278692-D123-4E63-9695-E09A1EB1DB86}"/>
                </a:ext>
              </a:extLst>
            </p:cNvPr>
            <p:cNvCxnSpPr>
              <a:cxnSpLocks/>
            </p:cNvCxnSpPr>
            <p:nvPr/>
          </p:nvCxnSpPr>
          <p:spPr>
            <a:xfrm>
              <a:off x="7701915" y="2480252"/>
              <a:ext cx="329565" cy="1"/>
            </a:xfrm>
            <a:prstGeom prst="straightConnector1">
              <a:avLst/>
            </a:prstGeom>
            <a:grpFill/>
            <a:ln w="222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F7D6CFD0-8615-4E9D-B1F8-51D3563A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5238" y="2323279"/>
              <a:ext cx="421957" cy="102892"/>
            </a:xfrm>
            <a:prstGeom prst="bentConnector3">
              <a:avLst>
                <a:gd name="adj1" fmla="val 72574"/>
              </a:avLst>
            </a:prstGeom>
            <a:grpFill/>
            <a:ln w="222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C5498B61-5B44-4DB5-B60F-2DFBFC991D59}"/>
                </a:ext>
              </a:extLst>
            </p:cNvPr>
            <p:cNvCxnSpPr>
              <a:cxnSpLocks/>
            </p:cNvCxnSpPr>
            <p:nvPr/>
          </p:nvCxnSpPr>
          <p:spPr>
            <a:xfrm>
              <a:off x="7615238" y="2549041"/>
              <a:ext cx="421957" cy="79796"/>
            </a:xfrm>
            <a:prstGeom prst="bentConnector3">
              <a:avLst>
                <a:gd name="adj1" fmla="val 71219"/>
              </a:avLst>
            </a:prstGeom>
            <a:grpFill/>
            <a:ln w="222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793CD92-178A-4744-B2CD-540FFFA7AB1A}"/>
              </a:ext>
            </a:extLst>
          </p:cNvPr>
          <p:cNvGrpSpPr>
            <a:grpSpLocks noChangeAspect="1"/>
          </p:cNvGrpSpPr>
          <p:nvPr/>
        </p:nvGrpSpPr>
        <p:grpSpPr>
          <a:xfrm>
            <a:off x="4431876" y="1640135"/>
            <a:ext cx="335404" cy="603452"/>
            <a:chOff x="6478443" y="1009344"/>
            <a:chExt cx="477048" cy="91493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5E1E2F6-27BA-4EBE-BD6B-27198D29E558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solidFill>
              <a:schemeClr val="accent1"/>
            </a:solidFill>
          </p:grpSpPr>
          <p:sp>
            <p:nvSpPr>
              <p:cNvPr id="139" name="Freeform 12">
                <a:extLst>
                  <a:ext uri="{FF2B5EF4-FFF2-40B4-BE49-F238E27FC236}">
                    <a16:creationId xmlns:a16="http://schemas.microsoft.com/office/drawing/2014/main" id="{56CD1BB8-96A8-46ED-A40F-493ED9AC72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">
                <a:extLst>
                  <a:ext uri="{FF2B5EF4-FFF2-40B4-BE49-F238E27FC236}">
                    <a16:creationId xmlns:a16="http://schemas.microsoft.com/office/drawing/2014/main" id="{07B6B640-E1D2-4215-A51C-05495FAC90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FBA8DC6-2B3B-4BE8-862A-D1ACE543739A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solidFill>
              <a:schemeClr val="accent1"/>
            </a:solidFill>
          </p:grpSpPr>
          <p:sp>
            <p:nvSpPr>
              <p:cNvPr id="137" name="Freeform 12">
                <a:extLst>
                  <a:ext uri="{FF2B5EF4-FFF2-40B4-BE49-F238E27FC236}">
                    <a16:creationId xmlns:a16="http://schemas.microsoft.com/office/drawing/2014/main" id="{33B2A878-F43A-4168-92D1-A5F3829D15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">
                <a:extLst>
                  <a:ext uri="{FF2B5EF4-FFF2-40B4-BE49-F238E27FC236}">
                    <a16:creationId xmlns:a16="http://schemas.microsoft.com/office/drawing/2014/main" id="{053FAA84-90A8-43DC-BD0A-FDC6B86D81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18" name="TextBox 317">
            <a:extLst>
              <a:ext uri="{FF2B5EF4-FFF2-40B4-BE49-F238E27FC236}">
                <a16:creationId xmlns:a16="http://schemas.microsoft.com/office/drawing/2014/main" id="{E3FDFAA7-A952-43D7-B8D0-B63803CEBD47}"/>
              </a:ext>
            </a:extLst>
          </p:cNvPr>
          <p:cNvSpPr txBox="1"/>
          <p:nvPr/>
        </p:nvSpPr>
        <p:spPr>
          <a:xfrm>
            <a:off x="1783020" y="2245106"/>
            <a:ext cx="1176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Zensar ETL</a:t>
            </a:r>
          </a:p>
        </p:txBody>
      </p:sp>
      <p:sp>
        <p:nvSpPr>
          <p:cNvPr id="338" name="Flowchart: Multidocument 337">
            <a:extLst>
              <a:ext uri="{FF2B5EF4-FFF2-40B4-BE49-F238E27FC236}">
                <a16:creationId xmlns:a16="http://schemas.microsoft.com/office/drawing/2014/main" id="{BD50BBA4-1C55-49E0-93EA-10776BE1AFB0}"/>
              </a:ext>
            </a:extLst>
          </p:cNvPr>
          <p:cNvSpPr/>
          <p:nvPr/>
        </p:nvSpPr>
        <p:spPr>
          <a:xfrm>
            <a:off x="10747624" y="3199475"/>
            <a:ext cx="762233" cy="917902"/>
          </a:xfrm>
          <a:prstGeom prst="flowChartMultidocument">
            <a:avLst/>
          </a:prstGeom>
          <a:solidFill>
            <a:srgbClr val="F17A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Report</a:t>
            </a:r>
          </a:p>
        </p:txBody>
      </p:sp>
      <p:sp>
        <p:nvSpPr>
          <p:cNvPr id="339" name="Flowchart: Alternate Process 338">
            <a:extLst>
              <a:ext uri="{FF2B5EF4-FFF2-40B4-BE49-F238E27FC236}">
                <a16:creationId xmlns:a16="http://schemas.microsoft.com/office/drawing/2014/main" id="{44FFF279-61D6-4BB9-A63F-A46B38C15D84}"/>
              </a:ext>
            </a:extLst>
          </p:cNvPr>
          <p:cNvSpPr/>
          <p:nvPr/>
        </p:nvSpPr>
        <p:spPr>
          <a:xfrm>
            <a:off x="7958267" y="2928138"/>
            <a:ext cx="578614" cy="1744446"/>
          </a:xfrm>
          <a:prstGeom prst="flowChartAlternateProcess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    Copy                Tool</a:t>
            </a:r>
          </a:p>
        </p:txBody>
      </p: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821D610A-DDFB-42C0-95CD-159251E4EBC3}"/>
              </a:ext>
            </a:extLst>
          </p:cNvPr>
          <p:cNvCxnSpPr>
            <a:cxnSpLocks/>
            <a:stCxn id="271" idx="0"/>
            <a:endCxn id="338" idx="1"/>
          </p:cNvCxnSpPr>
          <p:nvPr/>
        </p:nvCxnSpPr>
        <p:spPr>
          <a:xfrm>
            <a:off x="8937245" y="3143133"/>
            <a:ext cx="1810379" cy="515293"/>
          </a:xfrm>
          <a:prstGeom prst="bentConnector3">
            <a:avLst>
              <a:gd name="adj1" fmla="val 20537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Elbow 342">
            <a:extLst>
              <a:ext uri="{FF2B5EF4-FFF2-40B4-BE49-F238E27FC236}">
                <a16:creationId xmlns:a16="http://schemas.microsoft.com/office/drawing/2014/main" id="{289C3E57-4694-4BAA-84C5-0C6393734BE2}"/>
              </a:ext>
            </a:extLst>
          </p:cNvPr>
          <p:cNvCxnSpPr>
            <a:cxnSpLocks/>
            <a:stCxn id="250" idx="0"/>
            <a:endCxn id="338" idx="1"/>
          </p:cNvCxnSpPr>
          <p:nvPr/>
        </p:nvCxnSpPr>
        <p:spPr>
          <a:xfrm>
            <a:off x="8937245" y="3511320"/>
            <a:ext cx="1810379" cy="147106"/>
          </a:xfrm>
          <a:prstGeom prst="bentConnector3">
            <a:avLst>
              <a:gd name="adj1" fmla="val 20537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7A10F230-6155-409F-946F-62332D1BFB6E}"/>
              </a:ext>
            </a:extLst>
          </p:cNvPr>
          <p:cNvCxnSpPr>
            <a:cxnSpLocks/>
          </p:cNvCxnSpPr>
          <p:nvPr/>
        </p:nvCxnSpPr>
        <p:spPr>
          <a:xfrm flipV="1">
            <a:off x="8942325" y="3658426"/>
            <a:ext cx="1802759" cy="276252"/>
          </a:xfrm>
          <a:prstGeom prst="bentConnector3">
            <a:avLst>
              <a:gd name="adj1" fmla="val 20306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52AAEEAF-5CC8-4746-8267-410D0FC96603}"/>
              </a:ext>
            </a:extLst>
          </p:cNvPr>
          <p:cNvCxnSpPr>
            <a:cxnSpLocks/>
          </p:cNvCxnSpPr>
          <p:nvPr/>
        </p:nvCxnSpPr>
        <p:spPr>
          <a:xfrm flipV="1">
            <a:off x="8946135" y="3658426"/>
            <a:ext cx="1802759" cy="632493"/>
          </a:xfrm>
          <a:prstGeom prst="bentConnector3">
            <a:avLst>
              <a:gd name="adj1" fmla="val 20096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B1B07D03-575E-49A5-B05D-FFE7D837B92D}"/>
              </a:ext>
            </a:extLst>
          </p:cNvPr>
          <p:cNvGrpSpPr>
            <a:grpSpLocks noChangeAspect="1"/>
          </p:cNvGrpSpPr>
          <p:nvPr/>
        </p:nvGrpSpPr>
        <p:grpSpPr>
          <a:xfrm>
            <a:off x="9858542" y="3340701"/>
            <a:ext cx="335404" cy="603452"/>
            <a:chOff x="6478443" y="1009344"/>
            <a:chExt cx="477048" cy="914932"/>
          </a:xfrm>
          <a:solidFill>
            <a:schemeClr val="accent2"/>
          </a:solidFill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88180946-3B01-40D4-A478-2345EDCC79C0}"/>
                </a:ext>
              </a:extLst>
            </p:cNvPr>
            <p:cNvGrpSpPr>
              <a:grpSpLocks noChangeAspect="1"/>
            </p:cNvGrpSpPr>
            <p:nvPr/>
          </p:nvGrpSpPr>
          <p:grpSpPr>
            <a:xfrm rot="977308">
              <a:off x="6483523" y="1009344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336" name="Freeform 12">
                <a:extLst>
                  <a:ext uri="{FF2B5EF4-FFF2-40B4-BE49-F238E27FC236}">
                    <a16:creationId xmlns:a16="http://schemas.microsoft.com/office/drawing/2014/main" id="{76193BCA-BB6B-4E94-A425-8C6A2D86F6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3">
                <a:extLst>
                  <a:ext uri="{FF2B5EF4-FFF2-40B4-BE49-F238E27FC236}">
                    <a16:creationId xmlns:a16="http://schemas.microsoft.com/office/drawing/2014/main" id="{0D31D6C8-CE96-4E51-94F5-93D0115EB6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7DB3EFAA-E4CF-4DF2-AC99-B23E1AE5B6F0}"/>
                </a:ext>
              </a:extLst>
            </p:cNvPr>
            <p:cNvGrpSpPr>
              <a:grpSpLocks noChangeAspect="1"/>
            </p:cNvGrpSpPr>
            <p:nvPr/>
          </p:nvGrpSpPr>
          <p:grpSpPr>
            <a:xfrm rot="1786298">
              <a:off x="6478443" y="1452637"/>
              <a:ext cx="471968" cy="471639"/>
              <a:chOff x="2670175" y="11113"/>
              <a:chExt cx="6846888" cy="6842125"/>
            </a:xfrm>
            <a:grpFill/>
          </p:grpSpPr>
          <p:sp>
            <p:nvSpPr>
              <p:cNvPr id="334" name="Freeform 12">
                <a:extLst>
                  <a:ext uri="{FF2B5EF4-FFF2-40B4-BE49-F238E27FC236}">
                    <a16:creationId xmlns:a16="http://schemas.microsoft.com/office/drawing/2014/main" id="{D4D3B523-318E-4C5C-B265-E165AC7D57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13"/>
                <a:ext cx="6846888" cy="6842125"/>
              </a:xfrm>
              <a:custGeom>
                <a:avLst/>
                <a:gdLst>
                  <a:gd name="T0" fmla="*/ 1971 w 4313"/>
                  <a:gd name="T1" fmla="*/ 1094 h 4310"/>
                  <a:gd name="T2" fmla="*/ 1713 w 4313"/>
                  <a:gd name="T3" fmla="*/ 1173 h 4310"/>
                  <a:gd name="T4" fmla="*/ 1488 w 4313"/>
                  <a:gd name="T5" fmla="*/ 1309 h 4310"/>
                  <a:gd name="T6" fmla="*/ 1302 w 4313"/>
                  <a:gd name="T7" fmla="*/ 1495 h 4310"/>
                  <a:gd name="T8" fmla="*/ 1166 w 4313"/>
                  <a:gd name="T9" fmla="*/ 1721 h 4310"/>
                  <a:gd name="T10" fmla="*/ 1088 w 4313"/>
                  <a:gd name="T11" fmla="*/ 1977 h 4310"/>
                  <a:gd name="T12" fmla="*/ 1076 w 4313"/>
                  <a:gd name="T13" fmla="*/ 2256 h 4310"/>
                  <a:gd name="T14" fmla="*/ 1134 w 4313"/>
                  <a:gd name="T15" fmla="*/ 2522 h 4310"/>
                  <a:gd name="T16" fmla="*/ 1251 w 4313"/>
                  <a:gd name="T17" fmla="*/ 2759 h 4310"/>
                  <a:gd name="T18" fmla="*/ 1421 w 4313"/>
                  <a:gd name="T19" fmla="*/ 2959 h 4310"/>
                  <a:gd name="T20" fmla="*/ 1635 w 4313"/>
                  <a:gd name="T21" fmla="*/ 3112 h 4310"/>
                  <a:gd name="T22" fmla="*/ 1882 w 4313"/>
                  <a:gd name="T23" fmla="*/ 3212 h 4310"/>
                  <a:gd name="T24" fmla="*/ 2155 w 4313"/>
                  <a:gd name="T25" fmla="*/ 3246 h 4310"/>
                  <a:gd name="T26" fmla="*/ 2430 w 4313"/>
                  <a:gd name="T27" fmla="*/ 3212 h 4310"/>
                  <a:gd name="T28" fmla="*/ 2677 w 4313"/>
                  <a:gd name="T29" fmla="*/ 3112 h 4310"/>
                  <a:gd name="T30" fmla="*/ 2890 w 4313"/>
                  <a:gd name="T31" fmla="*/ 2959 h 4310"/>
                  <a:gd name="T32" fmla="*/ 3060 w 4313"/>
                  <a:gd name="T33" fmla="*/ 2759 h 4310"/>
                  <a:gd name="T34" fmla="*/ 3178 w 4313"/>
                  <a:gd name="T35" fmla="*/ 2522 h 4310"/>
                  <a:gd name="T36" fmla="*/ 3235 w 4313"/>
                  <a:gd name="T37" fmla="*/ 2256 h 4310"/>
                  <a:gd name="T38" fmla="*/ 3223 w 4313"/>
                  <a:gd name="T39" fmla="*/ 1977 h 4310"/>
                  <a:gd name="T40" fmla="*/ 3145 w 4313"/>
                  <a:gd name="T41" fmla="*/ 1721 h 4310"/>
                  <a:gd name="T42" fmla="*/ 3009 w 4313"/>
                  <a:gd name="T43" fmla="*/ 1495 h 4310"/>
                  <a:gd name="T44" fmla="*/ 2823 w 4313"/>
                  <a:gd name="T45" fmla="*/ 1309 h 4310"/>
                  <a:gd name="T46" fmla="*/ 2597 w 4313"/>
                  <a:gd name="T47" fmla="*/ 1173 h 4310"/>
                  <a:gd name="T48" fmla="*/ 2341 w 4313"/>
                  <a:gd name="T49" fmla="*/ 1094 h 4310"/>
                  <a:gd name="T50" fmla="*/ 1938 w 4313"/>
                  <a:gd name="T51" fmla="*/ 0 h 4310"/>
                  <a:gd name="T52" fmla="*/ 2549 w 4313"/>
                  <a:gd name="T53" fmla="*/ 515 h 4310"/>
                  <a:gd name="T54" fmla="*/ 3046 w 4313"/>
                  <a:gd name="T55" fmla="*/ 180 h 4310"/>
                  <a:gd name="T56" fmla="*/ 3319 w 4313"/>
                  <a:gd name="T57" fmla="*/ 932 h 4310"/>
                  <a:gd name="T58" fmla="*/ 3923 w 4313"/>
                  <a:gd name="T59" fmla="*/ 904 h 4310"/>
                  <a:gd name="T60" fmla="*/ 3786 w 4313"/>
                  <a:gd name="T61" fmla="*/ 1705 h 4310"/>
                  <a:gd name="T62" fmla="*/ 4313 w 4313"/>
                  <a:gd name="T63" fmla="*/ 2346 h 4310"/>
                  <a:gd name="T64" fmla="*/ 3791 w 4313"/>
                  <a:gd name="T65" fmla="*/ 2605 h 4310"/>
                  <a:gd name="T66" fmla="*/ 3928 w 4313"/>
                  <a:gd name="T67" fmla="*/ 3399 h 4310"/>
                  <a:gd name="T68" fmla="*/ 3342 w 4313"/>
                  <a:gd name="T69" fmla="*/ 3370 h 4310"/>
                  <a:gd name="T70" fmla="*/ 3053 w 4313"/>
                  <a:gd name="T71" fmla="*/ 4126 h 4310"/>
                  <a:gd name="T72" fmla="*/ 2559 w 4313"/>
                  <a:gd name="T73" fmla="*/ 3807 h 4310"/>
                  <a:gd name="T74" fmla="*/ 1922 w 4313"/>
                  <a:gd name="T75" fmla="*/ 4307 h 4310"/>
                  <a:gd name="T76" fmla="*/ 1671 w 4313"/>
                  <a:gd name="T77" fmla="*/ 3786 h 4310"/>
                  <a:gd name="T78" fmla="*/ 876 w 4313"/>
                  <a:gd name="T79" fmla="*/ 3902 h 4310"/>
                  <a:gd name="T80" fmla="*/ 918 w 4313"/>
                  <a:gd name="T81" fmla="*/ 3317 h 4310"/>
                  <a:gd name="T82" fmla="*/ 167 w 4313"/>
                  <a:gd name="T83" fmla="*/ 3013 h 4310"/>
                  <a:gd name="T84" fmla="*/ 496 w 4313"/>
                  <a:gd name="T85" fmla="*/ 2495 h 4310"/>
                  <a:gd name="T86" fmla="*/ 492 w 4313"/>
                  <a:gd name="T87" fmla="*/ 1850 h 4310"/>
                  <a:gd name="T88" fmla="*/ 551 w 4313"/>
                  <a:gd name="T89" fmla="*/ 1621 h 4310"/>
                  <a:gd name="T90" fmla="*/ 871 w 4313"/>
                  <a:gd name="T91" fmla="*/ 1059 h 4310"/>
                  <a:gd name="T92" fmla="*/ 1044 w 4313"/>
                  <a:gd name="T93" fmla="*/ 887 h 4310"/>
                  <a:gd name="T94" fmla="*/ 1605 w 4313"/>
                  <a:gd name="T95" fmla="*/ 561 h 4310"/>
                  <a:gd name="T96" fmla="*/ 1938 w 4313"/>
                  <a:gd name="T97" fmla="*/ 0 h 4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13" h="4310">
                    <a:moveTo>
                      <a:pt x="2155" y="1079"/>
                    </a:moveTo>
                    <a:lnTo>
                      <a:pt x="2062" y="1083"/>
                    </a:lnTo>
                    <a:lnTo>
                      <a:pt x="1971" y="1094"/>
                    </a:lnTo>
                    <a:lnTo>
                      <a:pt x="1882" y="1114"/>
                    </a:lnTo>
                    <a:lnTo>
                      <a:pt x="1797" y="1140"/>
                    </a:lnTo>
                    <a:lnTo>
                      <a:pt x="1713" y="1173"/>
                    </a:lnTo>
                    <a:lnTo>
                      <a:pt x="1635" y="1212"/>
                    </a:lnTo>
                    <a:lnTo>
                      <a:pt x="1559" y="1258"/>
                    </a:lnTo>
                    <a:lnTo>
                      <a:pt x="1488" y="1309"/>
                    </a:lnTo>
                    <a:lnTo>
                      <a:pt x="1421" y="1366"/>
                    </a:lnTo>
                    <a:lnTo>
                      <a:pt x="1359" y="1428"/>
                    </a:lnTo>
                    <a:lnTo>
                      <a:pt x="1302" y="1495"/>
                    </a:lnTo>
                    <a:lnTo>
                      <a:pt x="1251" y="1567"/>
                    </a:lnTo>
                    <a:lnTo>
                      <a:pt x="1206" y="1641"/>
                    </a:lnTo>
                    <a:lnTo>
                      <a:pt x="1166" y="1721"/>
                    </a:lnTo>
                    <a:lnTo>
                      <a:pt x="1134" y="1803"/>
                    </a:lnTo>
                    <a:lnTo>
                      <a:pt x="1106" y="1890"/>
                    </a:lnTo>
                    <a:lnTo>
                      <a:pt x="1088" y="1977"/>
                    </a:lnTo>
                    <a:lnTo>
                      <a:pt x="1076" y="2069"/>
                    </a:lnTo>
                    <a:lnTo>
                      <a:pt x="1072" y="2163"/>
                    </a:lnTo>
                    <a:lnTo>
                      <a:pt x="1076" y="2256"/>
                    </a:lnTo>
                    <a:lnTo>
                      <a:pt x="1088" y="2347"/>
                    </a:lnTo>
                    <a:lnTo>
                      <a:pt x="1106" y="2436"/>
                    </a:lnTo>
                    <a:lnTo>
                      <a:pt x="1134" y="2522"/>
                    </a:lnTo>
                    <a:lnTo>
                      <a:pt x="1166" y="2605"/>
                    </a:lnTo>
                    <a:lnTo>
                      <a:pt x="1206" y="2683"/>
                    </a:lnTo>
                    <a:lnTo>
                      <a:pt x="1251" y="2759"/>
                    </a:lnTo>
                    <a:lnTo>
                      <a:pt x="1302" y="2830"/>
                    </a:lnTo>
                    <a:lnTo>
                      <a:pt x="1359" y="2896"/>
                    </a:lnTo>
                    <a:lnTo>
                      <a:pt x="1421" y="2959"/>
                    </a:lnTo>
                    <a:lnTo>
                      <a:pt x="1488" y="3015"/>
                    </a:lnTo>
                    <a:lnTo>
                      <a:pt x="1559" y="3066"/>
                    </a:lnTo>
                    <a:lnTo>
                      <a:pt x="1635" y="3112"/>
                    </a:lnTo>
                    <a:lnTo>
                      <a:pt x="1713" y="3151"/>
                    </a:lnTo>
                    <a:lnTo>
                      <a:pt x="1797" y="3185"/>
                    </a:lnTo>
                    <a:lnTo>
                      <a:pt x="1882" y="3212"/>
                    </a:lnTo>
                    <a:lnTo>
                      <a:pt x="1971" y="3230"/>
                    </a:lnTo>
                    <a:lnTo>
                      <a:pt x="2062" y="3242"/>
                    </a:lnTo>
                    <a:lnTo>
                      <a:pt x="2155" y="3246"/>
                    </a:lnTo>
                    <a:lnTo>
                      <a:pt x="2249" y="3242"/>
                    </a:lnTo>
                    <a:lnTo>
                      <a:pt x="2341" y="3230"/>
                    </a:lnTo>
                    <a:lnTo>
                      <a:pt x="2430" y="3212"/>
                    </a:lnTo>
                    <a:lnTo>
                      <a:pt x="2515" y="3185"/>
                    </a:lnTo>
                    <a:lnTo>
                      <a:pt x="2597" y="3151"/>
                    </a:lnTo>
                    <a:lnTo>
                      <a:pt x="2677" y="3112"/>
                    </a:lnTo>
                    <a:lnTo>
                      <a:pt x="2753" y="3066"/>
                    </a:lnTo>
                    <a:lnTo>
                      <a:pt x="2823" y="3015"/>
                    </a:lnTo>
                    <a:lnTo>
                      <a:pt x="2890" y="2959"/>
                    </a:lnTo>
                    <a:lnTo>
                      <a:pt x="2951" y="2896"/>
                    </a:lnTo>
                    <a:lnTo>
                      <a:pt x="3009" y="2830"/>
                    </a:lnTo>
                    <a:lnTo>
                      <a:pt x="3060" y="2759"/>
                    </a:lnTo>
                    <a:lnTo>
                      <a:pt x="3106" y="2683"/>
                    </a:lnTo>
                    <a:lnTo>
                      <a:pt x="3145" y="2605"/>
                    </a:lnTo>
                    <a:lnTo>
                      <a:pt x="3178" y="2522"/>
                    </a:lnTo>
                    <a:lnTo>
                      <a:pt x="3204" y="2436"/>
                    </a:lnTo>
                    <a:lnTo>
                      <a:pt x="3223" y="2347"/>
                    </a:lnTo>
                    <a:lnTo>
                      <a:pt x="3235" y="2256"/>
                    </a:lnTo>
                    <a:lnTo>
                      <a:pt x="3239" y="2163"/>
                    </a:lnTo>
                    <a:lnTo>
                      <a:pt x="3235" y="2069"/>
                    </a:lnTo>
                    <a:lnTo>
                      <a:pt x="3223" y="1977"/>
                    </a:lnTo>
                    <a:lnTo>
                      <a:pt x="3204" y="1890"/>
                    </a:lnTo>
                    <a:lnTo>
                      <a:pt x="3178" y="1803"/>
                    </a:lnTo>
                    <a:lnTo>
                      <a:pt x="3145" y="1721"/>
                    </a:lnTo>
                    <a:lnTo>
                      <a:pt x="3106" y="1641"/>
                    </a:lnTo>
                    <a:lnTo>
                      <a:pt x="3060" y="1567"/>
                    </a:lnTo>
                    <a:lnTo>
                      <a:pt x="3009" y="1495"/>
                    </a:lnTo>
                    <a:lnTo>
                      <a:pt x="2951" y="1428"/>
                    </a:lnTo>
                    <a:lnTo>
                      <a:pt x="2890" y="1366"/>
                    </a:lnTo>
                    <a:lnTo>
                      <a:pt x="2823" y="1309"/>
                    </a:lnTo>
                    <a:lnTo>
                      <a:pt x="2753" y="1258"/>
                    </a:lnTo>
                    <a:lnTo>
                      <a:pt x="2677" y="1212"/>
                    </a:lnTo>
                    <a:lnTo>
                      <a:pt x="2597" y="1173"/>
                    </a:lnTo>
                    <a:lnTo>
                      <a:pt x="2515" y="1140"/>
                    </a:lnTo>
                    <a:lnTo>
                      <a:pt x="2430" y="1114"/>
                    </a:lnTo>
                    <a:lnTo>
                      <a:pt x="2341" y="1094"/>
                    </a:lnTo>
                    <a:lnTo>
                      <a:pt x="2249" y="1083"/>
                    </a:lnTo>
                    <a:lnTo>
                      <a:pt x="2155" y="1079"/>
                    </a:lnTo>
                    <a:close/>
                    <a:moveTo>
                      <a:pt x="1938" y="0"/>
                    </a:moveTo>
                    <a:lnTo>
                      <a:pt x="2375" y="0"/>
                    </a:lnTo>
                    <a:lnTo>
                      <a:pt x="2473" y="499"/>
                    </a:lnTo>
                    <a:lnTo>
                      <a:pt x="2549" y="515"/>
                    </a:lnTo>
                    <a:lnTo>
                      <a:pt x="2622" y="535"/>
                    </a:lnTo>
                    <a:lnTo>
                      <a:pt x="2695" y="557"/>
                    </a:lnTo>
                    <a:lnTo>
                      <a:pt x="3046" y="180"/>
                    </a:lnTo>
                    <a:lnTo>
                      <a:pt x="3423" y="399"/>
                    </a:lnTo>
                    <a:lnTo>
                      <a:pt x="3259" y="877"/>
                    </a:lnTo>
                    <a:lnTo>
                      <a:pt x="3319" y="932"/>
                    </a:lnTo>
                    <a:lnTo>
                      <a:pt x="3378" y="990"/>
                    </a:lnTo>
                    <a:lnTo>
                      <a:pt x="3433" y="1050"/>
                    </a:lnTo>
                    <a:lnTo>
                      <a:pt x="3923" y="904"/>
                    </a:lnTo>
                    <a:lnTo>
                      <a:pt x="4137" y="1283"/>
                    </a:lnTo>
                    <a:lnTo>
                      <a:pt x="3757" y="1610"/>
                    </a:lnTo>
                    <a:lnTo>
                      <a:pt x="3786" y="1705"/>
                    </a:lnTo>
                    <a:lnTo>
                      <a:pt x="3811" y="1803"/>
                    </a:lnTo>
                    <a:lnTo>
                      <a:pt x="4306" y="1909"/>
                    </a:lnTo>
                    <a:lnTo>
                      <a:pt x="4313" y="2346"/>
                    </a:lnTo>
                    <a:lnTo>
                      <a:pt x="3825" y="2448"/>
                    </a:lnTo>
                    <a:lnTo>
                      <a:pt x="3809" y="2526"/>
                    </a:lnTo>
                    <a:lnTo>
                      <a:pt x="3791" y="2605"/>
                    </a:lnTo>
                    <a:lnTo>
                      <a:pt x="3767" y="2681"/>
                    </a:lnTo>
                    <a:lnTo>
                      <a:pt x="4141" y="3018"/>
                    </a:lnTo>
                    <a:lnTo>
                      <a:pt x="3928" y="3399"/>
                    </a:lnTo>
                    <a:lnTo>
                      <a:pt x="3457" y="3244"/>
                    </a:lnTo>
                    <a:lnTo>
                      <a:pt x="3401" y="3308"/>
                    </a:lnTo>
                    <a:lnTo>
                      <a:pt x="3342" y="3370"/>
                    </a:lnTo>
                    <a:lnTo>
                      <a:pt x="3280" y="3429"/>
                    </a:lnTo>
                    <a:lnTo>
                      <a:pt x="3430" y="3905"/>
                    </a:lnTo>
                    <a:lnTo>
                      <a:pt x="3053" y="4126"/>
                    </a:lnTo>
                    <a:lnTo>
                      <a:pt x="2728" y="3757"/>
                    </a:lnTo>
                    <a:lnTo>
                      <a:pt x="2644" y="3784"/>
                    </a:lnTo>
                    <a:lnTo>
                      <a:pt x="2559" y="3807"/>
                    </a:lnTo>
                    <a:lnTo>
                      <a:pt x="2473" y="3826"/>
                    </a:lnTo>
                    <a:lnTo>
                      <a:pt x="2359" y="4310"/>
                    </a:lnTo>
                    <a:lnTo>
                      <a:pt x="1922" y="4307"/>
                    </a:lnTo>
                    <a:lnTo>
                      <a:pt x="1831" y="3825"/>
                    </a:lnTo>
                    <a:lnTo>
                      <a:pt x="1750" y="3807"/>
                    </a:lnTo>
                    <a:lnTo>
                      <a:pt x="1671" y="3786"/>
                    </a:lnTo>
                    <a:lnTo>
                      <a:pt x="1594" y="3761"/>
                    </a:lnTo>
                    <a:lnTo>
                      <a:pt x="1253" y="4123"/>
                    </a:lnTo>
                    <a:lnTo>
                      <a:pt x="876" y="3902"/>
                    </a:lnTo>
                    <a:lnTo>
                      <a:pt x="1040" y="3436"/>
                    </a:lnTo>
                    <a:lnTo>
                      <a:pt x="977" y="3378"/>
                    </a:lnTo>
                    <a:lnTo>
                      <a:pt x="918" y="3317"/>
                    </a:lnTo>
                    <a:lnTo>
                      <a:pt x="860" y="3253"/>
                    </a:lnTo>
                    <a:lnTo>
                      <a:pt x="381" y="3393"/>
                    </a:lnTo>
                    <a:lnTo>
                      <a:pt x="167" y="3013"/>
                    </a:lnTo>
                    <a:lnTo>
                      <a:pt x="547" y="2692"/>
                    </a:lnTo>
                    <a:lnTo>
                      <a:pt x="518" y="2594"/>
                    </a:lnTo>
                    <a:lnTo>
                      <a:pt x="496" y="2495"/>
                    </a:lnTo>
                    <a:lnTo>
                      <a:pt x="3" y="2385"/>
                    </a:lnTo>
                    <a:lnTo>
                      <a:pt x="0" y="1950"/>
                    </a:lnTo>
                    <a:lnTo>
                      <a:pt x="492" y="1850"/>
                    </a:lnTo>
                    <a:lnTo>
                      <a:pt x="507" y="1772"/>
                    </a:lnTo>
                    <a:lnTo>
                      <a:pt x="527" y="1696"/>
                    </a:lnTo>
                    <a:lnTo>
                      <a:pt x="551" y="1621"/>
                    </a:lnTo>
                    <a:lnTo>
                      <a:pt x="175" y="1278"/>
                    </a:lnTo>
                    <a:lnTo>
                      <a:pt x="391" y="898"/>
                    </a:lnTo>
                    <a:lnTo>
                      <a:pt x="871" y="1059"/>
                    </a:lnTo>
                    <a:lnTo>
                      <a:pt x="926" y="999"/>
                    </a:lnTo>
                    <a:lnTo>
                      <a:pt x="983" y="941"/>
                    </a:lnTo>
                    <a:lnTo>
                      <a:pt x="1044" y="887"/>
                    </a:lnTo>
                    <a:lnTo>
                      <a:pt x="893" y="396"/>
                    </a:lnTo>
                    <a:lnTo>
                      <a:pt x="1271" y="178"/>
                    </a:lnTo>
                    <a:lnTo>
                      <a:pt x="1605" y="561"/>
                    </a:lnTo>
                    <a:lnTo>
                      <a:pt x="1713" y="528"/>
                    </a:lnTo>
                    <a:lnTo>
                      <a:pt x="1824" y="502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3">
                <a:extLst>
                  <a:ext uri="{FF2B5EF4-FFF2-40B4-BE49-F238E27FC236}">
                    <a16:creationId xmlns:a16="http://schemas.microsoft.com/office/drawing/2014/main" id="{5CA53B52-A58C-4AA1-8DD0-BA2AFDA7D9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6363" y="1238251"/>
                <a:ext cx="4354513" cy="4354513"/>
              </a:xfrm>
              <a:custGeom>
                <a:avLst/>
                <a:gdLst>
                  <a:gd name="T0" fmla="*/ 1186 w 2743"/>
                  <a:gd name="T1" fmla="*/ 321 h 2743"/>
                  <a:gd name="T2" fmla="*/ 928 w 2743"/>
                  <a:gd name="T3" fmla="*/ 400 h 2743"/>
                  <a:gd name="T4" fmla="*/ 703 w 2743"/>
                  <a:gd name="T5" fmla="*/ 536 h 2743"/>
                  <a:gd name="T6" fmla="*/ 517 w 2743"/>
                  <a:gd name="T7" fmla="*/ 722 h 2743"/>
                  <a:gd name="T8" fmla="*/ 381 w 2743"/>
                  <a:gd name="T9" fmla="*/ 948 h 2743"/>
                  <a:gd name="T10" fmla="*/ 303 w 2743"/>
                  <a:gd name="T11" fmla="*/ 1204 h 2743"/>
                  <a:gd name="T12" fmla="*/ 291 w 2743"/>
                  <a:gd name="T13" fmla="*/ 1483 h 2743"/>
                  <a:gd name="T14" fmla="*/ 349 w 2743"/>
                  <a:gd name="T15" fmla="*/ 1749 h 2743"/>
                  <a:gd name="T16" fmla="*/ 466 w 2743"/>
                  <a:gd name="T17" fmla="*/ 1986 h 2743"/>
                  <a:gd name="T18" fmla="*/ 636 w 2743"/>
                  <a:gd name="T19" fmla="*/ 2186 h 2743"/>
                  <a:gd name="T20" fmla="*/ 850 w 2743"/>
                  <a:gd name="T21" fmla="*/ 2339 h 2743"/>
                  <a:gd name="T22" fmla="*/ 1097 w 2743"/>
                  <a:gd name="T23" fmla="*/ 2439 h 2743"/>
                  <a:gd name="T24" fmla="*/ 1370 w 2743"/>
                  <a:gd name="T25" fmla="*/ 2473 h 2743"/>
                  <a:gd name="T26" fmla="*/ 1645 w 2743"/>
                  <a:gd name="T27" fmla="*/ 2439 h 2743"/>
                  <a:gd name="T28" fmla="*/ 1892 w 2743"/>
                  <a:gd name="T29" fmla="*/ 2339 h 2743"/>
                  <a:gd name="T30" fmla="*/ 2105 w 2743"/>
                  <a:gd name="T31" fmla="*/ 2186 h 2743"/>
                  <a:gd name="T32" fmla="*/ 2275 w 2743"/>
                  <a:gd name="T33" fmla="*/ 1986 h 2743"/>
                  <a:gd name="T34" fmla="*/ 2393 w 2743"/>
                  <a:gd name="T35" fmla="*/ 1749 h 2743"/>
                  <a:gd name="T36" fmla="*/ 2450 w 2743"/>
                  <a:gd name="T37" fmla="*/ 1483 h 2743"/>
                  <a:gd name="T38" fmla="*/ 2438 w 2743"/>
                  <a:gd name="T39" fmla="*/ 1204 h 2743"/>
                  <a:gd name="T40" fmla="*/ 2360 w 2743"/>
                  <a:gd name="T41" fmla="*/ 948 h 2743"/>
                  <a:gd name="T42" fmla="*/ 2224 w 2743"/>
                  <a:gd name="T43" fmla="*/ 722 h 2743"/>
                  <a:gd name="T44" fmla="*/ 2038 w 2743"/>
                  <a:gd name="T45" fmla="*/ 536 h 2743"/>
                  <a:gd name="T46" fmla="*/ 1812 w 2743"/>
                  <a:gd name="T47" fmla="*/ 400 h 2743"/>
                  <a:gd name="T48" fmla="*/ 1556 w 2743"/>
                  <a:gd name="T49" fmla="*/ 321 h 2743"/>
                  <a:gd name="T50" fmla="*/ 1371 w 2743"/>
                  <a:gd name="T51" fmla="*/ 0 h 2743"/>
                  <a:gd name="T52" fmla="*/ 1685 w 2743"/>
                  <a:gd name="T53" fmla="*/ 36 h 2743"/>
                  <a:gd name="T54" fmla="*/ 1974 w 2743"/>
                  <a:gd name="T55" fmla="*/ 140 h 2743"/>
                  <a:gd name="T56" fmla="*/ 2229 w 2743"/>
                  <a:gd name="T57" fmla="*/ 302 h 2743"/>
                  <a:gd name="T58" fmla="*/ 2441 w 2743"/>
                  <a:gd name="T59" fmla="*/ 514 h 2743"/>
                  <a:gd name="T60" fmla="*/ 2603 w 2743"/>
                  <a:gd name="T61" fmla="*/ 769 h 2743"/>
                  <a:gd name="T62" fmla="*/ 2706 w 2743"/>
                  <a:gd name="T63" fmla="*/ 1058 h 2743"/>
                  <a:gd name="T64" fmla="*/ 2743 w 2743"/>
                  <a:gd name="T65" fmla="*/ 1372 h 2743"/>
                  <a:gd name="T66" fmla="*/ 2706 w 2743"/>
                  <a:gd name="T67" fmla="*/ 1687 h 2743"/>
                  <a:gd name="T68" fmla="*/ 2603 w 2743"/>
                  <a:gd name="T69" fmla="*/ 1974 h 2743"/>
                  <a:gd name="T70" fmla="*/ 2441 w 2743"/>
                  <a:gd name="T71" fmla="*/ 2229 h 2743"/>
                  <a:gd name="T72" fmla="*/ 2229 w 2743"/>
                  <a:gd name="T73" fmla="*/ 2442 h 2743"/>
                  <a:gd name="T74" fmla="*/ 1974 w 2743"/>
                  <a:gd name="T75" fmla="*/ 2603 h 2743"/>
                  <a:gd name="T76" fmla="*/ 1685 w 2743"/>
                  <a:gd name="T77" fmla="*/ 2707 h 2743"/>
                  <a:gd name="T78" fmla="*/ 1371 w 2743"/>
                  <a:gd name="T79" fmla="*/ 2743 h 2743"/>
                  <a:gd name="T80" fmla="*/ 1056 w 2743"/>
                  <a:gd name="T81" fmla="*/ 2707 h 2743"/>
                  <a:gd name="T82" fmla="*/ 769 w 2743"/>
                  <a:gd name="T83" fmla="*/ 2603 h 2743"/>
                  <a:gd name="T84" fmla="*/ 514 w 2743"/>
                  <a:gd name="T85" fmla="*/ 2442 h 2743"/>
                  <a:gd name="T86" fmla="*/ 300 w 2743"/>
                  <a:gd name="T87" fmla="*/ 2229 h 2743"/>
                  <a:gd name="T88" fmla="*/ 140 w 2743"/>
                  <a:gd name="T89" fmla="*/ 1974 h 2743"/>
                  <a:gd name="T90" fmla="*/ 36 w 2743"/>
                  <a:gd name="T91" fmla="*/ 1687 h 2743"/>
                  <a:gd name="T92" fmla="*/ 0 w 2743"/>
                  <a:gd name="T93" fmla="*/ 1372 h 2743"/>
                  <a:gd name="T94" fmla="*/ 36 w 2743"/>
                  <a:gd name="T95" fmla="*/ 1058 h 2743"/>
                  <a:gd name="T96" fmla="*/ 140 w 2743"/>
                  <a:gd name="T97" fmla="*/ 769 h 2743"/>
                  <a:gd name="T98" fmla="*/ 300 w 2743"/>
                  <a:gd name="T99" fmla="*/ 514 h 2743"/>
                  <a:gd name="T100" fmla="*/ 514 w 2743"/>
                  <a:gd name="T101" fmla="*/ 302 h 2743"/>
                  <a:gd name="T102" fmla="*/ 769 w 2743"/>
                  <a:gd name="T103" fmla="*/ 140 h 2743"/>
                  <a:gd name="T104" fmla="*/ 1056 w 2743"/>
                  <a:gd name="T105" fmla="*/ 36 h 2743"/>
                  <a:gd name="T106" fmla="*/ 1371 w 2743"/>
                  <a:gd name="T107" fmla="*/ 0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3" h="2743">
                    <a:moveTo>
                      <a:pt x="1370" y="306"/>
                    </a:moveTo>
                    <a:lnTo>
                      <a:pt x="1277" y="310"/>
                    </a:lnTo>
                    <a:lnTo>
                      <a:pt x="1186" y="321"/>
                    </a:lnTo>
                    <a:lnTo>
                      <a:pt x="1097" y="341"/>
                    </a:lnTo>
                    <a:lnTo>
                      <a:pt x="1012" y="367"/>
                    </a:lnTo>
                    <a:lnTo>
                      <a:pt x="928" y="400"/>
                    </a:lnTo>
                    <a:lnTo>
                      <a:pt x="850" y="439"/>
                    </a:lnTo>
                    <a:lnTo>
                      <a:pt x="774" y="485"/>
                    </a:lnTo>
                    <a:lnTo>
                      <a:pt x="703" y="536"/>
                    </a:lnTo>
                    <a:lnTo>
                      <a:pt x="636" y="593"/>
                    </a:lnTo>
                    <a:lnTo>
                      <a:pt x="574" y="655"/>
                    </a:lnTo>
                    <a:lnTo>
                      <a:pt x="517" y="722"/>
                    </a:lnTo>
                    <a:lnTo>
                      <a:pt x="466" y="794"/>
                    </a:lnTo>
                    <a:lnTo>
                      <a:pt x="421" y="868"/>
                    </a:lnTo>
                    <a:lnTo>
                      <a:pt x="381" y="948"/>
                    </a:lnTo>
                    <a:lnTo>
                      <a:pt x="349" y="1030"/>
                    </a:lnTo>
                    <a:lnTo>
                      <a:pt x="321" y="1117"/>
                    </a:lnTo>
                    <a:lnTo>
                      <a:pt x="303" y="1204"/>
                    </a:lnTo>
                    <a:lnTo>
                      <a:pt x="291" y="1296"/>
                    </a:lnTo>
                    <a:lnTo>
                      <a:pt x="287" y="1390"/>
                    </a:lnTo>
                    <a:lnTo>
                      <a:pt x="291" y="1483"/>
                    </a:lnTo>
                    <a:lnTo>
                      <a:pt x="303" y="1574"/>
                    </a:lnTo>
                    <a:lnTo>
                      <a:pt x="321" y="1663"/>
                    </a:lnTo>
                    <a:lnTo>
                      <a:pt x="349" y="1749"/>
                    </a:lnTo>
                    <a:lnTo>
                      <a:pt x="381" y="1832"/>
                    </a:lnTo>
                    <a:lnTo>
                      <a:pt x="421" y="1910"/>
                    </a:lnTo>
                    <a:lnTo>
                      <a:pt x="466" y="1986"/>
                    </a:lnTo>
                    <a:lnTo>
                      <a:pt x="517" y="2057"/>
                    </a:lnTo>
                    <a:lnTo>
                      <a:pt x="574" y="2123"/>
                    </a:lnTo>
                    <a:lnTo>
                      <a:pt x="636" y="2186"/>
                    </a:lnTo>
                    <a:lnTo>
                      <a:pt x="703" y="2242"/>
                    </a:lnTo>
                    <a:lnTo>
                      <a:pt x="774" y="2293"/>
                    </a:lnTo>
                    <a:lnTo>
                      <a:pt x="850" y="2339"/>
                    </a:lnTo>
                    <a:lnTo>
                      <a:pt x="928" y="2378"/>
                    </a:lnTo>
                    <a:lnTo>
                      <a:pt x="1012" y="2412"/>
                    </a:lnTo>
                    <a:lnTo>
                      <a:pt x="1097" y="2439"/>
                    </a:lnTo>
                    <a:lnTo>
                      <a:pt x="1186" y="2457"/>
                    </a:lnTo>
                    <a:lnTo>
                      <a:pt x="1277" y="2469"/>
                    </a:lnTo>
                    <a:lnTo>
                      <a:pt x="1370" y="2473"/>
                    </a:lnTo>
                    <a:lnTo>
                      <a:pt x="1464" y="2469"/>
                    </a:lnTo>
                    <a:lnTo>
                      <a:pt x="1556" y="2457"/>
                    </a:lnTo>
                    <a:lnTo>
                      <a:pt x="1645" y="2439"/>
                    </a:lnTo>
                    <a:lnTo>
                      <a:pt x="1730" y="2412"/>
                    </a:lnTo>
                    <a:lnTo>
                      <a:pt x="1812" y="2378"/>
                    </a:lnTo>
                    <a:lnTo>
                      <a:pt x="1892" y="2339"/>
                    </a:lnTo>
                    <a:lnTo>
                      <a:pt x="1968" y="2293"/>
                    </a:lnTo>
                    <a:lnTo>
                      <a:pt x="2038" y="2242"/>
                    </a:lnTo>
                    <a:lnTo>
                      <a:pt x="2105" y="2186"/>
                    </a:lnTo>
                    <a:lnTo>
                      <a:pt x="2166" y="2123"/>
                    </a:lnTo>
                    <a:lnTo>
                      <a:pt x="2224" y="2057"/>
                    </a:lnTo>
                    <a:lnTo>
                      <a:pt x="2275" y="1986"/>
                    </a:lnTo>
                    <a:lnTo>
                      <a:pt x="2321" y="1910"/>
                    </a:lnTo>
                    <a:lnTo>
                      <a:pt x="2360" y="1832"/>
                    </a:lnTo>
                    <a:lnTo>
                      <a:pt x="2393" y="1749"/>
                    </a:lnTo>
                    <a:lnTo>
                      <a:pt x="2419" y="1663"/>
                    </a:lnTo>
                    <a:lnTo>
                      <a:pt x="2438" y="1574"/>
                    </a:lnTo>
                    <a:lnTo>
                      <a:pt x="2450" y="1483"/>
                    </a:lnTo>
                    <a:lnTo>
                      <a:pt x="2454" y="1390"/>
                    </a:lnTo>
                    <a:lnTo>
                      <a:pt x="2450" y="1296"/>
                    </a:lnTo>
                    <a:lnTo>
                      <a:pt x="2438" y="1204"/>
                    </a:lnTo>
                    <a:lnTo>
                      <a:pt x="2419" y="1117"/>
                    </a:lnTo>
                    <a:lnTo>
                      <a:pt x="2393" y="1030"/>
                    </a:lnTo>
                    <a:lnTo>
                      <a:pt x="2360" y="948"/>
                    </a:lnTo>
                    <a:lnTo>
                      <a:pt x="2321" y="868"/>
                    </a:lnTo>
                    <a:lnTo>
                      <a:pt x="2275" y="794"/>
                    </a:lnTo>
                    <a:lnTo>
                      <a:pt x="2224" y="722"/>
                    </a:lnTo>
                    <a:lnTo>
                      <a:pt x="2166" y="655"/>
                    </a:lnTo>
                    <a:lnTo>
                      <a:pt x="2105" y="593"/>
                    </a:lnTo>
                    <a:lnTo>
                      <a:pt x="2038" y="536"/>
                    </a:lnTo>
                    <a:lnTo>
                      <a:pt x="1968" y="485"/>
                    </a:lnTo>
                    <a:lnTo>
                      <a:pt x="1892" y="439"/>
                    </a:lnTo>
                    <a:lnTo>
                      <a:pt x="1812" y="400"/>
                    </a:lnTo>
                    <a:lnTo>
                      <a:pt x="1730" y="367"/>
                    </a:lnTo>
                    <a:lnTo>
                      <a:pt x="1645" y="341"/>
                    </a:lnTo>
                    <a:lnTo>
                      <a:pt x="1556" y="321"/>
                    </a:lnTo>
                    <a:lnTo>
                      <a:pt x="1464" y="310"/>
                    </a:lnTo>
                    <a:lnTo>
                      <a:pt x="1370" y="306"/>
                    </a:lnTo>
                    <a:close/>
                    <a:moveTo>
                      <a:pt x="1371" y="0"/>
                    </a:moveTo>
                    <a:lnTo>
                      <a:pt x="1479" y="4"/>
                    </a:lnTo>
                    <a:lnTo>
                      <a:pt x="1583" y="17"/>
                    </a:lnTo>
                    <a:lnTo>
                      <a:pt x="1685" y="36"/>
                    </a:lnTo>
                    <a:lnTo>
                      <a:pt x="1785" y="64"/>
                    </a:lnTo>
                    <a:lnTo>
                      <a:pt x="1881" y="98"/>
                    </a:lnTo>
                    <a:lnTo>
                      <a:pt x="1974" y="140"/>
                    </a:lnTo>
                    <a:lnTo>
                      <a:pt x="2063" y="187"/>
                    </a:lnTo>
                    <a:lnTo>
                      <a:pt x="2148" y="242"/>
                    </a:lnTo>
                    <a:lnTo>
                      <a:pt x="2229" y="302"/>
                    </a:lnTo>
                    <a:lnTo>
                      <a:pt x="2305" y="367"/>
                    </a:lnTo>
                    <a:lnTo>
                      <a:pt x="2376" y="438"/>
                    </a:lnTo>
                    <a:lnTo>
                      <a:pt x="2441" y="514"/>
                    </a:lnTo>
                    <a:lnTo>
                      <a:pt x="2501" y="595"/>
                    </a:lnTo>
                    <a:lnTo>
                      <a:pt x="2556" y="680"/>
                    </a:lnTo>
                    <a:lnTo>
                      <a:pt x="2603" y="769"/>
                    </a:lnTo>
                    <a:lnTo>
                      <a:pt x="2645" y="862"/>
                    </a:lnTo>
                    <a:lnTo>
                      <a:pt x="2679" y="958"/>
                    </a:lnTo>
                    <a:lnTo>
                      <a:pt x="2706" y="1058"/>
                    </a:lnTo>
                    <a:lnTo>
                      <a:pt x="2726" y="1160"/>
                    </a:lnTo>
                    <a:lnTo>
                      <a:pt x="2739" y="1264"/>
                    </a:lnTo>
                    <a:lnTo>
                      <a:pt x="2743" y="1372"/>
                    </a:lnTo>
                    <a:lnTo>
                      <a:pt x="2739" y="1479"/>
                    </a:lnTo>
                    <a:lnTo>
                      <a:pt x="2726" y="1583"/>
                    </a:lnTo>
                    <a:lnTo>
                      <a:pt x="2706" y="1687"/>
                    </a:lnTo>
                    <a:lnTo>
                      <a:pt x="2679" y="1786"/>
                    </a:lnTo>
                    <a:lnTo>
                      <a:pt x="2645" y="1881"/>
                    </a:lnTo>
                    <a:lnTo>
                      <a:pt x="2603" y="1974"/>
                    </a:lnTo>
                    <a:lnTo>
                      <a:pt x="2556" y="2065"/>
                    </a:lnTo>
                    <a:lnTo>
                      <a:pt x="2501" y="2150"/>
                    </a:lnTo>
                    <a:lnTo>
                      <a:pt x="2441" y="2229"/>
                    </a:lnTo>
                    <a:lnTo>
                      <a:pt x="2376" y="2305"/>
                    </a:lnTo>
                    <a:lnTo>
                      <a:pt x="2305" y="2376"/>
                    </a:lnTo>
                    <a:lnTo>
                      <a:pt x="2229" y="2442"/>
                    </a:lnTo>
                    <a:lnTo>
                      <a:pt x="2148" y="2503"/>
                    </a:lnTo>
                    <a:lnTo>
                      <a:pt x="2063" y="2556"/>
                    </a:lnTo>
                    <a:lnTo>
                      <a:pt x="1974" y="2603"/>
                    </a:lnTo>
                    <a:lnTo>
                      <a:pt x="1881" y="2645"/>
                    </a:lnTo>
                    <a:lnTo>
                      <a:pt x="1785" y="2679"/>
                    </a:lnTo>
                    <a:lnTo>
                      <a:pt x="1685" y="2707"/>
                    </a:lnTo>
                    <a:lnTo>
                      <a:pt x="1583" y="2728"/>
                    </a:lnTo>
                    <a:lnTo>
                      <a:pt x="1479" y="2739"/>
                    </a:lnTo>
                    <a:lnTo>
                      <a:pt x="1371" y="2743"/>
                    </a:lnTo>
                    <a:lnTo>
                      <a:pt x="1264" y="2739"/>
                    </a:lnTo>
                    <a:lnTo>
                      <a:pt x="1160" y="2728"/>
                    </a:lnTo>
                    <a:lnTo>
                      <a:pt x="1056" y="2707"/>
                    </a:lnTo>
                    <a:lnTo>
                      <a:pt x="957" y="2679"/>
                    </a:lnTo>
                    <a:lnTo>
                      <a:pt x="861" y="2645"/>
                    </a:lnTo>
                    <a:lnTo>
                      <a:pt x="769" y="2603"/>
                    </a:lnTo>
                    <a:lnTo>
                      <a:pt x="678" y="2556"/>
                    </a:lnTo>
                    <a:lnTo>
                      <a:pt x="593" y="2503"/>
                    </a:lnTo>
                    <a:lnTo>
                      <a:pt x="514" y="2442"/>
                    </a:lnTo>
                    <a:lnTo>
                      <a:pt x="438" y="2376"/>
                    </a:lnTo>
                    <a:lnTo>
                      <a:pt x="367" y="2305"/>
                    </a:lnTo>
                    <a:lnTo>
                      <a:pt x="300" y="2229"/>
                    </a:lnTo>
                    <a:lnTo>
                      <a:pt x="242" y="2150"/>
                    </a:lnTo>
                    <a:lnTo>
                      <a:pt x="187" y="2065"/>
                    </a:lnTo>
                    <a:lnTo>
                      <a:pt x="140" y="1974"/>
                    </a:lnTo>
                    <a:lnTo>
                      <a:pt x="98" y="1881"/>
                    </a:lnTo>
                    <a:lnTo>
                      <a:pt x="64" y="1786"/>
                    </a:lnTo>
                    <a:lnTo>
                      <a:pt x="36" y="1687"/>
                    </a:lnTo>
                    <a:lnTo>
                      <a:pt x="15" y="1583"/>
                    </a:lnTo>
                    <a:lnTo>
                      <a:pt x="4" y="1479"/>
                    </a:lnTo>
                    <a:lnTo>
                      <a:pt x="0" y="1372"/>
                    </a:lnTo>
                    <a:lnTo>
                      <a:pt x="4" y="1264"/>
                    </a:lnTo>
                    <a:lnTo>
                      <a:pt x="15" y="1160"/>
                    </a:lnTo>
                    <a:lnTo>
                      <a:pt x="36" y="1058"/>
                    </a:lnTo>
                    <a:lnTo>
                      <a:pt x="64" y="958"/>
                    </a:lnTo>
                    <a:lnTo>
                      <a:pt x="98" y="862"/>
                    </a:lnTo>
                    <a:lnTo>
                      <a:pt x="140" y="769"/>
                    </a:lnTo>
                    <a:lnTo>
                      <a:pt x="187" y="680"/>
                    </a:lnTo>
                    <a:lnTo>
                      <a:pt x="242" y="595"/>
                    </a:lnTo>
                    <a:lnTo>
                      <a:pt x="300" y="514"/>
                    </a:lnTo>
                    <a:lnTo>
                      <a:pt x="367" y="438"/>
                    </a:lnTo>
                    <a:lnTo>
                      <a:pt x="438" y="367"/>
                    </a:lnTo>
                    <a:lnTo>
                      <a:pt x="514" y="302"/>
                    </a:lnTo>
                    <a:lnTo>
                      <a:pt x="593" y="242"/>
                    </a:lnTo>
                    <a:lnTo>
                      <a:pt x="678" y="187"/>
                    </a:lnTo>
                    <a:lnTo>
                      <a:pt x="769" y="140"/>
                    </a:lnTo>
                    <a:lnTo>
                      <a:pt x="861" y="98"/>
                    </a:lnTo>
                    <a:lnTo>
                      <a:pt x="957" y="64"/>
                    </a:lnTo>
                    <a:lnTo>
                      <a:pt x="1056" y="36"/>
                    </a:lnTo>
                    <a:lnTo>
                      <a:pt x="1160" y="17"/>
                    </a:lnTo>
                    <a:lnTo>
                      <a:pt x="1264" y="4"/>
                    </a:lnTo>
                    <a:lnTo>
                      <a:pt x="1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849F9135-A49D-4DA3-9FAB-9586B84C416D}"/>
              </a:ext>
            </a:extLst>
          </p:cNvPr>
          <p:cNvSpPr txBox="1"/>
          <p:nvPr/>
        </p:nvSpPr>
        <p:spPr>
          <a:xfrm>
            <a:off x="9404947" y="3970271"/>
            <a:ext cx="130166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b="1"/>
              <a:t>Data Upgrade Compare Tool(s) </a:t>
            </a:r>
          </a:p>
        </p:txBody>
      </p:sp>
    </p:spTree>
    <p:extLst>
      <p:ext uri="{BB962C8B-B14F-4D97-AF65-F5344CB8AC3E}">
        <p14:creationId xmlns:p14="http://schemas.microsoft.com/office/powerpoint/2010/main" val="300988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6AD01-A673-471E-BFC9-1376BE0D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B242C-F8A3-4656-9DB0-24AC297D58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6BEDEE-0021-4BC2-84B8-5CF9D4E8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321" y="151095"/>
            <a:ext cx="10515600" cy="725533"/>
          </a:xfrm>
        </p:spPr>
        <p:txBody>
          <a:bodyPr>
            <a:normAutofit/>
          </a:bodyPr>
          <a:lstStyle/>
          <a:p>
            <a:r>
              <a:rPr lang="en-US" dirty="0"/>
              <a:t>Guidewire Infrastructure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5BBEAA-989B-48DB-9298-4D7B66A210D7}"/>
              </a:ext>
            </a:extLst>
          </p:cNvPr>
          <p:cNvSpPr/>
          <p:nvPr/>
        </p:nvSpPr>
        <p:spPr>
          <a:xfrm>
            <a:off x="9438485" y="1529455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OOTB 10.0.x</a:t>
            </a:r>
          </a:p>
          <a:p>
            <a:pPr algn="ctr"/>
            <a:r>
              <a:rPr lang="en-US" sz="900" dirty="0"/>
              <a:t>with</a:t>
            </a:r>
          </a:p>
          <a:p>
            <a:pPr algn="ctr"/>
            <a:r>
              <a:rPr lang="en-US" sz="900" dirty="0"/>
              <a:t>GW Sample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0EFFE-5C82-4137-825A-B4359054FDBD}"/>
              </a:ext>
            </a:extLst>
          </p:cNvPr>
          <p:cNvSpPr/>
          <p:nvPr/>
        </p:nvSpPr>
        <p:spPr>
          <a:xfrm>
            <a:off x="8606642" y="3547225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Continuous  testing (automation)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4F7564-049C-438C-9F27-EF6287D44DF3}"/>
              </a:ext>
            </a:extLst>
          </p:cNvPr>
          <p:cNvSpPr/>
          <p:nvPr/>
        </p:nvSpPr>
        <p:spPr>
          <a:xfrm>
            <a:off x="7549577" y="1504223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GW Release Candidate with</a:t>
            </a:r>
          </a:p>
          <a:p>
            <a:pPr algn="ctr"/>
            <a:r>
              <a:rPr lang="en-US" sz="900" dirty="0"/>
              <a:t>Some GW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B0DD75-6298-4962-80A0-D9A3ABF318D4}"/>
              </a:ext>
            </a:extLst>
          </p:cNvPr>
          <p:cNvSpPr/>
          <p:nvPr/>
        </p:nvSpPr>
        <p:spPr>
          <a:xfrm>
            <a:off x="1189000" y="3975082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Local Dev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DFCD12-0F47-4285-B2AC-36DAB950AAF5}"/>
              </a:ext>
            </a:extLst>
          </p:cNvPr>
          <p:cNvSpPr/>
          <p:nvPr/>
        </p:nvSpPr>
        <p:spPr>
          <a:xfrm>
            <a:off x="5238557" y="4003073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Integrated Dev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7BE7F-A6EF-410F-9036-5AE94191DCAB}"/>
              </a:ext>
            </a:extLst>
          </p:cNvPr>
          <p:cNvSpPr/>
          <p:nvPr/>
        </p:nvSpPr>
        <p:spPr>
          <a:xfrm>
            <a:off x="6908243" y="4006427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0BC4A-6AF8-4F2C-96F3-51C6BCC08C4E}"/>
              </a:ext>
            </a:extLst>
          </p:cNvPr>
          <p:cNvSpPr/>
          <p:nvPr/>
        </p:nvSpPr>
        <p:spPr>
          <a:xfrm>
            <a:off x="9932381" y="5877977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A185CB-D562-4014-9DB3-1D5560805E65}"/>
              </a:ext>
            </a:extLst>
          </p:cNvPr>
          <p:cNvSpPr/>
          <p:nvPr/>
        </p:nvSpPr>
        <p:spPr>
          <a:xfrm>
            <a:off x="8606642" y="2367632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Demo</a:t>
            </a:r>
            <a:br>
              <a:rPr lang="en-US" sz="900" dirty="0"/>
            </a:br>
            <a:r>
              <a:rPr lang="en-US" sz="900" dirty="0"/>
              <a:t>GW 10.0.x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322FDA-8EC2-4D95-BFD8-6EBDE722C081}"/>
              </a:ext>
            </a:extLst>
          </p:cNvPr>
          <p:cNvSpPr/>
          <p:nvPr/>
        </p:nvSpPr>
        <p:spPr>
          <a:xfrm>
            <a:off x="9937538" y="4003074"/>
            <a:ext cx="979468" cy="516487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Training</a:t>
            </a:r>
          </a:p>
          <a:p>
            <a:pPr algn="ctr"/>
            <a:r>
              <a:rPr lang="en-US" sz="900" dirty="0"/>
              <a:t>GW 10.0.x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03CFE2-1470-43B8-804E-65C769249B55}"/>
              </a:ext>
            </a:extLst>
          </p:cNvPr>
          <p:cNvSpPr/>
          <p:nvPr/>
        </p:nvSpPr>
        <p:spPr>
          <a:xfrm>
            <a:off x="8606642" y="2953265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Performance</a:t>
            </a:r>
          </a:p>
          <a:p>
            <a:pPr algn="ctr"/>
            <a:r>
              <a:rPr lang="en-US" sz="900" dirty="0"/>
              <a:t>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E3A68-1E22-407C-AC42-384136A0126F}"/>
              </a:ext>
            </a:extLst>
          </p:cNvPr>
          <p:cNvSpPr/>
          <p:nvPr/>
        </p:nvSpPr>
        <p:spPr>
          <a:xfrm>
            <a:off x="2992241" y="3987766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Source Control GIT / GITHUB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ACED5B-AFAF-46CF-9B96-4448C21075F2}"/>
              </a:ext>
            </a:extLst>
          </p:cNvPr>
          <p:cNvSpPr/>
          <p:nvPr/>
        </p:nvSpPr>
        <p:spPr>
          <a:xfrm>
            <a:off x="1782555" y="5232730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/>
              <a:t>RallyDev</a:t>
            </a:r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515A73-8B25-4ED8-81D5-738622416FD5}"/>
              </a:ext>
            </a:extLst>
          </p:cNvPr>
          <p:cNvSpPr/>
          <p:nvPr/>
        </p:nvSpPr>
        <p:spPr>
          <a:xfrm>
            <a:off x="2981922" y="2299637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Bit bucket</a:t>
            </a:r>
          </a:p>
          <a:p>
            <a:pPr algn="ctr"/>
            <a:r>
              <a:rPr lang="en-US" sz="900"/>
              <a:t>Pull Request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8838AF-E053-48D0-872C-8516AD8686D7}"/>
              </a:ext>
            </a:extLst>
          </p:cNvPr>
          <p:cNvSpPr/>
          <p:nvPr/>
        </p:nvSpPr>
        <p:spPr>
          <a:xfrm>
            <a:off x="4209212" y="3158630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Non-Integrated Dev</a:t>
            </a:r>
            <a:br>
              <a:rPr lang="en-US" sz="900"/>
            </a:br>
            <a:r>
              <a:rPr lang="en-US" sz="900"/>
              <a:t>(unit test)</a:t>
            </a:r>
          </a:p>
        </p:txBody>
      </p:sp>
      <p:sp>
        <p:nvSpPr>
          <p:cNvPr id="20" name="Star: 10 Points 19">
            <a:extLst>
              <a:ext uri="{FF2B5EF4-FFF2-40B4-BE49-F238E27FC236}">
                <a16:creationId xmlns:a16="http://schemas.microsoft.com/office/drawing/2014/main" id="{5F125E84-4C9A-44AF-B550-2D6359A46ABD}"/>
              </a:ext>
            </a:extLst>
          </p:cNvPr>
          <p:cNvSpPr/>
          <p:nvPr/>
        </p:nvSpPr>
        <p:spPr>
          <a:xfrm>
            <a:off x="6153607" y="2701282"/>
            <a:ext cx="875709" cy="85092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GW Systems and Services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3AA02E-7226-4862-A425-2079743206B2}"/>
              </a:ext>
            </a:extLst>
          </p:cNvPr>
          <p:cNvCxnSpPr>
            <a:cxnSpLocks/>
          </p:cNvCxnSpPr>
          <p:nvPr/>
        </p:nvCxnSpPr>
        <p:spPr>
          <a:xfrm flipH="1">
            <a:off x="5728291" y="3470949"/>
            <a:ext cx="592560" cy="53212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E9627E-8944-424C-B7ED-4B4651DE1889}"/>
              </a:ext>
            </a:extLst>
          </p:cNvPr>
          <p:cNvCxnSpPr>
            <a:cxnSpLocks/>
          </p:cNvCxnSpPr>
          <p:nvPr/>
        </p:nvCxnSpPr>
        <p:spPr>
          <a:xfrm>
            <a:off x="6218025" y="4261317"/>
            <a:ext cx="690218" cy="33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5A0B35-6751-4086-945B-063EC6A7DBA7}"/>
              </a:ext>
            </a:extLst>
          </p:cNvPr>
          <p:cNvCxnSpPr>
            <a:cxnSpLocks/>
          </p:cNvCxnSpPr>
          <p:nvPr/>
        </p:nvCxnSpPr>
        <p:spPr>
          <a:xfrm flipV="1">
            <a:off x="7887711" y="4261318"/>
            <a:ext cx="2049827" cy="33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4219C81-47D9-4A21-8E7F-521E7D9E9B0F}"/>
              </a:ext>
            </a:extLst>
          </p:cNvPr>
          <p:cNvSpPr/>
          <p:nvPr/>
        </p:nvSpPr>
        <p:spPr>
          <a:xfrm>
            <a:off x="2057759" y="5820956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Defect Tracking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EC820-0BA3-48BE-BF3B-FEF95507866F}"/>
              </a:ext>
            </a:extLst>
          </p:cNvPr>
          <p:cNvCxnSpPr>
            <a:cxnSpLocks/>
          </p:cNvCxnSpPr>
          <p:nvPr/>
        </p:nvCxnSpPr>
        <p:spPr>
          <a:xfrm>
            <a:off x="3471656" y="2816124"/>
            <a:ext cx="10319" cy="117164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59D72E-6D51-44CC-BE3B-E26E58565F29}"/>
              </a:ext>
            </a:extLst>
          </p:cNvPr>
          <p:cNvGrpSpPr/>
          <p:nvPr/>
        </p:nvGrpSpPr>
        <p:grpSpPr>
          <a:xfrm>
            <a:off x="344194" y="2729145"/>
            <a:ext cx="1081117" cy="964731"/>
            <a:chOff x="309156" y="1625671"/>
            <a:chExt cx="1400174" cy="1093507"/>
          </a:xfrm>
        </p:grpSpPr>
        <p:pic>
          <p:nvPicPr>
            <p:cNvPr id="27" name="Graphic 26" descr="Person eating">
              <a:extLst>
                <a:ext uri="{FF2B5EF4-FFF2-40B4-BE49-F238E27FC236}">
                  <a16:creationId xmlns:a16="http://schemas.microsoft.com/office/drawing/2014/main" id="{D063B6E4-C5F6-474F-B055-BD3443AF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171" y="1625671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69BA2F-A9AE-46EE-BFC6-7C137DCCB0CA}"/>
                </a:ext>
              </a:extLst>
            </p:cNvPr>
            <p:cNvSpPr txBox="1"/>
            <p:nvPr/>
          </p:nvSpPr>
          <p:spPr>
            <a:xfrm>
              <a:off x="309156" y="2405204"/>
              <a:ext cx="1400174" cy="31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rgbClr val="ED7D31"/>
                  </a:solidFill>
                </a:rPr>
                <a:t>Developer(s)</a:t>
              </a:r>
              <a:endParaRPr lang="en-US" b="1">
                <a:solidFill>
                  <a:srgbClr val="ED7D31"/>
                </a:solidFill>
              </a:endParaRPr>
            </a:p>
          </p:txBody>
        </p:sp>
      </p:grp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AE42780-AA7B-462E-A013-350A1919E2C1}"/>
              </a:ext>
            </a:extLst>
          </p:cNvPr>
          <p:cNvCxnSpPr>
            <a:cxnSpLocks/>
          </p:cNvCxnSpPr>
          <p:nvPr/>
        </p:nvCxnSpPr>
        <p:spPr>
          <a:xfrm flipV="1">
            <a:off x="1322313" y="2557881"/>
            <a:ext cx="1669928" cy="574620"/>
          </a:xfrm>
          <a:prstGeom prst="curvedConnector3">
            <a:avLst>
              <a:gd name="adj1" fmla="val 444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44DF28-2705-4AFB-9F66-3C9A409D63EA}"/>
              </a:ext>
            </a:extLst>
          </p:cNvPr>
          <p:cNvGrpSpPr/>
          <p:nvPr/>
        </p:nvGrpSpPr>
        <p:grpSpPr>
          <a:xfrm>
            <a:off x="1344651" y="1257897"/>
            <a:ext cx="1081117" cy="944171"/>
            <a:chOff x="361170" y="1625671"/>
            <a:chExt cx="1400174" cy="1070204"/>
          </a:xfrm>
        </p:grpSpPr>
        <p:pic>
          <p:nvPicPr>
            <p:cNvPr id="32" name="Graphic 31" descr="Person eating">
              <a:extLst>
                <a:ext uri="{FF2B5EF4-FFF2-40B4-BE49-F238E27FC236}">
                  <a16:creationId xmlns:a16="http://schemas.microsoft.com/office/drawing/2014/main" id="{BC248580-2A58-4364-B085-36F9DDD74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171" y="1625671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DA6604-3428-496B-9EB1-8A8654BF8C9F}"/>
                </a:ext>
              </a:extLst>
            </p:cNvPr>
            <p:cNvSpPr txBox="1"/>
            <p:nvPr/>
          </p:nvSpPr>
          <p:spPr>
            <a:xfrm>
              <a:off x="361170" y="2381901"/>
              <a:ext cx="1400174" cy="31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rgbClr val="ED7D31"/>
                  </a:solidFill>
                </a:rPr>
                <a:t>Reviewer(s)</a:t>
              </a:r>
              <a:endParaRPr lang="en-US" b="1">
                <a:solidFill>
                  <a:srgbClr val="ED7D3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96CBB5-C27B-4F16-A702-34C8ED815C44}"/>
              </a:ext>
            </a:extLst>
          </p:cNvPr>
          <p:cNvGrpSpPr/>
          <p:nvPr/>
        </p:nvGrpSpPr>
        <p:grpSpPr>
          <a:xfrm>
            <a:off x="8463735" y="342268"/>
            <a:ext cx="1081117" cy="949029"/>
            <a:chOff x="309055" y="1464361"/>
            <a:chExt cx="1400174" cy="1075710"/>
          </a:xfrm>
        </p:grpSpPr>
        <p:pic>
          <p:nvPicPr>
            <p:cNvPr id="35" name="Graphic 34" descr="Person eating">
              <a:extLst>
                <a:ext uri="{FF2B5EF4-FFF2-40B4-BE49-F238E27FC236}">
                  <a16:creationId xmlns:a16="http://schemas.microsoft.com/office/drawing/2014/main" id="{38416D7C-8A6F-4F41-A7D8-8B1E927E2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171" y="1625671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440C0B-682F-4D77-AC1C-D24E6156BA2E}"/>
                </a:ext>
              </a:extLst>
            </p:cNvPr>
            <p:cNvSpPr txBox="1"/>
            <p:nvPr/>
          </p:nvSpPr>
          <p:spPr>
            <a:xfrm>
              <a:off x="309055" y="1464361"/>
              <a:ext cx="1400174" cy="31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rgbClr val="ED7D31"/>
                  </a:solidFill>
                </a:rPr>
                <a:t>Business SME</a:t>
              </a:r>
              <a:endParaRPr lang="en-US" b="1">
                <a:solidFill>
                  <a:srgbClr val="ED7D31"/>
                </a:solidFill>
              </a:endParaRP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659AF96-32E7-4BEC-974F-C2A7C70C6DC7}"/>
              </a:ext>
            </a:extLst>
          </p:cNvPr>
          <p:cNvCxnSpPr>
            <a:cxnSpLocks/>
          </p:cNvCxnSpPr>
          <p:nvPr/>
        </p:nvCxnSpPr>
        <p:spPr>
          <a:xfrm>
            <a:off x="2272289" y="1661255"/>
            <a:ext cx="1199367" cy="638382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5924A7-DC15-4031-B606-C2E2B01CB1F8}"/>
              </a:ext>
            </a:extLst>
          </p:cNvPr>
          <p:cNvCxnSpPr>
            <a:cxnSpLocks/>
          </p:cNvCxnSpPr>
          <p:nvPr/>
        </p:nvCxnSpPr>
        <p:spPr>
          <a:xfrm>
            <a:off x="3971709" y="4246010"/>
            <a:ext cx="1266848" cy="15307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944781-F286-41B2-9609-E126A0294825}"/>
              </a:ext>
            </a:extLst>
          </p:cNvPr>
          <p:cNvCxnSpPr>
            <a:cxnSpLocks/>
          </p:cNvCxnSpPr>
          <p:nvPr/>
        </p:nvCxnSpPr>
        <p:spPr>
          <a:xfrm>
            <a:off x="6862072" y="3470949"/>
            <a:ext cx="535905" cy="53547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EB9A5D4-0125-449A-BAC0-FFCFD62FA839}"/>
              </a:ext>
            </a:extLst>
          </p:cNvPr>
          <p:cNvSpPr/>
          <p:nvPr/>
        </p:nvSpPr>
        <p:spPr>
          <a:xfrm>
            <a:off x="7573652" y="5000522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DB Upgrade</a:t>
            </a:r>
          </a:p>
          <a:p>
            <a:pPr algn="ctr"/>
            <a:r>
              <a:rPr lang="en-US" sz="900" dirty="0"/>
              <a:t>Data Migration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AA46886-74D9-4CDD-B2E9-78DD3A5DA9BE}"/>
              </a:ext>
            </a:extLst>
          </p:cNvPr>
          <p:cNvCxnSpPr>
            <a:cxnSpLocks/>
          </p:cNvCxnSpPr>
          <p:nvPr/>
        </p:nvCxnSpPr>
        <p:spPr>
          <a:xfrm>
            <a:off x="9431613" y="887939"/>
            <a:ext cx="496606" cy="641516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A89CE5E-9640-4A1F-8AB0-300B409B45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39311" y="887939"/>
            <a:ext cx="686266" cy="616284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218A8E8-02F5-4584-92D1-F9CC71526F2D}"/>
              </a:ext>
            </a:extLst>
          </p:cNvPr>
          <p:cNvSpPr/>
          <p:nvPr/>
        </p:nvSpPr>
        <p:spPr>
          <a:xfrm>
            <a:off x="1600886" y="4652148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Wiki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4462194-B594-4280-BF31-82BDD4A33701}"/>
              </a:ext>
            </a:extLst>
          </p:cNvPr>
          <p:cNvCxnSpPr>
            <a:cxnSpLocks/>
          </p:cNvCxnSpPr>
          <p:nvPr/>
        </p:nvCxnSpPr>
        <p:spPr>
          <a:xfrm flipV="1">
            <a:off x="7887711" y="3805469"/>
            <a:ext cx="718931" cy="459202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EE068FE3-43C2-4BA6-94CE-7EF126C265BF}"/>
              </a:ext>
            </a:extLst>
          </p:cNvPr>
          <p:cNvCxnSpPr>
            <a:cxnSpLocks/>
          </p:cNvCxnSpPr>
          <p:nvPr/>
        </p:nvCxnSpPr>
        <p:spPr>
          <a:xfrm flipV="1">
            <a:off x="7887711" y="3211509"/>
            <a:ext cx="718931" cy="1053162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81D478-85D3-4B50-9BE0-9DAACBF3E24A}"/>
              </a:ext>
            </a:extLst>
          </p:cNvPr>
          <p:cNvGrpSpPr/>
          <p:nvPr/>
        </p:nvGrpSpPr>
        <p:grpSpPr>
          <a:xfrm>
            <a:off x="5961165" y="4852299"/>
            <a:ext cx="1081117" cy="964874"/>
            <a:chOff x="365393" y="1625671"/>
            <a:chExt cx="1400174" cy="1093670"/>
          </a:xfrm>
        </p:grpSpPr>
        <p:pic>
          <p:nvPicPr>
            <p:cNvPr id="47" name="Graphic 46" descr="Person eating">
              <a:extLst>
                <a:ext uri="{FF2B5EF4-FFF2-40B4-BE49-F238E27FC236}">
                  <a16:creationId xmlns:a16="http://schemas.microsoft.com/office/drawing/2014/main" id="{AD95E889-4EC8-4D1E-AAF5-88C75288B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171" y="1625671"/>
              <a:ext cx="914400" cy="914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1C85ED-9464-4141-BB41-0180BD6D42C0}"/>
                </a:ext>
              </a:extLst>
            </p:cNvPr>
            <p:cNvSpPr txBox="1"/>
            <p:nvPr/>
          </p:nvSpPr>
          <p:spPr>
            <a:xfrm>
              <a:off x="365393" y="2405367"/>
              <a:ext cx="1400174" cy="31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rgbClr val="ED7D31"/>
                  </a:solidFill>
                </a:rPr>
                <a:t>Data Mappers</a:t>
              </a:r>
              <a:endParaRPr lang="en-US" b="1">
                <a:solidFill>
                  <a:srgbClr val="ED7D31"/>
                </a:solidFill>
              </a:endParaRPr>
            </a:p>
          </p:txBody>
        </p:sp>
      </p:grp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3A165A3C-6DF3-4031-87A9-9B7F50278E23}"/>
              </a:ext>
            </a:extLst>
          </p:cNvPr>
          <p:cNvCxnSpPr>
            <a:cxnSpLocks/>
          </p:cNvCxnSpPr>
          <p:nvPr/>
        </p:nvCxnSpPr>
        <p:spPr>
          <a:xfrm flipV="1">
            <a:off x="7887711" y="2625876"/>
            <a:ext cx="718931" cy="163879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21D1115-BB09-46D4-A109-536BA988D6FC}"/>
              </a:ext>
            </a:extLst>
          </p:cNvPr>
          <p:cNvSpPr/>
          <p:nvPr/>
        </p:nvSpPr>
        <p:spPr>
          <a:xfrm>
            <a:off x="9933566" y="5000522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Office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B06A10-EA45-4F21-B618-5D2B1A6F2E2C}"/>
              </a:ext>
            </a:extLst>
          </p:cNvPr>
          <p:cNvCxnSpPr>
            <a:cxnSpLocks/>
          </p:cNvCxnSpPr>
          <p:nvPr/>
        </p:nvCxnSpPr>
        <p:spPr>
          <a:xfrm flipH="1">
            <a:off x="10422115" y="5517009"/>
            <a:ext cx="1185" cy="3609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39BED4-BF7B-47A5-80D0-94FD7F5AB4A0}"/>
              </a:ext>
            </a:extLst>
          </p:cNvPr>
          <p:cNvCxnSpPr>
            <a:cxnSpLocks/>
          </p:cNvCxnSpPr>
          <p:nvPr/>
        </p:nvCxnSpPr>
        <p:spPr>
          <a:xfrm>
            <a:off x="8553120" y="5258766"/>
            <a:ext cx="138044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25B173-488F-4EF6-97EA-886398DDE186}"/>
              </a:ext>
            </a:extLst>
          </p:cNvPr>
          <p:cNvCxnSpPr>
            <a:cxnSpLocks/>
          </p:cNvCxnSpPr>
          <p:nvPr/>
        </p:nvCxnSpPr>
        <p:spPr>
          <a:xfrm>
            <a:off x="6885543" y="5255657"/>
            <a:ext cx="688109" cy="310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F6EBEA15-1BAF-4CD8-A068-BFC6FCA2FB1B}"/>
              </a:ext>
            </a:extLst>
          </p:cNvPr>
          <p:cNvCxnSpPr>
            <a:cxnSpLocks/>
          </p:cNvCxnSpPr>
          <p:nvPr/>
        </p:nvCxnSpPr>
        <p:spPr>
          <a:xfrm>
            <a:off x="5188680" y="3416874"/>
            <a:ext cx="539611" cy="586199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B3B37D-E6B5-4C52-9EA7-E96553A3E65C}"/>
              </a:ext>
            </a:extLst>
          </p:cNvPr>
          <p:cNvCxnSpPr>
            <a:cxnSpLocks/>
          </p:cNvCxnSpPr>
          <p:nvPr/>
        </p:nvCxnSpPr>
        <p:spPr>
          <a:xfrm flipH="1" flipV="1">
            <a:off x="2168468" y="4233326"/>
            <a:ext cx="823773" cy="1268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1DF779F7-6C11-4FE4-B1CE-DA674D91A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0147" y="3338702"/>
            <a:ext cx="570892" cy="727237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CEAA16-E748-4B97-81CE-0B6086BB1F6A}"/>
              </a:ext>
            </a:extLst>
          </p:cNvPr>
          <p:cNvGrpSpPr/>
          <p:nvPr/>
        </p:nvGrpSpPr>
        <p:grpSpPr>
          <a:xfrm>
            <a:off x="9886713" y="2728893"/>
            <a:ext cx="1081117" cy="964874"/>
            <a:chOff x="365393" y="1625671"/>
            <a:chExt cx="1400174" cy="1093670"/>
          </a:xfrm>
        </p:grpSpPr>
        <p:pic>
          <p:nvPicPr>
            <p:cNvPr id="60" name="Graphic 59" descr="Person eating">
              <a:extLst>
                <a:ext uri="{FF2B5EF4-FFF2-40B4-BE49-F238E27FC236}">
                  <a16:creationId xmlns:a16="http://schemas.microsoft.com/office/drawing/2014/main" id="{49EB8EB3-BB2B-445C-A4B6-04ADAE21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171" y="1625671"/>
              <a:ext cx="914400" cy="9144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9F0408A-D85D-447E-8803-1A0CEB864630}"/>
                </a:ext>
              </a:extLst>
            </p:cNvPr>
            <p:cNvSpPr txBox="1"/>
            <p:nvPr/>
          </p:nvSpPr>
          <p:spPr>
            <a:xfrm>
              <a:off x="365393" y="2405367"/>
              <a:ext cx="1400174" cy="31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rgbClr val="ED7D31"/>
                  </a:solidFill>
                </a:rPr>
                <a:t>Training</a:t>
              </a:r>
              <a:endParaRPr lang="en-US" b="1">
                <a:solidFill>
                  <a:srgbClr val="ED7D31"/>
                </a:solidFill>
              </a:endParaRP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4DDFFB-C524-456E-AC12-98DB98A110B0}"/>
              </a:ext>
            </a:extLst>
          </p:cNvPr>
          <p:cNvCxnSpPr>
            <a:cxnSpLocks/>
          </p:cNvCxnSpPr>
          <p:nvPr/>
        </p:nvCxnSpPr>
        <p:spPr>
          <a:xfrm>
            <a:off x="10427272" y="3642106"/>
            <a:ext cx="0" cy="3609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474BADF9-A4D3-4691-A9B3-C1D8BC10ACDA}"/>
              </a:ext>
            </a:extLst>
          </p:cNvPr>
          <p:cNvCxnSpPr>
            <a:cxnSpLocks/>
          </p:cNvCxnSpPr>
          <p:nvPr/>
        </p:nvCxnSpPr>
        <p:spPr>
          <a:xfrm>
            <a:off x="9431613" y="887939"/>
            <a:ext cx="1481421" cy="4370827"/>
          </a:xfrm>
          <a:prstGeom prst="curvedConnector3">
            <a:avLst>
              <a:gd name="adj1" fmla="val 16739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7556BF0-7220-4F9E-9628-BD9D4132547A}"/>
              </a:ext>
            </a:extLst>
          </p:cNvPr>
          <p:cNvCxnSpPr>
            <a:cxnSpLocks/>
          </p:cNvCxnSpPr>
          <p:nvPr/>
        </p:nvCxnSpPr>
        <p:spPr>
          <a:xfrm>
            <a:off x="9078595" y="1291297"/>
            <a:ext cx="17781" cy="10763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52714CDC-F1D7-4506-A51D-B99630C0C491}"/>
              </a:ext>
            </a:extLst>
          </p:cNvPr>
          <p:cNvCxnSpPr>
            <a:cxnSpLocks/>
          </p:cNvCxnSpPr>
          <p:nvPr/>
        </p:nvCxnSpPr>
        <p:spPr>
          <a:xfrm>
            <a:off x="1311994" y="3132501"/>
            <a:ext cx="366740" cy="842581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4B96FD77-5E14-458F-8960-6A3092D587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4560" y="3944065"/>
            <a:ext cx="1216519" cy="716133"/>
          </a:xfrm>
          <a:prstGeom prst="curved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1425BBFB-B46E-4916-A07B-B12D6E4910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5104" y="4143522"/>
            <a:ext cx="1797101" cy="897802"/>
          </a:xfrm>
          <a:prstGeom prst="curved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85B4AA32-AF55-4BA6-9A9C-A5EE7177A1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593" y="4300033"/>
            <a:ext cx="2385327" cy="1173006"/>
          </a:xfrm>
          <a:prstGeom prst="curved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6EEA94A-CE51-4B9C-9DA3-D274A6645CF7}"/>
              </a:ext>
            </a:extLst>
          </p:cNvPr>
          <p:cNvSpPr/>
          <p:nvPr/>
        </p:nvSpPr>
        <p:spPr>
          <a:xfrm>
            <a:off x="4898733" y="1182715"/>
            <a:ext cx="979468" cy="51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Database Server</a:t>
            </a: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5E2506D6-42C2-40B9-AD84-1396F5C4906B}"/>
              </a:ext>
            </a:extLst>
          </p:cNvPr>
          <p:cNvCxnSpPr>
            <a:cxnSpLocks/>
          </p:cNvCxnSpPr>
          <p:nvPr/>
        </p:nvCxnSpPr>
        <p:spPr>
          <a:xfrm>
            <a:off x="7887711" y="4264671"/>
            <a:ext cx="2535589" cy="735851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0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441</Words>
  <Application>Microsoft Office PowerPoint</Application>
  <PresentationFormat>Widescreen</PresentationFormat>
  <Paragraphs>157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Data Verification Approaches</vt:lpstr>
      <vt:lpstr>PowerPoint Presentation</vt:lpstr>
      <vt:lpstr>Guidewire 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Reeder</dc:creator>
  <cp:lastModifiedBy>Richard Reeder</cp:lastModifiedBy>
  <cp:revision>6</cp:revision>
  <dcterms:created xsi:type="dcterms:W3CDTF">2021-05-18T00:04:28Z</dcterms:created>
  <dcterms:modified xsi:type="dcterms:W3CDTF">2021-05-18T00:39:30Z</dcterms:modified>
</cp:coreProperties>
</file>